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7" r:id="rId6"/>
    <p:sldId id="260" r:id="rId7"/>
    <p:sldId id="261" r:id="rId8"/>
    <p:sldId id="270" r:id="rId9"/>
    <p:sldId id="262" r:id="rId10"/>
    <p:sldId id="271" r:id="rId11"/>
    <p:sldId id="263" r:id="rId12"/>
    <p:sldId id="268" r:id="rId13"/>
    <p:sldId id="269" r:id="rId14"/>
    <p:sldId id="264" r:id="rId15"/>
    <p:sldId id="265" r:id="rId16"/>
    <p:sldId id="272" r:id="rId17"/>
    <p:sldId id="274" r:id="rId18"/>
    <p:sldId id="275" r:id="rId19"/>
    <p:sldId id="273" r:id="rId20"/>
    <p:sldId id="266" r:id="rId21"/>
  </p:sldIdLst>
  <p:sldSz cx="9144000" cy="6858000" type="screen4x3"/>
  <p:notesSz cx="6888163" cy="10017125"/>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p:cViewPr>
        <p:scale>
          <a:sx n="66" d="100"/>
          <a:sy n="66" d="100"/>
        </p:scale>
        <p:origin x="1404"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79FF8-D126-4893-B1BC-6A3D922E45B6}"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s-CO"/>
        </a:p>
      </dgm:t>
    </dgm:pt>
    <dgm:pt modelId="{E089622C-853D-47F7-A3B1-4979BED744A5}">
      <dgm:prSet phldrT="[Texto]" custT="1"/>
      <dgm:spPr/>
      <dgm:t>
        <a:bodyPr/>
        <a:lstStyle/>
        <a:p>
          <a:r>
            <a:rPr lang="es-CO" sz="1200" b="1" dirty="0" smtClean="0">
              <a:solidFill>
                <a:schemeClr val="tx1"/>
              </a:solidFill>
            </a:rPr>
            <a:t>Puede verse afectado su Rendimiento escolar.</a:t>
          </a:r>
          <a:endParaRPr lang="es-CO" sz="1200" b="1" dirty="0">
            <a:solidFill>
              <a:schemeClr val="tx1"/>
            </a:solidFill>
          </a:endParaRPr>
        </a:p>
      </dgm:t>
    </dgm:pt>
    <dgm:pt modelId="{92984550-FBD5-4761-AD7C-11C0229DA07B}" type="parTrans" cxnId="{753411E0-B392-47C8-95B9-CC5DFFCC987C}">
      <dgm:prSet/>
      <dgm:spPr/>
      <dgm:t>
        <a:bodyPr/>
        <a:lstStyle/>
        <a:p>
          <a:endParaRPr lang="es-CO"/>
        </a:p>
      </dgm:t>
    </dgm:pt>
    <dgm:pt modelId="{D83D8A71-22E3-4B21-8E31-DA0F6325FEFF}" type="sibTrans" cxnId="{753411E0-B392-47C8-95B9-CC5DFFCC987C}">
      <dgm:prSet custT="1"/>
      <dgm:spPr/>
      <dgm:t>
        <a:bodyPr/>
        <a:lstStyle/>
        <a:p>
          <a:r>
            <a:rPr lang="es-CO" sz="1200" b="1" dirty="0" smtClean="0">
              <a:solidFill>
                <a:schemeClr val="tx1"/>
              </a:solidFill>
            </a:rPr>
            <a:t>Se puede afectar su área social.</a:t>
          </a:r>
          <a:endParaRPr lang="es-CO" sz="1200" b="1" dirty="0">
            <a:solidFill>
              <a:schemeClr val="tx1"/>
            </a:solidFill>
          </a:endParaRPr>
        </a:p>
      </dgm:t>
    </dgm:pt>
    <dgm:pt modelId="{F3479BF0-DA4E-46AD-82F0-E903BC74E031}">
      <dgm:prSet phldrT="[Texto]" custT="1"/>
      <dgm:spPr/>
      <dgm:t>
        <a:bodyPr/>
        <a:lstStyle/>
        <a:p>
          <a:pPr algn="ctr"/>
          <a:r>
            <a:rPr lang="es-CO" sz="1200" b="1" dirty="0" smtClean="0"/>
            <a:t>De acuerdo a lo anterior se plantea la siguiente pregunta: </a:t>
          </a:r>
          <a:endParaRPr lang="es-CO" sz="1200" b="1" dirty="0"/>
        </a:p>
      </dgm:t>
    </dgm:pt>
    <dgm:pt modelId="{9EA8BABC-801B-4E54-825C-3265BF56ACB4}" type="parTrans" cxnId="{6F96E185-B786-4653-8593-FB94C6C116F8}">
      <dgm:prSet/>
      <dgm:spPr/>
      <dgm:t>
        <a:bodyPr/>
        <a:lstStyle/>
        <a:p>
          <a:endParaRPr lang="es-CO"/>
        </a:p>
      </dgm:t>
    </dgm:pt>
    <dgm:pt modelId="{28D3264E-22CB-4CC6-87D5-4F3FA4F9E96A}" type="sibTrans" cxnId="{6F96E185-B786-4653-8593-FB94C6C116F8}">
      <dgm:prSet/>
      <dgm:spPr/>
      <dgm:t>
        <a:bodyPr/>
        <a:lstStyle/>
        <a:p>
          <a:endParaRPr lang="es-CO"/>
        </a:p>
      </dgm:t>
    </dgm:pt>
    <dgm:pt modelId="{171BA8A0-96A3-4DD5-8AC1-85B796E0494F}">
      <dgm:prSet phldrT="[Texto]" custT="1"/>
      <dgm:spPr/>
      <dgm:t>
        <a:bodyPr/>
        <a:lstStyle/>
        <a:p>
          <a:r>
            <a:rPr lang="es-CO" sz="1200" b="1" dirty="0" smtClean="0">
              <a:solidFill>
                <a:schemeClr val="tx1"/>
              </a:solidFill>
            </a:rPr>
            <a:t>Puede afectar su futuro profesional.</a:t>
          </a:r>
          <a:endParaRPr lang="es-CO" sz="1200" b="1" dirty="0">
            <a:solidFill>
              <a:schemeClr val="tx1"/>
            </a:solidFill>
          </a:endParaRPr>
        </a:p>
      </dgm:t>
    </dgm:pt>
    <dgm:pt modelId="{2F5E6B5F-DC7E-405D-9A84-E51008B1FEB0}" type="parTrans" cxnId="{246621DE-7F50-4981-B88F-06AF8743912D}">
      <dgm:prSet/>
      <dgm:spPr/>
      <dgm:t>
        <a:bodyPr/>
        <a:lstStyle/>
        <a:p>
          <a:endParaRPr lang="es-CO"/>
        </a:p>
      </dgm:t>
    </dgm:pt>
    <dgm:pt modelId="{EDC3A7CA-14C4-4326-B9E3-ADD2E692851D}" type="sibTrans" cxnId="{246621DE-7F50-4981-B88F-06AF8743912D}">
      <dgm:prSet custT="1"/>
      <dgm:spPr/>
      <dgm:t>
        <a:bodyPr/>
        <a:lstStyle/>
        <a:p>
          <a:r>
            <a:rPr lang="es-CO" sz="1100" b="1" dirty="0" smtClean="0">
              <a:solidFill>
                <a:schemeClr val="tx1"/>
              </a:solidFill>
            </a:rPr>
            <a:t>¿Cómo a través del uso de material didáctico se puede fortalecer la expresión oral desde la acción docente en los gemelos David y Daniel de 4 años del CDI personitas del corregimiento de Costa Rica del municipio de Ginebra?</a:t>
          </a:r>
          <a:endParaRPr lang="es-CO" sz="1100" b="1" dirty="0">
            <a:solidFill>
              <a:schemeClr val="tx1"/>
            </a:solidFill>
          </a:endParaRPr>
        </a:p>
      </dgm:t>
    </dgm:pt>
    <dgm:pt modelId="{383E65F6-1B7E-426B-B18D-BAA317215E8C}">
      <dgm:prSet phldrT="[Texto]"/>
      <dgm:spPr/>
      <dgm:t>
        <a:bodyPr/>
        <a:lstStyle/>
        <a:p>
          <a:pPr algn="ctr"/>
          <a:r>
            <a:rPr lang="es-CO" b="1" dirty="0" smtClean="0"/>
            <a:t>DIFICULTAD EN EL ÁREA DEL LENGUAJE ORAL.</a:t>
          </a:r>
          <a:endParaRPr lang="es-CO" b="1" dirty="0"/>
        </a:p>
      </dgm:t>
    </dgm:pt>
    <dgm:pt modelId="{97F65DE6-F7A5-4F4D-89FA-5B841C3B898A}" type="parTrans" cxnId="{D028889E-9FDA-46EC-A69F-825AEE8B424C}">
      <dgm:prSet/>
      <dgm:spPr/>
      <dgm:t>
        <a:bodyPr/>
        <a:lstStyle/>
        <a:p>
          <a:endParaRPr lang="es-CO"/>
        </a:p>
      </dgm:t>
    </dgm:pt>
    <dgm:pt modelId="{8C0123CD-5952-4C91-A4EF-D897265EF86D}" type="sibTrans" cxnId="{D028889E-9FDA-46EC-A69F-825AEE8B424C}">
      <dgm:prSet/>
      <dgm:spPr/>
      <dgm:t>
        <a:bodyPr/>
        <a:lstStyle/>
        <a:p>
          <a:endParaRPr lang="es-CO"/>
        </a:p>
      </dgm:t>
    </dgm:pt>
    <dgm:pt modelId="{830EC145-1307-4BE2-9EC9-98B96171A817}">
      <dgm:prSet phldrT="[Texto]" custT="1"/>
      <dgm:spPr/>
      <dgm:t>
        <a:bodyPr/>
        <a:lstStyle/>
        <a:p>
          <a:r>
            <a:rPr lang="es-CO" sz="1300" b="1" dirty="0" smtClean="0">
              <a:solidFill>
                <a:schemeClr val="tx1"/>
              </a:solidFill>
            </a:rPr>
            <a:t>Desigualdad de oportunidades. </a:t>
          </a:r>
          <a:endParaRPr lang="es-CO" sz="1300" b="1" dirty="0">
            <a:solidFill>
              <a:schemeClr val="tx1"/>
            </a:solidFill>
          </a:endParaRPr>
        </a:p>
      </dgm:t>
    </dgm:pt>
    <dgm:pt modelId="{CF05D647-2317-4E1A-A7B3-FC7FBF079231}" type="parTrans" cxnId="{C2BAA3E2-F2A9-41B9-8E63-81839FF319AE}">
      <dgm:prSet/>
      <dgm:spPr/>
      <dgm:t>
        <a:bodyPr/>
        <a:lstStyle/>
        <a:p>
          <a:endParaRPr lang="es-CO"/>
        </a:p>
      </dgm:t>
    </dgm:pt>
    <dgm:pt modelId="{F41C79A4-444C-42C9-9526-5AE3C76E7E15}" type="sibTrans" cxnId="{C2BAA3E2-F2A9-41B9-8E63-81839FF319AE}">
      <dgm:prSet custT="1"/>
      <dgm:spPr/>
      <dgm:t>
        <a:bodyPr/>
        <a:lstStyle/>
        <a:p>
          <a:r>
            <a:rPr lang="es-CO" sz="1200" b="1" dirty="0" smtClean="0">
              <a:solidFill>
                <a:schemeClr val="tx1"/>
              </a:solidFill>
            </a:rPr>
            <a:t>Crecen en un mundo lingüístico más limitado.</a:t>
          </a:r>
          <a:endParaRPr lang="es-CO" sz="1200" b="1" dirty="0">
            <a:solidFill>
              <a:schemeClr val="tx1"/>
            </a:solidFill>
          </a:endParaRPr>
        </a:p>
      </dgm:t>
    </dgm:pt>
    <dgm:pt modelId="{44D4329C-E30F-49A0-9732-5E9FDB516DF6}" type="pres">
      <dgm:prSet presAssocID="{E1479FF8-D126-4893-B1BC-6A3D922E45B6}" presName="Name0" presStyleCnt="0">
        <dgm:presLayoutVars>
          <dgm:chMax/>
          <dgm:chPref/>
          <dgm:dir/>
          <dgm:animLvl val="lvl"/>
        </dgm:presLayoutVars>
      </dgm:prSet>
      <dgm:spPr/>
      <dgm:t>
        <a:bodyPr/>
        <a:lstStyle/>
        <a:p>
          <a:endParaRPr lang="es-CO"/>
        </a:p>
      </dgm:t>
    </dgm:pt>
    <dgm:pt modelId="{58EB6E96-1CD9-45BD-8487-4281D1E9541B}" type="pres">
      <dgm:prSet presAssocID="{E089622C-853D-47F7-A3B1-4979BED744A5}" presName="composite" presStyleCnt="0"/>
      <dgm:spPr/>
    </dgm:pt>
    <dgm:pt modelId="{440CC23E-3E6C-4424-B753-8BB08DB7AE73}" type="pres">
      <dgm:prSet presAssocID="{E089622C-853D-47F7-A3B1-4979BED744A5}" presName="Parent1" presStyleLbl="node1" presStyleIdx="0" presStyleCnt="6" custScaleX="191491" custScaleY="105089" custLinFactNeighborX="-13980" custLinFactNeighborY="52813">
        <dgm:presLayoutVars>
          <dgm:chMax val="1"/>
          <dgm:chPref val="1"/>
          <dgm:bulletEnabled val="1"/>
        </dgm:presLayoutVars>
      </dgm:prSet>
      <dgm:spPr/>
      <dgm:t>
        <a:bodyPr/>
        <a:lstStyle/>
        <a:p>
          <a:endParaRPr lang="es-CO"/>
        </a:p>
      </dgm:t>
    </dgm:pt>
    <dgm:pt modelId="{A02D79F8-873D-428C-BC5B-2F54BBB7B3D6}" type="pres">
      <dgm:prSet presAssocID="{E089622C-853D-47F7-A3B1-4979BED744A5}" presName="Childtext1" presStyleLbl="revTx" presStyleIdx="0" presStyleCnt="3" custScaleX="164172" custLinFactY="100000" custLinFactNeighborX="-28789" custLinFactNeighborY="151111">
        <dgm:presLayoutVars>
          <dgm:chMax val="0"/>
          <dgm:chPref val="0"/>
          <dgm:bulletEnabled val="1"/>
        </dgm:presLayoutVars>
      </dgm:prSet>
      <dgm:spPr/>
      <dgm:t>
        <a:bodyPr/>
        <a:lstStyle/>
        <a:p>
          <a:endParaRPr lang="es-CO"/>
        </a:p>
      </dgm:t>
    </dgm:pt>
    <dgm:pt modelId="{DA3ED4EB-ECEC-4907-AC59-BFC0BC0D2DFA}" type="pres">
      <dgm:prSet presAssocID="{E089622C-853D-47F7-A3B1-4979BED744A5}" presName="BalanceSpacing" presStyleCnt="0"/>
      <dgm:spPr/>
    </dgm:pt>
    <dgm:pt modelId="{F32595BA-365D-447C-B1C6-8F42F415078A}" type="pres">
      <dgm:prSet presAssocID="{E089622C-853D-47F7-A3B1-4979BED744A5}" presName="BalanceSpacing1" presStyleCnt="0"/>
      <dgm:spPr/>
    </dgm:pt>
    <dgm:pt modelId="{9198209D-FFF7-4E16-BF26-414279CB8BFA}" type="pres">
      <dgm:prSet presAssocID="{D83D8A71-22E3-4B21-8E31-DA0F6325FEFF}" presName="Accent1Text" presStyleLbl="node1" presStyleIdx="1" presStyleCnt="6" custScaleX="167438" custScaleY="107242" custLinFactX="-11931" custLinFactNeighborX="-100000" custLinFactNeighborY="44656"/>
      <dgm:spPr/>
      <dgm:t>
        <a:bodyPr/>
        <a:lstStyle/>
        <a:p>
          <a:endParaRPr lang="es-CO"/>
        </a:p>
      </dgm:t>
    </dgm:pt>
    <dgm:pt modelId="{1D15746C-1CB5-41A6-ABE9-832BF2EC89A9}" type="pres">
      <dgm:prSet presAssocID="{D83D8A71-22E3-4B21-8E31-DA0F6325FEFF}" presName="spaceBetweenRectangles" presStyleCnt="0"/>
      <dgm:spPr/>
    </dgm:pt>
    <dgm:pt modelId="{C9A98608-7589-4FE2-8C2A-1B782A990794}" type="pres">
      <dgm:prSet presAssocID="{171BA8A0-96A3-4DD5-8AC1-85B796E0494F}" presName="composite" presStyleCnt="0"/>
      <dgm:spPr/>
    </dgm:pt>
    <dgm:pt modelId="{51871510-C94B-42E1-8C37-8979C5648EA2}" type="pres">
      <dgm:prSet presAssocID="{171BA8A0-96A3-4DD5-8AC1-85B796E0494F}" presName="Parent1" presStyleLbl="node1" presStyleIdx="2" presStyleCnt="6" custScaleX="167913" custLinFactNeighborX="-83170" custLinFactNeighborY="-3151">
        <dgm:presLayoutVars>
          <dgm:chMax val="1"/>
          <dgm:chPref val="1"/>
          <dgm:bulletEnabled val="1"/>
        </dgm:presLayoutVars>
      </dgm:prSet>
      <dgm:spPr/>
      <dgm:t>
        <a:bodyPr/>
        <a:lstStyle/>
        <a:p>
          <a:endParaRPr lang="es-CO"/>
        </a:p>
      </dgm:t>
    </dgm:pt>
    <dgm:pt modelId="{7A468432-C9DA-41C6-9335-50A03170ECBA}" type="pres">
      <dgm:prSet presAssocID="{171BA8A0-96A3-4DD5-8AC1-85B796E0494F}" presName="Childtext1" presStyleLbl="revTx" presStyleIdx="1" presStyleCnt="3" custLinFactX="-16206" custLinFactNeighborX="-100000" custLinFactNeighborY="435">
        <dgm:presLayoutVars>
          <dgm:chMax val="0"/>
          <dgm:chPref val="0"/>
          <dgm:bulletEnabled val="1"/>
        </dgm:presLayoutVars>
      </dgm:prSet>
      <dgm:spPr/>
      <dgm:t>
        <a:bodyPr/>
        <a:lstStyle/>
        <a:p>
          <a:endParaRPr lang="es-CO"/>
        </a:p>
      </dgm:t>
    </dgm:pt>
    <dgm:pt modelId="{0091E751-9B04-4410-AEFD-B280028DB528}" type="pres">
      <dgm:prSet presAssocID="{171BA8A0-96A3-4DD5-8AC1-85B796E0494F}" presName="BalanceSpacing" presStyleCnt="0"/>
      <dgm:spPr/>
    </dgm:pt>
    <dgm:pt modelId="{DFB1FE81-40F0-4CA9-AEE9-83DD85FF0733}" type="pres">
      <dgm:prSet presAssocID="{171BA8A0-96A3-4DD5-8AC1-85B796E0494F}" presName="BalanceSpacing1" presStyleCnt="0"/>
      <dgm:spPr/>
    </dgm:pt>
    <dgm:pt modelId="{78F63193-AB0E-4F2B-97D5-12A599AAD174}" type="pres">
      <dgm:prSet presAssocID="{EDC3A7CA-14C4-4326-B9E3-ADD2E692851D}" presName="Accent1Text" presStyleLbl="node1" presStyleIdx="3" presStyleCnt="6" custScaleX="215808" custScaleY="229957" custLinFactX="100000" custLinFactNeighborX="134084" custLinFactNeighborY="9008"/>
      <dgm:spPr/>
      <dgm:t>
        <a:bodyPr/>
        <a:lstStyle/>
        <a:p>
          <a:endParaRPr lang="es-CO"/>
        </a:p>
      </dgm:t>
    </dgm:pt>
    <dgm:pt modelId="{5D68E610-A75D-493A-842E-FA8431D1C8C8}" type="pres">
      <dgm:prSet presAssocID="{EDC3A7CA-14C4-4326-B9E3-ADD2E692851D}" presName="spaceBetweenRectangles" presStyleCnt="0"/>
      <dgm:spPr/>
    </dgm:pt>
    <dgm:pt modelId="{E85E54E7-062A-46B4-93CD-0A0C23D53301}" type="pres">
      <dgm:prSet presAssocID="{830EC145-1307-4BE2-9EC9-98B96171A817}" presName="composite" presStyleCnt="0"/>
      <dgm:spPr/>
    </dgm:pt>
    <dgm:pt modelId="{FB73C609-B422-44CE-A76A-3DB59FE71D13}" type="pres">
      <dgm:prSet presAssocID="{830EC145-1307-4BE2-9EC9-98B96171A817}" presName="Parent1" presStyleLbl="node1" presStyleIdx="4" presStyleCnt="6" custScaleX="204291" custScaleY="107586" custLinFactNeighborX="-46843" custLinFactNeighborY="-53025">
        <dgm:presLayoutVars>
          <dgm:chMax val="1"/>
          <dgm:chPref val="1"/>
          <dgm:bulletEnabled val="1"/>
        </dgm:presLayoutVars>
      </dgm:prSet>
      <dgm:spPr/>
      <dgm:t>
        <a:bodyPr/>
        <a:lstStyle/>
        <a:p>
          <a:endParaRPr lang="es-CO"/>
        </a:p>
      </dgm:t>
    </dgm:pt>
    <dgm:pt modelId="{BBAF60D5-C248-4BB0-A059-2C86851B3FAD}" type="pres">
      <dgm:prSet presAssocID="{830EC145-1307-4BE2-9EC9-98B96171A817}" presName="Childtext1" presStyleLbl="revTx" presStyleIdx="2" presStyleCnt="3">
        <dgm:presLayoutVars>
          <dgm:chMax val="0"/>
          <dgm:chPref val="0"/>
          <dgm:bulletEnabled val="1"/>
        </dgm:presLayoutVars>
      </dgm:prSet>
      <dgm:spPr/>
      <dgm:t>
        <a:bodyPr/>
        <a:lstStyle/>
        <a:p>
          <a:endParaRPr lang="es-CO"/>
        </a:p>
      </dgm:t>
    </dgm:pt>
    <dgm:pt modelId="{6683598C-E0FF-4BC6-A654-32BD0D4A41CF}" type="pres">
      <dgm:prSet presAssocID="{830EC145-1307-4BE2-9EC9-98B96171A817}" presName="BalanceSpacing" presStyleCnt="0"/>
      <dgm:spPr/>
    </dgm:pt>
    <dgm:pt modelId="{C293C7DA-2203-40F3-BCD0-C8F0A55B0FB3}" type="pres">
      <dgm:prSet presAssocID="{830EC145-1307-4BE2-9EC9-98B96171A817}" presName="BalanceSpacing1" presStyleCnt="0"/>
      <dgm:spPr/>
    </dgm:pt>
    <dgm:pt modelId="{1D6F361A-FDBC-447F-913A-51CF3AB85D52}" type="pres">
      <dgm:prSet presAssocID="{F41C79A4-444C-42C9-9526-5AE3C76E7E15}" presName="Accent1Text" presStyleLbl="node1" presStyleIdx="5" presStyleCnt="6" custScaleX="176390" custScaleY="100000" custLinFactX="-51854" custLinFactNeighborX="-100000" custLinFactNeighborY="-61155"/>
      <dgm:spPr/>
      <dgm:t>
        <a:bodyPr/>
        <a:lstStyle/>
        <a:p>
          <a:endParaRPr lang="es-CO"/>
        </a:p>
      </dgm:t>
    </dgm:pt>
  </dgm:ptLst>
  <dgm:cxnLst>
    <dgm:cxn modelId="{89588747-9666-4717-AA71-9CAC8AEFCF4C}" type="presOf" srcId="{383E65F6-1B7E-426B-B18D-BAA317215E8C}" destId="{7A468432-C9DA-41C6-9335-50A03170ECBA}" srcOrd="0" destOrd="0" presId="urn:microsoft.com/office/officeart/2008/layout/AlternatingHexagons"/>
    <dgm:cxn modelId="{FF7A31C5-7BC8-41A9-844A-98D245C892A9}" type="presOf" srcId="{E089622C-853D-47F7-A3B1-4979BED744A5}" destId="{440CC23E-3E6C-4424-B753-8BB08DB7AE73}" srcOrd="0" destOrd="0" presId="urn:microsoft.com/office/officeart/2008/layout/AlternatingHexagons"/>
    <dgm:cxn modelId="{16320B8D-0FFE-49F0-B9BF-4C7EDFC17FB5}" type="presOf" srcId="{F41C79A4-444C-42C9-9526-5AE3C76E7E15}" destId="{1D6F361A-FDBC-447F-913A-51CF3AB85D52}" srcOrd="0" destOrd="0" presId="urn:microsoft.com/office/officeart/2008/layout/AlternatingHexagons"/>
    <dgm:cxn modelId="{57EA3101-B626-429C-83DE-CC883BF3B71B}" type="presOf" srcId="{E1479FF8-D126-4893-B1BC-6A3D922E45B6}" destId="{44D4329C-E30F-49A0-9732-5E9FDB516DF6}" srcOrd="0" destOrd="0" presId="urn:microsoft.com/office/officeart/2008/layout/AlternatingHexagons"/>
    <dgm:cxn modelId="{D028889E-9FDA-46EC-A69F-825AEE8B424C}" srcId="{171BA8A0-96A3-4DD5-8AC1-85B796E0494F}" destId="{383E65F6-1B7E-426B-B18D-BAA317215E8C}" srcOrd="0" destOrd="0" parTransId="{97F65DE6-F7A5-4F4D-89FA-5B841C3B898A}" sibTransId="{8C0123CD-5952-4C91-A4EF-D897265EF86D}"/>
    <dgm:cxn modelId="{246621DE-7F50-4981-B88F-06AF8743912D}" srcId="{E1479FF8-D126-4893-B1BC-6A3D922E45B6}" destId="{171BA8A0-96A3-4DD5-8AC1-85B796E0494F}" srcOrd="1" destOrd="0" parTransId="{2F5E6B5F-DC7E-405D-9A84-E51008B1FEB0}" sibTransId="{EDC3A7CA-14C4-4326-B9E3-ADD2E692851D}"/>
    <dgm:cxn modelId="{753411E0-B392-47C8-95B9-CC5DFFCC987C}" srcId="{E1479FF8-D126-4893-B1BC-6A3D922E45B6}" destId="{E089622C-853D-47F7-A3B1-4979BED744A5}" srcOrd="0" destOrd="0" parTransId="{92984550-FBD5-4761-AD7C-11C0229DA07B}" sibTransId="{D83D8A71-22E3-4B21-8E31-DA0F6325FEFF}"/>
    <dgm:cxn modelId="{56AE5CA0-F78A-4DD2-91CA-881B3772E61E}" type="presOf" srcId="{D83D8A71-22E3-4B21-8E31-DA0F6325FEFF}" destId="{9198209D-FFF7-4E16-BF26-414279CB8BFA}" srcOrd="0" destOrd="0" presId="urn:microsoft.com/office/officeart/2008/layout/AlternatingHexagons"/>
    <dgm:cxn modelId="{E5615E72-0948-402A-AFB9-0A2A0ACE50C8}" type="presOf" srcId="{F3479BF0-DA4E-46AD-82F0-E903BC74E031}" destId="{A02D79F8-873D-428C-BC5B-2F54BBB7B3D6}" srcOrd="0" destOrd="0" presId="urn:microsoft.com/office/officeart/2008/layout/AlternatingHexagons"/>
    <dgm:cxn modelId="{0136E748-97C5-40E2-A34B-E6E67D5616AC}" type="presOf" srcId="{171BA8A0-96A3-4DD5-8AC1-85B796E0494F}" destId="{51871510-C94B-42E1-8C37-8979C5648EA2}" srcOrd="0" destOrd="0" presId="urn:microsoft.com/office/officeart/2008/layout/AlternatingHexagons"/>
    <dgm:cxn modelId="{C2BAA3E2-F2A9-41B9-8E63-81839FF319AE}" srcId="{E1479FF8-D126-4893-B1BC-6A3D922E45B6}" destId="{830EC145-1307-4BE2-9EC9-98B96171A817}" srcOrd="2" destOrd="0" parTransId="{CF05D647-2317-4E1A-A7B3-FC7FBF079231}" sibTransId="{F41C79A4-444C-42C9-9526-5AE3C76E7E15}"/>
    <dgm:cxn modelId="{F6C19216-6963-40CD-860D-9B0398523EC4}" type="presOf" srcId="{830EC145-1307-4BE2-9EC9-98B96171A817}" destId="{FB73C609-B422-44CE-A76A-3DB59FE71D13}" srcOrd="0" destOrd="0" presId="urn:microsoft.com/office/officeart/2008/layout/AlternatingHexagons"/>
    <dgm:cxn modelId="{6F96E185-B786-4653-8593-FB94C6C116F8}" srcId="{E089622C-853D-47F7-A3B1-4979BED744A5}" destId="{F3479BF0-DA4E-46AD-82F0-E903BC74E031}" srcOrd="0" destOrd="0" parTransId="{9EA8BABC-801B-4E54-825C-3265BF56ACB4}" sibTransId="{28D3264E-22CB-4CC6-87D5-4F3FA4F9E96A}"/>
    <dgm:cxn modelId="{B9839633-CA07-48C6-926B-1D5345883FE4}" type="presOf" srcId="{EDC3A7CA-14C4-4326-B9E3-ADD2E692851D}" destId="{78F63193-AB0E-4F2B-97D5-12A599AAD174}" srcOrd="0" destOrd="0" presId="urn:microsoft.com/office/officeart/2008/layout/AlternatingHexagons"/>
    <dgm:cxn modelId="{3ED5C567-C3F0-4F19-A63D-A479A13BF814}" type="presParOf" srcId="{44D4329C-E30F-49A0-9732-5E9FDB516DF6}" destId="{58EB6E96-1CD9-45BD-8487-4281D1E9541B}" srcOrd="0" destOrd="0" presId="urn:microsoft.com/office/officeart/2008/layout/AlternatingHexagons"/>
    <dgm:cxn modelId="{1C366F9B-4B38-4C1E-854A-2419F225D05F}" type="presParOf" srcId="{58EB6E96-1CD9-45BD-8487-4281D1E9541B}" destId="{440CC23E-3E6C-4424-B753-8BB08DB7AE73}" srcOrd="0" destOrd="0" presId="urn:microsoft.com/office/officeart/2008/layout/AlternatingHexagons"/>
    <dgm:cxn modelId="{7F9B227F-1FC9-4E46-9D62-2BA7636C9797}" type="presParOf" srcId="{58EB6E96-1CD9-45BD-8487-4281D1E9541B}" destId="{A02D79F8-873D-428C-BC5B-2F54BBB7B3D6}" srcOrd="1" destOrd="0" presId="urn:microsoft.com/office/officeart/2008/layout/AlternatingHexagons"/>
    <dgm:cxn modelId="{E82495B9-FB16-4AA6-BD26-543EE0104973}" type="presParOf" srcId="{58EB6E96-1CD9-45BD-8487-4281D1E9541B}" destId="{DA3ED4EB-ECEC-4907-AC59-BFC0BC0D2DFA}" srcOrd="2" destOrd="0" presId="urn:microsoft.com/office/officeart/2008/layout/AlternatingHexagons"/>
    <dgm:cxn modelId="{BA9ECEE9-81C5-4318-883B-99BB55723142}" type="presParOf" srcId="{58EB6E96-1CD9-45BD-8487-4281D1E9541B}" destId="{F32595BA-365D-447C-B1C6-8F42F415078A}" srcOrd="3" destOrd="0" presId="urn:microsoft.com/office/officeart/2008/layout/AlternatingHexagons"/>
    <dgm:cxn modelId="{9BA624D2-BE02-4D50-AB72-7A9D720A86BA}" type="presParOf" srcId="{58EB6E96-1CD9-45BD-8487-4281D1E9541B}" destId="{9198209D-FFF7-4E16-BF26-414279CB8BFA}" srcOrd="4" destOrd="0" presId="urn:microsoft.com/office/officeart/2008/layout/AlternatingHexagons"/>
    <dgm:cxn modelId="{DC6F8E73-81CA-47FB-9FC8-2F0920FCE0BD}" type="presParOf" srcId="{44D4329C-E30F-49A0-9732-5E9FDB516DF6}" destId="{1D15746C-1CB5-41A6-ABE9-832BF2EC89A9}" srcOrd="1" destOrd="0" presId="urn:microsoft.com/office/officeart/2008/layout/AlternatingHexagons"/>
    <dgm:cxn modelId="{5436A5B8-A1E0-45D2-BA65-9B7B3DA819CF}" type="presParOf" srcId="{44D4329C-E30F-49A0-9732-5E9FDB516DF6}" destId="{C9A98608-7589-4FE2-8C2A-1B782A990794}" srcOrd="2" destOrd="0" presId="urn:microsoft.com/office/officeart/2008/layout/AlternatingHexagons"/>
    <dgm:cxn modelId="{9490F769-BC22-4BF4-896B-6444FB71547D}" type="presParOf" srcId="{C9A98608-7589-4FE2-8C2A-1B782A990794}" destId="{51871510-C94B-42E1-8C37-8979C5648EA2}" srcOrd="0" destOrd="0" presId="urn:microsoft.com/office/officeart/2008/layout/AlternatingHexagons"/>
    <dgm:cxn modelId="{48EB3489-DC81-4759-B56E-5E1C42131784}" type="presParOf" srcId="{C9A98608-7589-4FE2-8C2A-1B782A990794}" destId="{7A468432-C9DA-41C6-9335-50A03170ECBA}" srcOrd="1" destOrd="0" presId="urn:microsoft.com/office/officeart/2008/layout/AlternatingHexagons"/>
    <dgm:cxn modelId="{11E4B6B1-6C56-458A-8ED9-B55D1BDCB820}" type="presParOf" srcId="{C9A98608-7589-4FE2-8C2A-1B782A990794}" destId="{0091E751-9B04-4410-AEFD-B280028DB528}" srcOrd="2" destOrd="0" presId="urn:microsoft.com/office/officeart/2008/layout/AlternatingHexagons"/>
    <dgm:cxn modelId="{02C18E33-45E9-4F64-8110-0557E800AC4B}" type="presParOf" srcId="{C9A98608-7589-4FE2-8C2A-1B782A990794}" destId="{DFB1FE81-40F0-4CA9-AEE9-83DD85FF0733}" srcOrd="3" destOrd="0" presId="urn:microsoft.com/office/officeart/2008/layout/AlternatingHexagons"/>
    <dgm:cxn modelId="{D52FFF20-DAB6-47D8-82C7-7B3032A83410}" type="presParOf" srcId="{C9A98608-7589-4FE2-8C2A-1B782A990794}" destId="{78F63193-AB0E-4F2B-97D5-12A599AAD174}" srcOrd="4" destOrd="0" presId="urn:microsoft.com/office/officeart/2008/layout/AlternatingHexagons"/>
    <dgm:cxn modelId="{67D51462-D1FA-47D7-AB1C-5693E6A1A165}" type="presParOf" srcId="{44D4329C-E30F-49A0-9732-5E9FDB516DF6}" destId="{5D68E610-A75D-493A-842E-FA8431D1C8C8}" srcOrd="3" destOrd="0" presId="urn:microsoft.com/office/officeart/2008/layout/AlternatingHexagons"/>
    <dgm:cxn modelId="{1CC611D5-4B2E-4B71-B990-DCA1F2533A29}" type="presParOf" srcId="{44D4329C-E30F-49A0-9732-5E9FDB516DF6}" destId="{E85E54E7-062A-46B4-93CD-0A0C23D53301}" srcOrd="4" destOrd="0" presId="urn:microsoft.com/office/officeart/2008/layout/AlternatingHexagons"/>
    <dgm:cxn modelId="{94ED47FD-5C88-4DE7-B589-3B75B792148F}" type="presParOf" srcId="{E85E54E7-062A-46B4-93CD-0A0C23D53301}" destId="{FB73C609-B422-44CE-A76A-3DB59FE71D13}" srcOrd="0" destOrd="0" presId="urn:microsoft.com/office/officeart/2008/layout/AlternatingHexagons"/>
    <dgm:cxn modelId="{9567735B-46B4-433A-A939-EC830C072C38}" type="presParOf" srcId="{E85E54E7-062A-46B4-93CD-0A0C23D53301}" destId="{BBAF60D5-C248-4BB0-A059-2C86851B3FAD}" srcOrd="1" destOrd="0" presId="urn:microsoft.com/office/officeart/2008/layout/AlternatingHexagons"/>
    <dgm:cxn modelId="{682D015C-0454-4F8A-A139-5F05A3C92C9E}" type="presParOf" srcId="{E85E54E7-062A-46B4-93CD-0A0C23D53301}" destId="{6683598C-E0FF-4BC6-A654-32BD0D4A41CF}" srcOrd="2" destOrd="0" presId="urn:microsoft.com/office/officeart/2008/layout/AlternatingHexagons"/>
    <dgm:cxn modelId="{4553304D-3FD2-4004-B530-69DC6F94B39C}" type="presParOf" srcId="{E85E54E7-062A-46B4-93CD-0A0C23D53301}" destId="{C293C7DA-2203-40F3-BCD0-C8F0A55B0FB3}" srcOrd="3" destOrd="0" presId="urn:microsoft.com/office/officeart/2008/layout/AlternatingHexagons"/>
    <dgm:cxn modelId="{411A9F04-8D5E-4663-B67A-359954915EDC}" type="presParOf" srcId="{E85E54E7-062A-46B4-93CD-0A0C23D53301}" destId="{1D6F361A-FDBC-447F-913A-51CF3AB85D5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CF1F78-C609-4AF1-9556-B4BE0FAA1513}" type="doc">
      <dgm:prSet loTypeId="urn:microsoft.com/office/officeart/2005/8/layout/orgChart1" loCatId="hierarchy" qsTypeId="urn:microsoft.com/office/officeart/2005/8/quickstyle/simple3" qsCatId="simple" csTypeId="urn:microsoft.com/office/officeart/2005/8/colors/accent2_2" csCatId="accent2" phldr="1"/>
      <dgm:spPr/>
      <dgm:t>
        <a:bodyPr/>
        <a:lstStyle/>
        <a:p>
          <a:endParaRPr lang="es-CO"/>
        </a:p>
      </dgm:t>
    </dgm:pt>
    <dgm:pt modelId="{C96F51B3-E41F-4E49-B086-CB78E08F023A}">
      <dgm:prSet phldrT="[Texto]" custT="1"/>
      <dgm:spPr/>
      <dgm:t>
        <a:bodyPr/>
        <a:lstStyle/>
        <a:p>
          <a:r>
            <a:rPr lang="es-CO" sz="1600" b="1" dirty="0" smtClean="0"/>
            <a:t>CAPITULO II</a:t>
          </a:r>
        </a:p>
        <a:p>
          <a:r>
            <a:rPr lang="es-CO" sz="1600" b="1" dirty="0" smtClean="0"/>
            <a:t>EL MATERIAL DIDÁCTICO COMO HERRAMIENTA PEDAGÓGICA PARA EL FORTALECIMIENTO DE LAS DIFICULTADES DEL LENGUAJE.</a:t>
          </a:r>
          <a:endParaRPr lang="es-CO" sz="1600" b="1" dirty="0"/>
        </a:p>
      </dgm:t>
    </dgm:pt>
    <dgm:pt modelId="{DA1AFA97-9405-47DD-94D5-0717ED0203AE}" type="parTrans" cxnId="{B5EDC81B-165B-45FC-8B5F-4AC827C55DEE}">
      <dgm:prSet/>
      <dgm:spPr/>
      <dgm:t>
        <a:bodyPr/>
        <a:lstStyle/>
        <a:p>
          <a:endParaRPr lang="es-CO"/>
        </a:p>
      </dgm:t>
    </dgm:pt>
    <dgm:pt modelId="{056F7F0D-2845-4DCF-884E-DD588B0A2833}" type="sibTrans" cxnId="{B5EDC81B-165B-45FC-8B5F-4AC827C55DEE}">
      <dgm:prSet/>
      <dgm:spPr/>
      <dgm:t>
        <a:bodyPr/>
        <a:lstStyle/>
        <a:p>
          <a:endParaRPr lang="es-CO"/>
        </a:p>
      </dgm:t>
    </dgm:pt>
    <dgm:pt modelId="{FA1DC60E-F67E-4B6C-B224-C454A887AB26}">
      <dgm:prSet phldrT="[Texto]" custT="1"/>
      <dgm:spPr/>
      <dgm:t>
        <a:bodyPr/>
        <a:lstStyle/>
        <a:p>
          <a:r>
            <a:rPr lang="es-CO" sz="1200" dirty="0" smtClean="0"/>
            <a:t>Es necesario la creación de material didáctico que sirva de apoyo para el desarrollo de actividades que generen curiosidad, deseo de aprender y por ende, faciliten no solo el aprendizaje sino también la enseñanza; donde su acondicionamiento permita crear estrategias que fortalezcan habilidades cuando se presentan dificultades en el aprendizaje de los niños. </a:t>
          </a:r>
        </a:p>
        <a:p>
          <a:r>
            <a:rPr lang="es-CO" sz="1200" b="1" dirty="0" err="1" smtClean="0"/>
            <a:t>Doménech</a:t>
          </a:r>
          <a:r>
            <a:rPr lang="es-CO" sz="1200" b="1" dirty="0" smtClean="0"/>
            <a:t> y Viñas (1997).</a:t>
          </a:r>
        </a:p>
        <a:p>
          <a:r>
            <a:rPr lang="es-CO" sz="1200" b="0" dirty="0" smtClean="0"/>
            <a:t>“Los materiales didácticos que utilizamos en el proceso de enseñanza/aprendizaje, son,  elementos mediadores entre el educador y el entorno que lo rodea”.</a:t>
          </a:r>
          <a:endParaRPr lang="es-CO" sz="1200" dirty="0" smtClean="0"/>
        </a:p>
        <a:p>
          <a:endParaRPr lang="es-CO" sz="1200" dirty="0"/>
        </a:p>
      </dgm:t>
    </dgm:pt>
    <dgm:pt modelId="{0809B7C9-5234-42C9-B20F-3EF5A7B42A79}" type="parTrans" cxnId="{FFF92E1E-132C-4B3D-8B94-B90C1BF944C1}">
      <dgm:prSet/>
      <dgm:spPr/>
      <dgm:t>
        <a:bodyPr/>
        <a:lstStyle/>
        <a:p>
          <a:endParaRPr lang="es-CO"/>
        </a:p>
      </dgm:t>
    </dgm:pt>
    <dgm:pt modelId="{48016422-95CC-4DA0-B590-ED0ACF710827}" type="sibTrans" cxnId="{FFF92E1E-132C-4B3D-8B94-B90C1BF944C1}">
      <dgm:prSet/>
      <dgm:spPr/>
      <dgm:t>
        <a:bodyPr/>
        <a:lstStyle/>
        <a:p>
          <a:endParaRPr lang="es-CO"/>
        </a:p>
      </dgm:t>
    </dgm:pt>
    <dgm:pt modelId="{1EA4A03F-B611-4B2C-A37C-CFB34C52B109}">
      <dgm:prSet phldrT="[Texto]" custT="1"/>
      <dgm:spPr/>
      <dgm:t>
        <a:bodyPr/>
        <a:lstStyle/>
        <a:p>
          <a:r>
            <a:rPr lang="es-CO" sz="1200" dirty="0" smtClean="0"/>
            <a:t>La construcción de los materiales didácticos estuvo encaminada, además de disminuir las debilidades de lenguaje presentadas en los gemelos, a fortalecer su capacidad de atención, de escucha y ejecución de órdenes dadas, se tuvo en cuenta los intereses y necesidades de los gemelos con el propósito de capturar su atención y que participaran de forma activa en el desarrollo de las actividades.</a:t>
          </a:r>
        </a:p>
        <a:p>
          <a:r>
            <a:rPr lang="es-CO" sz="1200" b="1" dirty="0" smtClean="0"/>
            <a:t>Cassany (2000).</a:t>
          </a:r>
        </a:p>
        <a:p>
          <a:r>
            <a:rPr lang="es-CO" sz="1200" b="0" dirty="0" smtClean="0"/>
            <a:t>El material didáctico  son “Todos aquellos materiales, editoriales o no, auto fabricados o no, reales o no, que nos puedan ser útiles para crear situaciones de aprendizaje</a:t>
          </a:r>
          <a:r>
            <a:rPr lang="es-CO" sz="1200" b="1" dirty="0" smtClean="0"/>
            <a:t>.</a:t>
          </a:r>
          <a:endParaRPr lang="es-CO" sz="1200" dirty="0"/>
        </a:p>
      </dgm:t>
    </dgm:pt>
    <dgm:pt modelId="{AD89B0EE-E8F6-475F-A897-E18BAEDF0B33}" type="parTrans" cxnId="{C39D3626-8CE1-4D6E-B3FA-BC2B7BFCAF58}">
      <dgm:prSet/>
      <dgm:spPr/>
      <dgm:t>
        <a:bodyPr/>
        <a:lstStyle/>
        <a:p>
          <a:endParaRPr lang="es-CO"/>
        </a:p>
      </dgm:t>
    </dgm:pt>
    <dgm:pt modelId="{871860FA-2381-4A1D-AD71-F3CE6F152A8A}" type="sibTrans" cxnId="{C39D3626-8CE1-4D6E-B3FA-BC2B7BFCAF58}">
      <dgm:prSet/>
      <dgm:spPr/>
      <dgm:t>
        <a:bodyPr/>
        <a:lstStyle/>
        <a:p>
          <a:endParaRPr lang="es-CO"/>
        </a:p>
      </dgm:t>
    </dgm:pt>
    <dgm:pt modelId="{9EFB7026-524D-422C-9555-01239D29A839}">
      <dgm:prSet phldrT="[Texto]" custT="1"/>
      <dgm:spPr/>
      <dgm:t>
        <a:bodyPr/>
        <a:lstStyle/>
        <a:p>
          <a:r>
            <a:rPr lang="es-CO" sz="1200" dirty="0" smtClean="0"/>
            <a:t>Las estrategias pedagógicas son una herramienta fundamental para lograr que los estudiantes puedan trabajar de manera significativa ya que se debe identificar que dificultades  se están  presentando en su desarrollo, y es con el apoyo y guía del docente que a través de dichas estrategias se puedan  obtener resultados favorables para el niño.</a:t>
          </a:r>
        </a:p>
        <a:p>
          <a:r>
            <a:rPr lang="es-CO" sz="1200" b="1" dirty="0" smtClean="0"/>
            <a:t>Bustamante, (2011).</a:t>
          </a:r>
        </a:p>
        <a:p>
          <a:r>
            <a:rPr lang="es-CO" sz="1200" b="0" dirty="0" smtClean="0"/>
            <a:t>Las actividades didácticas forman parte del proceso de enseñanza - aprendizaje promovido por la intervención pedagógica del docente mediante el cual el alumno construye, y asimila nuevos conocimientos.</a:t>
          </a:r>
          <a:r>
            <a:rPr lang="es-CO" sz="1200" dirty="0" smtClean="0"/>
            <a:t> </a:t>
          </a:r>
        </a:p>
        <a:p>
          <a:endParaRPr lang="es-CO" sz="1200" dirty="0"/>
        </a:p>
      </dgm:t>
    </dgm:pt>
    <dgm:pt modelId="{84690E44-8309-4035-BB61-FB27A83EE76A}" type="parTrans" cxnId="{E5C86D05-E7F1-423A-A31D-50FCCAC9E721}">
      <dgm:prSet/>
      <dgm:spPr/>
      <dgm:t>
        <a:bodyPr/>
        <a:lstStyle/>
        <a:p>
          <a:endParaRPr lang="es-CO"/>
        </a:p>
      </dgm:t>
    </dgm:pt>
    <dgm:pt modelId="{AA4506F3-F7AB-4FB8-B995-23B874E2AC16}" type="sibTrans" cxnId="{E5C86D05-E7F1-423A-A31D-50FCCAC9E721}">
      <dgm:prSet/>
      <dgm:spPr/>
      <dgm:t>
        <a:bodyPr/>
        <a:lstStyle/>
        <a:p>
          <a:endParaRPr lang="es-CO"/>
        </a:p>
      </dgm:t>
    </dgm:pt>
    <dgm:pt modelId="{1E4A5CF6-D073-49F8-83C8-2DFEE1944170}" type="pres">
      <dgm:prSet presAssocID="{D8CF1F78-C609-4AF1-9556-B4BE0FAA1513}" presName="hierChild1" presStyleCnt="0">
        <dgm:presLayoutVars>
          <dgm:orgChart val="1"/>
          <dgm:chPref val="1"/>
          <dgm:dir/>
          <dgm:animOne val="branch"/>
          <dgm:animLvl val="lvl"/>
          <dgm:resizeHandles/>
        </dgm:presLayoutVars>
      </dgm:prSet>
      <dgm:spPr/>
      <dgm:t>
        <a:bodyPr/>
        <a:lstStyle/>
        <a:p>
          <a:endParaRPr lang="es-CO"/>
        </a:p>
      </dgm:t>
    </dgm:pt>
    <dgm:pt modelId="{BAB653F8-4500-4642-B8EE-287F6B4CD9BD}" type="pres">
      <dgm:prSet presAssocID="{C96F51B3-E41F-4E49-B086-CB78E08F023A}" presName="hierRoot1" presStyleCnt="0">
        <dgm:presLayoutVars>
          <dgm:hierBranch val="init"/>
        </dgm:presLayoutVars>
      </dgm:prSet>
      <dgm:spPr/>
      <dgm:t>
        <a:bodyPr/>
        <a:lstStyle/>
        <a:p>
          <a:endParaRPr lang="es-CO"/>
        </a:p>
      </dgm:t>
    </dgm:pt>
    <dgm:pt modelId="{831A3A08-291B-4207-BC34-05B044F794D9}" type="pres">
      <dgm:prSet presAssocID="{C96F51B3-E41F-4E49-B086-CB78E08F023A}" presName="rootComposite1" presStyleCnt="0"/>
      <dgm:spPr/>
      <dgm:t>
        <a:bodyPr/>
        <a:lstStyle/>
        <a:p>
          <a:endParaRPr lang="es-CO"/>
        </a:p>
      </dgm:t>
    </dgm:pt>
    <dgm:pt modelId="{553D51C2-DD1C-4EB0-A313-8652F877D989}" type="pres">
      <dgm:prSet presAssocID="{C96F51B3-E41F-4E49-B086-CB78E08F023A}" presName="rootText1" presStyleLbl="node0" presStyleIdx="0" presStyleCnt="1" custScaleX="271907" custScaleY="141081" custLinFactNeighborX="1197" custLinFactNeighborY="4373">
        <dgm:presLayoutVars>
          <dgm:chPref val="3"/>
        </dgm:presLayoutVars>
      </dgm:prSet>
      <dgm:spPr/>
      <dgm:t>
        <a:bodyPr/>
        <a:lstStyle/>
        <a:p>
          <a:endParaRPr lang="es-CO"/>
        </a:p>
      </dgm:t>
    </dgm:pt>
    <dgm:pt modelId="{AE72B16D-68D4-417A-82B1-A6D44E15B5A8}" type="pres">
      <dgm:prSet presAssocID="{C96F51B3-E41F-4E49-B086-CB78E08F023A}" presName="rootConnector1" presStyleLbl="node1" presStyleIdx="0" presStyleCnt="0"/>
      <dgm:spPr/>
      <dgm:t>
        <a:bodyPr/>
        <a:lstStyle/>
        <a:p>
          <a:endParaRPr lang="es-CO"/>
        </a:p>
      </dgm:t>
    </dgm:pt>
    <dgm:pt modelId="{07F6CFB7-38CD-436B-AF29-6728D9477148}" type="pres">
      <dgm:prSet presAssocID="{C96F51B3-E41F-4E49-B086-CB78E08F023A}" presName="hierChild2" presStyleCnt="0"/>
      <dgm:spPr/>
      <dgm:t>
        <a:bodyPr/>
        <a:lstStyle/>
        <a:p>
          <a:endParaRPr lang="es-CO"/>
        </a:p>
      </dgm:t>
    </dgm:pt>
    <dgm:pt modelId="{968D2495-42E8-47B4-93F0-7149F9FAF36F}" type="pres">
      <dgm:prSet presAssocID="{0809B7C9-5234-42C9-B20F-3EF5A7B42A79}" presName="Name37" presStyleLbl="parChTrans1D2" presStyleIdx="0" presStyleCnt="3"/>
      <dgm:spPr/>
      <dgm:t>
        <a:bodyPr/>
        <a:lstStyle/>
        <a:p>
          <a:endParaRPr lang="es-CO"/>
        </a:p>
      </dgm:t>
    </dgm:pt>
    <dgm:pt modelId="{0CDB3101-CF74-4400-BA1D-1A511E54ADA1}" type="pres">
      <dgm:prSet presAssocID="{FA1DC60E-F67E-4B6C-B224-C454A887AB26}" presName="hierRoot2" presStyleCnt="0">
        <dgm:presLayoutVars>
          <dgm:hierBranch val="init"/>
        </dgm:presLayoutVars>
      </dgm:prSet>
      <dgm:spPr/>
      <dgm:t>
        <a:bodyPr/>
        <a:lstStyle/>
        <a:p>
          <a:endParaRPr lang="es-CO"/>
        </a:p>
      </dgm:t>
    </dgm:pt>
    <dgm:pt modelId="{79E9E9B4-705A-40F1-A1FB-C5CBA20D8070}" type="pres">
      <dgm:prSet presAssocID="{FA1DC60E-F67E-4B6C-B224-C454A887AB26}" presName="rootComposite" presStyleCnt="0"/>
      <dgm:spPr/>
      <dgm:t>
        <a:bodyPr/>
        <a:lstStyle/>
        <a:p>
          <a:endParaRPr lang="es-CO"/>
        </a:p>
      </dgm:t>
    </dgm:pt>
    <dgm:pt modelId="{888CD628-B0B8-4684-B796-B8CCB37F0812}" type="pres">
      <dgm:prSet presAssocID="{FA1DC60E-F67E-4B6C-B224-C454A887AB26}" presName="rootText" presStyleLbl="node2" presStyleIdx="0" presStyleCnt="3" custScaleX="177084" custScaleY="390028" custLinFactNeighborX="-1957" custLinFactNeighborY="321">
        <dgm:presLayoutVars>
          <dgm:chPref val="3"/>
        </dgm:presLayoutVars>
      </dgm:prSet>
      <dgm:spPr/>
      <dgm:t>
        <a:bodyPr/>
        <a:lstStyle/>
        <a:p>
          <a:endParaRPr lang="es-CO"/>
        </a:p>
      </dgm:t>
    </dgm:pt>
    <dgm:pt modelId="{CB41155D-F5F2-4BE3-B9CB-F3FC7CA3D095}" type="pres">
      <dgm:prSet presAssocID="{FA1DC60E-F67E-4B6C-B224-C454A887AB26}" presName="rootConnector" presStyleLbl="node2" presStyleIdx="0" presStyleCnt="3"/>
      <dgm:spPr/>
      <dgm:t>
        <a:bodyPr/>
        <a:lstStyle/>
        <a:p>
          <a:endParaRPr lang="es-CO"/>
        </a:p>
      </dgm:t>
    </dgm:pt>
    <dgm:pt modelId="{9ECC9F9F-3A9F-41AF-AF3A-6849AE36E134}" type="pres">
      <dgm:prSet presAssocID="{FA1DC60E-F67E-4B6C-B224-C454A887AB26}" presName="hierChild4" presStyleCnt="0"/>
      <dgm:spPr/>
      <dgm:t>
        <a:bodyPr/>
        <a:lstStyle/>
        <a:p>
          <a:endParaRPr lang="es-CO"/>
        </a:p>
      </dgm:t>
    </dgm:pt>
    <dgm:pt modelId="{D23A2058-A07A-4567-B4A9-DC6D212DB097}" type="pres">
      <dgm:prSet presAssocID="{FA1DC60E-F67E-4B6C-B224-C454A887AB26}" presName="hierChild5" presStyleCnt="0"/>
      <dgm:spPr/>
      <dgm:t>
        <a:bodyPr/>
        <a:lstStyle/>
        <a:p>
          <a:endParaRPr lang="es-CO"/>
        </a:p>
      </dgm:t>
    </dgm:pt>
    <dgm:pt modelId="{F31236B7-EC9A-4AD1-B54F-DF7B737E1181}" type="pres">
      <dgm:prSet presAssocID="{AD89B0EE-E8F6-475F-A897-E18BAEDF0B33}" presName="Name37" presStyleLbl="parChTrans1D2" presStyleIdx="1" presStyleCnt="3"/>
      <dgm:spPr/>
      <dgm:t>
        <a:bodyPr/>
        <a:lstStyle/>
        <a:p>
          <a:endParaRPr lang="es-CO"/>
        </a:p>
      </dgm:t>
    </dgm:pt>
    <dgm:pt modelId="{A4760165-9879-4E25-88D9-DEAC8FFB66B2}" type="pres">
      <dgm:prSet presAssocID="{1EA4A03F-B611-4B2C-A37C-CFB34C52B109}" presName="hierRoot2" presStyleCnt="0">
        <dgm:presLayoutVars>
          <dgm:hierBranch val="init"/>
        </dgm:presLayoutVars>
      </dgm:prSet>
      <dgm:spPr/>
      <dgm:t>
        <a:bodyPr/>
        <a:lstStyle/>
        <a:p>
          <a:endParaRPr lang="es-CO"/>
        </a:p>
      </dgm:t>
    </dgm:pt>
    <dgm:pt modelId="{DCF245AC-F407-441E-B4C8-5AD3E156DE87}" type="pres">
      <dgm:prSet presAssocID="{1EA4A03F-B611-4B2C-A37C-CFB34C52B109}" presName="rootComposite" presStyleCnt="0"/>
      <dgm:spPr/>
      <dgm:t>
        <a:bodyPr/>
        <a:lstStyle/>
        <a:p>
          <a:endParaRPr lang="es-CO"/>
        </a:p>
      </dgm:t>
    </dgm:pt>
    <dgm:pt modelId="{8631471F-6C53-4541-A475-6EC5741BF85A}" type="pres">
      <dgm:prSet presAssocID="{1EA4A03F-B611-4B2C-A37C-CFB34C52B109}" presName="rootText" presStyleLbl="node2" presStyleIdx="1" presStyleCnt="3" custScaleX="167831" custScaleY="403429" custLinFactNeighborX="-935" custLinFactNeighborY="4917">
        <dgm:presLayoutVars>
          <dgm:chPref val="3"/>
        </dgm:presLayoutVars>
      </dgm:prSet>
      <dgm:spPr/>
      <dgm:t>
        <a:bodyPr/>
        <a:lstStyle/>
        <a:p>
          <a:endParaRPr lang="es-CO"/>
        </a:p>
      </dgm:t>
    </dgm:pt>
    <dgm:pt modelId="{44D04AAA-6DBA-4AF2-97C8-8F017C6EFBFF}" type="pres">
      <dgm:prSet presAssocID="{1EA4A03F-B611-4B2C-A37C-CFB34C52B109}" presName="rootConnector" presStyleLbl="node2" presStyleIdx="1" presStyleCnt="3"/>
      <dgm:spPr/>
      <dgm:t>
        <a:bodyPr/>
        <a:lstStyle/>
        <a:p>
          <a:endParaRPr lang="es-CO"/>
        </a:p>
      </dgm:t>
    </dgm:pt>
    <dgm:pt modelId="{37B6A237-C606-4BC3-93A8-C8639D74AFCF}" type="pres">
      <dgm:prSet presAssocID="{1EA4A03F-B611-4B2C-A37C-CFB34C52B109}" presName="hierChild4" presStyleCnt="0"/>
      <dgm:spPr/>
      <dgm:t>
        <a:bodyPr/>
        <a:lstStyle/>
        <a:p>
          <a:endParaRPr lang="es-CO"/>
        </a:p>
      </dgm:t>
    </dgm:pt>
    <dgm:pt modelId="{73F5DD54-B795-4E00-9612-0BD5A9668A69}" type="pres">
      <dgm:prSet presAssocID="{1EA4A03F-B611-4B2C-A37C-CFB34C52B109}" presName="hierChild5" presStyleCnt="0"/>
      <dgm:spPr/>
      <dgm:t>
        <a:bodyPr/>
        <a:lstStyle/>
        <a:p>
          <a:endParaRPr lang="es-CO"/>
        </a:p>
      </dgm:t>
    </dgm:pt>
    <dgm:pt modelId="{0B02FC0D-0ACD-4C37-8A6D-7B40730BDEF2}" type="pres">
      <dgm:prSet presAssocID="{84690E44-8309-4035-BB61-FB27A83EE76A}" presName="Name37" presStyleLbl="parChTrans1D2" presStyleIdx="2" presStyleCnt="3"/>
      <dgm:spPr/>
      <dgm:t>
        <a:bodyPr/>
        <a:lstStyle/>
        <a:p>
          <a:endParaRPr lang="es-CO"/>
        </a:p>
      </dgm:t>
    </dgm:pt>
    <dgm:pt modelId="{43F430F8-041B-4B23-9C81-13A6C4258DCC}" type="pres">
      <dgm:prSet presAssocID="{9EFB7026-524D-422C-9555-01239D29A839}" presName="hierRoot2" presStyleCnt="0">
        <dgm:presLayoutVars>
          <dgm:hierBranch val="init"/>
        </dgm:presLayoutVars>
      </dgm:prSet>
      <dgm:spPr/>
      <dgm:t>
        <a:bodyPr/>
        <a:lstStyle/>
        <a:p>
          <a:endParaRPr lang="es-CO"/>
        </a:p>
      </dgm:t>
    </dgm:pt>
    <dgm:pt modelId="{5FB3543D-A35D-47C0-9C22-987E82585911}" type="pres">
      <dgm:prSet presAssocID="{9EFB7026-524D-422C-9555-01239D29A839}" presName="rootComposite" presStyleCnt="0"/>
      <dgm:spPr/>
      <dgm:t>
        <a:bodyPr/>
        <a:lstStyle/>
        <a:p>
          <a:endParaRPr lang="es-CO"/>
        </a:p>
      </dgm:t>
    </dgm:pt>
    <dgm:pt modelId="{D8C674EC-69BB-4F41-A36D-670952796B97}" type="pres">
      <dgm:prSet presAssocID="{9EFB7026-524D-422C-9555-01239D29A839}" presName="rootText" presStyleLbl="node2" presStyleIdx="2" presStyleCnt="3" custScaleX="157791" custScaleY="442338" custLinFactNeighborX="7066" custLinFactNeighborY="-3866">
        <dgm:presLayoutVars>
          <dgm:chPref val="3"/>
        </dgm:presLayoutVars>
      </dgm:prSet>
      <dgm:spPr/>
      <dgm:t>
        <a:bodyPr/>
        <a:lstStyle/>
        <a:p>
          <a:endParaRPr lang="es-CO"/>
        </a:p>
      </dgm:t>
    </dgm:pt>
    <dgm:pt modelId="{D2106956-5484-4369-91F0-D814FD400857}" type="pres">
      <dgm:prSet presAssocID="{9EFB7026-524D-422C-9555-01239D29A839}" presName="rootConnector" presStyleLbl="node2" presStyleIdx="2" presStyleCnt="3"/>
      <dgm:spPr/>
      <dgm:t>
        <a:bodyPr/>
        <a:lstStyle/>
        <a:p>
          <a:endParaRPr lang="es-CO"/>
        </a:p>
      </dgm:t>
    </dgm:pt>
    <dgm:pt modelId="{F6ED4205-E335-40D4-B502-5C36D959A6E7}" type="pres">
      <dgm:prSet presAssocID="{9EFB7026-524D-422C-9555-01239D29A839}" presName="hierChild4" presStyleCnt="0"/>
      <dgm:spPr/>
      <dgm:t>
        <a:bodyPr/>
        <a:lstStyle/>
        <a:p>
          <a:endParaRPr lang="es-CO"/>
        </a:p>
      </dgm:t>
    </dgm:pt>
    <dgm:pt modelId="{028877B0-DD4C-470C-88DF-5D6B7CA38BAE}" type="pres">
      <dgm:prSet presAssocID="{9EFB7026-524D-422C-9555-01239D29A839}" presName="hierChild5" presStyleCnt="0"/>
      <dgm:spPr/>
      <dgm:t>
        <a:bodyPr/>
        <a:lstStyle/>
        <a:p>
          <a:endParaRPr lang="es-CO"/>
        </a:p>
      </dgm:t>
    </dgm:pt>
    <dgm:pt modelId="{FBD7B533-9A94-455A-B4E6-7CD018665373}" type="pres">
      <dgm:prSet presAssocID="{C96F51B3-E41F-4E49-B086-CB78E08F023A}" presName="hierChild3" presStyleCnt="0"/>
      <dgm:spPr/>
      <dgm:t>
        <a:bodyPr/>
        <a:lstStyle/>
        <a:p>
          <a:endParaRPr lang="es-CO"/>
        </a:p>
      </dgm:t>
    </dgm:pt>
  </dgm:ptLst>
  <dgm:cxnLst>
    <dgm:cxn modelId="{E5C86D05-E7F1-423A-A31D-50FCCAC9E721}" srcId="{C96F51B3-E41F-4E49-B086-CB78E08F023A}" destId="{9EFB7026-524D-422C-9555-01239D29A839}" srcOrd="2" destOrd="0" parTransId="{84690E44-8309-4035-BB61-FB27A83EE76A}" sibTransId="{AA4506F3-F7AB-4FB8-B995-23B874E2AC16}"/>
    <dgm:cxn modelId="{558CAB4E-C9A9-4FA1-8653-EA3187085DB9}" type="presOf" srcId="{C96F51B3-E41F-4E49-B086-CB78E08F023A}" destId="{553D51C2-DD1C-4EB0-A313-8652F877D989}" srcOrd="0" destOrd="0" presId="urn:microsoft.com/office/officeart/2005/8/layout/orgChart1"/>
    <dgm:cxn modelId="{CB449DFE-176D-452C-80F2-6EB314E54E5A}" type="presOf" srcId="{AD89B0EE-E8F6-475F-A897-E18BAEDF0B33}" destId="{F31236B7-EC9A-4AD1-B54F-DF7B737E1181}" srcOrd="0" destOrd="0" presId="urn:microsoft.com/office/officeart/2005/8/layout/orgChart1"/>
    <dgm:cxn modelId="{5577B63D-D6AB-4A76-AE8B-26B01D9C37D0}" type="presOf" srcId="{C96F51B3-E41F-4E49-B086-CB78E08F023A}" destId="{AE72B16D-68D4-417A-82B1-A6D44E15B5A8}" srcOrd="1" destOrd="0" presId="urn:microsoft.com/office/officeart/2005/8/layout/orgChart1"/>
    <dgm:cxn modelId="{92893BBD-7EDD-4488-8945-1DE93F21A0BE}" type="presOf" srcId="{FA1DC60E-F67E-4B6C-B224-C454A887AB26}" destId="{888CD628-B0B8-4684-B796-B8CCB37F0812}" srcOrd="0" destOrd="0" presId="urn:microsoft.com/office/officeart/2005/8/layout/orgChart1"/>
    <dgm:cxn modelId="{A0626E83-C981-4896-B484-A0FCA4B0C48B}" type="presOf" srcId="{D8CF1F78-C609-4AF1-9556-B4BE0FAA1513}" destId="{1E4A5CF6-D073-49F8-83C8-2DFEE1944170}" srcOrd="0" destOrd="0" presId="urn:microsoft.com/office/officeart/2005/8/layout/orgChart1"/>
    <dgm:cxn modelId="{FFF92E1E-132C-4B3D-8B94-B90C1BF944C1}" srcId="{C96F51B3-E41F-4E49-B086-CB78E08F023A}" destId="{FA1DC60E-F67E-4B6C-B224-C454A887AB26}" srcOrd="0" destOrd="0" parTransId="{0809B7C9-5234-42C9-B20F-3EF5A7B42A79}" sibTransId="{48016422-95CC-4DA0-B590-ED0ACF710827}"/>
    <dgm:cxn modelId="{EC3A452D-2FCC-45B3-BD9A-B1B1076064E9}" type="presOf" srcId="{9EFB7026-524D-422C-9555-01239D29A839}" destId="{D8C674EC-69BB-4F41-A36D-670952796B97}" srcOrd="0" destOrd="0" presId="urn:microsoft.com/office/officeart/2005/8/layout/orgChart1"/>
    <dgm:cxn modelId="{CE7C8FCF-5089-4BE0-AFF8-2AEACC31E4A2}" type="presOf" srcId="{1EA4A03F-B611-4B2C-A37C-CFB34C52B109}" destId="{8631471F-6C53-4541-A475-6EC5741BF85A}" srcOrd="0" destOrd="0" presId="urn:microsoft.com/office/officeart/2005/8/layout/orgChart1"/>
    <dgm:cxn modelId="{B5EDC81B-165B-45FC-8B5F-4AC827C55DEE}" srcId="{D8CF1F78-C609-4AF1-9556-B4BE0FAA1513}" destId="{C96F51B3-E41F-4E49-B086-CB78E08F023A}" srcOrd="0" destOrd="0" parTransId="{DA1AFA97-9405-47DD-94D5-0717ED0203AE}" sibTransId="{056F7F0D-2845-4DCF-884E-DD588B0A2833}"/>
    <dgm:cxn modelId="{C39D3626-8CE1-4D6E-B3FA-BC2B7BFCAF58}" srcId="{C96F51B3-E41F-4E49-B086-CB78E08F023A}" destId="{1EA4A03F-B611-4B2C-A37C-CFB34C52B109}" srcOrd="1" destOrd="0" parTransId="{AD89B0EE-E8F6-475F-A897-E18BAEDF0B33}" sibTransId="{871860FA-2381-4A1D-AD71-F3CE6F152A8A}"/>
    <dgm:cxn modelId="{773CB197-C6CE-4FF8-8B0D-817FA17E33CB}" type="presOf" srcId="{1EA4A03F-B611-4B2C-A37C-CFB34C52B109}" destId="{44D04AAA-6DBA-4AF2-97C8-8F017C6EFBFF}" srcOrd="1" destOrd="0" presId="urn:microsoft.com/office/officeart/2005/8/layout/orgChart1"/>
    <dgm:cxn modelId="{E06D0CD2-D973-4A2D-B59C-6875E7048669}" type="presOf" srcId="{84690E44-8309-4035-BB61-FB27A83EE76A}" destId="{0B02FC0D-0ACD-4C37-8A6D-7B40730BDEF2}" srcOrd="0" destOrd="0" presId="urn:microsoft.com/office/officeart/2005/8/layout/orgChart1"/>
    <dgm:cxn modelId="{F3719F2B-3A3B-486F-AB1E-65ED2A334C5E}" type="presOf" srcId="{FA1DC60E-F67E-4B6C-B224-C454A887AB26}" destId="{CB41155D-F5F2-4BE3-B9CB-F3FC7CA3D095}" srcOrd="1" destOrd="0" presId="urn:microsoft.com/office/officeart/2005/8/layout/orgChart1"/>
    <dgm:cxn modelId="{2B01CB61-D0E5-4281-9677-DDA65077325A}" type="presOf" srcId="{9EFB7026-524D-422C-9555-01239D29A839}" destId="{D2106956-5484-4369-91F0-D814FD400857}" srcOrd="1" destOrd="0" presId="urn:microsoft.com/office/officeart/2005/8/layout/orgChart1"/>
    <dgm:cxn modelId="{37945438-4066-4CD1-8661-DD81394ACA5D}" type="presOf" srcId="{0809B7C9-5234-42C9-B20F-3EF5A7B42A79}" destId="{968D2495-42E8-47B4-93F0-7149F9FAF36F}" srcOrd="0" destOrd="0" presId="urn:microsoft.com/office/officeart/2005/8/layout/orgChart1"/>
    <dgm:cxn modelId="{DFB8A2E8-D8CF-4735-B1CB-96B873EE87F5}" type="presParOf" srcId="{1E4A5CF6-D073-49F8-83C8-2DFEE1944170}" destId="{BAB653F8-4500-4642-B8EE-287F6B4CD9BD}" srcOrd="0" destOrd="0" presId="urn:microsoft.com/office/officeart/2005/8/layout/orgChart1"/>
    <dgm:cxn modelId="{0DE65D76-6F2F-414A-B07C-69AA7F24EAF4}" type="presParOf" srcId="{BAB653F8-4500-4642-B8EE-287F6B4CD9BD}" destId="{831A3A08-291B-4207-BC34-05B044F794D9}" srcOrd="0" destOrd="0" presId="urn:microsoft.com/office/officeart/2005/8/layout/orgChart1"/>
    <dgm:cxn modelId="{B38C25F8-0517-45B5-A98F-E1818C611D58}" type="presParOf" srcId="{831A3A08-291B-4207-BC34-05B044F794D9}" destId="{553D51C2-DD1C-4EB0-A313-8652F877D989}" srcOrd="0" destOrd="0" presId="urn:microsoft.com/office/officeart/2005/8/layout/orgChart1"/>
    <dgm:cxn modelId="{A2340C82-ECB2-4826-B649-C594B95B2FCD}" type="presParOf" srcId="{831A3A08-291B-4207-BC34-05B044F794D9}" destId="{AE72B16D-68D4-417A-82B1-A6D44E15B5A8}" srcOrd="1" destOrd="0" presId="urn:microsoft.com/office/officeart/2005/8/layout/orgChart1"/>
    <dgm:cxn modelId="{656A210C-34FD-42A9-B3F6-756515987A0C}" type="presParOf" srcId="{BAB653F8-4500-4642-B8EE-287F6B4CD9BD}" destId="{07F6CFB7-38CD-436B-AF29-6728D9477148}" srcOrd="1" destOrd="0" presId="urn:microsoft.com/office/officeart/2005/8/layout/orgChart1"/>
    <dgm:cxn modelId="{21CA74AD-3FAF-49CA-BE77-8789BEDC164F}" type="presParOf" srcId="{07F6CFB7-38CD-436B-AF29-6728D9477148}" destId="{968D2495-42E8-47B4-93F0-7149F9FAF36F}" srcOrd="0" destOrd="0" presId="urn:microsoft.com/office/officeart/2005/8/layout/orgChart1"/>
    <dgm:cxn modelId="{F2CFD935-D565-4AA1-9609-E2C276DDE89C}" type="presParOf" srcId="{07F6CFB7-38CD-436B-AF29-6728D9477148}" destId="{0CDB3101-CF74-4400-BA1D-1A511E54ADA1}" srcOrd="1" destOrd="0" presId="urn:microsoft.com/office/officeart/2005/8/layout/orgChart1"/>
    <dgm:cxn modelId="{7AAED78B-0B0A-490C-8DAF-6C7E63F5986F}" type="presParOf" srcId="{0CDB3101-CF74-4400-BA1D-1A511E54ADA1}" destId="{79E9E9B4-705A-40F1-A1FB-C5CBA20D8070}" srcOrd="0" destOrd="0" presId="urn:microsoft.com/office/officeart/2005/8/layout/orgChart1"/>
    <dgm:cxn modelId="{064ACE39-3867-4A7E-92A6-EDA50F18C583}" type="presParOf" srcId="{79E9E9B4-705A-40F1-A1FB-C5CBA20D8070}" destId="{888CD628-B0B8-4684-B796-B8CCB37F0812}" srcOrd="0" destOrd="0" presId="urn:microsoft.com/office/officeart/2005/8/layout/orgChart1"/>
    <dgm:cxn modelId="{240734CF-5544-48A5-8CC3-5DD241DC12DC}" type="presParOf" srcId="{79E9E9B4-705A-40F1-A1FB-C5CBA20D8070}" destId="{CB41155D-F5F2-4BE3-B9CB-F3FC7CA3D095}" srcOrd="1" destOrd="0" presId="urn:microsoft.com/office/officeart/2005/8/layout/orgChart1"/>
    <dgm:cxn modelId="{EBF74DB8-F563-4873-B84A-8E7419858806}" type="presParOf" srcId="{0CDB3101-CF74-4400-BA1D-1A511E54ADA1}" destId="{9ECC9F9F-3A9F-41AF-AF3A-6849AE36E134}" srcOrd="1" destOrd="0" presId="urn:microsoft.com/office/officeart/2005/8/layout/orgChart1"/>
    <dgm:cxn modelId="{D4847906-E4B9-4B4D-B210-203F141666A5}" type="presParOf" srcId="{0CDB3101-CF74-4400-BA1D-1A511E54ADA1}" destId="{D23A2058-A07A-4567-B4A9-DC6D212DB097}" srcOrd="2" destOrd="0" presId="urn:microsoft.com/office/officeart/2005/8/layout/orgChart1"/>
    <dgm:cxn modelId="{328FEDD4-9898-4050-B79F-85700F8D7530}" type="presParOf" srcId="{07F6CFB7-38CD-436B-AF29-6728D9477148}" destId="{F31236B7-EC9A-4AD1-B54F-DF7B737E1181}" srcOrd="2" destOrd="0" presId="urn:microsoft.com/office/officeart/2005/8/layout/orgChart1"/>
    <dgm:cxn modelId="{59A9D604-E3A9-4469-A6E3-D6E6C70B43CF}" type="presParOf" srcId="{07F6CFB7-38CD-436B-AF29-6728D9477148}" destId="{A4760165-9879-4E25-88D9-DEAC8FFB66B2}" srcOrd="3" destOrd="0" presId="urn:microsoft.com/office/officeart/2005/8/layout/orgChart1"/>
    <dgm:cxn modelId="{AF473785-FC8A-49F5-98C0-8DC18272F89C}" type="presParOf" srcId="{A4760165-9879-4E25-88D9-DEAC8FFB66B2}" destId="{DCF245AC-F407-441E-B4C8-5AD3E156DE87}" srcOrd="0" destOrd="0" presId="urn:microsoft.com/office/officeart/2005/8/layout/orgChart1"/>
    <dgm:cxn modelId="{004BF7DF-FD4B-4036-9249-8AE4223C2224}" type="presParOf" srcId="{DCF245AC-F407-441E-B4C8-5AD3E156DE87}" destId="{8631471F-6C53-4541-A475-6EC5741BF85A}" srcOrd="0" destOrd="0" presId="urn:microsoft.com/office/officeart/2005/8/layout/orgChart1"/>
    <dgm:cxn modelId="{435ACE68-991D-4E73-A3AA-D7677BEF6722}" type="presParOf" srcId="{DCF245AC-F407-441E-B4C8-5AD3E156DE87}" destId="{44D04AAA-6DBA-4AF2-97C8-8F017C6EFBFF}" srcOrd="1" destOrd="0" presId="urn:microsoft.com/office/officeart/2005/8/layout/orgChart1"/>
    <dgm:cxn modelId="{BDD38AB5-CB62-4BB8-90A4-D717E2BE0C85}" type="presParOf" srcId="{A4760165-9879-4E25-88D9-DEAC8FFB66B2}" destId="{37B6A237-C606-4BC3-93A8-C8639D74AFCF}" srcOrd="1" destOrd="0" presId="urn:microsoft.com/office/officeart/2005/8/layout/orgChart1"/>
    <dgm:cxn modelId="{5FAE4EBE-5E35-442A-BEA1-1621F3E07C9C}" type="presParOf" srcId="{A4760165-9879-4E25-88D9-DEAC8FFB66B2}" destId="{73F5DD54-B795-4E00-9612-0BD5A9668A69}" srcOrd="2" destOrd="0" presId="urn:microsoft.com/office/officeart/2005/8/layout/orgChart1"/>
    <dgm:cxn modelId="{6B3207C8-CC6C-4DDA-8822-3A5421E4F8F2}" type="presParOf" srcId="{07F6CFB7-38CD-436B-AF29-6728D9477148}" destId="{0B02FC0D-0ACD-4C37-8A6D-7B40730BDEF2}" srcOrd="4" destOrd="0" presId="urn:microsoft.com/office/officeart/2005/8/layout/orgChart1"/>
    <dgm:cxn modelId="{16FE7A31-EFF7-4640-A896-DA0338B67E73}" type="presParOf" srcId="{07F6CFB7-38CD-436B-AF29-6728D9477148}" destId="{43F430F8-041B-4B23-9C81-13A6C4258DCC}" srcOrd="5" destOrd="0" presId="urn:microsoft.com/office/officeart/2005/8/layout/orgChart1"/>
    <dgm:cxn modelId="{7E48E0C5-FC58-4107-AD07-60C665782D19}" type="presParOf" srcId="{43F430F8-041B-4B23-9C81-13A6C4258DCC}" destId="{5FB3543D-A35D-47C0-9C22-987E82585911}" srcOrd="0" destOrd="0" presId="urn:microsoft.com/office/officeart/2005/8/layout/orgChart1"/>
    <dgm:cxn modelId="{6F03271C-2AEF-4E6B-BCD1-BB85BB2E8756}" type="presParOf" srcId="{5FB3543D-A35D-47C0-9C22-987E82585911}" destId="{D8C674EC-69BB-4F41-A36D-670952796B97}" srcOrd="0" destOrd="0" presId="urn:microsoft.com/office/officeart/2005/8/layout/orgChart1"/>
    <dgm:cxn modelId="{D7E3A797-EC79-43F9-9F88-B34014B63DA6}" type="presParOf" srcId="{5FB3543D-A35D-47C0-9C22-987E82585911}" destId="{D2106956-5484-4369-91F0-D814FD400857}" srcOrd="1" destOrd="0" presId="urn:microsoft.com/office/officeart/2005/8/layout/orgChart1"/>
    <dgm:cxn modelId="{389C0E8E-24E7-4192-9BF4-A0010B8AC515}" type="presParOf" srcId="{43F430F8-041B-4B23-9C81-13A6C4258DCC}" destId="{F6ED4205-E335-40D4-B502-5C36D959A6E7}" srcOrd="1" destOrd="0" presId="urn:microsoft.com/office/officeart/2005/8/layout/orgChart1"/>
    <dgm:cxn modelId="{B3746DC8-6080-44F2-9EEA-C0C6CB8A243D}" type="presParOf" srcId="{43F430F8-041B-4B23-9C81-13A6C4258DCC}" destId="{028877B0-DD4C-470C-88DF-5D6B7CA38BAE}" srcOrd="2" destOrd="0" presId="urn:microsoft.com/office/officeart/2005/8/layout/orgChart1"/>
    <dgm:cxn modelId="{8422FAC3-2974-4566-BC9E-80880A662A84}" type="presParOf" srcId="{BAB653F8-4500-4642-B8EE-287F6B4CD9BD}" destId="{FBD7B533-9A94-455A-B4E6-7CD01866537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CF1F78-C609-4AF1-9556-B4BE0FAA1513}" type="doc">
      <dgm:prSet loTypeId="urn:microsoft.com/office/officeart/2005/8/layout/orgChart1" loCatId="hierarchy" qsTypeId="urn:microsoft.com/office/officeart/2005/8/quickstyle/simple3" qsCatId="simple" csTypeId="urn:microsoft.com/office/officeart/2005/8/colors/accent3_3" csCatId="accent3" phldr="1"/>
      <dgm:spPr/>
      <dgm:t>
        <a:bodyPr/>
        <a:lstStyle/>
        <a:p>
          <a:endParaRPr lang="es-CO"/>
        </a:p>
      </dgm:t>
    </dgm:pt>
    <dgm:pt modelId="{C96F51B3-E41F-4E49-B086-CB78E08F023A}">
      <dgm:prSet phldrT="[Texto]" custT="1"/>
      <dgm:spPr/>
      <dgm:t>
        <a:bodyPr/>
        <a:lstStyle/>
        <a:p>
          <a:r>
            <a:rPr lang="es-CO" sz="1800" b="1" dirty="0" smtClean="0"/>
            <a:t>CAPITULO III</a:t>
          </a:r>
        </a:p>
        <a:p>
          <a:r>
            <a:rPr lang="es-CO" sz="1800" b="1" dirty="0" smtClean="0"/>
            <a:t>ARTICULACIÓN ENTRE LA FAMILIA Y LA ESCUELA</a:t>
          </a:r>
          <a:endParaRPr lang="es-CO" sz="1800" b="1" dirty="0"/>
        </a:p>
      </dgm:t>
    </dgm:pt>
    <dgm:pt modelId="{DA1AFA97-9405-47DD-94D5-0717ED0203AE}" type="parTrans" cxnId="{B5EDC81B-165B-45FC-8B5F-4AC827C55DEE}">
      <dgm:prSet/>
      <dgm:spPr/>
      <dgm:t>
        <a:bodyPr/>
        <a:lstStyle/>
        <a:p>
          <a:endParaRPr lang="es-CO"/>
        </a:p>
      </dgm:t>
    </dgm:pt>
    <dgm:pt modelId="{056F7F0D-2845-4DCF-884E-DD588B0A2833}" type="sibTrans" cxnId="{B5EDC81B-165B-45FC-8B5F-4AC827C55DEE}">
      <dgm:prSet/>
      <dgm:spPr/>
      <dgm:t>
        <a:bodyPr/>
        <a:lstStyle/>
        <a:p>
          <a:endParaRPr lang="es-CO"/>
        </a:p>
      </dgm:t>
    </dgm:pt>
    <dgm:pt modelId="{FA1DC60E-F67E-4B6C-B224-C454A887AB26}">
      <dgm:prSet phldrT="[Texto]" custT="1"/>
      <dgm:spPr/>
      <dgm:t>
        <a:bodyPr/>
        <a:lstStyle/>
        <a:p>
          <a:endParaRPr lang="es-CO" sz="1200" dirty="0" smtClean="0"/>
        </a:p>
        <a:p>
          <a:r>
            <a:rPr lang="es-CO" sz="1200" dirty="0" smtClean="0"/>
            <a:t>Enseñar a la familia sobre la importancia de la creación de material didáctico para el fortalecimiento de dificultades de sus hijos es fundamental,  ya que abre un panorama diferente de la dificultad, le da herramientas para entender y actuar de forma asertiva ante dicho problema sin vulnerar los intereses y necesidades de los niños.</a:t>
          </a:r>
          <a:endParaRPr lang="es-CO" sz="1300" dirty="0"/>
        </a:p>
      </dgm:t>
    </dgm:pt>
    <dgm:pt modelId="{0809B7C9-5234-42C9-B20F-3EF5A7B42A79}" type="parTrans" cxnId="{FFF92E1E-132C-4B3D-8B94-B90C1BF944C1}">
      <dgm:prSet/>
      <dgm:spPr/>
      <dgm:t>
        <a:bodyPr/>
        <a:lstStyle/>
        <a:p>
          <a:endParaRPr lang="es-CO"/>
        </a:p>
      </dgm:t>
    </dgm:pt>
    <dgm:pt modelId="{48016422-95CC-4DA0-B590-ED0ACF710827}" type="sibTrans" cxnId="{FFF92E1E-132C-4B3D-8B94-B90C1BF944C1}">
      <dgm:prSet/>
      <dgm:spPr/>
      <dgm:t>
        <a:bodyPr/>
        <a:lstStyle/>
        <a:p>
          <a:endParaRPr lang="es-CO"/>
        </a:p>
      </dgm:t>
    </dgm:pt>
    <dgm:pt modelId="{1EA4A03F-B611-4B2C-A37C-CFB34C52B109}">
      <dgm:prSet phldrT="[Texto]" custT="1"/>
      <dgm:spPr/>
      <dgm:t>
        <a:bodyPr/>
        <a:lstStyle/>
        <a:p>
          <a:r>
            <a:rPr lang="es-CO" sz="1200" dirty="0" smtClean="0"/>
            <a:t>Se preocupa por establecer una articulación entre la escuela y la familia, donde esta sea participante activo del proceso pedagógico por el cual transitan los niños.</a:t>
          </a:r>
          <a:endParaRPr lang="es-CO" sz="1200" dirty="0"/>
        </a:p>
      </dgm:t>
    </dgm:pt>
    <dgm:pt modelId="{AD89B0EE-E8F6-475F-A897-E18BAEDF0B33}" type="parTrans" cxnId="{C39D3626-8CE1-4D6E-B3FA-BC2B7BFCAF58}">
      <dgm:prSet/>
      <dgm:spPr/>
      <dgm:t>
        <a:bodyPr/>
        <a:lstStyle/>
        <a:p>
          <a:endParaRPr lang="es-CO"/>
        </a:p>
      </dgm:t>
    </dgm:pt>
    <dgm:pt modelId="{871860FA-2381-4A1D-AD71-F3CE6F152A8A}" type="sibTrans" cxnId="{C39D3626-8CE1-4D6E-B3FA-BC2B7BFCAF58}">
      <dgm:prSet/>
      <dgm:spPr/>
      <dgm:t>
        <a:bodyPr/>
        <a:lstStyle/>
        <a:p>
          <a:endParaRPr lang="es-CO"/>
        </a:p>
      </dgm:t>
    </dgm:pt>
    <dgm:pt modelId="{9EFB7026-524D-422C-9555-01239D29A839}">
      <dgm:prSet phldrT="[Texto]" custT="1"/>
      <dgm:spPr/>
      <dgm:t>
        <a:bodyPr/>
        <a:lstStyle/>
        <a:p>
          <a:r>
            <a:rPr lang="es-CO" sz="1200" dirty="0" smtClean="0"/>
            <a:t>La articulación de la familia, junto con la creación de materiales didácticos y las diferentes estrategias pedagógicas que se diseñan en el aula, si se hace una adecuada articulación se logra disminuir en los niños las dificultades de lenguaje.</a:t>
          </a:r>
          <a:endParaRPr lang="es-CO" sz="1200" dirty="0"/>
        </a:p>
      </dgm:t>
    </dgm:pt>
    <dgm:pt modelId="{84690E44-8309-4035-BB61-FB27A83EE76A}" type="parTrans" cxnId="{E5C86D05-E7F1-423A-A31D-50FCCAC9E721}">
      <dgm:prSet/>
      <dgm:spPr/>
      <dgm:t>
        <a:bodyPr/>
        <a:lstStyle/>
        <a:p>
          <a:endParaRPr lang="es-CO"/>
        </a:p>
      </dgm:t>
    </dgm:pt>
    <dgm:pt modelId="{AA4506F3-F7AB-4FB8-B995-23B874E2AC16}" type="sibTrans" cxnId="{E5C86D05-E7F1-423A-A31D-50FCCAC9E721}">
      <dgm:prSet/>
      <dgm:spPr/>
      <dgm:t>
        <a:bodyPr/>
        <a:lstStyle/>
        <a:p>
          <a:endParaRPr lang="es-CO"/>
        </a:p>
      </dgm:t>
    </dgm:pt>
    <dgm:pt modelId="{1E4A5CF6-D073-49F8-83C8-2DFEE1944170}" type="pres">
      <dgm:prSet presAssocID="{D8CF1F78-C609-4AF1-9556-B4BE0FAA1513}" presName="hierChild1" presStyleCnt="0">
        <dgm:presLayoutVars>
          <dgm:orgChart val="1"/>
          <dgm:chPref val="1"/>
          <dgm:dir/>
          <dgm:animOne val="branch"/>
          <dgm:animLvl val="lvl"/>
          <dgm:resizeHandles/>
        </dgm:presLayoutVars>
      </dgm:prSet>
      <dgm:spPr/>
      <dgm:t>
        <a:bodyPr/>
        <a:lstStyle/>
        <a:p>
          <a:endParaRPr lang="es-CO"/>
        </a:p>
      </dgm:t>
    </dgm:pt>
    <dgm:pt modelId="{BAB653F8-4500-4642-B8EE-287F6B4CD9BD}" type="pres">
      <dgm:prSet presAssocID="{C96F51B3-E41F-4E49-B086-CB78E08F023A}" presName="hierRoot1" presStyleCnt="0">
        <dgm:presLayoutVars>
          <dgm:hierBranch val="init"/>
        </dgm:presLayoutVars>
      </dgm:prSet>
      <dgm:spPr/>
      <dgm:t>
        <a:bodyPr/>
        <a:lstStyle/>
        <a:p>
          <a:endParaRPr lang="es-CO"/>
        </a:p>
      </dgm:t>
    </dgm:pt>
    <dgm:pt modelId="{831A3A08-291B-4207-BC34-05B044F794D9}" type="pres">
      <dgm:prSet presAssocID="{C96F51B3-E41F-4E49-B086-CB78E08F023A}" presName="rootComposite1" presStyleCnt="0"/>
      <dgm:spPr/>
      <dgm:t>
        <a:bodyPr/>
        <a:lstStyle/>
        <a:p>
          <a:endParaRPr lang="es-CO"/>
        </a:p>
      </dgm:t>
    </dgm:pt>
    <dgm:pt modelId="{553D51C2-DD1C-4EB0-A313-8652F877D989}" type="pres">
      <dgm:prSet presAssocID="{C96F51B3-E41F-4E49-B086-CB78E08F023A}" presName="rootText1" presStyleLbl="node0" presStyleIdx="0" presStyleCnt="1" custLinFactNeighborX="1197" custLinFactNeighborY="4373">
        <dgm:presLayoutVars>
          <dgm:chPref val="3"/>
        </dgm:presLayoutVars>
      </dgm:prSet>
      <dgm:spPr/>
      <dgm:t>
        <a:bodyPr/>
        <a:lstStyle/>
        <a:p>
          <a:endParaRPr lang="es-CO"/>
        </a:p>
      </dgm:t>
    </dgm:pt>
    <dgm:pt modelId="{AE72B16D-68D4-417A-82B1-A6D44E15B5A8}" type="pres">
      <dgm:prSet presAssocID="{C96F51B3-E41F-4E49-B086-CB78E08F023A}" presName="rootConnector1" presStyleLbl="node1" presStyleIdx="0" presStyleCnt="0"/>
      <dgm:spPr/>
      <dgm:t>
        <a:bodyPr/>
        <a:lstStyle/>
        <a:p>
          <a:endParaRPr lang="es-CO"/>
        </a:p>
      </dgm:t>
    </dgm:pt>
    <dgm:pt modelId="{07F6CFB7-38CD-436B-AF29-6728D9477148}" type="pres">
      <dgm:prSet presAssocID="{C96F51B3-E41F-4E49-B086-CB78E08F023A}" presName="hierChild2" presStyleCnt="0"/>
      <dgm:spPr/>
      <dgm:t>
        <a:bodyPr/>
        <a:lstStyle/>
        <a:p>
          <a:endParaRPr lang="es-CO"/>
        </a:p>
      </dgm:t>
    </dgm:pt>
    <dgm:pt modelId="{968D2495-42E8-47B4-93F0-7149F9FAF36F}" type="pres">
      <dgm:prSet presAssocID="{0809B7C9-5234-42C9-B20F-3EF5A7B42A79}" presName="Name37" presStyleLbl="parChTrans1D2" presStyleIdx="0" presStyleCnt="3"/>
      <dgm:spPr/>
      <dgm:t>
        <a:bodyPr/>
        <a:lstStyle/>
        <a:p>
          <a:endParaRPr lang="es-CO"/>
        </a:p>
      </dgm:t>
    </dgm:pt>
    <dgm:pt modelId="{0CDB3101-CF74-4400-BA1D-1A511E54ADA1}" type="pres">
      <dgm:prSet presAssocID="{FA1DC60E-F67E-4B6C-B224-C454A887AB26}" presName="hierRoot2" presStyleCnt="0">
        <dgm:presLayoutVars>
          <dgm:hierBranch val="init"/>
        </dgm:presLayoutVars>
      </dgm:prSet>
      <dgm:spPr/>
      <dgm:t>
        <a:bodyPr/>
        <a:lstStyle/>
        <a:p>
          <a:endParaRPr lang="es-CO"/>
        </a:p>
      </dgm:t>
    </dgm:pt>
    <dgm:pt modelId="{79E9E9B4-705A-40F1-A1FB-C5CBA20D8070}" type="pres">
      <dgm:prSet presAssocID="{FA1DC60E-F67E-4B6C-B224-C454A887AB26}" presName="rootComposite" presStyleCnt="0"/>
      <dgm:spPr/>
      <dgm:t>
        <a:bodyPr/>
        <a:lstStyle/>
        <a:p>
          <a:endParaRPr lang="es-CO"/>
        </a:p>
      </dgm:t>
    </dgm:pt>
    <dgm:pt modelId="{888CD628-B0B8-4684-B796-B8CCB37F0812}" type="pres">
      <dgm:prSet presAssocID="{FA1DC60E-F67E-4B6C-B224-C454A887AB26}" presName="rootText" presStyleLbl="node2" presStyleIdx="0" presStyleCnt="3" custScaleX="115189" custScaleY="209134">
        <dgm:presLayoutVars>
          <dgm:chPref val="3"/>
        </dgm:presLayoutVars>
      </dgm:prSet>
      <dgm:spPr/>
      <dgm:t>
        <a:bodyPr/>
        <a:lstStyle/>
        <a:p>
          <a:endParaRPr lang="es-CO"/>
        </a:p>
      </dgm:t>
    </dgm:pt>
    <dgm:pt modelId="{CB41155D-F5F2-4BE3-B9CB-F3FC7CA3D095}" type="pres">
      <dgm:prSet presAssocID="{FA1DC60E-F67E-4B6C-B224-C454A887AB26}" presName="rootConnector" presStyleLbl="node2" presStyleIdx="0" presStyleCnt="3"/>
      <dgm:spPr/>
      <dgm:t>
        <a:bodyPr/>
        <a:lstStyle/>
        <a:p>
          <a:endParaRPr lang="es-CO"/>
        </a:p>
      </dgm:t>
    </dgm:pt>
    <dgm:pt modelId="{9ECC9F9F-3A9F-41AF-AF3A-6849AE36E134}" type="pres">
      <dgm:prSet presAssocID="{FA1DC60E-F67E-4B6C-B224-C454A887AB26}" presName="hierChild4" presStyleCnt="0"/>
      <dgm:spPr/>
      <dgm:t>
        <a:bodyPr/>
        <a:lstStyle/>
        <a:p>
          <a:endParaRPr lang="es-CO"/>
        </a:p>
      </dgm:t>
    </dgm:pt>
    <dgm:pt modelId="{D23A2058-A07A-4567-B4A9-DC6D212DB097}" type="pres">
      <dgm:prSet presAssocID="{FA1DC60E-F67E-4B6C-B224-C454A887AB26}" presName="hierChild5" presStyleCnt="0"/>
      <dgm:spPr/>
      <dgm:t>
        <a:bodyPr/>
        <a:lstStyle/>
        <a:p>
          <a:endParaRPr lang="es-CO"/>
        </a:p>
      </dgm:t>
    </dgm:pt>
    <dgm:pt modelId="{F31236B7-EC9A-4AD1-B54F-DF7B737E1181}" type="pres">
      <dgm:prSet presAssocID="{AD89B0EE-E8F6-475F-A897-E18BAEDF0B33}" presName="Name37" presStyleLbl="parChTrans1D2" presStyleIdx="1" presStyleCnt="3"/>
      <dgm:spPr/>
      <dgm:t>
        <a:bodyPr/>
        <a:lstStyle/>
        <a:p>
          <a:endParaRPr lang="es-CO"/>
        </a:p>
      </dgm:t>
    </dgm:pt>
    <dgm:pt modelId="{A4760165-9879-4E25-88D9-DEAC8FFB66B2}" type="pres">
      <dgm:prSet presAssocID="{1EA4A03F-B611-4B2C-A37C-CFB34C52B109}" presName="hierRoot2" presStyleCnt="0">
        <dgm:presLayoutVars>
          <dgm:hierBranch val="init"/>
        </dgm:presLayoutVars>
      </dgm:prSet>
      <dgm:spPr/>
      <dgm:t>
        <a:bodyPr/>
        <a:lstStyle/>
        <a:p>
          <a:endParaRPr lang="es-CO"/>
        </a:p>
      </dgm:t>
    </dgm:pt>
    <dgm:pt modelId="{DCF245AC-F407-441E-B4C8-5AD3E156DE87}" type="pres">
      <dgm:prSet presAssocID="{1EA4A03F-B611-4B2C-A37C-CFB34C52B109}" presName="rootComposite" presStyleCnt="0"/>
      <dgm:spPr/>
      <dgm:t>
        <a:bodyPr/>
        <a:lstStyle/>
        <a:p>
          <a:endParaRPr lang="es-CO"/>
        </a:p>
      </dgm:t>
    </dgm:pt>
    <dgm:pt modelId="{8631471F-6C53-4541-A475-6EC5741BF85A}" type="pres">
      <dgm:prSet presAssocID="{1EA4A03F-B611-4B2C-A37C-CFB34C52B109}" presName="rootText" presStyleLbl="node2" presStyleIdx="1" presStyleCnt="3" custScaleX="79385" custScaleY="164234">
        <dgm:presLayoutVars>
          <dgm:chPref val="3"/>
        </dgm:presLayoutVars>
      </dgm:prSet>
      <dgm:spPr/>
      <dgm:t>
        <a:bodyPr/>
        <a:lstStyle/>
        <a:p>
          <a:endParaRPr lang="es-CO"/>
        </a:p>
      </dgm:t>
    </dgm:pt>
    <dgm:pt modelId="{44D04AAA-6DBA-4AF2-97C8-8F017C6EFBFF}" type="pres">
      <dgm:prSet presAssocID="{1EA4A03F-B611-4B2C-A37C-CFB34C52B109}" presName="rootConnector" presStyleLbl="node2" presStyleIdx="1" presStyleCnt="3"/>
      <dgm:spPr/>
      <dgm:t>
        <a:bodyPr/>
        <a:lstStyle/>
        <a:p>
          <a:endParaRPr lang="es-CO"/>
        </a:p>
      </dgm:t>
    </dgm:pt>
    <dgm:pt modelId="{37B6A237-C606-4BC3-93A8-C8639D74AFCF}" type="pres">
      <dgm:prSet presAssocID="{1EA4A03F-B611-4B2C-A37C-CFB34C52B109}" presName="hierChild4" presStyleCnt="0"/>
      <dgm:spPr/>
      <dgm:t>
        <a:bodyPr/>
        <a:lstStyle/>
        <a:p>
          <a:endParaRPr lang="es-CO"/>
        </a:p>
      </dgm:t>
    </dgm:pt>
    <dgm:pt modelId="{73F5DD54-B795-4E00-9612-0BD5A9668A69}" type="pres">
      <dgm:prSet presAssocID="{1EA4A03F-B611-4B2C-A37C-CFB34C52B109}" presName="hierChild5" presStyleCnt="0"/>
      <dgm:spPr/>
      <dgm:t>
        <a:bodyPr/>
        <a:lstStyle/>
        <a:p>
          <a:endParaRPr lang="es-CO"/>
        </a:p>
      </dgm:t>
    </dgm:pt>
    <dgm:pt modelId="{0B02FC0D-0ACD-4C37-8A6D-7B40730BDEF2}" type="pres">
      <dgm:prSet presAssocID="{84690E44-8309-4035-BB61-FB27A83EE76A}" presName="Name37" presStyleLbl="parChTrans1D2" presStyleIdx="2" presStyleCnt="3"/>
      <dgm:spPr/>
      <dgm:t>
        <a:bodyPr/>
        <a:lstStyle/>
        <a:p>
          <a:endParaRPr lang="es-CO"/>
        </a:p>
      </dgm:t>
    </dgm:pt>
    <dgm:pt modelId="{43F430F8-041B-4B23-9C81-13A6C4258DCC}" type="pres">
      <dgm:prSet presAssocID="{9EFB7026-524D-422C-9555-01239D29A839}" presName="hierRoot2" presStyleCnt="0">
        <dgm:presLayoutVars>
          <dgm:hierBranch val="init"/>
        </dgm:presLayoutVars>
      </dgm:prSet>
      <dgm:spPr/>
      <dgm:t>
        <a:bodyPr/>
        <a:lstStyle/>
        <a:p>
          <a:endParaRPr lang="es-CO"/>
        </a:p>
      </dgm:t>
    </dgm:pt>
    <dgm:pt modelId="{5FB3543D-A35D-47C0-9C22-987E82585911}" type="pres">
      <dgm:prSet presAssocID="{9EFB7026-524D-422C-9555-01239D29A839}" presName="rootComposite" presStyleCnt="0"/>
      <dgm:spPr/>
      <dgm:t>
        <a:bodyPr/>
        <a:lstStyle/>
        <a:p>
          <a:endParaRPr lang="es-CO"/>
        </a:p>
      </dgm:t>
    </dgm:pt>
    <dgm:pt modelId="{D8C674EC-69BB-4F41-A36D-670952796B97}" type="pres">
      <dgm:prSet presAssocID="{9EFB7026-524D-422C-9555-01239D29A839}" presName="rootText" presStyleLbl="node2" presStyleIdx="2" presStyleCnt="3" custScaleX="101192" custScaleY="179603">
        <dgm:presLayoutVars>
          <dgm:chPref val="3"/>
        </dgm:presLayoutVars>
      </dgm:prSet>
      <dgm:spPr/>
      <dgm:t>
        <a:bodyPr/>
        <a:lstStyle/>
        <a:p>
          <a:endParaRPr lang="es-CO"/>
        </a:p>
      </dgm:t>
    </dgm:pt>
    <dgm:pt modelId="{D2106956-5484-4369-91F0-D814FD400857}" type="pres">
      <dgm:prSet presAssocID="{9EFB7026-524D-422C-9555-01239D29A839}" presName="rootConnector" presStyleLbl="node2" presStyleIdx="2" presStyleCnt="3"/>
      <dgm:spPr/>
      <dgm:t>
        <a:bodyPr/>
        <a:lstStyle/>
        <a:p>
          <a:endParaRPr lang="es-CO"/>
        </a:p>
      </dgm:t>
    </dgm:pt>
    <dgm:pt modelId="{F6ED4205-E335-40D4-B502-5C36D959A6E7}" type="pres">
      <dgm:prSet presAssocID="{9EFB7026-524D-422C-9555-01239D29A839}" presName="hierChild4" presStyleCnt="0"/>
      <dgm:spPr/>
      <dgm:t>
        <a:bodyPr/>
        <a:lstStyle/>
        <a:p>
          <a:endParaRPr lang="es-CO"/>
        </a:p>
      </dgm:t>
    </dgm:pt>
    <dgm:pt modelId="{028877B0-DD4C-470C-88DF-5D6B7CA38BAE}" type="pres">
      <dgm:prSet presAssocID="{9EFB7026-524D-422C-9555-01239D29A839}" presName="hierChild5" presStyleCnt="0"/>
      <dgm:spPr/>
      <dgm:t>
        <a:bodyPr/>
        <a:lstStyle/>
        <a:p>
          <a:endParaRPr lang="es-CO"/>
        </a:p>
      </dgm:t>
    </dgm:pt>
    <dgm:pt modelId="{FBD7B533-9A94-455A-B4E6-7CD018665373}" type="pres">
      <dgm:prSet presAssocID="{C96F51B3-E41F-4E49-B086-CB78E08F023A}" presName="hierChild3" presStyleCnt="0"/>
      <dgm:spPr/>
      <dgm:t>
        <a:bodyPr/>
        <a:lstStyle/>
        <a:p>
          <a:endParaRPr lang="es-CO"/>
        </a:p>
      </dgm:t>
    </dgm:pt>
  </dgm:ptLst>
  <dgm:cxnLst>
    <dgm:cxn modelId="{90A779D7-342F-41DD-B9DC-4FF99B811F7B}" type="presOf" srcId="{FA1DC60E-F67E-4B6C-B224-C454A887AB26}" destId="{888CD628-B0B8-4684-B796-B8CCB37F0812}" srcOrd="0" destOrd="0" presId="urn:microsoft.com/office/officeart/2005/8/layout/orgChart1"/>
    <dgm:cxn modelId="{25020768-A600-41B2-971D-61089CB75B67}" type="presOf" srcId="{9EFB7026-524D-422C-9555-01239D29A839}" destId="{D2106956-5484-4369-91F0-D814FD400857}" srcOrd="1" destOrd="0" presId="urn:microsoft.com/office/officeart/2005/8/layout/orgChart1"/>
    <dgm:cxn modelId="{FFF92E1E-132C-4B3D-8B94-B90C1BF944C1}" srcId="{C96F51B3-E41F-4E49-B086-CB78E08F023A}" destId="{FA1DC60E-F67E-4B6C-B224-C454A887AB26}" srcOrd="0" destOrd="0" parTransId="{0809B7C9-5234-42C9-B20F-3EF5A7B42A79}" sibTransId="{48016422-95CC-4DA0-B590-ED0ACF710827}"/>
    <dgm:cxn modelId="{E28953F4-3335-4B98-9B72-1EC58C48D8E9}" type="presOf" srcId="{C96F51B3-E41F-4E49-B086-CB78E08F023A}" destId="{AE72B16D-68D4-417A-82B1-A6D44E15B5A8}" srcOrd="1" destOrd="0" presId="urn:microsoft.com/office/officeart/2005/8/layout/orgChart1"/>
    <dgm:cxn modelId="{C39D3626-8CE1-4D6E-B3FA-BC2B7BFCAF58}" srcId="{C96F51B3-E41F-4E49-B086-CB78E08F023A}" destId="{1EA4A03F-B611-4B2C-A37C-CFB34C52B109}" srcOrd="1" destOrd="0" parTransId="{AD89B0EE-E8F6-475F-A897-E18BAEDF0B33}" sibTransId="{871860FA-2381-4A1D-AD71-F3CE6F152A8A}"/>
    <dgm:cxn modelId="{41337BAC-4BA1-4D77-B47F-1293E9F6677F}" type="presOf" srcId="{FA1DC60E-F67E-4B6C-B224-C454A887AB26}" destId="{CB41155D-F5F2-4BE3-B9CB-F3FC7CA3D095}" srcOrd="1" destOrd="0" presId="urn:microsoft.com/office/officeart/2005/8/layout/orgChart1"/>
    <dgm:cxn modelId="{B5EDC81B-165B-45FC-8B5F-4AC827C55DEE}" srcId="{D8CF1F78-C609-4AF1-9556-B4BE0FAA1513}" destId="{C96F51B3-E41F-4E49-B086-CB78E08F023A}" srcOrd="0" destOrd="0" parTransId="{DA1AFA97-9405-47DD-94D5-0717ED0203AE}" sibTransId="{056F7F0D-2845-4DCF-884E-DD588B0A2833}"/>
    <dgm:cxn modelId="{FC30122D-45F8-4C6D-8C02-BF23B9C468CA}" type="presOf" srcId="{1EA4A03F-B611-4B2C-A37C-CFB34C52B109}" destId="{8631471F-6C53-4541-A475-6EC5741BF85A}" srcOrd="0" destOrd="0" presId="urn:microsoft.com/office/officeart/2005/8/layout/orgChart1"/>
    <dgm:cxn modelId="{E5C86D05-E7F1-423A-A31D-50FCCAC9E721}" srcId="{C96F51B3-E41F-4E49-B086-CB78E08F023A}" destId="{9EFB7026-524D-422C-9555-01239D29A839}" srcOrd="2" destOrd="0" parTransId="{84690E44-8309-4035-BB61-FB27A83EE76A}" sibTransId="{AA4506F3-F7AB-4FB8-B995-23B874E2AC16}"/>
    <dgm:cxn modelId="{ED3079C6-8253-46D0-A860-71698FB591EC}" type="presOf" srcId="{0809B7C9-5234-42C9-B20F-3EF5A7B42A79}" destId="{968D2495-42E8-47B4-93F0-7149F9FAF36F}" srcOrd="0" destOrd="0" presId="urn:microsoft.com/office/officeart/2005/8/layout/orgChart1"/>
    <dgm:cxn modelId="{F7127795-BD3E-4755-902F-624BFEBEC38F}" type="presOf" srcId="{1EA4A03F-B611-4B2C-A37C-CFB34C52B109}" destId="{44D04AAA-6DBA-4AF2-97C8-8F017C6EFBFF}" srcOrd="1" destOrd="0" presId="urn:microsoft.com/office/officeart/2005/8/layout/orgChart1"/>
    <dgm:cxn modelId="{CE7900AE-006C-4FFE-A83A-4239C8D8C9ED}" type="presOf" srcId="{D8CF1F78-C609-4AF1-9556-B4BE0FAA1513}" destId="{1E4A5CF6-D073-49F8-83C8-2DFEE1944170}" srcOrd="0" destOrd="0" presId="urn:microsoft.com/office/officeart/2005/8/layout/orgChart1"/>
    <dgm:cxn modelId="{07997800-A8DA-4865-9095-F91D74C4B3C9}" type="presOf" srcId="{AD89B0EE-E8F6-475F-A897-E18BAEDF0B33}" destId="{F31236B7-EC9A-4AD1-B54F-DF7B737E1181}" srcOrd="0" destOrd="0" presId="urn:microsoft.com/office/officeart/2005/8/layout/orgChart1"/>
    <dgm:cxn modelId="{A277764C-C773-49BA-ADC7-22D891D1A20A}" type="presOf" srcId="{9EFB7026-524D-422C-9555-01239D29A839}" destId="{D8C674EC-69BB-4F41-A36D-670952796B97}" srcOrd="0" destOrd="0" presId="urn:microsoft.com/office/officeart/2005/8/layout/orgChart1"/>
    <dgm:cxn modelId="{5B0F1E7F-F462-40E7-8DA2-E5679367156E}" type="presOf" srcId="{84690E44-8309-4035-BB61-FB27A83EE76A}" destId="{0B02FC0D-0ACD-4C37-8A6D-7B40730BDEF2}" srcOrd="0" destOrd="0" presId="urn:microsoft.com/office/officeart/2005/8/layout/orgChart1"/>
    <dgm:cxn modelId="{FBE9B29F-5154-4137-AE7B-47FF1F871F58}" type="presOf" srcId="{C96F51B3-E41F-4E49-B086-CB78E08F023A}" destId="{553D51C2-DD1C-4EB0-A313-8652F877D989}" srcOrd="0" destOrd="0" presId="urn:microsoft.com/office/officeart/2005/8/layout/orgChart1"/>
    <dgm:cxn modelId="{D4EDA99C-220D-4F89-B618-6B2F914BC202}" type="presParOf" srcId="{1E4A5CF6-D073-49F8-83C8-2DFEE1944170}" destId="{BAB653F8-4500-4642-B8EE-287F6B4CD9BD}" srcOrd="0" destOrd="0" presId="urn:microsoft.com/office/officeart/2005/8/layout/orgChart1"/>
    <dgm:cxn modelId="{4EBD8C26-A5BE-4482-87C6-688131AE6A5F}" type="presParOf" srcId="{BAB653F8-4500-4642-B8EE-287F6B4CD9BD}" destId="{831A3A08-291B-4207-BC34-05B044F794D9}" srcOrd="0" destOrd="0" presId="urn:microsoft.com/office/officeart/2005/8/layout/orgChart1"/>
    <dgm:cxn modelId="{E1F129A1-B2FA-4EFE-9B93-9F1E51C8DE25}" type="presParOf" srcId="{831A3A08-291B-4207-BC34-05B044F794D9}" destId="{553D51C2-DD1C-4EB0-A313-8652F877D989}" srcOrd="0" destOrd="0" presId="urn:microsoft.com/office/officeart/2005/8/layout/orgChart1"/>
    <dgm:cxn modelId="{933FB794-9F8A-43B2-B559-5319647FB50A}" type="presParOf" srcId="{831A3A08-291B-4207-BC34-05B044F794D9}" destId="{AE72B16D-68D4-417A-82B1-A6D44E15B5A8}" srcOrd="1" destOrd="0" presId="urn:microsoft.com/office/officeart/2005/8/layout/orgChart1"/>
    <dgm:cxn modelId="{8162B5AE-2BBB-4C10-92EB-62EC3AF44A00}" type="presParOf" srcId="{BAB653F8-4500-4642-B8EE-287F6B4CD9BD}" destId="{07F6CFB7-38CD-436B-AF29-6728D9477148}" srcOrd="1" destOrd="0" presId="urn:microsoft.com/office/officeart/2005/8/layout/orgChart1"/>
    <dgm:cxn modelId="{D387F7BF-E999-4E55-A821-B57B03F333C9}" type="presParOf" srcId="{07F6CFB7-38CD-436B-AF29-6728D9477148}" destId="{968D2495-42E8-47B4-93F0-7149F9FAF36F}" srcOrd="0" destOrd="0" presId="urn:microsoft.com/office/officeart/2005/8/layout/orgChart1"/>
    <dgm:cxn modelId="{F59B15A5-5A8D-4F38-A461-1B0E741393D4}" type="presParOf" srcId="{07F6CFB7-38CD-436B-AF29-6728D9477148}" destId="{0CDB3101-CF74-4400-BA1D-1A511E54ADA1}" srcOrd="1" destOrd="0" presId="urn:microsoft.com/office/officeart/2005/8/layout/orgChart1"/>
    <dgm:cxn modelId="{9A7B9F52-F0A4-46B0-B7A9-952432F02D68}" type="presParOf" srcId="{0CDB3101-CF74-4400-BA1D-1A511E54ADA1}" destId="{79E9E9B4-705A-40F1-A1FB-C5CBA20D8070}" srcOrd="0" destOrd="0" presId="urn:microsoft.com/office/officeart/2005/8/layout/orgChart1"/>
    <dgm:cxn modelId="{97198611-FC58-45F7-B13E-17E8C4F759FF}" type="presParOf" srcId="{79E9E9B4-705A-40F1-A1FB-C5CBA20D8070}" destId="{888CD628-B0B8-4684-B796-B8CCB37F0812}" srcOrd="0" destOrd="0" presId="urn:microsoft.com/office/officeart/2005/8/layout/orgChart1"/>
    <dgm:cxn modelId="{4F1558E9-3457-4147-B113-11E62495B303}" type="presParOf" srcId="{79E9E9B4-705A-40F1-A1FB-C5CBA20D8070}" destId="{CB41155D-F5F2-4BE3-B9CB-F3FC7CA3D095}" srcOrd="1" destOrd="0" presId="urn:microsoft.com/office/officeart/2005/8/layout/orgChart1"/>
    <dgm:cxn modelId="{30CCEF94-BD1E-49E2-85B5-408E27D32B7B}" type="presParOf" srcId="{0CDB3101-CF74-4400-BA1D-1A511E54ADA1}" destId="{9ECC9F9F-3A9F-41AF-AF3A-6849AE36E134}" srcOrd="1" destOrd="0" presId="urn:microsoft.com/office/officeart/2005/8/layout/orgChart1"/>
    <dgm:cxn modelId="{74F75765-0235-4A74-B4A4-EEAD33364080}" type="presParOf" srcId="{0CDB3101-CF74-4400-BA1D-1A511E54ADA1}" destId="{D23A2058-A07A-4567-B4A9-DC6D212DB097}" srcOrd="2" destOrd="0" presId="urn:microsoft.com/office/officeart/2005/8/layout/orgChart1"/>
    <dgm:cxn modelId="{E29F3449-B8A8-40B6-B36A-960A36719985}" type="presParOf" srcId="{07F6CFB7-38CD-436B-AF29-6728D9477148}" destId="{F31236B7-EC9A-4AD1-B54F-DF7B737E1181}" srcOrd="2" destOrd="0" presId="urn:microsoft.com/office/officeart/2005/8/layout/orgChart1"/>
    <dgm:cxn modelId="{B8FD3510-D4C6-4C4F-B6C3-C3CC32BB2668}" type="presParOf" srcId="{07F6CFB7-38CD-436B-AF29-6728D9477148}" destId="{A4760165-9879-4E25-88D9-DEAC8FFB66B2}" srcOrd="3" destOrd="0" presId="urn:microsoft.com/office/officeart/2005/8/layout/orgChart1"/>
    <dgm:cxn modelId="{8DEAB20C-725B-474B-86F8-C3E735186F08}" type="presParOf" srcId="{A4760165-9879-4E25-88D9-DEAC8FFB66B2}" destId="{DCF245AC-F407-441E-B4C8-5AD3E156DE87}" srcOrd="0" destOrd="0" presId="urn:microsoft.com/office/officeart/2005/8/layout/orgChart1"/>
    <dgm:cxn modelId="{DFDC85C0-5B07-43A4-8648-275A01709974}" type="presParOf" srcId="{DCF245AC-F407-441E-B4C8-5AD3E156DE87}" destId="{8631471F-6C53-4541-A475-6EC5741BF85A}" srcOrd="0" destOrd="0" presId="urn:microsoft.com/office/officeart/2005/8/layout/orgChart1"/>
    <dgm:cxn modelId="{D8216286-8F1B-4CBC-BA1F-5764CAE30946}" type="presParOf" srcId="{DCF245AC-F407-441E-B4C8-5AD3E156DE87}" destId="{44D04AAA-6DBA-4AF2-97C8-8F017C6EFBFF}" srcOrd="1" destOrd="0" presId="urn:microsoft.com/office/officeart/2005/8/layout/orgChart1"/>
    <dgm:cxn modelId="{12822391-8562-453E-89C5-6B764A67EA22}" type="presParOf" srcId="{A4760165-9879-4E25-88D9-DEAC8FFB66B2}" destId="{37B6A237-C606-4BC3-93A8-C8639D74AFCF}" srcOrd="1" destOrd="0" presId="urn:microsoft.com/office/officeart/2005/8/layout/orgChart1"/>
    <dgm:cxn modelId="{BA3A358F-7196-402D-A29C-869339A57E36}" type="presParOf" srcId="{A4760165-9879-4E25-88D9-DEAC8FFB66B2}" destId="{73F5DD54-B795-4E00-9612-0BD5A9668A69}" srcOrd="2" destOrd="0" presId="urn:microsoft.com/office/officeart/2005/8/layout/orgChart1"/>
    <dgm:cxn modelId="{90A8D9B9-2795-4235-8D21-3A6A2F8B41CD}" type="presParOf" srcId="{07F6CFB7-38CD-436B-AF29-6728D9477148}" destId="{0B02FC0D-0ACD-4C37-8A6D-7B40730BDEF2}" srcOrd="4" destOrd="0" presId="urn:microsoft.com/office/officeart/2005/8/layout/orgChart1"/>
    <dgm:cxn modelId="{4C1361A8-DB5D-4389-9E3F-4D3FEE890369}" type="presParOf" srcId="{07F6CFB7-38CD-436B-AF29-6728D9477148}" destId="{43F430F8-041B-4B23-9C81-13A6C4258DCC}" srcOrd="5" destOrd="0" presId="urn:microsoft.com/office/officeart/2005/8/layout/orgChart1"/>
    <dgm:cxn modelId="{6EC48434-7665-4054-9EAB-2AC329004442}" type="presParOf" srcId="{43F430F8-041B-4B23-9C81-13A6C4258DCC}" destId="{5FB3543D-A35D-47C0-9C22-987E82585911}" srcOrd="0" destOrd="0" presId="urn:microsoft.com/office/officeart/2005/8/layout/orgChart1"/>
    <dgm:cxn modelId="{99B0BD8A-5414-462D-96EA-22954569E638}" type="presParOf" srcId="{5FB3543D-A35D-47C0-9C22-987E82585911}" destId="{D8C674EC-69BB-4F41-A36D-670952796B97}" srcOrd="0" destOrd="0" presId="urn:microsoft.com/office/officeart/2005/8/layout/orgChart1"/>
    <dgm:cxn modelId="{640F46D7-371D-4BB8-B410-E0A543743901}" type="presParOf" srcId="{5FB3543D-A35D-47C0-9C22-987E82585911}" destId="{D2106956-5484-4369-91F0-D814FD400857}" srcOrd="1" destOrd="0" presId="urn:microsoft.com/office/officeart/2005/8/layout/orgChart1"/>
    <dgm:cxn modelId="{102E1B82-9646-4D9F-8F42-A02344100C9E}" type="presParOf" srcId="{43F430F8-041B-4B23-9C81-13A6C4258DCC}" destId="{F6ED4205-E335-40D4-B502-5C36D959A6E7}" srcOrd="1" destOrd="0" presId="urn:microsoft.com/office/officeart/2005/8/layout/orgChart1"/>
    <dgm:cxn modelId="{42C288B7-D3AC-4116-BE11-0D86F8B769AA}" type="presParOf" srcId="{43F430F8-041B-4B23-9C81-13A6C4258DCC}" destId="{028877B0-DD4C-470C-88DF-5D6B7CA38BAE}" srcOrd="2" destOrd="0" presId="urn:microsoft.com/office/officeart/2005/8/layout/orgChart1"/>
    <dgm:cxn modelId="{6808AD06-A145-4290-A92D-266E20A6E9B2}" type="presParOf" srcId="{BAB653F8-4500-4642-B8EE-287F6B4CD9BD}" destId="{FBD7B533-9A94-455A-B4E6-7CD01866537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3EADA1-3CC8-4970-B797-FFBF74FF1948}" type="doc">
      <dgm:prSet loTypeId="urn:microsoft.com/office/officeart/2009/layout/CircleArrowProcess" loCatId="process" qsTypeId="urn:microsoft.com/office/officeart/2005/8/quickstyle/simple1" qsCatId="simple" csTypeId="urn:microsoft.com/office/officeart/2005/8/colors/accent2_1" csCatId="accent2" phldr="1"/>
      <dgm:spPr/>
      <dgm:t>
        <a:bodyPr/>
        <a:lstStyle/>
        <a:p>
          <a:endParaRPr lang="es-ES"/>
        </a:p>
      </dgm:t>
    </dgm:pt>
    <dgm:pt modelId="{BCF6ECDE-D3FE-4E1E-93E2-D0EF26B29D7E}">
      <dgm:prSet phldrT="[Texto]" custT="1"/>
      <dgm:spPr/>
      <dgm:t>
        <a:bodyPr/>
        <a:lstStyle/>
        <a:p>
          <a:r>
            <a:rPr lang="es-CO" sz="900" b="1" dirty="0" smtClean="0"/>
            <a:t>Noam Chomsky</a:t>
          </a:r>
          <a:endParaRPr lang="es-ES" sz="900" b="1" dirty="0" smtClean="0"/>
        </a:p>
        <a:p>
          <a:r>
            <a:rPr lang="es-CO" sz="800" b="0" dirty="0" smtClean="0"/>
            <a:t>Todos nacemos con un número de facultades específicas para la adquisición del lenguaje teniendo como factor importante estímulos externos del medio </a:t>
          </a:r>
          <a:r>
            <a:rPr lang="es-CO" sz="800" dirty="0" smtClean="0"/>
            <a:t>ambiente</a:t>
          </a:r>
          <a:r>
            <a:rPr lang="es-CO" sz="800" b="1" dirty="0" smtClean="0"/>
            <a:t> </a:t>
          </a:r>
          <a:endParaRPr lang="es-ES" sz="800" b="1" dirty="0"/>
        </a:p>
      </dgm:t>
    </dgm:pt>
    <dgm:pt modelId="{5075DE95-04DD-4226-84F0-28EC809696CA}" type="parTrans" cxnId="{BF36D3E5-F2A7-4422-B39E-C4242EC73D13}">
      <dgm:prSet/>
      <dgm:spPr/>
      <dgm:t>
        <a:bodyPr/>
        <a:lstStyle/>
        <a:p>
          <a:endParaRPr lang="es-ES"/>
        </a:p>
      </dgm:t>
    </dgm:pt>
    <dgm:pt modelId="{74EAFC74-6508-44FA-86EF-F1352F59B9C6}" type="sibTrans" cxnId="{BF36D3E5-F2A7-4422-B39E-C4242EC73D13}">
      <dgm:prSet/>
      <dgm:spPr/>
      <dgm:t>
        <a:bodyPr/>
        <a:lstStyle/>
        <a:p>
          <a:endParaRPr lang="es-ES"/>
        </a:p>
      </dgm:t>
    </dgm:pt>
    <dgm:pt modelId="{2F2C630E-CBCB-4985-B7A1-C05157575D2F}">
      <dgm:prSet phldrT="[Texto]" custT="1"/>
      <dgm:spPr/>
      <dgm:t>
        <a:bodyPr/>
        <a:lstStyle/>
        <a:p>
          <a:r>
            <a:rPr lang="es-CO" sz="800" b="1" dirty="0" smtClean="0"/>
            <a:t>Brunner,  (1983)</a:t>
          </a:r>
          <a:endParaRPr lang="es-ES" sz="800" b="1" dirty="0" smtClean="0"/>
        </a:p>
        <a:p>
          <a:r>
            <a:rPr lang="es-CO" sz="700" b="0" dirty="0" smtClean="0"/>
            <a:t>La adquisición </a:t>
          </a:r>
        </a:p>
        <a:p>
          <a:r>
            <a:rPr lang="es-CO" sz="700" b="0" dirty="0" smtClean="0"/>
            <a:t>del lenguaje Comienza cuando la madre y el niño crean una estructura predecible de acción recíproca que puede servir como un microcosmos para comunicarse y para construir una realidad compartida</a:t>
          </a:r>
        </a:p>
      </dgm:t>
    </dgm:pt>
    <dgm:pt modelId="{3FA26E0C-B2FE-4A3E-A5CE-2E6B12653FB3}" type="parTrans" cxnId="{AB9956D2-616C-4752-852C-A70533DE1699}">
      <dgm:prSet/>
      <dgm:spPr/>
      <dgm:t>
        <a:bodyPr/>
        <a:lstStyle/>
        <a:p>
          <a:endParaRPr lang="es-ES"/>
        </a:p>
      </dgm:t>
    </dgm:pt>
    <dgm:pt modelId="{A2215865-C110-4448-AD6B-60DCBE03D07C}" type="sibTrans" cxnId="{AB9956D2-616C-4752-852C-A70533DE1699}">
      <dgm:prSet/>
      <dgm:spPr/>
      <dgm:t>
        <a:bodyPr/>
        <a:lstStyle/>
        <a:p>
          <a:endParaRPr lang="es-ES"/>
        </a:p>
      </dgm:t>
    </dgm:pt>
    <dgm:pt modelId="{5114C066-29E3-4417-9B01-F1F1E8D045A6}" type="pres">
      <dgm:prSet presAssocID="{1D3EADA1-3CC8-4970-B797-FFBF74FF1948}" presName="Name0" presStyleCnt="0">
        <dgm:presLayoutVars>
          <dgm:chMax val="7"/>
          <dgm:chPref val="7"/>
          <dgm:dir/>
          <dgm:animLvl val="lvl"/>
        </dgm:presLayoutVars>
      </dgm:prSet>
      <dgm:spPr/>
      <dgm:t>
        <a:bodyPr/>
        <a:lstStyle/>
        <a:p>
          <a:endParaRPr lang="es-ES"/>
        </a:p>
      </dgm:t>
    </dgm:pt>
    <dgm:pt modelId="{130014EB-3C86-4C5E-BAD5-3010940AE601}" type="pres">
      <dgm:prSet presAssocID="{BCF6ECDE-D3FE-4E1E-93E2-D0EF26B29D7E}" presName="Accent1" presStyleCnt="0"/>
      <dgm:spPr/>
      <dgm:t>
        <a:bodyPr/>
        <a:lstStyle/>
        <a:p>
          <a:endParaRPr lang="es-CO"/>
        </a:p>
      </dgm:t>
    </dgm:pt>
    <dgm:pt modelId="{64228BDE-8198-4583-8C13-AEDCE2361178}" type="pres">
      <dgm:prSet presAssocID="{BCF6ECDE-D3FE-4E1E-93E2-D0EF26B29D7E}" presName="Accent" presStyleLbl="node1" presStyleIdx="0" presStyleCnt="2" custAng="20814375" custScaleX="112938" custScaleY="124598" custLinFactNeighborX="31608" custLinFactNeighborY="-2624"/>
      <dgm:spPr/>
      <dgm:t>
        <a:bodyPr/>
        <a:lstStyle/>
        <a:p>
          <a:endParaRPr lang="es-ES"/>
        </a:p>
      </dgm:t>
    </dgm:pt>
    <dgm:pt modelId="{7E1ED051-4533-4511-8ABF-30C3DE53F2FD}" type="pres">
      <dgm:prSet presAssocID="{BCF6ECDE-D3FE-4E1E-93E2-D0EF26B29D7E}" presName="Parent1" presStyleLbl="revTx" presStyleIdx="0" presStyleCnt="2" custScaleX="107421" custScaleY="231630" custLinFactNeighborX="51904" custLinFactNeighborY="-5439">
        <dgm:presLayoutVars>
          <dgm:chMax val="1"/>
          <dgm:chPref val="1"/>
          <dgm:bulletEnabled val="1"/>
        </dgm:presLayoutVars>
      </dgm:prSet>
      <dgm:spPr/>
      <dgm:t>
        <a:bodyPr/>
        <a:lstStyle/>
        <a:p>
          <a:endParaRPr lang="es-ES"/>
        </a:p>
      </dgm:t>
    </dgm:pt>
    <dgm:pt modelId="{66A264F4-E4F8-4E1D-8BC1-5024BB040058}" type="pres">
      <dgm:prSet presAssocID="{2F2C630E-CBCB-4985-B7A1-C05157575D2F}" presName="Accent2" presStyleCnt="0"/>
      <dgm:spPr/>
      <dgm:t>
        <a:bodyPr/>
        <a:lstStyle/>
        <a:p>
          <a:endParaRPr lang="es-CO"/>
        </a:p>
      </dgm:t>
    </dgm:pt>
    <dgm:pt modelId="{30C92224-2317-4444-AFC2-38266876658B}" type="pres">
      <dgm:prSet presAssocID="{2F2C630E-CBCB-4985-B7A1-C05157575D2F}" presName="Accent" presStyleLbl="node1" presStyleIdx="1" presStyleCnt="2" custAng="20987890" custScaleX="115118" custScaleY="103442" custLinFactNeighborX="58126" custLinFactNeighborY="43511"/>
      <dgm:spPr/>
      <dgm:t>
        <a:bodyPr/>
        <a:lstStyle/>
        <a:p>
          <a:endParaRPr lang="es-CO"/>
        </a:p>
      </dgm:t>
    </dgm:pt>
    <dgm:pt modelId="{DEA73F2D-4041-4D6D-B76F-036291B293E8}" type="pres">
      <dgm:prSet presAssocID="{2F2C630E-CBCB-4985-B7A1-C05157575D2F}" presName="Parent2" presStyleLbl="revTx" presStyleIdx="1" presStyleCnt="2" custScaleX="105938" custScaleY="226186" custLinFactY="38124" custLinFactNeighborX="89846" custLinFactNeighborY="100000">
        <dgm:presLayoutVars>
          <dgm:chMax val="1"/>
          <dgm:chPref val="1"/>
          <dgm:bulletEnabled val="1"/>
        </dgm:presLayoutVars>
      </dgm:prSet>
      <dgm:spPr/>
      <dgm:t>
        <a:bodyPr/>
        <a:lstStyle/>
        <a:p>
          <a:endParaRPr lang="es-ES"/>
        </a:p>
      </dgm:t>
    </dgm:pt>
  </dgm:ptLst>
  <dgm:cxnLst>
    <dgm:cxn modelId="{16B3A4D2-F838-45DC-8F9A-3FCB3204162A}" type="presOf" srcId="{BCF6ECDE-D3FE-4E1E-93E2-D0EF26B29D7E}" destId="{7E1ED051-4533-4511-8ABF-30C3DE53F2FD}" srcOrd="0" destOrd="0" presId="urn:microsoft.com/office/officeart/2009/layout/CircleArrowProcess"/>
    <dgm:cxn modelId="{BF36D3E5-F2A7-4422-B39E-C4242EC73D13}" srcId="{1D3EADA1-3CC8-4970-B797-FFBF74FF1948}" destId="{BCF6ECDE-D3FE-4E1E-93E2-D0EF26B29D7E}" srcOrd="0" destOrd="0" parTransId="{5075DE95-04DD-4226-84F0-28EC809696CA}" sibTransId="{74EAFC74-6508-44FA-86EF-F1352F59B9C6}"/>
    <dgm:cxn modelId="{AB9956D2-616C-4752-852C-A70533DE1699}" srcId="{1D3EADA1-3CC8-4970-B797-FFBF74FF1948}" destId="{2F2C630E-CBCB-4985-B7A1-C05157575D2F}" srcOrd="1" destOrd="0" parTransId="{3FA26E0C-B2FE-4A3E-A5CE-2E6B12653FB3}" sibTransId="{A2215865-C110-4448-AD6B-60DCBE03D07C}"/>
    <dgm:cxn modelId="{874BA296-8D1A-4A10-A810-09AC4A3BA2A5}" type="presOf" srcId="{1D3EADA1-3CC8-4970-B797-FFBF74FF1948}" destId="{5114C066-29E3-4417-9B01-F1F1E8D045A6}" srcOrd="0" destOrd="0" presId="urn:microsoft.com/office/officeart/2009/layout/CircleArrowProcess"/>
    <dgm:cxn modelId="{F6C2C2EA-6ED6-4460-B465-5217FFBB09D4}" type="presOf" srcId="{2F2C630E-CBCB-4985-B7A1-C05157575D2F}" destId="{DEA73F2D-4041-4D6D-B76F-036291B293E8}" srcOrd="0" destOrd="0" presId="urn:microsoft.com/office/officeart/2009/layout/CircleArrowProcess"/>
    <dgm:cxn modelId="{44AFC7C4-ED1E-40FC-93DE-68B102E2D081}" type="presParOf" srcId="{5114C066-29E3-4417-9B01-F1F1E8D045A6}" destId="{130014EB-3C86-4C5E-BAD5-3010940AE601}" srcOrd="0" destOrd="0" presId="urn:microsoft.com/office/officeart/2009/layout/CircleArrowProcess"/>
    <dgm:cxn modelId="{5E06CAA8-C8F4-429A-90B2-EC588B5C08C5}" type="presParOf" srcId="{130014EB-3C86-4C5E-BAD5-3010940AE601}" destId="{64228BDE-8198-4583-8C13-AEDCE2361178}" srcOrd="0" destOrd="0" presId="urn:microsoft.com/office/officeart/2009/layout/CircleArrowProcess"/>
    <dgm:cxn modelId="{18871E9C-98A1-456D-9E47-E9BA1F6A1B79}" type="presParOf" srcId="{5114C066-29E3-4417-9B01-F1F1E8D045A6}" destId="{7E1ED051-4533-4511-8ABF-30C3DE53F2FD}" srcOrd="1" destOrd="0" presId="urn:microsoft.com/office/officeart/2009/layout/CircleArrowProcess"/>
    <dgm:cxn modelId="{AD76FAA6-52AC-42B6-A182-633B84073903}" type="presParOf" srcId="{5114C066-29E3-4417-9B01-F1F1E8D045A6}" destId="{66A264F4-E4F8-4E1D-8BC1-5024BB040058}" srcOrd="2" destOrd="0" presId="urn:microsoft.com/office/officeart/2009/layout/CircleArrowProcess"/>
    <dgm:cxn modelId="{47B1D673-A4B3-4601-9B57-11B1C433E7A9}" type="presParOf" srcId="{66A264F4-E4F8-4E1D-8BC1-5024BB040058}" destId="{30C92224-2317-4444-AFC2-38266876658B}" srcOrd="0" destOrd="0" presId="urn:microsoft.com/office/officeart/2009/layout/CircleArrowProcess"/>
    <dgm:cxn modelId="{2CB0A5DA-B42B-4C5B-BC80-927429DA73D6}" type="presParOf" srcId="{5114C066-29E3-4417-9B01-F1F1E8D045A6}" destId="{DEA73F2D-4041-4D6D-B76F-036291B293E8}"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3EADA1-3CC8-4970-B797-FFBF74FF1948}" type="doc">
      <dgm:prSet loTypeId="urn:microsoft.com/office/officeart/2009/layout/CircleArrowProcess" loCatId="process" qsTypeId="urn:microsoft.com/office/officeart/2005/8/quickstyle/simple1" qsCatId="simple" csTypeId="urn:microsoft.com/office/officeart/2005/8/colors/accent4_1" csCatId="accent4" phldr="1"/>
      <dgm:spPr/>
      <dgm:t>
        <a:bodyPr/>
        <a:lstStyle/>
        <a:p>
          <a:endParaRPr lang="es-ES"/>
        </a:p>
      </dgm:t>
    </dgm:pt>
    <dgm:pt modelId="{BCF6ECDE-D3FE-4E1E-93E2-D0EF26B29D7E}">
      <dgm:prSet phldrT="[Texto]" custT="1"/>
      <dgm:spPr/>
      <dgm:t>
        <a:bodyPr/>
        <a:lstStyle/>
        <a:p>
          <a:endParaRPr lang="es-ES" sz="800" b="1" dirty="0" smtClean="0"/>
        </a:p>
      </dgm:t>
    </dgm:pt>
    <dgm:pt modelId="{5075DE95-04DD-4226-84F0-28EC809696CA}" type="parTrans" cxnId="{BF36D3E5-F2A7-4422-B39E-C4242EC73D13}">
      <dgm:prSet/>
      <dgm:spPr/>
      <dgm:t>
        <a:bodyPr/>
        <a:lstStyle/>
        <a:p>
          <a:endParaRPr lang="es-ES"/>
        </a:p>
      </dgm:t>
    </dgm:pt>
    <dgm:pt modelId="{74EAFC74-6508-44FA-86EF-F1352F59B9C6}" type="sibTrans" cxnId="{BF36D3E5-F2A7-4422-B39E-C4242EC73D13}">
      <dgm:prSet/>
      <dgm:spPr/>
      <dgm:t>
        <a:bodyPr/>
        <a:lstStyle/>
        <a:p>
          <a:endParaRPr lang="es-ES"/>
        </a:p>
      </dgm:t>
    </dgm:pt>
    <dgm:pt modelId="{2F2C630E-CBCB-4985-B7A1-C05157575D2F}">
      <dgm:prSet phldrT="[Texto]" custT="1"/>
      <dgm:spPr/>
      <dgm:t>
        <a:bodyPr/>
        <a:lstStyle/>
        <a:p>
          <a:r>
            <a:rPr lang="es-CO" sz="900" b="1" dirty="0" smtClean="0"/>
            <a:t>Cavenago, (2015) </a:t>
          </a:r>
        </a:p>
        <a:p>
          <a:r>
            <a:rPr lang="es-CO" sz="900" b="0" dirty="0" smtClean="0"/>
            <a:t>“La expresión oral tiene que ver con habilidades como saber aportar información, emitir opiniones, mostrar acuerdo o desacuerdo, saber en qué circunstancias es pertinente hablar y de qué modo”. </a:t>
          </a:r>
        </a:p>
      </dgm:t>
    </dgm:pt>
    <dgm:pt modelId="{3FA26E0C-B2FE-4A3E-A5CE-2E6B12653FB3}" type="parTrans" cxnId="{AB9956D2-616C-4752-852C-A70533DE1699}">
      <dgm:prSet/>
      <dgm:spPr/>
      <dgm:t>
        <a:bodyPr/>
        <a:lstStyle/>
        <a:p>
          <a:endParaRPr lang="es-ES"/>
        </a:p>
      </dgm:t>
    </dgm:pt>
    <dgm:pt modelId="{A2215865-C110-4448-AD6B-60DCBE03D07C}" type="sibTrans" cxnId="{AB9956D2-616C-4752-852C-A70533DE1699}">
      <dgm:prSet/>
      <dgm:spPr/>
      <dgm:t>
        <a:bodyPr/>
        <a:lstStyle/>
        <a:p>
          <a:endParaRPr lang="es-ES"/>
        </a:p>
      </dgm:t>
    </dgm:pt>
    <dgm:pt modelId="{5114C066-29E3-4417-9B01-F1F1E8D045A6}" type="pres">
      <dgm:prSet presAssocID="{1D3EADA1-3CC8-4970-B797-FFBF74FF1948}" presName="Name0" presStyleCnt="0">
        <dgm:presLayoutVars>
          <dgm:chMax val="7"/>
          <dgm:chPref val="7"/>
          <dgm:dir/>
          <dgm:animLvl val="lvl"/>
        </dgm:presLayoutVars>
      </dgm:prSet>
      <dgm:spPr/>
      <dgm:t>
        <a:bodyPr/>
        <a:lstStyle/>
        <a:p>
          <a:endParaRPr lang="es-ES"/>
        </a:p>
      </dgm:t>
    </dgm:pt>
    <dgm:pt modelId="{130014EB-3C86-4C5E-BAD5-3010940AE601}" type="pres">
      <dgm:prSet presAssocID="{BCF6ECDE-D3FE-4E1E-93E2-D0EF26B29D7E}" presName="Accent1" presStyleCnt="0"/>
      <dgm:spPr/>
    </dgm:pt>
    <dgm:pt modelId="{64228BDE-8198-4583-8C13-AEDCE2361178}" type="pres">
      <dgm:prSet presAssocID="{BCF6ECDE-D3FE-4E1E-93E2-D0EF26B29D7E}" presName="Accent" presStyleLbl="node1" presStyleIdx="0" presStyleCnt="2" custScaleX="104362" custScaleY="110695" custLinFactNeighborX="2527" custLinFactNeighborY="-6256"/>
      <dgm:spPr/>
    </dgm:pt>
    <dgm:pt modelId="{7E1ED051-4533-4511-8ABF-30C3DE53F2FD}" type="pres">
      <dgm:prSet presAssocID="{BCF6ECDE-D3FE-4E1E-93E2-D0EF26B29D7E}" presName="Parent1" presStyleLbl="revTx" presStyleIdx="0" presStyleCnt="2" custScaleX="121894">
        <dgm:presLayoutVars>
          <dgm:chMax val="1"/>
          <dgm:chPref val="1"/>
          <dgm:bulletEnabled val="1"/>
        </dgm:presLayoutVars>
      </dgm:prSet>
      <dgm:spPr/>
      <dgm:t>
        <a:bodyPr/>
        <a:lstStyle/>
        <a:p>
          <a:endParaRPr lang="es-ES"/>
        </a:p>
      </dgm:t>
    </dgm:pt>
    <dgm:pt modelId="{66A264F4-E4F8-4E1D-8BC1-5024BB040058}" type="pres">
      <dgm:prSet presAssocID="{2F2C630E-CBCB-4985-B7A1-C05157575D2F}" presName="Accent2" presStyleCnt="0"/>
      <dgm:spPr/>
    </dgm:pt>
    <dgm:pt modelId="{30C92224-2317-4444-AFC2-38266876658B}" type="pres">
      <dgm:prSet presAssocID="{2F2C630E-CBCB-4985-B7A1-C05157575D2F}" presName="Accent" presStyleLbl="node1" presStyleIdx="1" presStyleCnt="2" custAng="21178147" custScaleX="115263" custScaleY="118262" custLinFactNeighborX="5497" custLinFactNeighborY="6966"/>
      <dgm:spPr/>
    </dgm:pt>
    <dgm:pt modelId="{DEA73F2D-4041-4D6D-B76F-036291B293E8}" type="pres">
      <dgm:prSet presAssocID="{2F2C630E-CBCB-4985-B7A1-C05157575D2F}" presName="Parent2" presStyleLbl="revTx" presStyleIdx="1" presStyleCnt="2" custScaleX="115104" custScaleY="208574" custLinFactNeighborX="8400" custLinFactNeighborY="13168">
        <dgm:presLayoutVars>
          <dgm:chMax val="1"/>
          <dgm:chPref val="1"/>
          <dgm:bulletEnabled val="1"/>
        </dgm:presLayoutVars>
      </dgm:prSet>
      <dgm:spPr/>
      <dgm:t>
        <a:bodyPr/>
        <a:lstStyle/>
        <a:p>
          <a:endParaRPr lang="es-ES"/>
        </a:p>
      </dgm:t>
    </dgm:pt>
  </dgm:ptLst>
  <dgm:cxnLst>
    <dgm:cxn modelId="{8A65F4AF-E3AC-467C-9E64-4D8ECE0FB33A}" type="presOf" srcId="{1D3EADA1-3CC8-4970-B797-FFBF74FF1948}" destId="{5114C066-29E3-4417-9B01-F1F1E8D045A6}" srcOrd="0" destOrd="0" presId="urn:microsoft.com/office/officeart/2009/layout/CircleArrowProcess"/>
    <dgm:cxn modelId="{BF36D3E5-F2A7-4422-B39E-C4242EC73D13}" srcId="{1D3EADA1-3CC8-4970-B797-FFBF74FF1948}" destId="{BCF6ECDE-D3FE-4E1E-93E2-D0EF26B29D7E}" srcOrd="0" destOrd="0" parTransId="{5075DE95-04DD-4226-84F0-28EC809696CA}" sibTransId="{74EAFC74-6508-44FA-86EF-F1352F59B9C6}"/>
    <dgm:cxn modelId="{AB9956D2-616C-4752-852C-A70533DE1699}" srcId="{1D3EADA1-3CC8-4970-B797-FFBF74FF1948}" destId="{2F2C630E-CBCB-4985-B7A1-C05157575D2F}" srcOrd="1" destOrd="0" parTransId="{3FA26E0C-B2FE-4A3E-A5CE-2E6B12653FB3}" sibTransId="{A2215865-C110-4448-AD6B-60DCBE03D07C}"/>
    <dgm:cxn modelId="{1E38C88B-9C9C-4D88-B1E9-FEB69A46E875}" type="presOf" srcId="{2F2C630E-CBCB-4985-B7A1-C05157575D2F}" destId="{DEA73F2D-4041-4D6D-B76F-036291B293E8}" srcOrd="0" destOrd="0" presId="urn:microsoft.com/office/officeart/2009/layout/CircleArrowProcess"/>
    <dgm:cxn modelId="{0DF0B639-9955-49FD-AB6E-E19DFF75F337}" type="presOf" srcId="{BCF6ECDE-D3FE-4E1E-93E2-D0EF26B29D7E}" destId="{7E1ED051-4533-4511-8ABF-30C3DE53F2FD}" srcOrd="0" destOrd="0" presId="urn:microsoft.com/office/officeart/2009/layout/CircleArrowProcess"/>
    <dgm:cxn modelId="{9C5A4C4B-17E6-4CCC-A44E-06779C60D0BB}" type="presParOf" srcId="{5114C066-29E3-4417-9B01-F1F1E8D045A6}" destId="{130014EB-3C86-4C5E-BAD5-3010940AE601}" srcOrd="0" destOrd="0" presId="urn:microsoft.com/office/officeart/2009/layout/CircleArrowProcess"/>
    <dgm:cxn modelId="{76AA7064-4DAF-429D-B930-3495A36C84BD}" type="presParOf" srcId="{130014EB-3C86-4C5E-BAD5-3010940AE601}" destId="{64228BDE-8198-4583-8C13-AEDCE2361178}" srcOrd="0" destOrd="0" presId="urn:microsoft.com/office/officeart/2009/layout/CircleArrowProcess"/>
    <dgm:cxn modelId="{6D6D40F0-4FA8-4C73-ADD8-9D1FD3BB25BB}" type="presParOf" srcId="{5114C066-29E3-4417-9B01-F1F1E8D045A6}" destId="{7E1ED051-4533-4511-8ABF-30C3DE53F2FD}" srcOrd="1" destOrd="0" presId="urn:microsoft.com/office/officeart/2009/layout/CircleArrowProcess"/>
    <dgm:cxn modelId="{D2D059A9-9864-4798-8144-59EA8D26EDC0}" type="presParOf" srcId="{5114C066-29E3-4417-9B01-F1F1E8D045A6}" destId="{66A264F4-E4F8-4E1D-8BC1-5024BB040058}" srcOrd="2" destOrd="0" presId="urn:microsoft.com/office/officeart/2009/layout/CircleArrowProcess"/>
    <dgm:cxn modelId="{B75F3DDC-83D0-4F61-8DEA-48E455D2483F}" type="presParOf" srcId="{66A264F4-E4F8-4E1D-8BC1-5024BB040058}" destId="{30C92224-2317-4444-AFC2-38266876658B}" srcOrd="0" destOrd="0" presId="urn:microsoft.com/office/officeart/2009/layout/CircleArrowProcess"/>
    <dgm:cxn modelId="{7BB281AE-CC85-4700-9C3B-7125EDF3B803}" type="presParOf" srcId="{5114C066-29E3-4417-9B01-F1F1E8D045A6}" destId="{DEA73F2D-4041-4D6D-B76F-036291B293E8}" srcOrd="3"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3EADA1-3CC8-4970-B797-FFBF74FF1948}" type="doc">
      <dgm:prSet loTypeId="urn:microsoft.com/office/officeart/2009/layout/CircleArrowProcess" loCatId="process" qsTypeId="urn:microsoft.com/office/officeart/2005/8/quickstyle/simple1" qsCatId="simple" csTypeId="urn:microsoft.com/office/officeart/2005/8/colors/accent5_1" csCatId="accent5" phldr="1"/>
      <dgm:spPr/>
      <dgm:t>
        <a:bodyPr/>
        <a:lstStyle/>
        <a:p>
          <a:endParaRPr lang="es-ES"/>
        </a:p>
      </dgm:t>
    </dgm:pt>
    <dgm:pt modelId="{BCF6ECDE-D3FE-4E1E-93E2-D0EF26B29D7E}">
      <dgm:prSet phldrT="[Texto]" custT="1"/>
      <dgm:spPr/>
      <dgm:t>
        <a:bodyPr/>
        <a:lstStyle/>
        <a:p>
          <a:r>
            <a:rPr lang="es-CO" sz="800" b="1" dirty="0" smtClean="0"/>
            <a:t>Murillo, (2005). </a:t>
          </a:r>
        </a:p>
        <a:p>
          <a:r>
            <a:rPr lang="es-CO" sz="800" b="0" dirty="0" smtClean="0"/>
            <a:t>Los trastornos de pronunciación  “Se caracterizan fundamentalmente cuando el niño omite o pronuncia los fonemas de forma inadecuada para su edad mental y se les dificulta pronunciar bien ciertos sonidos”. </a:t>
          </a:r>
        </a:p>
      </dgm:t>
    </dgm:pt>
    <dgm:pt modelId="{5075DE95-04DD-4226-84F0-28EC809696CA}" type="parTrans" cxnId="{BF36D3E5-F2A7-4422-B39E-C4242EC73D13}">
      <dgm:prSet/>
      <dgm:spPr/>
      <dgm:t>
        <a:bodyPr/>
        <a:lstStyle/>
        <a:p>
          <a:endParaRPr lang="es-ES" b="1"/>
        </a:p>
      </dgm:t>
    </dgm:pt>
    <dgm:pt modelId="{74EAFC74-6508-44FA-86EF-F1352F59B9C6}" type="sibTrans" cxnId="{BF36D3E5-F2A7-4422-B39E-C4242EC73D13}">
      <dgm:prSet/>
      <dgm:spPr/>
      <dgm:t>
        <a:bodyPr/>
        <a:lstStyle/>
        <a:p>
          <a:endParaRPr lang="es-ES" b="1"/>
        </a:p>
      </dgm:t>
    </dgm:pt>
    <dgm:pt modelId="{2F2C630E-CBCB-4985-B7A1-C05157575D2F}">
      <dgm:prSet phldrT="[Texto]" custT="1"/>
      <dgm:spPr/>
      <dgm:t>
        <a:bodyPr/>
        <a:lstStyle/>
        <a:p>
          <a:r>
            <a:rPr lang="es-CO" sz="900" b="1" dirty="0" smtClean="0"/>
            <a:t>Cassany (1998).</a:t>
          </a:r>
        </a:p>
        <a:p>
          <a:r>
            <a:rPr lang="es-CO" sz="800" b="0" dirty="0" smtClean="0"/>
            <a:t>El comentario irónico que hasta estos momentos se había reservado para los escritos con faltas de ortografía, ya se empieza a aplicar a la persona que por sistema no responde a lo que se le pregunta, a la que se encalla cuando habla, a la que se pierde en digresiones durante una exposición, o a la que comete muchas incorrecciones gramaticales.</a:t>
          </a:r>
          <a:r>
            <a:rPr lang="es-CO" sz="800" b="0" i="1" dirty="0" smtClean="0"/>
            <a:t> </a:t>
          </a:r>
          <a:endParaRPr lang="es-ES" sz="800" b="0" dirty="0"/>
        </a:p>
      </dgm:t>
    </dgm:pt>
    <dgm:pt modelId="{A2215865-C110-4448-AD6B-60DCBE03D07C}" type="sibTrans" cxnId="{AB9956D2-616C-4752-852C-A70533DE1699}">
      <dgm:prSet/>
      <dgm:spPr/>
      <dgm:t>
        <a:bodyPr/>
        <a:lstStyle/>
        <a:p>
          <a:endParaRPr lang="es-ES" b="1"/>
        </a:p>
      </dgm:t>
    </dgm:pt>
    <dgm:pt modelId="{3FA26E0C-B2FE-4A3E-A5CE-2E6B12653FB3}" type="parTrans" cxnId="{AB9956D2-616C-4752-852C-A70533DE1699}">
      <dgm:prSet/>
      <dgm:spPr/>
      <dgm:t>
        <a:bodyPr/>
        <a:lstStyle/>
        <a:p>
          <a:endParaRPr lang="es-ES" b="1"/>
        </a:p>
      </dgm:t>
    </dgm:pt>
    <dgm:pt modelId="{5114C066-29E3-4417-9B01-F1F1E8D045A6}" type="pres">
      <dgm:prSet presAssocID="{1D3EADA1-3CC8-4970-B797-FFBF74FF1948}" presName="Name0" presStyleCnt="0">
        <dgm:presLayoutVars>
          <dgm:chMax val="7"/>
          <dgm:chPref val="7"/>
          <dgm:dir/>
          <dgm:animLvl val="lvl"/>
        </dgm:presLayoutVars>
      </dgm:prSet>
      <dgm:spPr/>
      <dgm:t>
        <a:bodyPr/>
        <a:lstStyle/>
        <a:p>
          <a:endParaRPr lang="es-ES"/>
        </a:p>
      </dgm:t>
    </dgm:pt>
    <dgm:pt modelId="{130014EB-3C86-4C5E-BAD5-3010940AE601}" type="pres">
      <dgm:prSet presAssocID="{BCF6ECDE-D3FE-4E1E-93E2-D0EF26B29D7E}" presName="Accent1" presStyleCnt="0"/>
      <dgm:spPr/>
    </dgm:pt>
    <dgm:pt modelId="{64228BDE-8198-4583-8C13-AEDCE2361178}" type="pres">
      <dgm:prSet presAssocID="{BCF6ECDE-D3FE-4E1E-93E2-D0EF26B29D7E}" presName="Accent" presStyleLbl="node1" presStyleIdx="0" presStyleCnt="2" custScaleY="118987" custLinFactNeighborX="11620" custLinFactNeighborY="-15695"/>
      <dgm:spPr/>
    </dgm:pt>
    <dgm:pt modelId="{7E1ED051-4533-4511-8ABF-30C3DE53F2FD}" type="pres">
      <dgm:prSet presAssocID="{BCF6ECDE-D3FE-4E1E-93E2-D0EF26B29D7E}" presName="Parent1" presStyleLbl="revTx" presStyleIdx="0" presStyleCnt="2" custScaleY="273213" custLinFactNeighborX="16631" custLinFactNeighborY="-76473">
        <dgm:presLayoutVars>
          <dgm:chMax val="1"/>
          <dgm:chPref val="1"/>
          <dgm:bulletEnabled val="1"/>
        </dgm:presLayoutVars>
      </dgm:prSet>
      <dgm:spPr/>
      <dgm:t>
        <a:bodyPr/>
        <a:lstStyle/>
        <a:p>
          <a:endParaRPr lang="es-ES"/>
        </a:p>
      </dgm:t>
    </dgm:pt>
    <dgm:pt modelId="{66A264F4-E4F8-4E1D-8BC1-5024BB040058}" type="pres">
      <dgm:prSet presAssocID="{2F2C630E-CBCB-4985-B7A1-C05157575D2F}" presName="Accent2" presStyleCnt="0"/>
      <dgm:spPr/>
    </dgm:pt>
    <dgm:pt modelId="{30C92224-2317-4444-AFC2-38266876658B}" type="pres">
      <dgm:prSet presAssocID="{2F2C630E-CBCB-4985-B7A1-C05157575D2F}" presName="Accent" presStyleLbl="node1" presStyleIdx="1" presStyleCnt="2" custScaleX="123028" custScaleY="136306" custLinFactNeighborX="10269" custLinFactNeighborY="26410"/>
      <dgm:spPr/>
    </dgm:pt>
    <dgm:pt modelId="{DEA73F2D-4041-4D6D-B76F-036291B293E8}" type="pres">
      <dgm:prSet presAssocID="{2F2C630E-CBCB-4985-B7A1-C05157575D2F}" presName="Parent2" presStyleLbl="revTx" presStyleIdx="1" presStyleCnt="2" custScaleX="114035" custScaleY="292766" custLinFactNeighborX="15627" custLinFactNeighborY="77129">
        <dgm:presLayoutVars>
          <dgm:chMax val="1"/>
          <dgm:chPref val="1"/>
          <dgm:bulletEnabled val="1"/>
        </dgm:presLayoutVars>
      </dgm:prSet>
      <dgm:spPr/>
      <dgm:t>
        <a:bodyPr/>
        <a:lstStyle/>
        <a:p>
          <a:endParaRPr lang="es-ES"/>
        </a:p>
      </dgm:t>
    </dgm:pt>
  </dgm:ptLst>
  <dgm:cxnLst>
    <dgm:cxn modelId="{BF36D3E5-F2A7-4422-B39E-C4242EC73D13}" srcId="{1D3EADA1-3CC8-4970-B797-FFBF74FF1948}" destId="{BCF6ECDE-D3FE-4E1E-93E2-D0EF26B29D7E}" srcOrd="0" destOrd="0" parTransId="{5075DE95-04DD-4226-84F0-28EC809696CA}" sibTransId="{74EAFC74-6508-44FA-86EF-F1352F59B9C6}"/>
    <dgm:cxn modelId="{AB9956D2-616C-4752-852C-A70533DE1699}" srcId="{1D3EADA1-3CC8-4970-B797-FFBF74FF1948}" destId="{2F2C630E-CBCB-4985-B7A1-C05157575D2F}" srcOrd="1" destOrd="0" parTransId="{3FA26E0C-B2FE-4A3E-A5CE-2E6B12653FB3}" sibTransId="{A2215865-C110-4448-AD6B-60DCBE03D07C}"/>
    <dgm:cxn modelId="{CA05306E-AD89-4BFF-9239-5CC7B1C32881}" type="presOf" srcId="{1D3EADA1-3CC8-4970-B797-FFBF74FF1948}" destId="{5114C066-29E3-4417-9B01-F1F1E8D045A6}" srcOrd="0" destOrd="0" presId="urn:microsoft.com/office/officeart/2009/layout/CircleArrowProcess"/>
    <dgm:cxn modelId="{28072759-6758-4092-BFD2-B2D47FF1CA71}" type="presOf" srcId="{BCF6ECDE-D3FE-4E1E-93E2-D0EF26B29D7E}" destId="{7E1ED051-4533-4511-8ABF-30C3DE53F2FD}" srcOrd="0" destOrd="0" presId="urn:microsoft.com/office/officeart/2009/layout/CircleArrowProcess"/>
    <dgm:cxn modelId="{D64F1FD1-2314-412A-97AA-25D06D7EF167}" type="presOf" srcId="{2F2C630E-CBCB-4985-B7A1-C05157575D2F}" destId="{DEA73F2D-4041-4D6D-B76F-036291B293E8}" srcOrd="0" destOrd="0" presId="urn:microsoft.com/office/officeart/2009/layout/CircleArrowProcess"/>
    <dgm:cxn modelId="{EC5B0C52-B8D3-4DD8-9333-DB95BB1C7871}" type="presParOf" srcId="{5114C066-29E3-4417-9B01-F1F1E8D045A6}" destId="{130014EB-3C86-4C5E-BAD5-3010940AE601}" srcOrd="0" destOrd="0" presId="urn:microsoft.com/office/officeart/2009/layout/CircleArrowProcess"/>
    <dgm:cxn modelId="{243ABEE9-0FE3-43CA-842B-FC37E5DC41A0}" type="presParOf" srcId="{130014EB-3C86-4C5E-BAD5-3010940AE601}" destId="{64228BDE-8198-4583-8C13-AEDCE2361178}" srcOrd="0" destOrd="0" presId="urn:microsoft.com/office/officeart/2009/layout/CircleArrowProcess"/>
    <dgm:cxn modelId="{A36FFA6A-58C5-4169-8C09-A7F407604455}" type="presParOf" srcId="{5114C066-29E3-4417-9B01-F1F1E8D045A6}" destId="{7E1ED051-4533-4511-8ABF-30C3DE53F2FD}" srcOrd="1" destOrd="0" presId="urn:microsoft.com/office/officeart/2009/layout/CircleArrowProcess"/>
    <dgm:cxn modelId="{0A94FACF-1977-4E3C-8E5C-0C7CEEBDF838}" type="presParOf" srcId="{5114C066-29E3-4417-9B01-F1F1E8D045A6}" destId="{66A264F4-E4F8-4E1D-8BC1-5024BB040058}" srcOrd="2" destOrd="0" presId="urn:microsoft.com/office/officeart/2009/layout/CircleArrowProcess"/>
    <dgm:cxn modelId="{88D6E69A-65A0-41E3-9828-7BD23F93BB64}" type="presParOf" srcId="{66A264F4-E4F8-4E1D-8BC1-5024BB040058}" destId="{30C92224-2317-4444-AFC2-38266876658B}" srcOrd="0" destOrd="0" presId="urn:microsoft.com/office/officeart/2009/layout/CircleArrowProcess"/>
    <dgm:cxn modelId="{3E714C65-940C-4D2A-919E-E429E44E0033}" type="presParOf" srcId="{5114C066-29E3-4417-9B01-F1F1E8D045A6}" destId="{DEA73F2D-4041-4D6D-B76F-036291B293E8}" srcOrd="3" destOrd="0" presId="urn:microsoft.com/office/officeart/2009/layout/CircleArrow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3EADA1-3CC8-4970-B797-FFBF74FF1948}" type="doc">
      <dgm:prSet loTypeId="urn:microsoft.com/office/officeart/2009/layout/CircleArrowProcess" loCatId="process" qsTypeId="urn:microsoft.com/office/officeart/2005/8/quickstyle/simple1" qsCatId="simple" csTypeId="urn:microsoft.com/office/officeart/2005/8/colors/accent3_1" csCatId="accent3" phldr="1"/>
      <dgm:spPr/>
      <dgm:t>
        <a:bodyPr/>
        <a:lstStyle/>
        <a:p>
          <a:endParaRPr lang="es-ES"/>
        </a:p>
      </dgm:t>
    </dgm:pt>
    <dgm:pt modelId="{BCF6ECDE-D3FE-4E1E-93E2-D0EF26B29D7E}">
      <dgm:prSet phldrT="[Texto]" custT="1"/>
      <dgm:spPr/>
      <dgm:t>
        <a:bodyPr/>
        <a:lstStyle/>
        <a:p>
          <a:r>
            <a:rPr lang="es-CO" sz="900" b="1" dirty="0" err="1" smtClean="0"/>
            <a:t>Aguaded</a:t>
          </a:r>
          <a:r>
            <a:rPr lang="es-CO" sz="900" b="1" dirty="0" smtClean="0"/>
            <a:t>, </a:t>
          </a:r>
          <a:r>
            <a:rPr lang="es-CO" sz="800" b="1" dirty="0" smtClean="0"/>
            <a:t>(2000).</a:t>
          </a:r>
        </a:p>
        <a:p>
          <a:r>
            <a:rPr lang="es-CO" sz="800" b="0" dirty="0" smtClean="0"/>
            <a:t>“La familia puede influir positiva o negativamente en la adquisición y desarrollo del lenguaje”</a:t>
          </a:r>
        </a:p>
        <a:p>
          <a:endParaRPr lang="es-ES" sz="800" b="1" dirty="0"/>
        </a:p>
      </dgm:t>
    </dgm:pt>
    <dgm:pt modelId="{5075DE95-04DD-4226-84F0-28EC809696CA}" type="parTrans" cxnId="{BF36D3E5-F2A7-4422-B39E-C4242EC73D13}">
      <dgm:prSet/>
      <dgm:spPr/>
      <dgm:t>
        <a:bodyPr/>
        <a:lstStyle/>
        <a:p>
          <a:endParaRPr lang="es-ES" b="1"/>
        </a:p>
      </dgm:t>
    </dgm:pt>
    <dgm:pt modelId="{74EAFC74-6508-44FA-86EF-F1352F59B9C6}" type="sibTrans" cxnId="{BF36D3E5-F2A7-4422-B39E-C4242EC73D13}">
      <dgm:prSet/>
      <dgm:spPr/>
      <dgm:t>
        <a:bodyPr/>
        <a:lstStyle/>
        <a:p>
          <a:endParaRPr lang="es-ES" b="1"/>
        </a:p>
      </dgm:t>
    </dgm:pt>
    <dgm:pt modelId="{2F2C630E-CBCB-4985-B7A1-C05157575D2F}">
      <dgm:prSet phldrT="[Texto]" custT="1"/>
      <dgm:spPr/>
      <dgm:t>
        <a:bodyPr/>
        <a:lstStyle/>
        <a:p>
          <a:r>
            <a:rPr lang="es-CO" sz="900" b="1" dirty="0" smtClean="0"/>
            <a:t>Vygotsky (1979).</a:t>
          </a:r>
        </a:p>
        <a:p>
          <a:r>
            <a:rPr lang="es-CO" sz="800" b="0" dirty="0" smtClean="0"/>
            <a:t>Los niños que crecen en ambientes familiares poco favorables, tienden a presentar dificultades en cuanto a su lenguaje. </a:t>
          </a:r>
          <a:endParaRPr lang="es-ES" sz="800" b="0" dirty="0" smtClean="0"/>
        </a:p>
      </dgm:t>
    </dgm:pt>
    <dgm:pt modelId="{3FA26E0C-B2FE-4A3E-A5CE-2E6B12653FB3}" type="parTrans" cxnId="{AB9956D2-616C-4752-852C-A70533DE1699}">
      <dgm:prSet/>
      <dgm:spPr/>
      <dgm:t>
        <a:bodyPr/>
        <a:lstStyle/>
        <a:p>
          <a:endParaRPr lang="es-ES" b="1"/>
        </a:p>
      </dgm:t>
    </dgm:pt>
    <dgm:pt modelId="{A2215865-C110-4448-AD6B-60DCBE03D07C}" type="sibTrans" cxnId="{AB9956D2-616C-4752-852C-A70533DE1699}">
      <dgm:prSet/>
      <dgm:spPr/>
      <dgm:t>
        <a:bodyPr/>
        <a:lstStyle/>
        <a:p>
          <a:endParaRPr lang="es-ES" b="1"/>
        </a:p>
      </dgm:t>
    </dgm:pt>
    <dgm:pt modelId="{A4D953B2-BF56-409E-B286-CFAD0623824C}">
      <dgm:prSet phldrT="[Texto]" custT="1"/>
      <dgm:spPr/>
      <dgm:t>
        <a:bodyPr/>
        <a:lstStyle/>
        <a:p>
          <a:r>
            <a:rPr lang="es-CO" sz="900" b="1" dirty="0" smtClean="0"/>
            <a:t>Tizard (1972).</a:t>
          </a:r>
        </a:p>
        <a:p>
          <a:r>
            <a:rPr lang="es-CO" sz="700" b="0" dirty="0" smtClean="0"/>
            <a:t> “Es necesario que la escuela trabaje de forma articulada con la familia con el fin de brindar un apoyo adecuado para el fortalecimiento de debilidades lingüísticas que se presenten en los niños” </a:t>
          </a:r>
        </a:p>
      </dgm:t>
    </dgm:pt>
    <dgm:pt modelId="{A8D1BDB0-DE81-4CAD-B1C9-9716D83EE3B8}" type="sibTrans" cxnId="{0CF55D40-8BE4-4B79-BA5B-2C7B58861219}">
      <dgm:prSet/>
      <dgm:spPr/>
      <dgm:t>
        <a:bodyPr/>
        <a:lstStyle/>
        <a:p>
          <a:endParaRPr lang="es-ES" b="1"/>
        </a:p>
      </dgm:t>
    </dgm:pt>
    <dgm:pt modelId="{83D2DB1E-8B30-4926-B4A8-86A0E2D48966}" type="parTrans" cxnId="{0CF55D40-8BE4-4B79-BA5B-2C7B58861219}">
      <dgm:prSet/>
      <dgm:spPr/>
      <dgm:t>
        <a:bodyPr/>
        <a:lstStyle/>
        <a:p>
          <a:endParaRPr lang="es-ES" b="1"/>
        </a:p>
      </dgm:t>
    </dgm:pt>
    <dgm:pt modelId="{5114C066-29E3-4417-9B01-F1F1E8D045A6}" type="pres">
      <dgm:prSet presAssocID="{1D3EADA1-3CC8-4970-B797-FFBF74FF1948}" presName="Name0" presStyleCnt="0">
        <dgm:presLayoutVars>
          <dgm:chMax val="7"/>
          <dgm:chPref val="7"/>
          <dgm:dir/>
          <dgm:animLvl val="lvl"/>
        </dgm:presLayoutVars>
      </dgm:prSet>
      <dgm:spPr/>
      <dgm:t>
        <a:bodyPr/>
        <a:lstStyle/>
        <a:p>
          <a:endParaRPr lang="es-ES"/>
        </a:p>
      </dgm:t>
    </dgm:pt>
    <dgm:pt modelId="{130014EB-3C86-4C5E-BAD5-3010940AE601}" type="pres">
      <dgm:prSet presAssocID="{BCF6ECDE-D3FE-4E1E-93E2-D0EF26B29D7E}" presName="Accent1" presStyleCnt="0"/>
      <dgm:spPr/>
    </dgm:pt>
    <dgm:pt modelId="{64228BDE-8198-4583-8C13-AEDCE2361178}" type="pres">
      <dgm:prSet presAssocID="{BCF6ECDE-D3FE-4E1E-93E2-D0EF26B29D7E}" presName="Accent" presStyleLbl="node1" presStyleIdx="0" presStyleCnt="3"/>
      <dgm:spPr/>
    </dgm:pt>
    <dgm:pt modelId="{7E1ED051-4533-4511-8ABF-30C3DE53F2FD}" type="pres">
      <dgm:prSet presAssocID="{BCF6ECDE-D3FE-4E1E-93E2-D0EF26B29D7E}" presName="Parent1" presStyleLbl="revTx" presStyleIdx="0" presStyleCnt="3" custScaleY="160879">
        <dgm:presLayoutVars>
          <dgm:chMax val="1"/>
          <dgm:chPref val="1"/>
          <dgm:bulletEnabled val="1"/>
        </dgm:presLayoutVars>
      </dgm:prSet>
      <dgm:spPr/>
      <dgm:t>
        <a:bodyPr/>
        <a:lstStyle/>
        <a:p>
          <a:endParaRPr lang="es-ES"/>
        </a:p>
      </dgm:t>
    </dgm:pt>
    <dgm:pt modelId="{66A264F4-E4F8-4E1D-8BC1-5024BB040058}" type="pres">
      <dgm:prSet presAssocID="{2F2C630E-CBCB-4985-B7A1-C05157575D2F}" presName="Accent2" presStyleCnt="0"/>
      <dgm:spPr/>
    </dgm:pt>
    <dgm:pt modelId="{30C92224-2317-4444-AFC2-38266876658B}" type="pres">
      <dgm:prSet presAssocID="{2F2C630E-CBCB-4985-B7A1-C05157575D2F}" presName="Accent" presStyleLbl="node1" presStyleIdx="1" presStyleCnt="3" custLinFactNeighborX="-3852" custLinFactNeighborY="-330"/>
      <dgm:spPr/>
    </dgm:pt>
    <dgm:pt modelId="{DEA73F2D-4041-4D6D-B76F-036291B293E8}" type="pres">
      <dgm:prSet presAssocID="{2F2C630E-CBCB-4985-B7A1-C05157575D2F}" presName="Parent2" presStyleLbl="revTx" presStyleIdx="1" presStyleCnt="3" custScaleX="125952" custScaleY="159847" custLinFactNeighborX="-1732" custLinFactNeighborY="-14984">
        <dgm:presLayoutVars>
          <dgm:chMax val="1"/>
          <dgm:chPref val="1"/>
          <dgm:bulletEnabled val="1"/>
        </dgm:presLayoutVars>
      </dgm:prSet>
      <dgm:spPr/>
      <dgm:t>
        <a:bodyPr/>
        <a:lstStyle/>
        <a:p>
          <a:endParaRPr lang="es-ES"/>
        </a:p>
      </dgm:t>
    </dgm:pt>
    <dgm:pt modelId="{71C51FAE-B05C-4F61-B501-DFC41E58A06E}" type="pres">
      <dgm:prSet presAssocID="{A4D953B2-BF56-409E-B286-CFAD0623824C}" presName="Accent3" presStyleCnt="0"/>
      <dgm:spPr/>
    </dgm:pt>
    <dgm:pt modelId="{0750939F-8044-44B1-AE4A-164BAF7C5641}" type="pres">
      <dgm:prSet presAssocID="{A4D953B2-BF56-409E-B286-CFAD0623824C}" presName="Accent" presStyleLbl="node1" presStyleIdx="2" presStyleCnt="3" custScaleX="109735" custScaleY="124214" custLinFactNeighborX="-2699" custLinFactNeighborY="16057"/>
      <dgm:spPr/>
    </dgm:pt>
    <dgm:pt modelId="{2214DDE0-8983-42F6-A033-9F8375688050}" type="pres">
      <dgm:prSet presAssocID="{A4D953B2-BF56-409E-B286-CFAD0623824C}" presName="Parent3" presStyleLbl="revTx" presStyleIdx="2" presStyleCnt="3" custScaleX="95896" custScaleY="223661" custLinFactNeighborX="-8720" custLinFactNeighborY="43508">
        <dgm:presLayoutVars>
          <dgm:chMax val="1"/>
          <dgm:chPref val="1"/>
          <dgm:bulletEnabled val="1"/>
        </dgm:presLayoutVars>
      </dgm:prSet>
      <dgm:spPr/>
      <dgm:t>
        <a:bodyPr/>
        <a:lstStyle/>
        <a:p>
          <a:endParaRPr lang="es-ES"/>
        </a:p>
      </dgm:t>
    </dgm:pt>
  </dgm:ptLst>
  <dgm:cxnLst>
    <dgm:cxn modelId="{AB9956D2-616C-4752-852C-A70533DE1699}" srcId="{1D3EADA1-3CC8-4970-B797-FFBF74FF1948}" destId="{2F2C630E-CBCB-4985-B7A1-C05157575D2F}" srcOrd="1" destOrd="0" parTransId="{3FA26E0C-B2FE-4A3E-A5CE-2E6B12653FB3}" sibTransId="{A2215865-C110-4448-AD6B-60DCBE03D07C}"/>
    <dgm:cxn modelId="{32607C4B-2F9B-466F-8BB1-6A439092A31B}" type="presOf" srcId="{BCF6ECDE-D3FE-4E1E-93E2-D0EF26B29D7E}" destId="{7E1ED051-4533-4511-8ABF-30C3DE53F2FD}" srcOrd="0" destOrd="0" presId="urn:microsoft.com/office/officeart/2009/layout/CircleArrowProcess"/>
    <dgm:cxn modelId="{D128C1D2-D0AD-4590-B684-7A9BB5326530}" type="presOf" srcId="{2F2C630E-CBCB-4985-B7A1-C05157575D2F}" destId="{DEA73F2D-4041-4D6D-B76F-036291B293E8}" srcOrd="0" destOrd="0" presId="urn:microsoft.com/office/officeart/2009/layout/CircleArrowProcess"/>
    <dgm:cxn modelId="{0CF55D40-8BE4-4B79-BA5B-2C7B58861219}" srcId="{1D3EADA1-3CC8-4970-B797-FFBF74FF1948}" destId="{A4D953B2-BF56-409E-B286-CFAD0623824C}" srcOrd="2" destOrd="0" parTransId="{83D2DB1E-8B30-4926-B4A8-86A0E2D48966}" sibTransId="{A8D1BDB0-DE81-4CAD-B1C9-9716D83EE3B8}"/>
    <dgm:cxn modelId="{BF36D3E5-F2A7-4422-B39E-C4242EC73D13}" srcId="{1D3EADA1-3CC8-4970-B797-FFBF74FF1948}" destId="{BCF6ECDE-D3FE-4E1E-93E2-D0EF26B29D7E}" srcOrd="0" destOrd="0" parTransId="{5075DE95-04DD-4226-84F0-28EC809696CA}" sibTransId="{74EAFC74-6508-44FA-86EF-F1352F59B9C6}"/>
    <dgm:cxn modelId="{015E587C-C0D4-4EB0-B3CC-885C14CE6626}" type="presOf" srcId="{A4D953B2-BF56-409E-B286-CFAD0623824C}" destId="{2214DDE0-8983-42F6-A033-9F8375688050}" srcOrd="0" destOrd="0" presId="urn:microsoft.com/office/officeart/2009/layout/CircleArrowProcess"/>
    <dgm:cxn modelId="{065DF68F-3C2F-4737-8F1F-91038010AF8D}" type="presOf" srcId="{1D3EADA1-3CC8-4970-B797-FFBF74FF1948}" destId="{5114C066-29E3-4417-9B01-F1F1E8D045A6}" srcOrd="0" destOrd="0" presId="urn:microsoft.com/office/officeart/2009/layout/CircleArrowProcess"/>
    <dgm:cxn modelId="{55899449-9B91-4DC4-BB65-A2B959D4A6E9}" type="presParOf" srcId="{5114C066-29E3-4417-9B01-F1F1E8D045A6}" destId="{130014EB-3C86-4C5E-BAD5-3010940AE601}" srcOrd="0" destOrd="0" presId="urn:microsoft.com/office/officeart/2009/layout/CircleArrowProcess"/>
    <dgm:cxn modelId="{A317AE9E-D7AD-4936-A7AB-146C7DAF268A}" type="presParOf" srcId="{130014EB-3C86-4C5E-BAD5-3010940AE601}" destId="{64228BDE-8198-4583-8C13-AEDCE2361178}" srcOrd="0" destOrd="0" presId="urn:microsoft.com/office/officeart/2009/layout/CircleArrowProcess"/>
    <dgm:cxn modelId="{B295078A-D023-4B10-BB4C-98962171F6A7}" type="presParOf" srcId="{5114C066-29E3-4417-9B01-F1F1E8D045A6}" destId="{7E1ED051-4533-4511-8ABF-30C3DE53F2FD}" srcOrd="1" destOrd="0" presId="urn:microsoft.com/office/officeart/2009/layout/CircleArrowProcess"/>
    <dgm:cxn modelId="{CAA1EEE0-1B76-4373-A6C4-26B1DF0E1DD4}" type="presParOf" srcId="{5114C066-29E3-4417-9B01-F1F1E8D045A6}" destId="{66A264F4-E4F8-4E1D-8BC1-5024BB040058}" srcOrd="2" destOrd="0" presId="urn:microsoft.com/office/officeart/2009/layout/CircleArrowProcess"/>
    <dgm:cxn modelId="{39DD99B6-AEE1-4EB2-8CA4-B4336589945C}" type="presParOf" srcId="{66A264F4-E4F8-4E1D-8BC1-5024BB040058}" destId="{30C92224-2317-4444-AFC2-38266876658B}" srcOrd="0" destOrd="0" presId="urn:microsoft.com/office/officeart/2009/layout/CircleArrowProcess"/>
    <dgm:cxn modelId="{C2D652C1-65C1-446B-BEC3-EA1D41A7B0EF}" type="presParOf" srcId="{5114C066-29E3-4417-9B01-F1F1E8D045A6}" destId="{DEA73F2D-4041-4D6D-B76F-036291B293E8}" srcOrd="3" destOrd="0" presId="urn:microsoft.com/office/officeart/2009/layout/CircleArrowProcess"/>
    <dgm:cxn modelId="{2F358A6C-5B82-4932-9F1B-1DF4FEBCDC23}" type="presParOf" srcId="{5114C066-29E3-4417-9B01-F1F1E8D045A6}" destId="{71C51FAE-B05C-4F61-B501-DFC41E58A06E}" srcOrd="4" destOrd="0" presId="urn:microsoft.com/office/officeart/2009/layout/CircleArrowProcess"/>
    <dgm:cxn modelId="{D5B193E3-E9D9-4A09-BF96-07A1F802AB0E}" type="presParOf" srcId="{71C51FAE-B05C-4F61-B501-DFC41E58A06E}" destId="{0750939F-8044-44B1-AE4A-164BAF7C5641}" srcOrd="0" destOrd="0" presId="urn:microsoft.com/office/officeart/2009/layout/CircleArrowProcess"/>
    <dgm:cxn modelId="{F67C8D83-6588-4540-A8B5-BDA53E33A685}" type="presParOf" srcId="{5114C066-29E3-4417-9B01-F1F1E8D045A6}" destId="{2214DDE0-8983-42F6-A033-9F8375688050}" srcOrd="5" destOrd="0" presId="urn:microsoft.com/office/officeart/2009/layout/CircleArrow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3EADA1-3CC8-4970-B797-FFBF74FF1948}"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es-ES"/>
        </a:p>
      </dgm:t>
    </dgm:pt>
    <dgm:pt modelId="{BCF6ECDE-D3FE-4E1E-93E2-D0EF26B29D7E}">
      <dgm:prSet phldrT="[Texto]" custT="1"/>
      <dgm:spPr/>
      <dgm:t>
        <a:bodyPr/>
        <a:lstStyle/>
        <a:p>
          <a:r>
            <a:rPr lang="es-CO" sz="900" b="1" dirty="0" smtClean="0"/>
            <a:t>Cassany (2000).</a:t>
          </a:r>
        </a:p>
        <a:p>
          <a:r>
            <a:rPr lang="es-CO" sz="900" b="0" dirty="0" smtClean="0"/>
            <a:t> El material didáctico  son “Todos aquellos materiales, editoriales o no, auto fabricados o no, reales o no, que nos puedan ser útiles para crear situaciones de aprendizaje</a:t>
          </a:r>
          <a:r>
            <a:rPr lang="es-CO" sz="900" b="1" dirty="0" smtClean="0"/>
            <a:t>.</a:t>
          </a:r>
        </a:p>
      </dgm:t>
    </dgm:pt>
    <dgm:pt modelId="{5075DE95-04DD-4226-84F0-28EC809696CA}" type="parTrans" cxnId="{BF36D3E5-F2A7-4422-B39E-C4242EC73D13}">
      <dgm:prSet/>
      <dgm:spPr/>
      <dgm:t>
        <a:bodyPr/>
        <a:lstStyle/>
        <a:p>
          <a:endParaRPr lang="es-ES" b="1"/>
        </a:p>
      </dgm:t>
    </dgm:pt>
    <dgm:pt modelId="{74EAFC74-6508-44FA-86EF-F1352F59B9C6}" type="sibTrans" cxnId="{BF36D3E5-F2A7-4422-B39E-C4242EC73D13}">
      <dgm:prSet/>
      <dgm:spPr/>
      <dgm:t>
        <a:bodyPr/>
        <a:lstStyle/>
        <a:p>
          <a:endParaRPr lang="es-ES" b="1"/>
        </a:p>
      </dgm:t>
    </dgm:pt>
    <dgm:pt modelId="{2F2C630E-CBCB-4985-B7A1-C05157575D2F}">
      <dgm:prSet phldrT="[Texto]" custT="1"/>
      <dgm:spPr/>
      <dgm:t>
        <a:bodyPr/>
        <a:lstStyle/>
        <a:p>
          <a:r>
            <a:rPr lang="es-CO" sz="800" b="1" dirty="0" err="1" smtClean="0"/>
            <a:t>Doménech</a:t>
          </a:r>
          <a:r>
            <a:rPr lang="es-CO" sz="800" b="1" dirty="0" smtClean="0"/>
            <a:t> y Viñas (1997).</a:t>
          </a:r>
        </a:p>
        <a:p>
          <a:r>
            <a:rPr lang="es-CO" sz="800" b="0" dirty="0" smtClean="0"/>
            <a:t> “Los materiales didácticos que utilizamos en el proceso de enseñanza/aprendizaje, son,  elementos mediadores entre el educador y el entorno que lo rodea”.</a:t>
          </a:r>
          <a:endParaRPr lang="es-ES" sz="800" b="0" dirty="0"/>
        </a:p>
      </dgm:t>
    </dgm:pt>
    <dgm:pt modelId="{3FA26E0C-B2FE-4A3E-A5CE-2E6B12653FB3}" type="parTrans" cxnId="{AB9956D2-616C-4752-852C-A70533DE1699}">
      <dgm:prSet/>
      <dgm:spPr/>
      <dgm:t>
        <a:bodyPr/>
        <a:lstStyle/>
        <a:p>
          <a:endParaRPr lang="es-ES" b="1"/>
        </a:p>
      </dgm:t>
    </dgm:pt>
    <dgm:pt modelId="{A2215865-C110-4448-AD6B-60DCBE03D07C}" type="sibTrans" cxnId="{AB9956D2-616C-4752-852C-A70533DE1699}">
      <dgm:prSet/>
      <dgm:spPr/>
      <dgm:t>
        <a:bodyPr/>
        <a:lstStyle/>
        <a:p>
          <a:endParaRPr lang="es-ES" b="1"/>
        </a:p>
      </dgm:t>
    </dgm:pt>
    <dgm:pt modelId="{5114C066-29E3-4417-9B01-F1F1E8D045A6}" type="pres">
      <dgm:prSet presAssocID="{1D3EADA1-3CC8-4970-B797-FFBF74FF1948}" presName="Name0" presStyleCnt="0">
        <dgm:presLayoutVars>
          <dgm:chMax val="7"/>
          <dgm:chPref val="7"/>
          <dgm:dir/>
          <dgm:animLvl val="lvl"/>
        </dgm:presLayoutVars>
      </dgm:prSet>
      <dgm:spPr/>
      <dgm:t>
        <a:bodyPr/>
        <a:lstStyle/>
        <a:p>
          <a:endParaRPr lang="es-ES"/>
        </a:p>
      </dgm:t>
    </dgm:pt>
    <dgm:pt modelId="{130014EB-3C86-4C5E-BAD5-3010940AE601}" type="pres">
      <dgm:prSet presAssocID="{BCF6ECDE-D3FE-4E1E-93E2-D0EF26B29D7E}" presName="Accent1" presStyleCnt="0"/>
      <dgm:spPr/>
      <dgm:t>
        <a:bodyPr/>
        <a:lstStyle/>
        <a:p>
          <a:endParaRPr lang="es-CO"/>
        </a:p>
      </dgm:t>
    </dgm:pt>
    <dgm:pt modelId="{64228BDE-8198-4583-8C13-AEDCE2361178}" type="pres">
      <dgm:prSet presAssocID="{BCF6ECDE-D3FE-4E1E-93E2-D0EF26B29D7E}" presName="Accent" presStyleLbl="node1" presStyleIdx="0" presStyleCnt="2" custScaleX="124467" custScaleY="116532"/>
      <dgm:spPr/>
      <dgm:t>
        <a:bodyPr/>
        <a:lstStyle/>
        <a:p>
          <a:endParaRPr lang="es-CO"/>
        </a:p>
      </dgm:t>
    </dgm:pt>
    <dgm:pt modelId="{7E1ED051-4533-4511-8ABF-30C3DE53F2FD}" type="pres">
      <dgm:prSet presAssocID="{BCF6ECDE-D3FE-4E1E-93E2-D0EF26B29D7E}" presName="Parent1" presStyleLbl="revTx" presStyleIdx="0" presStyleCnt="2" custScaleX="150751" custScaleY="194685" custLinFactNeighborX="0" custLinFactNeighborY="-16590">
        <dgm:presLayoutVars>
          <dgm:chMax val="1"/>
          <dgm:chPref val="1"/>
          <dgm:bulletEnabled val="1"/>
        </dgm:presLayoutVars>
      </dgm:prSet>
      <dgm:spPr/>
      <dgm:t>
        <a:bodyPr/>
        <a:lstStyle/>
        <a:p>
          <a:endParaRPr lang="es-ES"/>
        </a:p>
      </dgm:t>
    </dgm:pt>
    <dgm:pt modelId="{66A264F4-E4F8-4E1D-8BC1-5024BB040058}" type="pres">
      <dgm:prSet presAssocID="{2F2C630E-CBCB-4985-B7A1-C05157575D2F}" presName="Accent2" presStyleCnt="0"/>
      <dgm:spPr/>
      <dgm:t>
        <a:bodyPr/>
        <a:lstStyle/>
        <a:p>
          <a:endParaRPr lang="es-CO"/>
        </a:p>
      </dgm:t>
    </dgm:pt>
    <dgm:pt modelId="{30C92224-2317-4444-AFC2-38266876658B}" type="pres">
      <dgm:prSet presAssocID="{2F2C630E-CBCB-4985-B7A1-C05157575D2F}" presName="Accent" presStyleLbl="node1" presStyleIdx="1" presStyleCnt="2" custScaleX="125268" custScaleY="119676" custLinFactNeighborX="-3112" custLinFactNeighborY="19773"/>
      <dgm:spPr/>
      <dgm:t>
        <a:bodyPr/>
        <a:lstStyle/>
        <a:p>
          <a:endParaRPr lang="es-CO"/>
        </a:p>
      </dgm:t>
    </dgm:pt>
    <dgm:pt modelId="{DEA73F2D-4041-4D6D-B76F-036291B293E8}" type="pres">
      <dgm:prSet presAssocID="{2F2C630E-CBCB-4985-B7A1-C05157575D2F}" presName="Parent2" presStyleLbl="revTx" presStyleIdx="1" presStyleCnt="2" custScaleX="133781" custScaleY="231664" custLinFactNeighborX="-4387" custLinFactNeighborY="51748">
        <dgm:presLayoutVars>
          <dgm:chMax val="1"/>
          <dgm:chPref val="1"/>
          <dgm:bulletEnabled val="1"/>
        </dgm:presLayoutVars>
      </dgm:prSet>
      <dgm:spPr/>
      <dgm:t>
        <a:bodyPr/>
        <a:lstStyle/>
        <a:p>
          <a:endParaRPr lang="es-ES"/>
        </a:p>
      </dgm:t>
    </dgm:pt>
  </dgm:ptLst>
  <dgm:cxnLst>
    <dgm:cxn modelId="{AB9956D2-616C-4752-852C-A70533DE1699}" srcId="{1D3EADA1-3CC8-4970-B797-FFBF74FF1948}" destId="{2F2C630E-CBCB-4985-B7A1-C05157575D2F}" srcOrd="1" destOrd="0" parTransId="{3FA26E0C-B2FE-4A3E-A5CE-2E6B12653FB3}" sibTransId="{A2215865-C110-4448-AD6B-60DCBE03D07C}"/>
    <dgm:cxn modelId="{BF36D3E5-F2A7-4422-B39E-C4242EC73D13}" srcId="{1D3EADA1-3CC8-4970-B797-FFBF74FF1948}" destId="{BCF6ECDE-D3FE-4E1E-93E2-D0EF26B29D7E}" srcOrd="0" destOrd="0" parTransId="{5075DE95-04DD-4226-84F0-28EC809696CA}" sibTransId="{74EAFC74-6508-44FA-86EF-F1352F59B9C6}"/>
    <dgm:cxn modelId="{758B5556-09AC-4DA2-8C17-567075BCCCA4}" type="presOf" srcId="{1D3EADA1-3CC8-4970-B797-FFBF74FF1948}" destId="{5114C066-29E3-4417-9B01-F1F1E8D045A6}" srcOrd="0" destOrd="0" presId="urn:microsoft.com/office/officeart/2009/layout/CircleArrowProcess"/>
    <dgm:cxn modelId="{C6471B6D-7458-4AA8-8827-D2C491763000}" type="presOf" srcId="{2F2C630E-CBCB-4985-B7A1-C05157575D2F}" destId="{DEA73F2D-4041-4D6D-B76F-036291B293E8}" srcOrd="0" destOrd="0" presId="urn:microsoft.com/office/officeart/2009/layout/CircleArrowProcess"/>
    <dgm:cxn modelId="{0F956AF3-475A-4696-B06D-9B66503ED0CB}" type="presOf" srcId="{BCF6ECDE-D3FE-4E1E-93E2-D0EF26B29D7E}" destId="{7E1ED051-4533-4511-8ABF-30C3DE53F2FD}" srcOrd="0" destOrd="0" presId="urn:microsoft.com/office/officeart/2009/layout/CircleArrowProcess"/>
    <dgm:cxn modelId="{FB31CD9E-A1C7-4AB8-83B8-16419151FF58}" type="presParOf" srcId="{5114C066-29E3-4417-9B01-F1F1E8D045A6}" destId="{130014EB-3C86-4C5E-BAD5-3010940AE601}" srcOrd="0" destOrd="0" presId="urn:microsoft.com/office/officeart/2009/layout/CircleArrowProcess"/>
    <dgm:cxn modelId="{E5ECE895-620D-4105-BA8F-FCC4A645628A}" type="presParOf" srcId="{130014EB-3C86-4C5E-BAD5-3010940AE601}" destId="{64228BDE-8198-4583-8C13-AEDCE2361178}" srcOrd="0" destOrd="0" presId="urn:microsoft.com/office/officeart/2009/layout/CircleArrowProcess"/>
    <dgm:cxn modelId="{8E3BF0BD-66E6-4A66-A94E-D2F6D2250368}" type="presParOf" srcId="{5114C066-29E3-4417-9B01-F1F1E8D045A6}" destId="{7E1ED051-4533-4511-8ABF-30C3DE53F2FD}" srcOrd="1" destOrd="0" presId="urn:microsoft.com/office/officeart/2009/layout/CircleArrowProcess"/>
    <dgm:cxn modelId="{58623DB2-BDBA-4E08-A81F-5A1948748BDA}" type="presParOf" srcId="{5114C066-29E3-4417-9B01-F1F1E8D045A6}" destId="{66A264F4-E4F8-4E1D-8BC1-5024BB040058}" srcOrd="2" destOrd="0" presId="urn:microsoft.com/office/officeart/2009/layout/CircleArrowProcess"/>
    <dgm:cxn modelId="{47B180D8-61E4-4599-89E5-D9F88334134B}" type="presParOf" srcId="{66A264F4-E4F8-4E1D-8BC1-5024BB040058}" destId="{30C92224-2317-4444-AFC2-38266876658B}" srcOrd="0" destOrd="0" presId="urn:microsoft.com/office/officeart/2009/layout/CircleArrowProcess"/>
    <dgm:cxn modelId="{2224482F-02F1-4D04-A900-D3F141A2BE09}" type="presParOf" srcId="{5114C066-29E3-4417-9B01-F1F1E8D045A6}" destId="{DEA73F2D-4041-4D6D-B76F-036291B293E8}"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D3EADA1-3CC8-4970-B797-FFBF74FF1948}"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s-ES"/>
        </a:p>
      </dgm:t>
    </dgm:pt>
    <dgm:pt modelId="{BCF6ECDE-D3FE-4E1E-93E2-D0EF26B29D7E}">
      <dgm:prSet custT="1"/>
      <dgm:spPr/>
      <dgm:t>
        <a:bodyPr/>
        <a:lstStyle/>
        <a:p>
          <a:r>
            <a:rPr lang="es-CO" sz="900" b="1" dirty="0" smtClean="0"/>
            <a:t>Bustamante, (2011).</a:t>
          </a:r>
        </a:p>
        <a:p>
          <a:r>
            <a:rPr lang="es-CO" sz="900" b="0" dirty="0" smtClean="0"/>
            <a:t>Las actividades didácticas forman parte del proceso de enseñanza - aprendizaje promovido por la intervención pedagógica del docente mediante el cual el alumno construye, y asimila nuevos conocimientos</a:t>
          </a:r>
          <a:r>
            <a:rPr lang="es-CO" sz="800" b="0" dirty="0" smtClean="0"/>
            <a:t>.</a:t>
          </a:r>
          <a:endParaRPr lang="es-ES" sz="800" b="0" dirty="0"/>
        </a:p>
      </dgm:t>
    </dgm:pt>
    <dgm:pt modelId="{5075DE95-04DD-4226-84F0-28EC809696CA}" type="parTrans" cxnId="{BF36D3E5-F2A7-4422-B39E-C4242EC73D13}">
      <dgm:prSet/>
      <dgm:spPr/>
      <dgm:t>
        <a:bodyPr/>
        <a:lstStyle/>
        <a:p>
          <a:endParaRPr lang="es-ES" b="1"/>
        </a:p>
      </dgm:t>
    </dgm:pt>
    <dgm:pt modelId="{74EAFC74-6508-44FA-86EF-F1352F59B9C6}" type="sibTrans" cxnId="{BF36D3E5-F2A7-4422-B39E-C4242EC73D13}">
      <dgm:prSet/>
      <dgm:spPr/>
      <dgm:t>
        <a:bodyPr/>
        <a:lstStyle/>
        <a:p>
          <a:endParaRPr lang="es-ES" b="1"/>
        </a:p>
      </dgm:t>
    </dgm:pt>
    <dgm:pt modelId="{2F2C630E-CBCB-4985-B7A1-C05157575D2F}">
      <dgm:prSet phldrT="[Texto]" custT="1"/>
      <dgm:spPr/>
      <dgm:t>
        <a:bodyPr/>
        <a:lstStyle/>
        <a:p>
          <a:r>
            <a:rPr lang="es-CO" sz="900" b="1" dirty="0" smtClean="0"/>
            <a:t>Cavenago, (2015).</a:t>
          </a:r>
          <a:r>
            <a:rPr lang="es-CO" sz="900" b="1" i="1" dirty="0" smtClean="0"/>
            <a:t> </a:t>
          </a:r>
        </a:p>
        <a:p>
          <a:r>
            <a:rPr lang="es-CO" sz="900" b="0" dirty="0" smtClean="0"/>
            <a:t>El docente acompaña al niño en este aprendizaje y lo corrige escuchándolo y mostrándole la forma en cómo la expresión debe ser dicha.</a:t>
          </a:r>
          <a:endParaRPr lang="es-ES" sz="900" b="0" dirty="0" smtClean="0"/>
        </a:p>
      </dgm:t>
    </dgm:pt>
    <dgm:pt modelId="{3FA26E0C-B2FE-4A3E-A5CE-2E6B12653FB3}" type="parTrans" cxnId="{AB9956D2-616C-4752-852C-A70533DE1699}">
      <dgm:prSet/>
      <dgm:spPr/>
      <dgm:t>
        <a:bodyPr/>
        <a:lstStyle/>
        <a:p>
          <a:endParaRPr lang="es-ES" b="1"/>
        </a:p>
      </dgm:t>
    </dgm:pt>
    <dgm:pt modelId="{A2215865-C110-4448-AD6B-60DCBE03D07C}" type="sibTrans" cxnId="{AB9956D2-616C-4752-852C-A70533DE1699}">
      <dgm:prSet/>
      <dgm:spPr/>
      <dgm:t>
        <a:bodyPr/>
        <a:lstStyle/>
        <a:p>
          <a:endParaRPr lang="es-ES" b="1"/>
        </a:p>
      </dgm:t>
    </dgm:pt>
    <dgm:pt modelId="{5114C066-29E3-4417-9B01-F1F1E8D045A6}" type="pres">
      <dgm:prSet presAssocID="{1D3EADA1-3CC8-4970-B797-FFBF74FF1948}" presName="Name0" presStyleCnt="0">
        <dgm:presLayoutVars>
          <dgm:chMax val="7"/>
          <dgm:chPref val="7"/>
          <dgm:dir/>
          <dgm:animLvl val="lvl"/>
        </dgm:presLayoutVars>
      </dgm:prSet>
      <dgm:spPr/>
      <dgm:t>
        <a:bodyPr/>
        <a:lstStyle/>
        <a:p>
          <a:endParaRPr lang="es-ES"/>
        </a:p>
      </dgm:t>
    </dgm:pt>
    <dgm:pt modelId="{130014EB-3C86-4C5E-BAD5-3010940AE601}" type="pres">
      <dgm:prSet presAssocID="{BCF6ECDE-D3FE-4E1E-93E2-D0EF26B29D7E}" presName="Accent1" presStyleCnt="0"/>
      <dgm:spPr/>
      <dgm:t>
        <a:bodyPr/>
        <a:lstStyle/>
        <a:p>
          <a:endParaRPr lang="es-CO"/>
        </a:p>
      </dgm:t>
    </dgm:pt>
    <dgm:pt modelId="{64228BDE-8198-4583-8C13-AEDCE2361178}" type="pres">
      <dgm:prSet presAssocID="{BCF6ECDE-D3FE-4E1E-93E2-D0EF26B29D7E}" presName="Accent" presStyleLbl="node1" presStyleIdx="0" presStyleCnt="2" custScaleX="132160" custScaleY="117361"/>
      <dgm:spPr/>
      <dgm:t>
        <a:bodyPr/>
        <a:lstStyle/>
        <a:p>
          <a:endParaRPr lang="es-CO"/>
        </a:p>
      </dgm:t>
    </dgm:pt>
    <dgm:pt modelId="{7E1ED051-4533-4511-8ABF-30C3DE53F2FD}" type="pres">
      <dgm:prSet presAssocID="{BCF6ECDE-D3FE-4E1E-93E2-D0EF26B29D7E}" presName="Parent1" presStyleLbl="revTx" presStyleIdx="0" presStyleCnt="2" custScaleX="142095" custScaleY="219868" custLinFactNeighborX="260" custLinFactNeighborY="-31319">
        <dgm:presLayoutVars>
          <dgm:chMax val="1"/>
          <dgm:chPref val="1"/>
          <dgm:bulletEnabled val="1"/>
        </dgm:presLayoutVars>
      </dgm:prSet>
      <dgm:spPr/>
      <dgm:t>
        <a:bodyPr/>
        <a:lstStyle/>
        <a:p>
          <a:endParaRPr lang="es-ES"/>
        </a:p>
      </dgm:t>
    </dgm:pt>
    <dgm:pt modelId="{66A264F4-E4F8-4E1D-8BC1-5024BB040058}" type="pres">
      <dgm:prSet presAssocID="{2F2C630E-CBCB-4985-B7A1-C05157575D2F}" presName="Accent2" presStyleCnt="0"/>
      <dgm:spPr/>
      <dgm:t>
        <a:bodyPr/>
        <a:lstStyle/>
        <a:p>
          <a:endParaRPr lang="es-CO"/>
        </a:p>
      </dgm:t>
    </dgm:pt>
    <dgm:pt modelId="{30C92224-2317-4444-AFC2-38266876658B}" type="pres">
      <dgm:prSet presAssocID="{2F2C630E-CBCB-4985-B7A1-C05157575D2F}" presName="Accent" presStyleLbl="node1" presStyleIdx="1" presStyleCnt="2" custScaleX="125744" custScaleY="132024" custLinFactNeighborX="-2981" custLinFactNeighborY="18026"/>
      <dgm:spPr/>
      <dgm:t>
        <a:bodyPr/>
        <a:lstStyle/>
        <a:p>
          <a:endParaRPr lang="es-CO"/>
        </a:p>
      </dgm:t>
    </dgm:pt>
    <dgm:pt modelId="{DEA73F2D-4041-4D6D-B76F-036291B293E8}" type="pres">
      <dgm:prSet presAssocID="{2F2C630E-CBCB-4985-B7A1-C05157575D2F}" presName="Parent2" presStyleLbl="revTx" presStyleIdx="1" presStyleCnt="2" custScaleX="123866" custScaleY="252615" custLinFactNeighborX="-8213" custLinFactNeighborY="62498">
        <dgm:presLayoutVars>
          <dgm:chMax val="1"/>
          <dgm:chPref val="1"/>
          <dgm:bulletEnabled val="1"/>
        </dgm:presLayoutVars>
      </dgm:prSet>
      <dgm:spPr/>
      <dgm:t>
        <a:bodyPr/>
        <a:lstStyle/>
        <a:p>
          <a:endParaRPr lang="es-ES"/>
        </a:p>
      </dgm:t>
    </dgm:pt>
  </dgm:ptLst>
  <dgm:cxnLst>
    <dgm:cxn modelId="{BF36D3E5-F2A7-4422-B39E-C4242EC73D13}" srcId="{1D3EADA1-3CC8-4970-B797-FFBF74FF1948}" destId="{BCF6ECDE-D3FE-4E1E-93E2-D0EF26B29D7E}" srcOrd="0" destOrd="0" parTransId="{5075DE95-04DD-4226-84F0-28EC809696CA}" sibTransId="{74EAFC74-6508-44FA-86EF-F1352F59B9C6}"/>
    <dgm:cxn modelId="{AB9956D2-616C-4752-852C-A70533DE1699}" srcId="{1D3EADA1-3CC8-4970-B797-FFBF74FF1948}" destId="{2F2C630E-CBCB-4985-B7A1-C05157575D2F}" srcOrd="1" destOrd="0" parTransId="{3FA26E0C-B2FE-4A3E-A5CE-2E6B12653FB3}" sibTransId="{A2215865-C110-4448-AD6B-60DCBE03D07C}"/>
    <dgm:cxn modelId="{3FE5FDDC-CA6D-4990-A453-9D3C1D2A5DAC}" type="presOf" srcId="{BCF6ECDE-D3FE-4E1E-93E2-D0EF26B29D7E}" destId="{7E1ED051-4533-4511-8ABF-30C3DE53F2FD}" srcOrd="0" destOrd="0" presId="urn:microsoft.com/office/officeart/2009/layout/CircleArrowProcess"/>
    <dgm:cxn modelId="{133E47EC-39B5-4588-9111-4020EB4F4219}" type="presOf" srcId="{1D3EADA1-3CC8-4970-B797-FFBF74FF1948}" destId="{5114C066-29E3-4417-9B01-F1F1E8D045A6}" srcOrd="0" destOrd="0" presId="urn:microsoft.com/office/officeart/2009/layout/CircleArrowProcess"/>
    <dgm:cxn modelId="{8C90CB8A-F139-404C-B2E6-3473E6F6920D}" type="presOf" srcId="{2F2C630E-CBCB-4985-B7A1-C05157575D2F}" destId="{DEA73F2D-4041-4D6D-B76F-036291B293E8}" srcOrd="0" destOrd="0" presId="urn:microsoft.com/office/officeart/2009/layout/CircleArrowProcess"/>
    <dgm:cxn modelId="{B7BF2F91-731D-4391-8F58-1A328837A627}" type="presParOf" srcId="{5114C066-29E3-4417-9B01-F1F1E8D045A6}" destId="{130014EB-3C86-4C5E-BAD5-3010940AE601}" srcOrd="0" destOrd="0" presId="urn:microsoft.com/office/officeart/2009/layout/CircleArrowProcess"/>
    <dgm:cxn modelId="{75043FFE-B61E-4F48-B5FA-F4A4C79E7224}" type="presParOf" srcId="{130014EB-3C86-4C5E-BAD5-3010940AE601}" destId="{64228BDE-8198-4583-8C13-AEDCE2361178}" srcOrd="0" destOrd="0" presId="urn:microsoft.com/office/officeart/2009/layout/CircleArrowProcess"/>
    <dgm:cxn modelId="{18902DC4-BA20-4578-AAB2-07FA49AA4025}" type="presParOf" srcId="{5114C066-29E3-4417-9B01-F1F1E8D045A6}" destId="{7E1ED051-4533-4511-8ABF-30C3DE53F2FD}" srcOrd="1" destOrd="0" presId="urn:microsoft.com/office/officeart/2009/layout/CircleArrowProcess"/>
    <dgm:cxn modelId="{BA3F97E5-8335-4A3B-99A7-DAD741A06E91}" type="presParOf" srcId="{5114C066-29E3-4417-9B01-F1F1E8D045A6}" destId="{66A264F4-E4F8-4E1D-8BC1-5024BB040058}" srcOrd="2" destOrd="0" presId="urn:microsoft.com/office/officeart/2009/layout/CircleArrowProcess"/>
    <dgm:cxn modelId="{F39EAF13-0C28-4974-9603-E85E78924692}" type="presParOf" srcId="{66A264F4-E4F8-4E1D-8BC1-5024BB040058}" destId="{30C92224-2317-4444-AFC2-38266876658B}" srcOrd="0" destOrd="0" presId="urn:microsoft.com/office/officeart/2009/layout/CircleArrowProcess"/>
    <dgm:cxn modelId="{4C548835-172B-4760-B628-6CD192527D89}" type="presParOf" srcId="{5114C066-29E3-4417-9B01-F1F1E8D045A6}" destId="{DEA73F2D-4041-4D6D-B76F-036291B293E8}" srcOrd="3"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9F47E0-6A6F-4A7F-9653-16A594DFD9B8}"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s-CO"/>
        </a:p>
      </dgm:t>
    </dgm:pt>
    <dgm:pt modelId="{82D3C1D4-3CDD-4202-9F44-34D235F9EC82}">
      <dgm:prSet phldrT="[Texto]" custT="1"/>
      <dgm:spPr/>
      <dgm:t>
        <a:bodyPr/>
        <a:lstStyle/>
        <a:p>
          <a:r>
            <a:rPr lang="es-CO" sz="1400" b="1" dirty="0" smtClean="0"/>
            <a:t>ENFOQUE</a:t>
          </a:r>
          <a:endParaRPr lang="es-CO" sz="1400" b="1" dirty="0"/>
        </a:p>
      </dgm:t>
    </dgm:pt>
    <dgm:pt modelId="{6B81309E-5742-4D0C-AD40-49A4746AD673}" type="parTrans" cxnId="{0B554A00-AAF8-4787-8158-DF715C754C33}">
      <dgm:prSet/>
      <dgm:spPr/>
      <dgm:t>
        <a:bodyPr/>
        <a:lstStyle/>
        <a:p>
          <a:endParaRPr lang="es-CO"/>
        </a:p>
      </dgm:t>
    </dgm:pt>
    <dgm:pt modelId="{2EEF39B0-F4AC-4A13-8C93-96FE229AF0D5}" type="sibTrans" cxnId="{0B554A00-AAF8-4787-8158-DF715C754C33}">
      <dgm:prSet/>
      <dgm:spPr/>
      <dgm:t>
        <a:bodyPr/>
        <a:lstStyle/>
        <a:p>
          <a:endParaRPr lang="es-CO"/>
        </a:p>
      </dgm:t>
    </dgm:pt>
    <dgm:pt modelId="{D7D7319E-14A4-43E7-ABDB-86AB945BF29C}">
      <dgm:prSet phldrT="[Texto]" custT="1"/>
      <dgm:spPr/>
      <dgm:t>
        <a:bodyPr/>
        <a:lstStyle/>
        <a:p>
          <a:r>
            <a:rPr lang="es-CO" sz="1400" b="1" dirty="0" smtClean="0"/>
            <a:t>POBLACIÓN</a:t>
          </a:r>
          <a:endParaRPr lang="es-CO" sz="1400" b="1" dirty="0"/>
        </a:p>
      </dgm:t>
    </dgm:pt>
    <dgm:pt modelId="{81BE9455-93E2-4123-9E6F-13A7E448A77A}" type="parTrans" cxnId="{8B19CFD5-3DFC-4611-886C-4199B3735A2B}">
      <dgm:prSet/>
      <dgm:spPr/>
      <dgm:t>
        <a:bodyPr/>
        <a:lstStyle/>
        <a:p>
          <a:endParaRPr lang="es-CO"/>
        </a:p>
      </dgm:t>
    </dgm:pt>
    <dgm:pt modelId="{2ECFCA80-FD10-4C52-BA18-CF38269243C7}" type="sibTrans" cxnId="{8B19CFD5-3DFC-4611-886C-4199B3735A2B}">
      <dgm:prSet/>
      <dgm:spPr/>
      <dgm:t>
        <a:bodyPr/>
        <a:lstStyle/>
        <a:p>
          <a:endParaRPr lang="es-CO"/>
        </a:p>
      </dgm:t>
    </dgm:pt>
    <dgm:pt modelId="{9062EEA1-CBF0-4571-AC7A-C5574EEEA0A2}">
      <dgm:prSet phldrT="[Texto]" custT="1"/>
      <dgm:spPr/>
      <dgm:t>
        <a:bodyPr/>
        <a:lstStyle/>
        <a:p>
          <a:pPr algn="just"/>
          <a:r>
            <a:rPr lang="es-CO" sz="1400" dirty="0" smtClean="0"/>
            <a:t> Cualitativo  Sampieri (2014).</a:t>
          </a:r>
          <a:endParaRPr lang="es-CO" sz="1400" b="1" dirty="0"/>
        </a:p>
      </dgm:t>
    </dgm:pt>
    <dgm:pt modelId="{5A5E6544-6D18-4161-8ED4-49A690FBCB1C}" type="parTrans" cxnId="{6E48C71D-2E11-4084-9F5D-B20013DBD9E6}">
      <dgm:prSet/>
      <dgm:spPr/>
      <dgm:t>
        <a:bodyPr/>
        <a:lstStyle/>
        <a:p>
          <a:endParaRPr lang="es-CO"/>
        </a:p>
      </dgm:t>
    </dgm:pt>
    <dgm:pt modelId="{9109DA38-3729-464B-ADB3-8EC50567EF1D}" type="sibTrans" cxnId="{6E48C71D-2E11-4084-9F5D-B20013DBD9E6}">
      <dgm:prSet/>
      <dgm:spPr/>
      <dgm:t>
        <a:bodyPr/>
        <a:lstStyle/>
        <a:p>
          <a:endParaRPr lang="es-CO"/>
        </a:p>
      </dgm:t>
    </dgm:pt>
    <dgm:pt modelId="{EEE25F21-01DC-4BB6-B7FA-0A857FEEE7BB}">
      <dgm:prSet custT="1"/>
      <dgm:spPr/>
      <dgm:t>
        <a:bodyPr/>
        <a:lstStyle/>
        <a:p>
          <a:r>
            <a:rPr lang="es-CO" sz="1400" dirty="0" smtClean="0"/>
            <a:t>Dos Gemelos de 4 años edad,  padres y dos docentes encargadas de los niños en el CDI.</a:t>
          </a:r>
          <a:endParaRPr lang="es-CO" sz="1400" b="1" dirty="0"/>
        </a:p>
      </dgm:t>
    </dgm:pt>
    <dgm:pt modelId="{AF45B5EE-8244-43A0-B181-B5CDE1A3BBAE}" type="parTrans" cxnId="{4D56D2EC-40C8-4C19-A470-D2A1F0CB8E79}">
      <dgm:prSet/>
      <dgm:spPr/>
      <dgm:t>
        <a:bodyPr/>
        <a:lstStyle/>
        <a:p>
          <a:endParaRPr lang="es-CO"/>
        </a:p>
      </dgm:t>
    </dgm:pt>
    <dgm:pt modelId="{84950BEF-0E66-49CD-A566-017540D78108}" type="sibTrans" cxnId="{4D56D2EC-40C8-4C19-A470-D2A1F0CB8E79}">
      <dgm:prSet/>
      <dgm:spPr/>
      <dgm:t>
        <a:bodyPr/>
        <a:lstStyle/>
        <a:p>
          <a:endParaRPr lang="es-CO"/>
        </a:p>
      </dgm:t>
    </dgm:pt>
    <dgm:pt modelId="{8271C8D9-F126-4E2E-BC7A-2BBD02738093}">
      <dgm:prSet custT="1"/>
      <dgm:spPr/>
      <dgm:t>
        <a:bodyPr/>
        <a:lstStyle/>
        <a:p>
          <a:r>
            <a:rPr lang="es-CO" sz="1400" b="1" dirty="0" smtClean="0"/>
            <a:t>TIPO DE INVESTIGACIÓN</a:t>
          </a:r>
          <a:endParaRPr lang="es-CO" sz="1400" b="1" dirty="0"/>
        </a:p>
      </dgm:t>
    </dgm:pt>
    <dgm:pt modelId="{90D4A580-C148-4AA5-811C-CD9938794D88}" type="parTrans" cxnId="{E0DE1DEA-0580-4C70-BBF9-0124E4C191D8}">
      <dgm:prSet/>
      <dgm:spPr/>
      <dgm:t>
        <a:bodyPr/>
        <a:lstStyle/>
        <a:p>
          <a:endParaRPr lang="es-CO"/>
        </a:p>
      </dgm:t>
    </dgm:pt>
    <dgm:pt modelId="{D3F6DB6A-91F0-45A7-9782-59D309B0D763}" type="sibTrans" cxnId="{E0DE1DEA-0580-4C70-BBF9-0124E4C191D8}">
      <dgm:prSet/>
      <dgm:spPr/>
      <dgm:t>
        <a:bodyPr/>
        <a:lstStyle/>
        <a:p>
          <a:endParaRPr lang="es-CO"/>
        </a:p>
      </dgm:t>
    </dgm:pt>
    <dgm:pt modelId="{32538C75-20A1-4EBD-9594-1214D2765981}">
      <dgm:prSet custT="1"/>
      <dgm:spPr/>
      <dgm:t>
        <a:bodyPr/>
        <a:lstStyle/>
        <a:p>
          <a:r>
            <a:rPr lang="es-CO" sz="1400" dirty="0" smtClean="0"/>
            <a:t> Estudio de caso. (Lara, 2011, p. 51).</a:t>
          </a:r>
          <a:r>
            <a:rPr lang="es-CO" sz="1400" b="1" dirty="0" smtClean="0"/>
            <a:t> </a:t>
          </a:r>
          <a:endParaRPr lang="es-CO" sz="1400" b="1" dirty="0"/>
        </a:p>
      </dgm:t>
    </dgm:pt>
    <dgm:pt modelId="{7E359ED7-13D1-47C1-9DF9-9FE6916D4F3E}" type="parTrans" cxnId="{B8E940DE-1B5A-4EC5-81E0-D6C83610D679}">
      <dgm:prSet/>
      <dgm:spPr/>
      <dgm:t>
        <a:bodyPr/>
        <a:lstStyle/>
        <a:p>
          <a:endParaRPr lang="es-CO"/>
        </a:p>
      </dgm:t>
    </dgm:pt>
    <dgm:pt modelId="{2E7FA101-E073-43A6-B94C-FADB909F6881}" type="sibTrans" cxnId="{B8E940DE-1B5A-4EC5-81E0-D6C83610D679}">
      <dgm:prSet/>
      <dgm:spPr/>
      <dgm:t>
        <a:bodyPr/>
        <a:lstStyle/>
        <a:p>
          <a:endParaRPr lang="es-CO"/>
        </a:p>
      </dgm:t>
    </dgm:pt>
    <dgm:pt modelId="{CB5302D8-1A43-47D3-824E-6C11F174D161}">
      <dgm:prSet custT="1"/>
      <dgm:spPr/>
      <dgm:t>
        <a:bodyPr/>
        <a:lstStyle/>
        <a:p>
          <a:r>
            <a:rPr lang="es-CO" sz="1400" b="1" dirty="0" smtClean="0"/>
            <a:t>INSTRUMENTOS DE RECOLECCIÓN DE INFORMACIÓN</a:t>
          </a:r>
          <a:endParaRPr lang="es-CO" sz="1400" b="1" dirty="0"/>
        </a:p>
      </dgm:t>
    </dgm:pt>
    <dgm:pt modelId="{BB2664D9-98B2-45B4-8698-2470EA2F39FB}" type="parTrans" cxnId="{4AC107F1-2BD0-4D5B-BB1A-C5A630D78811}">
      <dgm:prSet/>
      <dgm:spPr/>
      <dgm:t>
        <a:bodyPr/>
        <a:lstStyle/>
        <a:p>
          <a:endParaRPr lang="es-CO"/>
        </a:p>
      </dgm:t>
    </dgm:pt>
    <dgm:pt modelId="{B9E07A1F-C563-4AAF-9869-126FDFB6B9E6}" type="sibTrans" cxnId="{4AC107F1-2BD0-4D5B-BB1A-C5A630D78811}">
      <dgm:prSet/>
      <dgm:spPr/>
      <dgm:t>
        <a:bodyPr/>
        <a:lstStyle/>
        <a:p>
          <a:endParaRPr lang="es-CO"/>
        </a:p>
      </dgm:t>
    </dgm:pt>
    <dgm:pt modelId="{673AFE24-C6C4-4BFD-97BB-6F5C7C39FBE3}">
      <dgm:prSet custT="1"/>
      <dgm:spPr/>
      <dgm:t>
        <a:bodyPr/>
        <a:lstStyle/>
        <a:p>
          <a:endParaRPr lang="es-CO" sz="1200" b="1" dirty="0"/>
        </a:p>
      </dgm:t>
    </dgm:pt>
    <dgm:pt modelId="{9ADCAC8C-0C21-4925-A016-21BADAADA579}" type="parTrans" cxnId="{A556040F-4147-4246-88B2-93F2E03678E1}">
      <dgm:prSet/>
      <dgm:spPr/>
      <dgm:t>
        <a:bodyPr/>
        <a:lstStyle/>
        <a:p>
          <a:endParaRPr lang="es-CO"/>
        </a:p>
      </dgm:t>
    </dgm:pt>
    <dgm:pt modelId="{C84C8202-9193-4AF1-8B16-56E2D3030613}" type="sibTrans" cxnId="{A556040F-4147-4246-88B2-93F2E03678E1}">
      <dgm:prSet/>
      <dgm:spPr/>
      <dgm:t>
        <a:bodyPr/>
        <a:lstStyle/>
        <a:p>
          <a:endParaRPr lang="es-CO"/>
        </a:p>
      </dgm:t>
    </dgm:pt>
    <dgm:pt modelId="{D53EAD7F-56B8-4A0A-BC0C-BB65DC6BE6F3}">
      <dgm:prSet custT="1"/>
      <dgm:spPr/>
      <dgm:t>
        <a:bodyPr/>
        <a:lstStyle/>
        <a:p>
          <a:r>
            <a:rPr lang="es-CO" sz="1400" b="1" dirty="0" smtClean="0"/>
            <a:t>FASES DE INVESTIGACIÓN</a:t>
          </a:r>
          <a:endParaRPr lang="es-CO" sz="1400" b="1" dirty="0"/>
        </a:p>
      </dgm:t>
    </dgm:pt>
    <dgm:pt modelId="{3821EE3C-658C-49F8-9195-A2275C6B17CD}" type="parTrans" cxnId="{6D789E1F-0CF2-498F-9577-9E0DFE48516D}">
      <dgm:prSet/>
      <dgm:spPr/>
      <dgm:t>
        <a:bodyPr/>
        <a:lstStyle/>
        <a:p>
          <a:endParaRPr lang="es-CO"/>
        </a:p>
      </dgm:t>
    </dgm:pt>
    <dgm:pt modelId="{8ADB9CD1-0BAF-4063-8470-B5E32AD2CA40}" type="sibTrans" cxnId="{6D789E1F-0CF2-498F-9577-9E0DFE48516D}">
      <dgm:prSet/>
      <dgm:spPr/>
      <dgm:t>
        <a:bodyPr/>
        <a:lstStyle/>
        <a:p>
          <a:endParaRPr lang="es-CO"/>
        </a:p>
      </dgm:t>
    </dgm:pt>
    <dgm:pt modelId="{C526B66E-558B-4EC5-9932-18BF7D7C9817}">
      <dgm:prSet custT="1"/>
      <dgm:spPr/>
      <dgm:t>
        <a:bodyPr/>
        <a:lstStyle/>
        <a:p>
          <a:endParaRPr lang="es-CO" sz="1200" b="1" dirty="0"/>
        </a:p>
      </dgm:t>
    </dgm:pt>
    <dgm:pt modelId="{074C6238-7598-44AA-9C7B-26925D05A3BA}" type="parTrans" cxnId="{B6A75DC4-3CB7-4B94-B698-CB4971CF50EB}">
      <dgm:prSet/>
      <dgm:spPr/>
      <dgm:t>
        <a:bodyPr/>
        <a:lstStyle/>
        <a:p>
          <a:endParaRPr lang="es-CO"/>
        </a:p>
      </dgm:t>
    </dgm:pt>
    <dgm:pt modelId="{AAF0BC43-139E-41BE-94C7-182B8E8F6F91}" type="sibTrans" cxnId="{B6A75DC4-3CB7-4B94-B698-CB4971CF50EB}">
      <dgm:prSet/>
      <dgm:spPr/>
      <dgm:t>
        <a:bodyPr/>
        <a:lstStyle/>
        <a:p>
          <a:endParaRPr lang="es-CO"/>
        </a:p>
      </dgm:t>
    </dgm:pt>
    <dgm:pt modelId="{4FEEA7C8-4C21-49CB-A74D-D8EF50F3F5DE}">
      <dgm:prSet custT="1"/>
      <dgm:spPr/>
      <dgm:t>
        <a:bodyPr/>
        <a:lstStyle/>
        <a:p>
          <a:r>
            <a:rPr lang="es-CO" sz="1400" dirty="0" smtClean="0"/>
            <a:t>Guía de observación.</a:t>
          </a:r>
          <a:endParaRPr lang="es-CO" sz="1400" dirty="0"/>
        </a:p>
      </dgm:t>
    </dgm:pt>
    <dgm:pt modelId="{4241E7F5-06AD-44C3-B4DB-B96543DE87BF}" type="parTrans" cxnId="{FC7883EC-2C76-4A2E-9494-9F3CEE4AF7E5}">
      <dgm:prSet/>
      <dgm:spPr/>
      <dgm:t>
        <a:bodyPr/>
        <a:lstStyle/>
        <a:p>
          <a:endParaRPr lang="es-CO"/>
        </a:p>
      </dgm:t>
    </dgm:pt>
    <dgm:pt modelId="{59578F07-805A-4458-86B1-42EF846EC1A4}" type="sibTrans" cxnId="{FC7883EC-2C76-4A2E-9494-9F3CEE4AF7E5}">
      <dgm:prSet/>
      <dgm:spPr/>
      <dgm:t>
        <a:bodyPr/>
        <a:lstStyle/>
        <a:p>
          <a:endParaRPr lang="es-CO"/>
        </a:p>
      </dgm:t>
    </dgm:pt>
    <dgm:pt modelId="{AD208847-81F7-41FC-876B-0F19C558371A}">
      <dgm:prSet custT="1"/>
      <dgm:spPr/>
      <dgm:t>
        <a:bodyPr/>
        <a:lstStyle/>
        <a:p>
          <a:r>
            <a:rPr lang="es-CO" sz="1400" dirty="0" smtClean="0"/>
            <a:t>Escala de valoración cualitativa.</a:t>
          </a:r>
          <a:endParaRPr lang="es-CO" sz="1400" dirty="0"/>
        </a:p>
      </dgm:t>
    </dgm:pt>
    <dgm:pt modelId="{6C6A24F1-FD51-4F17-804E-18B45EE0147F}" type="parTrans" cxnId="{1AC7CA66-0870-49DF-B44B-82388C39DB8F}">
      <dgm:prSet/>
      <dgm:spPr/>
      <dgm:t>
        <a:bodyPr/>
        <a:lstStyle/>
        <a:p>
          <a:endParaRPr lang="es-CO"/>
        </a:p>
      </dgm:t>
    </dgm:pt>
    <dgm:pt modelId="{B23A4EAE-B2F7-4B75-88F7-3D3F3FE026AA}" type="sibTrans" cxnId="{1AC7CA66-0870-49DF-B44B-82388C39DB8F}">
      <dgm:prSet/>
      <dgm:spPr/>
      <dgm:t>
        <a:bodyPr/>
        <a:lstStyle/>
        <a:p>
          <a:endParaRPr lang="es-CO"/>
        </a:p>
      </dgm:t>
    </dgm:pt>
    <dgm:pt modelId="{D09BD53E-1E01-4CFE-9818-F205E0F9695D}">
      <dgm:prSet custT="1"/>
      <dgm:spPr/>
      <dgm:t>
        <a:bodyPr/>
        <a:lstStyle/>
        <a:p>
          <a:r>
            <a:rPr lang="es-CO" sz="1400" dirty="0" smtClean="0"/>
            <a:t>Entrevista a los padres y docente.</a:t>
          </a:r>
          <a:endParaRPr lang="es-CO" sz="1400" dirty="0"/>
        </a:p>
      </dgm:t>
    </dgm:pt>
    <dgm:pt modelId="{38CDD030-5309-4C0C-9FBD-614E9B1B26C8}" type="parTrans" cxnId="{A735CDE8-27B1-41C2-9834-700BE175D855}">
      <dgm:prSet/>
      <dgm:spPr/>
      <dgm:t>
        <a:bodyPr/>
        <a:lstStyle/>
        <a:p>
          <a:endParaRPr lang="es-CO"/>
        </a:p>
      </dgm:t>
    </dgm:pt>
    <dgm:pt modelId="{F1F013F5-F132-4A5F-A1C9-9F04F9DCB7DA}" type="sibTrans" cxnId="{A735CDE8-27B1-41C2-9834-700BE175D855}">
      <dgm:prSet/>
      <dgm:spPr/>
      <dgm:t>
        <a:bodyPr/>
        <a:lstStyle/>
        <a:p>
          <a:endParaRPr lang="es-CO"/>
        </a:p>
      </dgm:t>
    </dgm:pt>
    <dgm:pt modelId="{04D553F4-12AF-4897-9734-D337F3918590}">
      <dgm:prSet custT="1"/>
      <dgm:spPr/>
      <dgm:t>
        <a:bodyPr/>
        <a:lstStyle/>
        <a:p>
          <a:endParaRPr lang="es-CO" sz="1200" dirty="0"/>
        </a:p>
      </dgm:t>
    </dgm:pt>
    <dgm:pt modelId="{D63D162A-6388-4096-B62E-73CFBBCEFD1A}" type="sibTrans" cxnId="{D203F930-854C-41D7-9A6B-CE61A1E4B12C}">
      <dgm:prSet/>
      <dgm:spPr/>
      <dgm:t>
        <a:bodyPr/>
        <a:lstStyle/>
        <a:p>
          <a:endParaRPr lang="es-CO"/>
        </a:p>
      </dgm:t>
    </dgm:pt>
    <dgm:pt modelId="{82A5C08F-1FD9-4509-A0D4-3E4C88750666}" type="parTrans" cxnId="{D203F930-854C-41D7-9A6B-CE61A1E4B12C}">
      <dgm:prSet/>
      <dgm:spPr/>
      <dgm:t>
        <a:bodyPr/>
        <a:lstStyle/>
        <a:p>
          <a:endParaRPr lang="es-CO"/>
        </a:p>
      </dgm:t>
    </dgm:pt>
    <dgm:pt modelId="{9EA388FF-BC72-474B-9D29-EC9FCF92E745}">
      <dgm:prSet custT="1"/>
      <dgm:spPr/>
      <dgm:t>
        <a:bodyPr/>
        <a:lstStyle/>
        <a:p>
          <a:r>
            <a:rPr lang="es-CO" sz="1400" dirty="0" smtClean="0"/>
            <a:t>Observación.</a:t>
          </a:r>
          <a:endParaRPr lang="es-CO" sz="1400" dirty="0"/>
        </a:p>
      </dgm:t>
    </dgm:pt>
    <dgm:pt modelId="{BAD34D57-438E-419A-AC67-2AE52A304018}" type="sibTrans" cxnId="{46AD7879-5525-4BDB-A85A-0B659BAC8444}">
      <dgm:prSet/>
      <dgm:spPr/>
      <dgm:t>
        <a:bodyPr/>
        <a:lstStyle/>
        <a:p>
          <a:endParaRPr lang="es-CO"/>
        </a:p>
      </dgm:t>
    </dgm:pt>
    <dgm:pt modelId="{377D2BF4-C8EA-40EF-890D-7A29C20CDEE9}" type="parTrans" cxnId="{46AD7879-5525-4BDB-A85A-0B659BAC8444}">
      <dgm:prSet/>
      <dgm:spPr/>
      <dgm:t>
        <a:bodyPr/>
        <a:lstStyle/>
        <a:p>
          <a:endParaRPr lang="es-CO"/>
        </a:p>
      </dgm:t>
    </dgm:pt>
    <dgm:pt modelId="{3BD90005-2F53-4DB7-90E3-1079AB876ABE}">
      <dgm:prSet custT="1"/>
      <dgm:spPr/>
      <dgm:t>
        <a:bodyPr/>
        <a:lstStyle/>
        <a:p>
          <a:r>
            <a:rPr lang="es-CO" sz="1400" dirty="0" smtClean="0"/>
            <a:t>Diseño de Material Didáctico.</a:t>
          </a:r>
          <a:endParaRPr lang="es-CO" sz="1400" dirty="0"/>
        </a:p>
      </dgm:t>
    </dgm:pt>
    <dgm:pt modelId="{F1340AB5-E8F5-4515-B230-8B32FB9E773C}" type="parTrans" cxnId="{FD728212-DDE3-45D3-AFB5-344ADE9EE458}">
      <dgm:prSet/>
      <dgm:spPr/>
      <dgm:t>
        <a:bodyPr/>
        <a:lstStyle/>
        <a:p>
          <a:endParaRPr lang="es-CO"/>
        </a:p>
      </dgm:t>
    </dgm:pt>
    <dgm:pt modelId="{BBF8763A-0DA3-498A-B4D8-F02DBF12C85E}" type="sibTrans" cxnId="{FD728212-DDE3-45D3-AFB5-344ADE9EE458}">
      <dgm:prSet/>
      <dgm:spPr/>
      <dgm:t>
        <a:bodyPr/>
        <a:lstStyle/>
        <a:p>
          <a:endParaRPr lang="es-CO"/>
        </a:p>
      </dgm:t>
    </dgm:pt>
    <dgm:pt modelId="{CFCC1C92-4EA1-4F25-A4D6-220D05A0D414}">
      <dgm:prSet custT="1"/>
      <dgm:spPr/>
      <dgm:t>
        <a:bodyPr/>
        <a:lstStyle/>
        <a:p>
          <a:r>
            <a:rPr lang="es-CO" sz="1400" b="0" dirty="0" smtClean="0"/>
            <a:t>Articular la familia con la actividad pedagógica</a:t>
          </a:r>
          <a:r>
            <a:rPr lang="es-CO" sz="1200" b="0" dirty="0" smtClean="0"/>
            <a:t>. </a:t>
          </a:r>
          <a:endParaRPr lang="es-CO" sz="1200" b="0" dirty="0"/>
        </a:p>
      </dgm:t>
    </dgm:pt>
    <dgm:pt modelId="{50B46D7B-DFDF-4FD4-9E20-06B536046D06}" type="parTrans" cxnId="{750CB265-58E0-40C1-A67C-87D526ACA79A}">
      <dgm:prSet/>
      <dgm:spPr/>
      <dgm:t>
        <a:bodyPr/>
        <a:lstStyle/>
        <a:p>
          <a:endParaRPr lang="es-CO"/>
        </a:p>
      </dgm:t>
    </dgm:pt>
    <dgm:pt modelId="{BA115D72-CE34-4765-8EA5-EB1ABEE80145}" type="sibTrans" cxnId="{750CB265-58E0-40C1-A67C-87D526ACA79A}">
      <dgm:prSet/>
      <dgm:spPr/>
      <dgm:t>
        <a:bodyPr/>
        <a:lstStyle/>
        <a:p>
          <a:endParaRPr lang="es-CO"/>
        </a:p>
      </dgm:t>
    </dgm:pt>
    <dgm:pt modelId="{501DF0A7-C030-4607-8866-5667D014491B}" type="pres">
      <dgm:prSet presAssocID="{BD9F47E0-6A6F-4A7F-9653-16A594DFD9B8}" presName="Name0" presStyleCnt="0">
        <dgm:presLayoutVars>
          <dgm:dir/>
          <dgm:animLvl val="lvl"/>
          <dgm:resizeHandles val="exact"/>
        </dgm:presLayoutVars>
      </dgm:prSet>
      <dgm:spPr/>
      <dgm:t>
        <a:bodyPr/>
        <a:lstStyle/>
        <a:p>
          <a:endParaRPr lang="es-ES"/>
        </a:p>
      </dgm:t>
    </dgm:pt>
    <dgm:pt modelId="{0A7F860B-5B33-4382-BB28-FE946CEB5CC4}" type="pres">
      <dgm:prSet presAssocID="{82D3C1D4-3CDD-4202-9F44-34D235F9EC82}" presName="linNode" presStyleCnt="0"/>
      <dgm:spPr/>
      <dgm:t>
        <a:bodyPr/>
        <a:lstStyle/>
        <a:p>
          <a:endParaRPr lang="es-ES"/>
        </a:p>
      </dgm:t>
    </dgm:pt>
    <dgm:pt modelId="{571820EE-D7F8-4AE8-800E-BA4CFCBFD598}" type="pres">
      <dgm:prSet presAssocID="{82D3C1D4-3CDD-4202-9F44-34D235F9EC82}" presName="parentText" presStyleLbl="node1" presStyleIdx="0" presStyleCnt="5" custScaleX="55996">
        <dgm:presLayoutVars>
          <dgm:chMax val="1"/>
          <dgm:bulletEnabled val="1"/>
        </dgm:presLayoutVars>
      </dgm:prSet>
      <dgm:spPr/>
      <dgm:t>
        <a:bodyPr/>
        <a:lstStyle/>
        <a:p>
          <a:endParaRPr lang="es-ES"/>
        </a:p>
      </dgm:t>
    </dgm:pt>
    <dgm:pt modelId="{8BCDE6E2-4D62-46E2-A472-EB0F20F7E3FA}" type="pres">
      <dgm:prSet presAssocID="{82D3C1D4-3CDD-4202-9F44-34D235F9EC82}" presName="descendantText" presStyleLbl="alignAccFollowNode1" presStyleIdx="0" presStyleCnt="5" custScaleX="98572" custScaleY="115556" custLinFactNeighborX="8151" custLinFactNeighborY="2008">
        <dgm:presLayoutVars>
          <dgm:bulletEnabled val="1"/>
        </dgm:presLayoutVars>
      </dgm:prSet>
      <dgm:spPr/>
      <dgm:t>
        <a:bodyPr/>
        <a:lstStyle/>
        <a:p>
          <a:endParaRPr lang="es-ES"/>
        </a:p>
      </dgm:t>
    </dgm:pt>
    <dgm:pt modelId="{A371E2C8-29F2-492A-B359-700283E0CCA0}" type="pres">
      <dgm:prSet presAssocID="{2EEF39B0-F4AC-4A13-8C93-96FE229AF0D5}" presName="sp" presStyleCnt="0"/>
      <dgm:spPr/>
      <dgm:t>
        <a:bodyPr/>
        <a:lstStyle/>
        <a:p>
          <a:endParaRPr lang="es-ES"/>
        </a:p>
      </dgm:t>
    </dgm:pt>
    <dgm:pt modelId="{8CD225C0-0F00-4AED-A29C-3F5002BF7708}" type="pres">
      <dgm:prSet presAssocID="{8271C8D9-F126-4E2E-BC7A-2BBD02738093}" presName="linNode" presStyleCnt="0"/>
      <dgm:spPr/>
      <dgm:t>
        <a:bodyPr/>
        <a:lstStyle/>
        <a:p>
          <a:endParaRPr lang="es-ES"/>
        </a:p>
      </dgm:t>
    </dgm:pt>
    <dgm:pt modelId="{9C51CA00-213F-4BB0-8F7A-96C2D265030D}" type="pres">
      <dgm:prSet presAssocID="{8271C8D9-F126-4E2E-BC7A-2BBD02738093}" presName="parentText" presStyleLbl="node1" presStyleIdx="1" presStyleCnt="5" custScaleX="55996">
        <dgm:presLayoutVars>
          <dgm:chMax val="1"/>
          <dgm:bulletEnabled val="1"/>
        </dgm:presLayoutVars>
      </dgm:prSet>
      <dgm:spPr/>
      <dgm:t>
        <a:bodyPr/>
        <a:lstStyle/>
        <a:p>
          <a:endParaRPr lang="es-ES"/>
        </a:p>
      </dgm:t>
    </dgm:pt>
    <dgm:pt modelId="{83314F12-4A76-433B-BCC2-6F64F3DB8C2C}" type="pres">
      <dgm:prSet presAssocID="{8271C8D9-F126-4E2E-BC7A-2BBD02738093}" presName="descendantText" presStyleLbl="alignAccFollowNode1" presStyleIdx="1" presStyleCnt="5" custScaleX="97999" custLinFactNeighborX="8151" custLinFactNeighborY="-2607">
        <dgm:presLayoutVars>
          <dgm:bulletEnabled val="1"/>
        </dgm:presLayoutVars>
      </dgm:prSet>
      <dgm:spPr/>
      <dgm:t>
        <a:bodyPr/>
        <a:lstStyle/>
        <a:p>
          <a:endParaRPr lang="es-ES"/>
        </a:p>
      </dgm:t>
    </dgm:pt>
    <dgm:pt modelId="{876B226D-3636-43EB-8851-4BC05D6681DB}" type="pres">
      <dgm:prSet presAssocID="{D3F6DB6A-91F0-45A7-9782-59D309B0D763}" presName="sp" presStyleCnt="0"/>
      <dgm:spPr/>
      <dgm:t>
        <a:bodyPr/>
        <a:lstStyle/>
        <a:p>
          <a:endParaRPr lang="es-ES"/>
        </a:p>
      </dgm:t>
    </dgm:pt>
    <dgm:pt modelId="{15584602-F282-4370-914E-30F26A1B7715}" type="pres">
      <dgm:prSet presAssocID="{D7D7319E-14A4-43E7-ABDB-86AB945BF29C}" presName="linNode" presStyleCnt="0"/>
      <dgm:spPr/>
      <dgm:t>
        <a:bodyPr/>
        <a:lstStyle/>
        <a:p>
          <a:endParaRPr lang="es-ES"/>
        </a:p>
      </dgm:t>
    </dgm:pt>
    <dgm:pt modelId="{B858FE08-5A9F-4AEC-BAAA-776F58136C0C}" type="pres">
      <dgm:prSet presAssocID="{D7D7319E-14A4-43E7-ABDB-86AB945BF29C}" presName="parentText" presStyleLbl="node1" presStyleIdx="2" presStyleCnt="5" custScaleX="55995">
        <dgm:presLayoutVars>
          <dgm:chMax val="1"/>
          <dgm:bulletEnabled val="1"/>
        </dgm:presLayoutVars>
      </dgm:prSet>
      <dgm:spPr/>
      <dgm:t>
        <a:bodyPr/>
        <a:lstStyle/>
        <a:p>
          <a:endParaRPr lang="es-ES"/>
        </a:p>
      </dgm:t>
    </dgm:pt>
    <dgm:pt modelId="{93B76B0C-D423-45EB-85C6-A9CDC5B47A80}" type="pres">
      <dgm:prSet presAssocID="{D7D7319E-14A4-43E7-ABDB-86AB945BF29C}" presName="descendantText" presStyleLbl="alignAccFollowNode1" presStyleIdx="2" presStyleCnt="5" custScaleX="98607" custLinFactNeighborX="8152" custLinFactNeighborY="-1857">
        <dgm:presLayoutVars>
          <dgm:bulletEnabled val="1"/>
        </dgm:presLayoutVars>
      </dgm:prSet>
      <dgm:spPr/>
      <dgm:t>
        <a:bodyPr/>
        <a:lstStyle/>
        <a:p>
          <a:endParaRPr lang="es-ES"/>
        </a:p>
      </dgm:t>
    </dgm:pt>
    <dgm:pt modelId="{925AA6FF-16BC-4873-A354-688C5522324A}" type="pres">
      <dgm:prSet presAssocID="{2ECFCA80-FD10-4C52-BA18-CF38269243C7}" presName="sp" presStyleCnt="0"/>
      <dgm:spPr/>
      <dgm:t>
        <a:bodyPr/>
        <a:lstStyle/>
        <a:p>
          <a:endParaRPr lang="es-ES"/>
        </a:p>
      </dgm:t>
    </dgm:pt>
    <dgm:pt modelId="{A3BD9960-EF30-4516-9BA1-6B81C5E60794}" type="pres">
      <dgm:prSet presAssocID="{CB5302D8-1A43-47D3-824E-6C11F174D161}" presName="linNode" presStyleCnt="0"/>
      <dgm:spPr/>
      <dgm:t>
        <a:bodyPr/>
        <a:lstStyle/>
        <a:p>
          <a:endParaRPr lang="es-ES"/>
        </a:p>
      </dgm:t>
    </dgm:pt>
    <dgm:pt modelId="{5A90A1C4-6543-4DF9-9D6D-57EB9FB30267}" type="pres">
      <dgm:prSet presAssocID="{CB5302D8-1A43-47D3-824E-6C11F174D161}" presName="parentText" presStyleLbl="node1" presStyleIdx="3" presStyleCnt="5" custScaleX="55995">
        <dgm:presLayoutVars>
          <dgm:chMax val="1"/>
          <dgm:bulletEnabled val="1"/>
        </dgm:presLayoutVars>
      </dgm:prSet>
      <dgm:spPr/>
      <dgm:t>
        <a:bodyPr/>
        <a:lstStyle/>
        <a:p>
          <a:endParaRPr lang="es-ES"/>
        </a:p>
      </dgm:t>
    </dgm:pt>
    <dgm:pt modelId="{19978546-7934-43C9-8876-7F3ED39C40E1}" type="pres">
      <dgm:prSet presAssocID="{CB5302D8-1A43-47D3-824E-6C11F174D161}" presName="descendantText" presStyleLbl="alignAccFollowNode1" presStyleIdx="3" presStyleCnt="5" custScaleX="99570" custLinFactNeighborX="6749" custLinFactNeighborY="-1107">
        <dgm:presLayoutVars>
          <dgm:bulletEnabled val="1"/>
        </dgm:presLayoutVars>
      </dgm:prSet>
      <dgm:spPr/>
      <dgm:t>
        <a:bodyPr/>
        <a:lstStyle/>
        <a:p>
          <a:endParaRPr lang="es-ES"/>
        </a:p>
      </dgm:t>
    </dgm:pt>
    <dgm:pt modelId="{99C8C193-56B3-41CC-B2FA-224DF61F99EB}" type="pres">
      <dgm:prSet presAssocID="{B9E07A1F-C563-4AAF-9869-126FDFB6B9E6}" presName="sp" presStyleCnt="0"/>
      <dgm:spPr/>
      <dgm:t>
        <a:bodyPr/>
        <a:lstStyle/>
        <a:p>
          <a:endParaRPr lang="es-ES"/>
        </a:p>
      </dgm:t>
    </dgm:pt>
    <dgm:pt modelId="{D0F93B2D-982D-46F8-8DA3-97260F22FF02}" type="pres">
      <dgm:prSet presAssocID="{D53EAD7F-56B8-4A0A-BC0C-BB65DC6BE6F3}" presName="linNode" presStyleCnt="0"/>
      <dgm:spPr/>
      <dgm:t>
        <a:bodyPr/>
        <a:lstStyle/>
        <a:p>
          <a:endParaRPr lang="es-ES"/>
        </a:p>
      </dgm:t>
    </dgm:pt>
    <dgm:pt modelId="{9FFD374B-47BA-4998-83D5-2CB1328EE9C6}" type="pres">
      <dgm:prSet presAssocID="{D53EAD7F-56B8-4A0A-BC0C-BB65DC6BE6F3}" presName="parentText" presStyleLbl="node1" presStyleIdx="4" presStyleCnt="5" custScaleX="56224" custScaleY="80314" custLinFactNeighborX="358" custLinFactNeighborY="1396">
        <dgm:presLayoutVars>
          <dgm:chMax val="1"/>
          <dgm:bulletEnabled val="1"/>
        </dgm:presLayoutVars>
      </dgm:prSet>
      <dgm:spPr/>
      <dgm:t>
        <a:bodyPr/>
        <a:lstStyle/>
        <a:p>
          <a:endParaRPr lang="es-ES"/>
        </a:p>
      </dgm:t>
    </dgm:pt>
    <dgm:pt modelId="{F0DB0A8D-9EA4-4106-96D2-A62E048699A5}" type="pres">
      <dgm:prSet presAssocID="{D53EAD7F-56B8-4A0A-BC0C-BB65DC6BE6F3}" presName="descendantText" presStyleLbl="alignAccFollowNode1" presStyleIdx="4" presStyleCnt="5" custScaleX="99699" custScaleY="119458" custLinFactNeighborX="6520" custLinFactNeighborY="-5003">
        <dgm:presLayoutVars>
          <dgm:bulletEnabled val="1"/>
        </dgm:presLayoutVars>
      </dgm:prSet>
      <dgm:spPr/>
      <dgm:t>
        <a:bodyPr/>
        <a:lstStyle/>
        <a:p>
          <a:endParaRPr lang="es-ES"/>
        </a:p>
      </dgm:t>
    </dgm:pt>
  </dgm:ptLst>
  <dgm:cxnLst>
    <dgm:cxn modelId="{6405868B-9784-43A8-8921-F9D0F6B2885F}" type="presOf" srcId="{3BD90005-2F53-4DB7-90E3-1079AB876ABE}" destId="{F0DB0A8D-9EA4-4106-96D2-A62E048699A5}" srcOrd="0" destOrd="1" presId="urn:microsoft.com/office/officeart/2005/8/layout/vList5"/>
    <dgm:cxn modelId="{4D56D2EC-40C8-4C19-A470-D2A1F0CB8E79}" srcId="{D7D7319E-14A4-43E7-ABDB-86AB945BF29C}" destId="{EEE25F21-01DC-4BB6-B7FA-0A857FEEE7BB}" srcOrd="0" destOrd="0" parTransId="{AF45B5EE-8244-43A0-B181-B5CDE1A3BBAE}" sibTransId="{84950BEF-0E66-49CD-A566-017540D78108}"/>
    <dgm:cxn modelId="{B8E940DE-1B5A-4EC5-81E0-D6C83610D679}" srcId="{8271C8D9-F126-4E2E-BC7A-2BBD02738093}" destId="{32538C75-20A1-4EBD-9594-1214D2765981}" srcOrd="0" destOrd="0" parTransId="{7E359ED7-13D1-47C1-9DF9-9FE6916D4F3E}" sibTransId="{2E7FA101-E073-43A6-B94C-FADB909F6881}"/>
    <dgm:cxn modelId="{A556040F-4147-4246-88B2-93F2E03678E1}" srcId="{CB5302D8-1A43-47D3-824E-6C11F174D161}" destId="{673AFE24-C6C4-4BFD-97BB-6F5C7C39FBE3}" srcOrd="0" destOrd="0" parTransId="{9ADCAC8C-0C21-4925-A016-21BADAADA579}" sibTransId="{C84C8202-9193-4AF1-8B16-56E2D3030613}"/>
    <dgm:cxn modelId="{A735CDE8-27B1-41C2-9834-700BE175D855}" srcId="{CB5302D8-1A43-47D3-824E-6C11F174D161}" destId="{D09BD53E-1E01-4CFE-9818-F205E0F9695D}" srcOrd="3" destOrd="0" parTransId="{38CDD030-5309-4C0C-9FBD-614E9B1B26C8}" sibTransId="{F1F013F5-F132-4A5F-A1C9-9F04F9DCB7DA}"/>
    <dgm:cxn modelId="{0B31283C-CF00-45F7-B51B-D835BA57286E}" type="presOf" srcId="{D53EAD7F-56B8-4A0A-BC0C-BB65DC6BE6F3}" destId="{9FFD374B-47BA-4998-83D5-2CB1328EE9C6}" srcOrd="0" destOrd="0" presId="urn:microsoft.com/office/officeart/2005/8/layout/vList5"/>
    <dgm:cxn modelId="{70DA9E7C-920D-4C20-A0BE-5F0F32FBC978}" type="presOf" srcId="{04D553F4-12AF-4897-9734-D337F3918590}" destId="{F0DB0A8D-9EA4-4106-96D2-A62E048699A5}" srcOrd="0" destOrd="3" presId="urn:microsoft.com/office/officeart/2005/8/layout/vList5"/>
    <dgm:cxn modelId="{D203F930-854C-41D7-9A6B-CE61A1E4B12C}" srcId="{D53EAD7F-56B8-4A0A-BC0C-BB65DC6BE6F3}" destId="{04D553F4-12AF-4897-9734-D337F3918590}" srcOrd="3" destOrd="0" parTransId="{82A5C08F-1FD9-4509-A0D4-3E4C88750666}" sibTransId="{D63D162A-6388-4096-B62E-73CFBBCEFD1A}"/>
    <dgm:cxn modelId="{E0DE1DEA-0580-4C70-BBF9-0124E4C191D8}" srcId="{BD9F47E0-6A6F-4A7F-9653-16A594DFD9B8}" destId="{8271C8D9-F126-4E2E-BC7A-2BBD02738093}" srcOrd="1" destOrd="0" parTransId="{90D4A580-C148-4AA5-811C-CD9938794D88}" sibTransId="{D3F6DB6A-91F0-45A7-9782-59D309B0D763}"/>
    <dgm:cxn modelId="{6D789E1F-0CF2-498F-9577-9E0DFE48516D}" srcId="{BD9F47E0-6A6F-4A7F-9653-16A594DFD9B8}" destId="{D53EAD7F-56B8-4A0A-BC0C-BB65DC6BE6F3}" srcOrd="4" destOrd="0" parTransId="{3821EE3C-658C-49F8-9195-A2275C6B17CD}" sibTransId="{8ADB9CD1-0BAF-4063-8470-B5E32AD2CA40}"/>
    <dgm:cxn modelId="{4AC107F1-2BD0-4D5B-BB1A-C5A630D78811}" srcId="{BD9F47E0-6A6F-4A7F-9653-16A594DFD9B8}" destId="{CB5302D8-1A43-47D3-824E-6C11F174D161}" srcOrd="3" destOrd="0" parTransId="{BB2664D9-98B2-45B4-8698-2470EA2F39FB}" sibTransId="{B9E07A1F-C563-4AAF-9869-126FDFB6B9E6}"/>
    <dgm:cxn modelId="{FF6EC6F1-7E41-44F7-8F7B-8BC80DF2FA84}" type="presOf" srcId="{BD9F47E0-6A6F-4A7F-9653-16A594DFD9B8}" destId="{501DF0A7-C030-4607-8866-5667D014491B}" srcOrd="0" destOrd="0" presId="urn:microsoft.com/office/officeart/2005/8/layout/vList5"/>
    <dgm:cxn modelId="{287FB52C-C5F6-4209-B45E-9BBFDA01D0BC}" type="presOf" srcId="{8271C8D9-F126-4E2E-BC7A-2BBD02738093}" destId="{9C51CA00-213F-4BB0-8F7A-96C2D265030D}" srcOrd="0" destOrd="0" presId="urn:microsoft.com/office/officeart/2005/8/layout/vList5"/>
    <dgm:cxn modelId="{974988F8-E610-4E7D-9E5A-1A34C92B26BB}" type="presOf" srcId="{CB5302D8-1A43-47D3-824E-6C11F174D161}" destId="{5A90A1C4-6543-4DF9-9D6D-57EB9FB30267}" srcOrd="0" destOrd="0" presId="urn:microsoft.com/office/officeart/2005/8/layout/vList5"/>
    <dgm:cxn modelId="{750CB265-58E0-40C1-A67C-87D526ACA79A}" srcId="{D53EAD7F-56B8-4A0A-BC0C-BB65DC6BE6F3}" destId="{CFCC1C92-4EA1-4F25-A4D6-220D05A0D414}" srcOrd="2" destOrd="0" parTransId="{50B46D7B-DFDF-4FD4-9E20-06B536046D06}" sibTransId="{BA115D72-CE34-4765-8EA5-EB1ABEE80145}"/>
    <dgm:cxn modelId="{626DA7B6-3B6F-4E27-87BA-5A563E59582F}" type="presOf" srcId="{EEE25F21-01DC-4BB6-B7FA-0A857FEEE7BB}" destId="{93B76B0C-D423-45EB-85C6-A9CDC5B47A80}" srcOrd="0" destOrd="0" presId="urn:microsoft.com/office/officeart/2005/8/layout/vList5"/>
    <dgm:cxn modelId="{0B554A00-AAF8-4787-8158-DF715C754C33}" srcId="{BD9F47E0-6A6F-4A7F-9653-16A594DFD9B8}" destId="{82D3C1D4-3CDD-4202-9F44-34D235F9EC82}" srcOrd="0" destOrd="0" parTransId="{6B81309E-5742-4D0C-AD40-49A4746AD673}" sibTransId="{2EEF39B0-F4AC-4A13-8C93-96FE229AF0D5}"/>
    <dgm:cxn modelId="{1AC7CA66-0870-49DF-B44B-82388C39DB8F}" srcId="{CB5302D8-1A43-47D3-824E-6C11F174D161}" destId="{AD208847-81F7-41FC-876B-0F19C558371A}" srcOrd="2" destOrd="0" parTransId="{6C6A24F1-FD51-4F17-804E-18B45EE0147F}" sibTransId="{B23A4EAE-B2F7-4B75-88F7-3D3F3FE026AA}"/>
    <dgm:cxn modelId="{FD728212-DDE3-45D3-AFB5-344ADE9EE458}" srcId="{D53EAD7F-56B8-4A0A-BC0C-BB65DC6BE6F3}" destId="{3BD90005-2F53-4DB7-90E3-1079AB876ABE}" srcOrd="1" destOrd="0" parTransId="{F1340AB5-E8F5-4515-B230-8B32FB9E773C}" sibTransId="{BBF8763A-0DA3-498A-B4D8-F02DBF12C85E}"/>
    <dgm:cxn modelId="{8A98E83D-6CA4-4ECF-AB6F-D76C1D904282}" type="presOf" srcId="{CFCC1C92-4EA1-4F25-A4D6-220D05A0D414}" destId="{F0DB0A8D-9EA4-4106-96D2-A62E048699A5}" srcOrd="0" destOrd="2" presId="urn:microsoft.com/office/officeart/2005/8/layout/vList5"/>
    <dgm:cxn modelId="{558E875E-C3A8-4253-AAD6-D0A248FFBF6E}" type="presOf" srcId="{D7D7319E-14A4-43E7-ABDB-86AB945BF29C}" destId="{B858FE08-5A9F-4AEC-BAAA-776F58136C0C}" srcOrd="0" destOrd="0" presId="urn:microsoft.com/office/officeart/2005/8/layout/vList5"/>
    <dgm:cxn modelId="{77C714C7-C12D-48B2-B6EC-A79AD718E7BA}" type="presOf" srcId="{C526B66E-558B-4EC5-9932-18BF7D7C9817}" destId="{19978546-7934-43C9-8876-7F3ED39C40E1}" srcOrd="0" destOrd="4" presId="urn:microsoft.com/office/officeart/2005/8/layout/vList5"/>
    <dgm:cxn modelId="{FC7883EC-2C76-4A2E-9494-9F3CEE4AF7E5}" srcId="{CB5302D8-1A43-47D3-824E-6C11F174D161}" destId="{4FEEA7C8-4C21-49CB-A74D-D8EF50F3F5DE}" srcOrd="1" destOrd="0" parTransId="{4241E7F5-06AD-44C3-B4DB-B96543DE87BF}" sibTransId="{59578F07-805A-4458-86B1-42EF846EC1A4}"/>
    <dgm:cxn modelId="{37E21F1A-BF4C-4FE9-855D-AC6CB6D8CA9D}" type="presOf" srcId="{9062EEA1-CBF0-4571-AC7A-C5574EEEA0A2}" destId="{8BCDE6E2-4D62-46E2-A472-EB0F20F7E3FA}" srcOrd="0" destOrd="0" presId="urn:microsoft.com/office/officeart/2005/8/layout/vList5"/>
    <dgm:cxn modelId="{E34710FB-4164-4BCD-8620-48EC254CB31C}" type="presOf" srcId="{D09BD53E-1E01-4CFE-9818-F205E0F9695D}" destId="{19978546-7934-43C9-8876-7F3ED39C40E1}" srcOrd="0" destOrd="3" presId="urn:microsoft.com/office/officeart/2005/8/layout/vList5"/>
    <dgm:cxn modelId="{6A6F8C2C-2850-40BA-8107-7C2E54E67C26}" type="presOf" srcId="{82D3C1D4-3CDD-4202-9F44-34D235F9EC82}" destId="{571820EE-D7F8-4AE8-800E-BA4CFCBFD598}" srcOrd="0" destOrd="0" presId="urn:microsoft.com/office/officeart/2005/8/layout/vList5"/>
    <dgm:cxn modelId="{28D16C80-337E-4216-B376-1EB8634BD674}" type="presOf" srcId="{9EA388FF-BC72-474B-9D29-EC9FCF92E745}" destId="{F0DB0A8D-9EA4-4106-96D2-A62E048699A5}" srcOrd="0" destOrd="0" presId="urn:microsoft.com/office/officeart/2005/8/layout/vList5"/>
    <dgm:cxn modelId="{8C4DD552-2919-47F8-80B4-C050436BDC1E}" type="presOf" srcId="{4FEEA7C8-4C21-49CB-A74D-D8EF50F3F5DE}" destId="{19978546-7934-43C9-8876-7F3ED39C40E1}" srcOrd="0" destOrd="1" presId="urn:microsoft.com/office/officeart/2005/8/layout/vList5"/>
    <dgm:cxn modelId="{8BA64A1C-6825-470D-99F6-2F640F26EA86}" type="presOf" srcId="{673AFE24-C6C4-4BFD-97BB-6F5C7C39FBE3}" destId="{19978546-7934-43C9-8876-7F3ED39C40E1}" srcOrd="0" destOrd="0" presId="urn:microsoft.com/office/officeart/2005/8/layout/vList5"/>
    <dgm:cxn modelId="{B6A75DC4-3CB7-4B94-B698-CB4971CF50EB}" srcId="{CB5302D8-1A43-47D3-824E-6C11F174D161}" destId="{C526B66E-558B-4EC5-9932-18BF7D7C9817}" srcOrd="4" destOrd="0" parTransId="{074C6238-7598-44AA-9C7B-26925D05A3BA}" sibTransId="{AAF0BC43-139E-41BE-94C7-182B8E8F6F91}"/>
    <dgm:cxn modelId="{F6B15234-9E7C-4BB8-917C-F3421BF476A7}" type="presOf" srcId="{32538C75-20A1-4EBD-9594-1214D2765981}" destId="{83314F12-4A76-433B-BCC2-6F64F3DB8C2C}" srcOrd="0" destOrd="0" presId="urn:microsoft.com/office/officeart/2005/8/layout/vList5"/>
    <dgm:cxn modelId="{6E48C71D-2E11-4084-9F5D-B20013DBD9E6}" srcId="{82D3C1D4-3CDD-4202-9F44-34D235F9EC82}" destId="{9062EEA1-CBF0-4571-AC7A-C5574EEEA0A2}" srcOrd="0" destOrd="0" parTransId="{5A5E6544-6D18-4161-8ED4-49A690FBCB1C}" sibTransId="{9109DA38-3729-464B-ADB3-8EC50567EF1D}"/>
    <dgm:cxn modelId="{46AD7879-5525-4BDB-A85A-0B659BAC8444}" srcId="{D53EAD7F-56B8-4A0A-BC0C-BB65DC6BE6F3}" destId="{9EA388FF-BC72-474B-9D29-EC9FCF92E745}" srcOrd="0" destOrd="0" parTransId="{377D2BF4-C8EA-40EF-890D-7A29C20CDEE9}" sibTransId="{BAD34D57-438E-419A-AC67-2AE52A304018}"/>
    <dgm:cxn modelId="{8B19CFD5-3DFC-4611-886C-4199B3735A2B}" srcId="{BD9F47E0-6A6F-4A7F-9653-16A594DFD9B8}" destId="{D7D7319E-14A4-43E7-ABDB-86AB945BF29C}" srcOrd="2" destOrd="0" parTransId="{81BE9455-93E2-4123-9E6F-13A7E448A77A}" sibTransId="{2ECFCA80-FD10-4C52-BA18-CF38269243C7}"/>
    <dgm:cxn modelId="{B14C3E2D-0CE1-4C19-96B9-0D630BEE9AC5}" type="presOf" srcId="{AD208847-81F7-41FC-876B-0F19C558371A}" destId="{19978546-7934-43C9-8876-7F3ED39C40E1}" srcOrd="0" destOrd="2" presId="urn:microsoft.com/office/officeart/2005/8/layout/vList5"/>
    <dgm:cxn modelId="{3A3D63B7-7932-4D35-A599-DB613A440B88}" type="presParOf" srcId="{501DF0A7-C030-4607-8866-5667D014491B}" destId="{0A7F860B-5B33-4382-BB28-FE946CEB5CC4}" srcOrd="0" destOrd="0" presId="urn:microsoft.com/office/officeart/2005/8/layout/vList5"/>
    <dgm:cxn modelId="{21ABE972-290C-4D28-B0DB-04EE33AB4016}" type="presParOf" srcId="{0A7F860B-5B33-4382-BB28-FE946CEB5CC4}" destId="{571820EE-D7F8-4AE8-800E-BA4CFCBFD598}" srcOrd="0" destOrd="0" presId="urn:microsoft.com/office/officeart/2005/8/layout/vList5"/>
    <dgm:cxn modelId="{D6956482-FA2A-4FB0-A90E-EE3A3D6F6B37}" type="presParOf" srcId="{0A7F860B-5B33-4382-BB28-FE946CEB5CC4}" destId="{8BCDE6E2-4D62-46E2-A472-EB0F20F7E3FA}" srcOrd="1" destOrd="0" presId="urn:microsoft.com/office/officeart/2005/8/layout/vList5"/>
    <dgm:cxn modelId="{8FD1F01B-C09F-4435-9B17-4EBAC0BF922E}" type="presParOf" srcId="{501DF0A7-C030-4607-8866-5667D014491B}" destId="{A371E2C8-29F2-492A-B359-700283E0CCA0}" srcOrd="1" destOrd="0" presId="urn:microsoft.com/office/officeart/2005/8/layout/vList5"/>
    <dgm:cxn modelId="{56C5CF7F-1948-484B-BA02-928C8195FFB5}" type="presParOf" srcId="{501DF0A7-C030-4607-8866-5667D014491B}" destId="{8CD225C0-0F00-4AED-A29C-3F5002BF7708}" srcOrd="2" destOrd="0" presId="urn:microsoft.com/office/officeart/2005/8/layout/vList5"/>
    <dgm:cxn modelId="{168A9DB8-AEE6-4610-96AB-70EF8D566268}" type="presParOf" srcId="{8CD225C0-0F00-4AED-A29C-3F5002BF7708}" destId="{9C51CA00-213F-4BB0-8F7A-96C2D265030D}" srcOrd="0" destOrd="0" presId="urn:microsoft.com/office/officeart/2005/8/layout/vList5"/>
    <dgm:cxn modelId="{81FA1E11-E77F-4F18-AFF7-C7B426B482A1}" type="presParOf" srcId="{8CD225C0-0F00-4AED-A29C-3F5002BF7708}" destId="{83314F12-4A76-433B-BCC2-6F64F3DB8C2C}" srcOrd="1" destOrd="0" presId="urn:microsoft.com/office/officeart/2005/8/layout/vList5"/>
    <dgm:cxn modelId="{ABE5BE38-5705-4619-8674-C3D1B4625D5A}" type="presParOf" srcId="{501DF0A7-C030-4607-8866-5667D014491B}" destId="{876B226D-3636-43EB-8851-4BC05D6681DB}" srcOrd="3" destOrd="0" presId="urn:microsoft.com/office/officeart/2005/8/layout/vList5"/>
    <dgm:cxn modelId="{050FE700-CA36-43B3-A4F2-D3DD63B4B7E5}" type="presParOf" srcId="{501DF0A7-C030-4607-8866-5667D014491B}" destId="{15584602-F282-4370-914E-30F26A1B7715}" srcOrd="4" destOrd="0" presId="urn:microsoft.com/office/officeart/2005/8/layout/vList5"/>
    <dgm:cxn modelId="{0B7BF605-6C95-4264-841E-8D31702E817B}" type="presParOf" srcId="{15584602-F282-4370-914E-30F26A1B7715}" destId="{B858FE08-5A9F-4AEC-BAAA-776F58136C0C}" srcOrd="0" destOrd="0" presId="urn:microsoft.com/office/officeart/2005/8/layout/vList5"/>
    <dgm:cxn modelId="{673AA3DF-A5AA-479F-B139-F4172D9E43EE}" type="presParOf" srcId="{15584602-F282-4370-914E-30F26A1B7715}" destId="{93B76B0C-D423-45EB-85C6-A9CDC5B47A80}" srcOrd="1" destOrd="0" presId="urn:microsoft.com/office/officeart/2005/8/layout/vList5"/>
    <dgm:cxn modelId="{7946C90F-92AB-4413-94EC-F5973F28A150}" type="presParOf" srcId="{501DF0A7-C030-4607-8866-5667D014491B}" destId="{925AA6FF-16BC-4873-A354-688C5522324A}" srcOrd="5" destOrd="0" presId="urn:microsoft.com/office/officeart/2005/8/layout/vList5"/>
    <dgm:cxn modelId="{B87F9DEA-5568-4D32-8356-D72D8F053398}" type="presParOf" srcId="{501DF0A7-C030-4607-8866-5667D014491B}" destId="{A3BD9960-EF30-4516-9BA1-6B81C5E60794}" srcOrd="6" destOrd="0" presId="urn:microsoft.com/office/officeart/2005/8/layout/vList5"/>
    <dgm:cxn modelId="{7168ED7A-FE1E-4DE1-B3C6-1E9743267CC7}" type="presParOf" srcId="{A3BD9960-EF30-4516-9BA1-6B81C5E60794}" destId="{5A90A1C4-6543-4DF9-9D6D-57EB9FB30267}" srcOrd="0" destOrd="0" presId="urn:microsoft.com/office/officeart/2005/8/layout/vList5"/>
    <dgm:cxn modelId="{CDC97237-A759-428A-B589-9CAEC814EA47}" type="presParOf" srcId="{A3BD9960-EF30-4516-9BA1-6B81C5E60794}" destId="{19978546-7934-43C9-8876-7F3ED39C40E1}" srcOrd="1" destOrd="0" presId="urn:microsoft.com/office/officeart/2005/8/layout/vList5"/>
    <dgm:cxn modelId="{1EECDC5D-356D-4B80-AEC0-B4FB003DC2C1}" type="presParOf" srcId="{501DF0A7-C030-4607-8866-5667D014491B}" destId="{99C8C193-56B3-41CC-B2FA-224DF61F99EB}" srcOrd="7" destOrd="0" presId="urn:microsoft.com/office/officeart/2005/8/layout/vList5"/>
    <dgm:cxn modelId="{DAF41230-5242-4E47-ACAF-2202D98DE16B}" type="presParOf" srcId="{501DF0A7-C030-4607-8866-5667D014491B}" destId="{D0F93B2D-982D-46F8-8DA3-97260F22FF02}" srcOrd="8" destOrd="0" presId="urn:microsoft.com/office/officeart/2005/8/layout/vList5"/>
    <dgm:cxn modelId="{9EFB668A-D8E4-435A-BBE7-064ABF2C57B4}" type="presParOf" srcId="{D0F93B2D-982D-46F8-8DA3-97260F22FF02}" destId="{9FFD374B-47BA-4998-83D5-2CB1328EE9C6}" srcOrd="0" destOrd="0" presId="urn:microsoft.com/office/officeart/2005/8/layout/vList5"/>
    <dgm:cxn modelId="{A8AC4965-BEC7-4B4E-9623-3EDC995326E0}" type="presParOf" srcId="{D0F93B2D-982D-46F8-8DA3-97260F22FF02}" destId="{F0DB0A8D-9EA4-4106-96D2-A62E048699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CF1F78-C609-4AF1-9556-B4BE0FAA1513}"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s-CO"/>
        </a:p>
      </dgm:t>
    </dgm:pt>
    <dgm:pt modelId="{C96F51B3-E41F-4E49-B086-CB78E08F023A}">
      <dgm:prSet phldrT="[Texto]" custT="1"/>
      <dgm:spPr/>
      <dgm:t>
        <a:bodyPr/>
        <a:lstStyle/>
        <a:p>
          <a:r>
            <a:rPr lang="es-CO" sz="1600" b="1" dirty="0" smtClean="0"/>
            <a:t>CAPITULO I</a:t>
          </a:r>
        </a:p>
        <a:p>
          <a:r>
            <a:rPr lang="es-CO" sz="1600" b="1" dirty="0" smtClean="0"/>
            <a:t>LA IMPORTANCIA DE LA EQUIPARACIÓN DE OPORTUNIDADES EN LOS ENTORNOS EN CUANTO AL DESARROLLO DEL LENGUAJE.</a:t>
          </a:r>
          <a:endParaRPr lang="es-CO" sz="1600" b="1" dirty="0"/>
        </a:p>
      </dgm:t>
    </dgm:pt>
    <dgm:pt modelId="{DA1AFA97-9405-47DD-94D5-0717ED0203AE}" type="parTrans" cxnId="{B5EDC81B-165B-45FC-8B5F-4AC827C55DEE}">
      <dgm:prSet/>
      <dgm:spPr/>
      <dgm:t>
        <a:bodyPr/>
        <a:lstStyle/>
        <a:p>
          <a:endParaRPr lang="es-CO"/>
        </a:p>
      </dgm:t>
    </dgm:pt>
    <dgm:pt modelId="{056F7F0D-2845-4DCF-884E-DD588B0A2833}" type="sibTrans" cxnId="{B5EDC81B-165B-45FC-8B5F-4AC827C55DEE}">
      <dgm:prSet/>
      <dgm:spPr/>
      <dgm:t>
        <a:bodyPr/>
        <a:lstStyle/>
        <a:p>
          <a:endParaRPr lang="es-CO"/>
        </a:p>
      </dgm:t>
    </dgm:pt>
    <dgm:pt modelId="{FA1DC60E-F67E-4B6C-B224-C454A887AB26}">
      <dgm:prSet phldrT="[Texto]"/>
      <dgm:spPr/>
      <dgm:t>
        <a:bodyPr/>
        <a:lstStyle/>
        <a:p>
          <a:r>
            <a:rPr lang="es-CO" dirty="0" smtClean="0"/>
            <a:t>La familia es un factor determinante en el desarrollo de los niños.</a:t>
          </a:r>
          <a:endParaRPr lang="es-CO" dirty="0"/>
        </a:p>
      </dgm:t>
    </dgm:pt>
    <dgm:pt modelId="{0809B7C9-5234-42C9-B20F-3EF5A7B42A79}" type="parTrans" cxnId="{FFF92E1E-132C-4B3D-8B94-B90C1BF944C1}">
      <dgm:prSet/>
      <dgm:spPr/>
      <dgm:t>
        <a:bodyPr/>
        <a:lstStyle/>
        <a:p>
          <a:endParaRPr lang="es-CO"/>
        </a:p>
      </dgm:t>
    </dgm:pt>
    <dgm:pt modelId="{48016422-95CC-4DA0-B590-ED0ACF710827}" type="sibTrans" cxnId="{FFF92E1E-132C-4B3D-8B94-B90C1BF944C1}">
      <dgm:prSet/>
      <dgm:spPr/>
      <dgm:t>
        <a:bodyPr/>
        <a:lstStyle/>
        <a:p>
          <a:endParaRPr lang="es-CO"/>
        </a:p>
      </dgm:t>
    </dgm:pt>
    <dgm:pt modelId="{1EA4A03F-B611-4B2C-A37C-CFB34C52B109}">
      <dgm:prSet phldrT="[Texto]"/>
      <dgm:spPr/>
      <dgm:t>
        <a:bodyPr/>
        <a:lstStyle/>
        <a:p>
          <a:r>
            <a:rPr lang="es-CO" dirty="0" smtClean="0"/>
            <a:t>La crianza para algunos padres es algo difícil, ya que se generan diversos sentimientos en los que afloran la inseguridad, desautorización, preferencias, desacuerdo y en ocasiones la parte económica es un factor que interviene.</a:t>
          </a:r>
          <a:endParaRPr lang="es-CO" dirty="0"/>
        </a:p>
      </dgm:t>
    </dgm:pt>
    <dgm:pt modelId="{AD89B0EE-E8F6-475F-A897-E18BAEDF0B33}" type="parTrans" cxnId="{C39D3626-8CE1-4D6E-B3FA-BC2B7BFCAF58}">
      <dgm:prSet/>
      <dgm:spPr/>
      <dgm:t>
        <a:bodyPr/>
        <a:lstStyle/>
        <a:p>
          <a:endParaRPr lang="es-CO"/>
        </a:p>
      </dgm:t>
    </dgm:pt>
    <dgm:pt modelId="{871860FA-2381-4A1D-AD71-F3CE6F152A8A}" type="sibTrans" cxnId="{C39D3626-8CE1-4D6E-B3FA-BC2B7BFCAF58}">
      <dgm:prSet/>
      <dgm:spPr/>
      <dgm:t>
        <a:bodyPr/>
        <a:lstStyle/>
        <a:p>
          <a:endParaRPr lang="es-CO"/>
        </a:p>
      </dgm:t>
    </dgm:pt>
    <dgm:pt modelId="{9EFB7026-524D-422C-9555-01239D29A839}">
      <dgm:prSet phldrT="[Texto]"/>
      <dgm:spPr/>
      <dgm:t>
        <a:bodyPr/>
        <a:lstStyle/>
        <a:p>
          <a:r>
            <a:rPr lang="es-CO" dirty="0" smtClean="0"/>
            <a:t>La escala de valoración cualitativa aplicada a los gemelo para medir el nivel de desarrollo en que se encuentran arrojan un perfil de desarrollo EN RIESGO </a:t>
          </a:r>
          <a:endParaRPr lang="es-CO" dirty="0"/>
        </a:p>
      </dgm:t>
    </dgm:pt>
    <dgm:pt modelId="{84690E44-8309-4035-BB61-FB27A83EE76A}" type="parTrans" cxnId="{E5C86D05-E7F1-423A-A31D-50FCCAC9E721}">
      <dgm:prSet/>
      <dgm:spPr/>
      <dgm:t>
        <a:bodyPr/>
        <a:lstStyle/>
        <a:p>
          <a:endParaRPr lang="es-CO"/>
        </a:p>
      </dgm:t>
    </dgm:pt>
    <dgm:pt modelId="{AA4506F3-F7AB-4FB8-B995-23B874E2AC16}" type="sibTrans" cxnId="{E5C86D05-E7F1-423A-A31D-50FCCAC9E721}">
      <dgm:prSet/>
      <dgm:spPr/>
      <dgm:t>
        <a:bodyPr/>
        <a:lstStyle/>
        <a:p>
          <a:endParaRPr lang="es-CO"/>
        </a:p>
      </dgm:t>
    </dgm:pt>
    <dgm:pt modelId="{1E4A5CF6-D073-49F8-83C8-2DFEE1944170}" type="pres">
      <dgm:prSet presAssocID="{D8CF1F78-C609-4AF1-9556-B4BE0FAA1513}" presName="hierChild1" presStyleCnt="0">
        <dgm:presLayoutVars>
          <dgm:orgChart val="1"/>
          <dgm:chPref val="1"/>
          <dgm:dir/>
          <dgm:animOne val="branch"/>
          <dgm:animLvl val="lvl"/>
          <dgm:resizeHandles/>
        </dgm:presLayoutVars>
      </dgm:prSet>
      <dgm:spPr/>
      <dgm:t>
        <a:bodyPr/>
        <a:lstStyle/>
        <a:p>
          <a:endParaRPr lang="es-CO"/>
        </a:p>
      </dgm:t>
    </dgm:pt>
    <dgm:pt modelId="{BAB653F8-4500-4642-B8EE-287F6B4CD9BD}" type="pres">
      <dgm:prSet presAssocID="{C96F51B3-E41F-4E49-B086-CB78E08F023A}" presName="hierRoot1" presStyleCnt="0">
        <dgm:presLayoutVars>
          <dgm:hierBranch val="init"/>
        </dgm:presLayoutVars>
      </dgm:prSet>
      <dgm:spPr/>
      <dgm:t>
        <a:bodyPr/>
        <a:lstStyle/>
        <a:p>
          <a:endParaRPr lang="es-CO"/>
        </a:p>
      </dgm:t>
    </dgm:pt>
    <dgm:pt modelId="{831A3A08-291B-4207-BC34-05B044F794D9}" type="pres">
      <dgm:prSet presAssocID="{C96F51B3-E41F-4E49-B086-CB78E08F023A}" presName="rootComposite1" presStyleCnt="0"/>
      <dgm:spPr/>
      <dgm:t>
        <a:bodyPr/>
        <a:lstStyle/>
        <a:p>
          <a:endParaRPr lang="es-CO"/>
        </a:p>
      </dgm:t>
    </dgm:pt>
    <dgm:pt modelId="{553D51C2-DD1C-4EB0-A313-8652F877D989}" type="pres">
      <dgm:prSet presAssocID="{C96F51B3-E41F-4E49-B086-CB78E08F023A}" presName="rootText1" presStyleLbl="node0" presStyleIdx="0" presStyleCnt="1" custScaleX="175047" custScaleY="157370" custLinFactNeighborX="2396" custLinFactNeighborY="6947">
        <dgm:presLayoutVars>
          <dgm:chPref val="3"/>
        </dgm:presLayoutVars>
      </dgm:prSet>
      <dgm:spPr/>
      <dgm:t>
        <a:bodyPr/>
        <a:lstStyle/>
        <a:p>
          <a:endParaRPr lang="es-CO"/>
        </a:p>
      </dgm:t>
    </dgm:pt>
    <dgm:pt modelId="{AE72B16D-68D4-417A-82B1-A6D44E15B5A8}" type="pres">
      <dgm:prSet presAssocID="{C96F51B3-E41F-4E49-B086-CB78E08F023A}" presName="rootConnector1" presStyleLbl="node1" presStyleIdx="0" presStyleCnt="0"/>
      <dgm:spPr/>
      <dgm:t>
        <a:bodyPr/>
        <a:lstStyle/>
        <a:p>
          <a:endParaRPr lang="es-CO"/>
        </a:p>
      </dgm:t>
    </dgm:pt>
    <dgm:pt modelId="{07F6CFB7-38CD-436B-AF29-6728D9477148}" type="pres">
      <dgm:prSet presAssocID="{C96F51B3-E41F-4E49-B086-CB78E08F023A}" presName="hierChild2" presStyleCnt="0"/>
      <dgm:spPr/>
      <dgm:t>
        <a:bodyPr/>
        <a:lstStyle/>
        <a:p>
          <a:endParaRPr lang="es-CO"/>
        </a:p>
      </dgm:t>
    </dgm:pt>
    <dgm:pt modelId="{968D2495-42E8-47B4-93F0-7149F9FAF36F}" type="pres">
      <dgm:prSet presAssocID="{0809B7C9-5234-42C9-B20F-3EF5A7B42A79}" presName="Name37" presStyleLbl="parChTrans1D2" presStyleIdx="0" presStyleCnt="3"/>
      <dgm:spPr/>
      <dgm:t>
        <a:bodyPr/>
        <a:lstStyle/>
        <a:p>
          <a:endParaRPr lang="es-CO"/>
        </a:p>
      </dgm:t>
    </dgm:pt>
    <dgm:pt modelId="{0CDB3101-CF74-4400-BA1D-1A511E54ADA1}" type="pres">
      <dgm:prSet presAssocID="{FA1DC60E-F67E-4B6C-B224-C454A887AB26}" presName="hierRoot2" presStyleCnt="0">
        <dgm:presLayoutVars>
          <dgm:hierBranch val="init"/>
        </dgm:presLayoutVars>
      </dgm:prSet>
      <dgm:spPr/>
      <dgm:t>
        <a:bodyPr/>
        <a:lstStyle/>
        <a:p>
          <a:endParaRPr lang="es-CO"/>
        </a:p>
      </dgm:t>
    </dgm:pt>
    <dgm:pt modelId="{79E9E9B4-705A-40F1-A1FB-C5CBA20D8070}" type="pres">
      <dgm:prSet presAssocID="{FA1DC60E-F67E-4B6C-B224-C454A887AB26}" presName="rootComposite" presStyleCnt="0"/>
      <dgm:spPr/>
      <dgm:t>
        <a:bodyPr/>
        <a:lstStyle/>
        <a:p>
          <a:endParaRPr lang="es-CO"/>
        </a:p>
      </dgm:t>
    </dgm:pt>
    <dgm:pt modelId="{888CD628-B0B8-4684-B796-B8CCB37F0812}" type="pres">
      <dgm:prSet presAssocID="{FA1DC60E-F67E-4B6C-B224-C454A887AB26}" presName="rootText" presStyleLbl="node2" presStyleIdx="0" presStyleCnt="3" custScaleY="95794">
        <dgm:presLayoutVars>
          <dgm:chPref val="3"/>
        </dgm:presLayoutVars>
      </dgm:prSet>
      <dgm:spPr/>
      <dgm:t>
        <a:bodyPr/>
        <a:lstStyle/>
        <a:p>
          <a:endParaRPr lang="es-CO"/>
        </a:p>
      </dgm:t>
    </dgm:pt>
    <dgm:pt modelId="{CB41155D-F5F2-4BE3-B9CB-F3FC7CA3D095}" type="pres">
      <dgm:prSet presAssocID="{FA1DC60E-F67E-4B6C-B224-C454A887AB26}" presName="rootConnector" presStyleLbl="node2" presStyleIdx="0" presStyleCnt="3"/>
      <dgm:spPr/>
      <dgm:t>
        <a:bodyPr/>
        <a:lstStyle/>
        <a:p>
          <a:endParaRPr lang="es-CO"/>
        </a:p>
      </dgm:t>
    </dgm:pt>
    <dgm:pt modelId="{9ECC9F9F-3A9F-41AF-AF3A-6849AE36E134}" type="pres">
      <dgm:prSet presAssocID="{FA1DC60E-F67E-4B6C-B224-C454A887AB26}" presName="hierChild4" presStyleCnt="0"/>
      <dgm:spPr/>
      <dgm:t>
        <a:bodyPr/>
        <a:lstStyle/>
        <a:p>
          <a:endParaRPr lang="es-CO"/>
        </a:p>
      </dgm:t>
    </dgm:pt>
    <dgm:pt modelId="{D23A2058-A07A-4567-B4A9-DC6D212DB097}" type="pres">
      <dgm:prSet presAssocID="{FA1DC60E-F67E-4B6C-B224-C454A887AB26}" presName="hierChild5" presStyleCnt="0"/>
      <dgm:spPr/>
      <dgm:t>
        <a:bodyPr/>
        <a:lstStyle/>
        <a:p>
          <a:endParaRPr lang="es-CO"/>
        </a:p>
      </dgm:t>
    </dgm:pt>
    <dgm:pt modelId="{F31236B7-EC9A-4AD1-B54F-DF7B737E1181}" type="pres">
      <dgm:prSet presAssocID="{AD89B0EE-E8F6-475F-A897-E18BAEDF0B33}" presName="Name37" presStyleLbl="parChTrans1D2" presStyleIdx="1" presStyleCnt="3"/>
      <dgm:spPr/>
      <dgm:t>
        <a:bodyPr/>
        <a:lstStyle/>
        <a:p>
          <a:endParaRPr lang="es-CO"/>
        </a:p>
      </dgm:t>
    </dgm:pt>
    <dgm:pt modelId="{A4760165-9879-4E25-88D9-DEAC8FFB66B2}" type="pres">
      <dgm:prSet presAssocID="{1EA4A03F-B611-4B2C-A37C-CFB34C52B109}" presName="hierRoot2" presStyleCnt="0">
        <dgm:presLayoutVars>
          <dgm:hierBranch val="init"/>
        </dgm:presLayoutVars>
      </dgm:prSet>
      <dgm:spPr/>
      <dgm:t>
        <a:bodyPr/>
        <a:lstStyle/>
        <a:p>
          <a:endParaRPr lang="es-CO"/>
        </a:p>
      </dgm:t>
    </dgm:pt>
    <dgm:pt modelId="{DCF245AC-F407-441E-B4C8-5AD3E156DE87}" type="pres">
      <dgm:prSet presAssocID="{1EA4A03F-B611-4B2C-A37C-CFB34C52B109}" presName="rootComposite" presStyleCnt="0"/>
      <dgm:spPr/>
      <dgm:t>
        <a:bodyPr/>
        <a:lstStyle/>
        <a:p>
          <a:endParaRPr lang="es-CO"/>
        </a:p>
      </dgm:t>
    </dgm:pt>
    <dgm:pt modelId="{8631471F-6C53-4541-A475-6EC5741BF85A}" type="pres">
      <dgm:prSet presAssocID="{1EA4A03F-B611-4B2C-A37C-CFB34C52B109}" presName="rootText" presStyleLbl="node2" presStyleIdx="1" presStyleCnt="3" custScaleY="230621">
        <dgm:presLayoutVars>
          <dgm:chPref val="3"/>
        </dgm:presLayoutVars>
      </dgm:prSet>
      <dgm:spPr/>
      <dgm:t>
        <a:bodyPr/>
        <a:lstStyle/>
        <a:p>
          <a:endParaRPr lang="es-CO"/>
        </a:p>
      </dgm:t>
    </dgm:pt>
    <dgm:pt modelId="{44D04AAA-6DBA-4AF2-97C8-8F017C6EFBFF}" type="pres">
      <dgm:prSet presAssocID="{1EA4A03F-B611-4B2C-A37C-CFB34C52B109}" presName="rootConnector" presStyleLbl="node2" presStyleIdx="1" presStyleCnt="3"/>
      <dgm:spPr/>
      <dgm:t>
        <a:bodyPr/>
        <a:lstStyle/>
        <a:p>
          <a:endParaRPr lang="es-CO"/>
        </a:p>
      </dgm:t>
    </dgm:pt>
    <dgm:pt modelId="{37B6A237-C606-4BC3-93A8-C8639D74AFCF}" type="pres">
      <dgm:prSet presAssocID="{1EA4A03F-B611-4B2C-A37C-CFB34C52B109}" presName="hierChild4" presStyleCnt="0"/>
      <dgm:spPr/>
      <dgm:t>
        <a:bodyPr/>
        <a:lstStyle/>
        <a:p>
          <a:endParaRPr lang="es-CO"/>
        </a:p>
      </dgm:t>
    </dgm:pt>
    <dgm:pt modelId="{73F5DD54-B795-4E00-9612-0BD5A9668A69}" type="pres">
      <dgm:prSet presAssocID="{1EA4A03F-B611-4B2C-A37C-CFB34C52B109}" presName="hierChild5" presStyleCnt="0"/>
      <dgm:spPr/>
      <dgm:t>
        <a:bodyPr/>
        <a:lstStyle/>
        <a:p>
          <a:endParaRPr lang="es-CO"/>
        </a:p>
      </dgm:t>
    </dgm:pt>
    <dgm:pt modelId="{0B02FC0D-0ACD-4C37-8A6D-7B40730BDEF2}" type="pres">
      <dgm:prSet presAssocID="{84690E44-8309-4035-BB61-FB27A83EE76A}" presName="Name37" presStyleLbl="parChTrans1D2" presStyleIdx="2" presStyleCnt="3"/>
      <dgm:spPr/>
      <dgm:t>
        <a:bodyPr/>
        <a:lstStyle/>
        <a:p>
          <a:endParaRPr lang="es-CO"/>
        </a:p>
      </dgm:t>
    </dgm:pt>
    <dgm:pt modelId="{43F430F8-041B-4B23-9C81-13A6C4258DCC}" type="pres">
      <dgm:prSet presAssocID="{9EFB7026-524D-422C-9555-01239D29A839}" presName="hierRoot2" presStyleCnt="0">
        <dgm:presLayoutVars>
          <dgm:hierBranch val="init"/>
        </dgm:presLayoutVars>
      </dgm:prSet>
      <dgm:spPr/>
      <dgm:t>
        <a:bodyPr/>
        <a:lstStyle/>
        <a:p>
          <a:endParaRPr lang="es-CO"/>
        </a:p>
      </dgm:t>
    </dgm:pt>
    <dgm:pt modelId="{5FB3543D-A35D-47C0-9C22-987E82585911}" type="pres">
      <dgm:prSet presAssocID="{9EFB7026-524D-422C-9555-01239D29A839}" presName="rootComposite" presStyleCnt="0"/>
      <dgm:spPr/>
      <dgm:t>
        <a:bodyPr/>
        <a:lstStyle/>
        <a:p>
          <a:endParaRPr lang="es-CO"/>
        </a:p>
      </dgm:t>
    </dgm:pt>
    <dgm:pt modelId="{D8C674EC-69BB-4F41-A36D-670952796B97}" type="pres">
      <dgm:prSet presAssocID="{9EFB7026-524D-422C-9555-01239D29A839}" presName="rootText" presStyleLbl="node2" presStyleIdx="2" presStyleCnt="3" custScaleY="163983">
        <dgm:presLayoutVars>
          <dgm:chPref val="3"/>
        </dgm:presLayoutVars>
      </dgm:prSet>
      <dgm:spPr/>
      <dgm:t>
        <a:bodyPr/>
        <a:lstStyle/>
        <a:p>
          <a:endParaRPr lang="es-CO"/>
        </a:p>
      </dgm:t>
    </dgm:pt>
    <dgm:pt modelId="{D2106956-5484-4369-91F0-D814FD400857}" type="pres">
      <dgm:prSet presAssocID="{9EFB7026-524D-422C-9555-01239D29A839}" presName="rootConnector" presStyleLbl="node2" presStyleIdx="2" presStyleCnt="3"/>
      <dgm:spPr/>
      <dgm:t>
        <a:bodyPr/>
        <a:lstStyle/>
        <a:p>
          <a:endParaRPr lang="es-CO"/>
        </a:p>
      </dgm:t>
    </dgm:pt>
    <dgm:pt modelId="{F6ED4205-E335-40D4-B502-5C36D959A6E7}" type="pres">
      <dgm:prSet presAssocID="{9EFB7026-524D-422C-9555-01239D29A839}" presName="hierChild4" presStyleCnt="0"/>
      <dgm:spPr/>
      <dgm:t>
        <a:bodyPr/>
        <a:lstStyle/>
        <a:p>
          <a:endParaRPr lang="es-CO"/>
        </a:p>
      </dgm:t>
    </dgm:pt>
    <dgm:pt modelId="{028877B0-DD4C-470C-88DF-5D6B7CA38BAE}" type="pres">
      <dgm:prSet presAssocID="{9EFB7026-524D-422C-9555-01239D29A839}" presName="hierChild5" presStyleCnt="0"/>
      <dgm:spPr/>
      <dgm:t>
        <a:bodyPr/>
        <a:lstStyle/>
        <a:p>
          <a:endParaRPr lang="es-CO"/>
        </a:p>
      </dgm:t>
    </dgm:pt>
    <dgm:pt modelId="{FBD7B533-9A94-455A-B4E6-7CD018665373}" type="pres">
      <dgm:prSet presAssocID="{C96F51B3-E41F-4E49-B086-CB78E08F023A}" presName="hierChild3" presStyleCnt="0"/>
      <dgm:spPr/>
      <dgm:t>
        <a:bodyPr/>
        <a:lstStyle/>
        <a:p>
          <a:endParaRPr lang="es-CO"/>
        </a:p>
      </dgm:t>
    </dgm:pt>
  </dgm:ptLst>
  <dgm:cxnLst>
    <dgm:cxn modelId="{C461E631-3B6D-42A1-9792-2487962FEF7A}" type="presOf" srcId="{C96F51B3-E41F-4E49-B086-CB78E08F023A}" destId="{AE72B16D-68D4-417A-82B1-A6D44E15B5A8}" srcOrd="1" destOrd="0" presId="urn:microsoft.com/office/officeart/2005/8/layout/orgChart1"/>
    <dgm:cxn modelId="{79ADBF0E-9C8F-417F-A01E-231D571213F1}" type="presOf" srcId="{FA1DC60E-F67E-4B6C-B224-C454A887AB26}" destId="{CB41155D-F5F2-4BE3-B9CB-F3FC7CA3D095}" srcOrd="1" destOrd="0" presId="urn:microsoft.com/office/officeart/2005/8/layout/orgChart1"/>
    <dgm:cxn modelId="{E5C86D05-E7F1-423A-A31D-50FCCAC9E721}" srcId="{C96F51B3-E41F-4E49-B086-CB78E08F023A}" destId="{9EFB7026-524D-422C-9555-01239D29A839}" srcOrd="2" destOrd="0" parTransId="{84690E44-8309-4035-BB61-FB27A83EE76A}" sibTransId="{AA4506F3-F7AB-4FB8-B995-23B874E2AC16}"/>
    <dgm:cxn modelId="{D876A354-D405-4858-AEFF-E49BB1B01851}" type="presOf" srcId="{D8CF1F78-C609-4AF1-9556-B4BE0FAA1513}" destId="{1E4A5CF6-D073-49F8-83C8-2DFEE1944170}" srcOrd="0" destOrd="0" presId="urn:microsoft.com/office/officeart/2005/8/layout/orgChart1"/>
    <dgm:cxn modelId="{7F904242-872C-43DD-8379-587551A85320}" type="presOf" srcId="{9EFB7026-524D-422C-9555-01239D29A839}" destId="{D8C674EC-69BB-4F41-A36D-670952796B97}" srcOrd="0" destOrd="0" presId="urn:microsoft.com/office/officeart/2005/8/layout/orgChart1"/>
    <dgm:cxn modelId="{FFF92E1E-132C-4B3D-8B94-B90C1BF944C1}" srcId="{C96F51B3-E41F-4E49-B086-CB78E08F023A}" destId="{FA1DC60E-F67E-4B6C-B224-C454A887AB26}" srcOrd="0" destOrd="0" parTransId="{0809B7C9-5234-42C9-B20F-3EF5A7B42A79}" sibTransId="{48016422-95CC-4DA0-B590-ED0ACF710827}"/>
    <dgm:cxn modelId="{3A888821-A83B-4045-993E-E4C9AF498E8E}" type="presOf" srcId="{9EFB7026-524D-422C-9555-01239D29A839}" destId="{D2106956-5484-4369-91F0-D814FD400857}" srcOrd="1" destOrd="0" presId="urn:microsoft.com/office/officeart/2005/8/layout/orgChart1"/>
    <dgm:cxn modelId="{930EFBAF-3235-4E15-AED8-B009A6BB1BBA}" type="presOf" srcId="{1EA4A03F-B611-4B2C-A37C-CFB34C52B109}" destId="{44D04AAA-6DBA-4AF2-97C8-8F017C6EFBFF}" srcOrd="1" destOrd="0" presId="urn:microsoft.com/office/officeart/2005/8/layout/orgChart1"/>
    <dgm:cxn modelId="{BED325A9-4B98-4C30-8976-D16E574183EC}" type="presOf" srcId="{0809B7C9-5234-42C9-B20F-3EF5A7B42A79}" destId="{968D2495-42E8-47B4-93F0-7149F9FAF36F}" srcOrd="0" destOrd="0" presId="urn:microsoft.com/office/officeart/2005/8/layout/orgChart1"/>
    <dgm:cxn modelId="{220C2DD2-DF92-48D1-A385-83F947F3D913}" type="presOf" srcId="{C96F51B3-E41F-4E49-B086-CB78E08F023A}" destId="{553D51C2-DD1C-4EB0-A313-8652F877D989}" srcOrd="0" destOrd="0" presId="urn:microsoft.com/office/officeart/2005/8/layout/orgChart1"/>
    <dgm:cxn modelId="{66A19774-53C9-4CEA-8927-53761E141FD0}" type="presOf" srcId="{FA1DC60E-F67E-4B6C-B224-C454A887AB26}" destId="{888CD628-B0B8-4684-B796-B8CCB37F0812}" srcOrd="0" destOrd="0" presId="urn:microsoft.com/office/officeart/2005/8/layout/orgChart1"/>
    <dgm:cxn modelId="{FCDBF61C-C893-4C68-AE7D-627B35CF5F16}" type="presOf" srcId="{84690E44-8309-4035-BB61-FB27A83EE76A}" destId="{0B02FC0D-0ACD-4C37-8A6D-7B40730BDEF2}" srcOrd="0" destOrd="0" presId="urn:microsoft.com/office/officeart/2005/8/layout/orgChart1"/>
    <dgm:cxn modelId="{C39D3626-8CE1-4D6E-B3FA-BC2B7BFCAF58}" srcId="{C96F51B3-E41F-4E49-B086-CB78E08F023A}" destId="{1EA4A03F-B611-4B2C-A37C-CFB34C52B109}" srcOrd="1" destOrd="0" parTransId="{AD89B0EE-E8F6-475F-A897-E18BAEDF0B33}" sibTransId="{871860FA-2381-4A1D-AD71-F3CE6F152A8A}"/>
    <dgm:cxn modelId="{B5EDC81B-165B-45FC-8B5F-4AC827C55DEE}" srcId="{D8CF1F78-C609-4AF1-9556-B4BE0FAA1513}" destId="{C96F51B3-E41F-4E49-B086-CB78E08F023A}" srcOrd="0" destOrd="0" parTransId="{DA1AFA97-9405-47DD-94D5-0717ED0203AE}" sibTransId="{056F7F0D-2845-4DCF-884E-DD588B0A2833}"/>
    <dgm:cxn modelId="{B15C60F9-52D3-4452-9519-71EEDB1FFB50}" type="presOf" srcId="{1EA4A03F-B611-4B2C-A37C-CFB34C52B109}" destId="{8631471F-6C53-4541-A475-6EC5741BF85A}" srcOrd="0" destOrd="0" presId="urn:microsoft.com/office/officeart/2005/8/layout/orgChart1"/>
    <dgm:cxn modelId="{8011A653-90AD-453B-AD3B-822FC5F3F88D}" type="presOf" srcId="{AD89B0EE-E8F6-475F-A897-E18BAEDF0B33}" destId="{F31236B7-EC9A-4AD1-B54F-DF7B737E1181}" srcOrd="0" destOrd="0" presId="urn:microsoft.com/office/officeart/2005/8/layout/orgChart1"/>
    <dgm:cxn modelId="{1186697F-ACA6-4994-AB40-391D697059C0}" type="presParOf" srcId="{1E4A5CF6-D073-49F8-83C8-2DFEE1944170}" destId="{BAB653F8-4500-4642-B8EE-287F6B4CD9BD}" srcOrd="0" destOrd="0" presId="urn:microsoft.com/office/officeart/2005/8/layout/orgChart1"/>
    <dgm:cxn modelId="{1C363D62-74B0-489B-A7B7-BFFDE4E5ECFC}" type="presParOf" srcId="{BAB653F8-4500-4642-B8EE-287F6B4CD9BD}" destId="{831A3A08-291B-4207-BC34-05B044F794D9}" srcOrd="0" destOrd="0" presId="urn:microsoft.com/office/officeart/2005/8/layout/orgChart1"/>
    <dgm:cxn modelId="{D290ADC9-9EED-4287-935E-0DBE2DF8E71B}" type="presParOf" srcId="{831A3A08-291B-4207-BC34-05B044F794D9}" destId="{553D51C2-DD1C-4EB0-A313-8652F877D989}" srcOrd="0" destOrd="0" presId="urn:microsoft.com/office/officeart/2005/8/layout/orgChart1"/>
    <dgm:cxn modelId="{664D3EBD-7B40-45D6-8B43-B4CB73F5ED15}" type="presParOf" srcId="{831A3A08-291B-4207-BC34-05B044F794D9}" destId="{AE72B16D-68D4-417A-82B1-A6D44E15B5A8}" srcOrd="1" destOrd="0" presId="urn:microsoft.com/office/officeart/2005/8/layout/orgChart1"/>
    <dgm:cxn modelId="{4D4A0B0E-F69B-474E-A227-D93FE92191E0}" type="presParOf" srcId="{BAB653F8-4500-4642-B8EE-287F6B4CD9BD}" destId="{07F6CFB7-38CD-436B-AF29-6728D9477148}" srcOrd="1" destOrd="0" presId="urn:microsoft.com/office/officeart/2005/8/layout/orgChart1"/>
    <dgm:cxn modelId="{E3FACB64-594A-4C6F-8B1B-9B414C17033A}" type="presParOf" srcId="{07F6CFB7-38CD-436B-AF29-6728D9477148}" destId="{968D2495-42E8-47B4-93F0-7149F9FAF36F}" srcOrd="0" destOrd="0" presId="urn:microsoft.com/office/officeart/2005/8/layout/orgChart1"/>
    <dgm:cxn modelId="{3CA8CD87-48DE-4AA8-A56C-B78C43D26B60}" type="presParOf" srcId="{07F6CFB7-38CD-436B-AF29-6728D9477148}" destId="{0CDB3101-CF74-4400-BA1D-1A511E54ADA1}" srcOrd="1" destOrd="0" presId="urn:microsoft.com/office/officeart/2005/8/layout/orgChart1"/>
    <dgm:cxn modelId="{3CF3CF3D-2C2B-4C21-BE59-DB43D296932D}" type="presParOf" srcId="{0CDB3101-CF74-4400-BA1D-1A511E54ADA1}" destId="{79E9E9B4-705A-40F1-A1FB-C5CBA20D8070}" srcOrd="0" destOrd="0" presId="urn:microsoft.com/office/officeart/2005/8/layout/orgChart1"/>
    <dgm:cxn modelId="{3607DBBA-E6FD-4DC6-821F-26D61239BEF9}" type="presParOf" srcId="{79E9E9B4-705A-40F1-A1FB-C5CBA20D8070}" destId="{888CD628-B0B8-4684-B796-B8CCB37F0812}" srcOrd="0" destOrd="0" presId="urn:microsoft.com/office/officeart/2005/8/layout/orgChart1"/>
    <dgm:cxn modelId="{14ECB530-071A-4219-B2AA-22DF0B2C4BA9}" type="presParOf" srcId="{79E9E9B4-705A-40F1-A1FB-C5CBA20D8070}" destId="{CB41155D-F5F2-4BE3-B9CB-F3FC7CA3D095}" srcOrd="1" destOrd="0" presId="urn:microsoft.com/office/officeart/2005/8/layout/orgChart1"/>
    <dgm:cxn modelId="{ACD67D5B-19F9-400E-9F07-91A47CB81E5C}" type="presParOf" srcId="{0CDB3101-CF74-4400-BA1D-1A511E54ADA1}" destId="{9ECC9F9F-3A9F-41AF-AF3A-6849AE36E134}" srcOrd="1" destOrd="0" presId="urn:microsoft.com/office/officeart/2005/8/layout/orgChart1"/>
    <dgm:cxn modelId="{3D16DD31-900A-4C0F-899B-7CC594F6531E}" type="presParOf" srcId="{0CDB3101-CF74-4400-BA1D-1A511E54ADA1}" destId="{D23A2058-A07A-4567-B4A9-DC6D212DB097}" srcOrd="2" destOrd="0" presId="urn:microsoft.com/office/officeart/2005/8/layout/orgChart1"/>
    <dgm:cxn modelId="{5082802C-8BC2-4522-9C3A-31A652F3EC80}" type="presParOf" srcId="{07F6CFB7-38CD-436B-AF29-6728D9477148}" destId="{F31236B7-EC9A-4AD1-B54F-DF7B737E1181}" srcOrd="2" destOrd="0" presId="urn:microsoft.com/office/officeart/2005/8/layout/orgChart1"/>
    <dgm:cxn modelId="{94333D04-8E6E-4B27-9C24-92C08C303CE8}" type="presParOf" srcId="{07F6CFB7-38CD-436B-AF29-6728D9477148}" destId="{A4760165-9879-4E25-88D9-DEAC8FFB66B2}" srcOrd="3" destOrd="0" presId="urn:microsoft.com/office/officeart/2005/8/layout/orgChart1"/>
    <dgm:cxn modelId="{E63E513E-7147-458C-BA27-9CD8EDB846BA}" type="presParOf" srcId="{A4760165-9879-4E25-88D9-DEAC8FFB66B2}" destId="{DCF245AC-F407-441E-B4C8-5AD3E156DE87}" srcOrd="0" destOrd="0" presId="urn:microsoft.com/office/officeart/2005/8/layout/orgChart1"/>
    <dgm:cxn modelId="{F032E80F-6FED-456E-AF12-A326F05A9AAD}" type="presParOf" srcId="{DCF245AC-F407-441E-B4C8-5AD3E156DE87}" destId="{8631471F-6C53-4541-A475-6EC5741BF85A}" srcOrd="0" destOrd="0" presId="urn:microsoft.com/office/officeart/2005/8/layout/orgChart1"/>
    <dgm:cxn modelId="{3BBB838F-09A8-4572-8289-A145866BCA91}" type="presParOf" srcId="{DCF245AC-F407-441E-B4C8-5AD3E156DE87}" destId="{44D04AAA-6DBA-4AF2-97C8-8F017C6EFBFF}" srcOrd="1" destOrd="0" presId="urn:microsoft.com/office/officeart/2005/8/layout/orgChart1"/>
    <dgm:cxn modelId="{37FA1FE3-288B-4FAB-A430-84E7FA1A5904}" type="presParOf" srcId="{A4760165-9879-4E25-88D9-DEAC8FFB66B2}" destId="{37B6A237-C606-4BC3-93A8-C8639D74AFCF}" srcOrd="1" destOrd="0" presId="urn:microsoft.com/office/officeart/2005/8/layout/orgChart1"/>
    <dgm:cxn modelId="{CFF57F1E-26C3-4564-8400-0FE2D8F3B8F0}" type="presParOf" srcId="{A4760165-9879-4E25-88D9-DEAC8FFB66B2}" destId="{73F5DD54-B795-4E00-9612-0BD5A9668A69}" srcOrd="2" destOrd="0" presId="urn:microsoft.com/office/officeart/2005/8/layout/orgChart1"/>
    <dgm:cxn modelId="{FD6E27FF-86C2-4032-841B-AC880052BA3E}" type="presParOf" srcId="{07F6CFB7-38CD-436B-AF29-6728D9477148}" destId="{0B02FC0D-0ACD-4C37-8A6D-7B40730BDEF2}" srcOrd="4" destOrd="0" presId="urn:microsoft.com/office/officeart/2005/8/layout/orgChart1"/>
    <dgm:cxn modelId="{E478CEE5-89A1-4683-AA0D-BF7DAA48825D}" type="presParOf" srcId="{07F6CFB7-38CD-436B-AF29-6728D9477148}" destId="{43F430F8-041B-4B23-9C81-13A6C4258DCC}" srcOrd="5" destOrd="0" presId="urn:microsoft.com/office/officeart/2005/8/layout/orgChart1"/>
    <dgm:cxn modelId="{5E7218B6-38BB-4BD1-A996-822CE4144023}" type="presParOf" srcId="{43F430F8-041B-4B23-9C81-13A6C4258DCC}" destId="{5FB3543D-A35D-47C0-9C22-987E82585911}" srcOrd="0" destOrd="0" presId="urn:microsoft.com/office/officeart/2005/8/layout/orgChart1"/>
    <dgm:cxn modelId="{BC41C415-145F-46CB-A954-1D102D10F94B}" type="presParOf" srcId="{5FB3543D-A35D-47C0-9C22-987E82585911}" destId="{D8C674EC-69BB-4F41-A36D-670952796B97}" srcOrd="0" destOrd="0" presId="urn:microsoft.com/office/officeart/2005/8/layout/orgChart1"/>
    <dgm:cxn modelId="{C8949DFC-F6A3-4CBE-9E9D-6DAFF2122ECD}" type="presParOf" srcId="{5FB3543D-A35D-47C0-9C22-987E82585911}" destId="{D2106956-5484-4369-91F0-D814FD400857}" srcOrd="1" destOrd="0" presId="urn:microsoft.com/office/officeart/2005/8/layout/orgChart1"/>
    <dgm:cxn modelId="{9BD9E20E-D4BD-4E41-8D43-BB1EB947D595}" type="presParOf" srcId="{43F430F8-041B-4B23-9C81-13A6C4258DCC}" destId="{F6ED4205-E335-40D4-B502-5C36D959A6E7}" srcOrd="1" destOrd="0" presId="urn:microsoft.com/office/officeart/2005/8/layout/orgChart1"/>
    <dgm:cxn modelId="{F2F7EAC4-7B5D-4B8C-901F-972D4DC93CCD}" type="presParOf" srcId="{43F430F8-041B-4B23-9C81-13A6C4258DCC}" destId="{028877B0-DD4C-470C-88DF-5D6B7CA38BAE}" srcOrd="2" destOrd="0" presId="urn:microsoft.com/office/officeart/2005/8/layout/orgChart1"/>
    <dgm:cxn modelId="{9096E1F4-4A21-476F-93A9-D16F3F30ADDC}" type="presParOf" srcId="{BAB653F8-4500-4642-B8EE-287F6B4CD9BD}" destId="{FBD7B533-9A94-455A-B4E6-7CD01866537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CC23E-3E6C-4424-B753-8BB08DB7AE73}">
      <dsp:nvSpPr>
        <dsp:cNvPr id="0" name=""/>
        <dsp:cNvSpPr/>
      </dsp:nvSpPr>
      <dsp:spPr>
        <a:xfrm rot="5400000">
          <a:off x="3491083" y="250935"/>
          <a:ext cx="1130756" cy="1792582"/>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dirty="0" smtClean="0">
              <a:solidFill>
                <a:schemeClr val="tx1"/>
              </a:solidFill>
            </a:rPr>
            <a:t>Puede verse afectado su Rendimiento escolar.</a:t>
          </a:r>
          <a:endParaRPr lang="es-CO" sz="1200" b="1" kern="1200" dirty="0">
            <a:solidFill>
              <a:schemeClr val="tx1"/>
            </a:solidFill>
          </a:endParaRPr>
        </a:p>
      </dsp:txBody>
      <dsp:txXfrm rot="-5400000">
        <a:off x="3458934" y="770307"/>
        <a:ext cx="1195054" cy="753838"/>
      </dsp:txXfrm>
    </dsp:sp>
    <dsp:sp modelId="{A02D79F8-873D-428C-BC5B-2F54BBB7B3D6}">
      <dsp:nvSpPr>
        <dsp:cNvPr id="0" name=""/>
        <dsp:cNvSpPr/>
      </dsp:nvSpPr>
      <dsp:spPr>
        <a:xfrm>
          <a:off x="3952800" y="1877330"/>
          <a:ext cx="1971400" cy="64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dirty="0" smtClean="0"/>
            <a:t>De acuerdo a lo anterior se plantea la siguiente pregunta: </a:t>
          </a:r>
          <a:endParaRPr lang="es-CO" sz="1200" b="1" kern="1200" dirty="0"/>
        </a:p>
      </dsp:txBody>
      <dsp:txXfrm>
        <a:off x="3952800" y="1877330"/>
        <a:ext cx="1971400" cy="645599"/>
      </dsp:txXfrm>
    </dsp:sp>
    <dsp:sp modelId="{9198209D-FFF7-4E16-BF26-414279CB8BFA}">
      <dsp:nvSpPr>
        <dsp:cNvPr id="0" name=""/>
        <dsp:cNvSpPr/>
      </dsp:nvSpPr>
      <dsp:spPr>
        <a:xfrm rot="5400000">
          <a:off x="1551554" y="275748"/>
          <a:ext cx="1153922" cy="1567418"/>
        </a:xfrm>
        <a:prstGeom prst="hexagon">
          <a:avLst>
            <a:gd name="adj" fmla="val 25000"/>
            <a:gd name="vf" fmla="val 115470"/>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CO" sz="1200" b="1" kern="1200" dirty="0" smtClean="0">
              <a:solidFill>
                <a:schemeClr val="tx1"/>
              </a:solidFill>
            </a:rPr>
            <a:t>Se puede afectar su área social.</a:t>
          </a:r>
          <a:endParaRPr lang="es-CO" sz="1200" b="1" kern="1200" dirty="0">
            <a:solidFill>
              <a:schemeClr val="tx1"/>
            </a:solidFill>
          </a:endParaRPr>
        </a:p>
      </dsp:txBody>
      <dsp:txXfrm rot="-5400000">
        <a:off x="1606042" y="674816"/>
        <a:ext cx="1044946" cy="769282"/>
      </dsp:txXfrm>
    </dsp:sp>
    <dsp:sp modelId="{51871510-C94B-42E1-8C37-8979C5648EA2}">
      <dsp:nvSpPr>
        <dsp:cNvPr id="0" name=""/>
        <dsp:cNvSpPr/>
      </dsp:nvSpPr>
      <dsp:spPr>
        <a:xfrm rot="5400000">
          <a:off x="2555967" y="1410560"/>
          <a:ext cx="1075998" cy="1571864"/>
        </a:xfrm>
        <a:prstGeom prst="hexagon">
          <a:avLst>
            <a:gd name="adj" fmla="val 25000"/>
            <a:gd name="vf" fmla="val 115470"/>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dirty="0" smtClean="0">
              <a:solidFill>
                <a:schemeClr val="tx1"/>
              </a:solidFill>
            </a:rPr>
            <a:t>Puede afectar su futuro profesional.</a:t>
          </a:r>
          <a:endParaRPr lang="es-CO" sz="1200" b="1" kern="1200" dirty="0">
            <a:solidFill>
              <a:schemeClr val="tx1"/>
            </a:solidFill>
          </a:endParaRPr>
        </a:p>
      </dsp:txBody>
      <dsp:txXfrm rot="-5400000">
        <a:off x="2570011" y="1837826"/>
        <a:ext cx="1047910" cy="717332"/>
      </dsp:txXfrm>
    </dsp:sp>
    <dsp:sp modelId="{7A468432-C9DA-41C6-9335-50A03170ECBA}">
      <dsp:nvSpPr>
        <dsp:cNvPr id="0" name=""/>
        <dsp:cNvSpPr/>
      </dsp:nvSpPr>
      <dsp:spPr>
        <a:xfrm>
          <a:off x="853258" y="1910406"/>
          <a:ext cx="1162078" cy="64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dirty="0" smtClean="0"/>
            <a:t>DIFICULTAD EN EL ÁREA DEL LENGUAJE ORAL.</a:t>
          </a:r>
          <a:endParaRPr lang="es-CO" sz="1100" b="1" kern="1200" dirty="0"/>
        </a:p>
      </dsp:txBody>
      <dsp:txXfrm>
        <a:off x="853258" y="1910406"/>
        <a:ext cx="1162078" cy="645599"/>
      </dsp:txXfrm>
    </dsp:sp>
    <dsp:sp modelId="{78F63193-AB0E-4F2B-97D5-12A599AAD174}">
      <dsp:nvSpPr>
        <dsp:cNvPr id="0" name=""/>
        <dsp:cNvSpPr/>
      </dsp:nvSpPr>
      <dsp:spPr>
        <a:xfrm rot="5400000">
          <a:off x="5837681" y="1317213"/>
          <a:ext cx="2474333" cy="2020218"/>
        </a:xfrm>
        <a:prstGeom prst="hexagon">
          <a:avLst>
            <a:gd name="adj" fmla="val 25000"/>
            <a:gd name="vf" fmla="val 115470"/>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CO" sz="1100" b="1" kern="1200" dirty="0" smtClean="0">
              <a:solidFill>
                <a:schemeClr val="tx1"/>
              </a:solidFill>
            </a:rPr>
            <a:t>¿Cómo a través del uso de material didáctico se puede fortalecer la expresión oral desde la acción docente en los gemelos David y Daniel de 4 años del CDI personitas del corregimiento de Costa Rica del municipio de Ginebra?</a:t>
          </a:r>
          <a:endParaRPr lang="es-CO" sz="1100" b="1" kern="1200" dirty="0">
            <a:solidFill>
              <a:schemeClr val="tx1"/>
            </a:solidFill>
          </a:endParaRPr>
        </a:p>
      </dsp:txBody>
      <dsp:txXfrm rot="-5400000">
        <a:off x="6370543" y="1464702"/>
        <a:ext cx="1408608" cy="1725241"/>
      </dsp:txXfrm>
    </dsp:sp>
    <dsp:sp modelId="{FB73C609-B422-44CE-A76A-3DB59FE71D13}">
      <dsp:nvSpPr>
        <dsp:cNvPr id="0" name=""/>
        <dsp:cNvSpPr/>
      </dsp:nvSpPr>
      <dsp:spPr>
        <a:xfrm rot="5400000">
          <a:off x="3362659" y="2356933"/>
          <a:ext cx="1157623" cy="1912406"/>
        </a:xfrm>
        <a:prstGeom prst="hexagon">
          <a:avLst>
            <a:gd name="adj" fmla="val 25000"/>
            <a:gd name="vf" fmla="val 115470"/>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O" sz="1300" b="1" kern="1200" dirty="0" smtClean="0">
              <a:solidFill>
                <a:schemeClr val="tx1"/>
              </a:solidFill>
            </a:rPr>
            <a:t>Desigualdad de oportunidades. </a:t>
          </a:r>
          <a:endParaRPr lang="es-CO" sz="1300" b="1" kern="1200" dirty="0">
            <a:solidFill>
              <a:schemeClr val="tx1"/>
            </a:solidFill>
          </a:endParaRPr>
        </a:p>
      </dsp:txBody>
      <dsp:txXfrm rot="-5400000">
        <a:off x="3304002" y="2927261"/>
        <a:ext cx="1274938" cy="771749"/>
      </dsp:txXfrm>
    </dsp:sp>
    <dsp:sp modelId="{BBAF60D5-C248-4BB0-A059-2C86851B3FAD}">
      <dsp:nvSpPr>
        <dsp:cNvPr id="0" name=""/>
        <dsp:cNvSpPr/>
      </dsp:nvSpPr>
      <dsp:spPr>
        <a:xfrm>
          <a:off x="4876442" y="3560885"/>
          <a:ext cx="1200814" cy="645599"/>
        </a:xfrm>
        <a:prstGeom prst="rect">
          <a:avLst/>
        </a:prstGeom>
        <a:noFill/>
        <a:ln>
          <a:noFill/>
        </a:ln>
        <a:effectLst/>
      </dsp:spPr>
      <dsp:style>
        <a:lnRef idx="0">
          <a:scrgbClr r="0" g="0" b="0"/>
        </a:lnRef>
        <a:fillRef idx="0">
          <a:scrgbClr r="0" g="0" b="0"/>
        </a:fillRef>
        <a:effectRef idx="0">
          <a:scrgbClr r="0" g="0" b="0"/>
        </a:effectRef>
        <a:fontRef idx="minor"/>
      </dsp:style>
    </dsp:sp>
    <dsp:sp modelId="{1D6F361A-FDBC-447F-913A-51CF3AB85D52}">
      <dsp:nvSpPr>
        <dsp:cNvPr id="0" name=""/>
        <dsp:cNvSpPr/>
      </dsp:nvSpPr>
      <dsp:spPr>
        <a:xfrm rot="5400000">
          <a:off x="1409436" y="2400048"/>
          <a:ext cx="1075998" cy="1651219"/>
        </a:xfrm>
        <a:prstGeom prst="hexagon">
          <a:avLst>
            <a:gd name="adj" fmla="val 25000"/>
            <a:gd name="vf" fmla="val 11547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CO" sz="1200" b="1" kern="1200" dirty="0" smtClean="0">
              <a:solidFill>
                <a:schemeClr val="tx1"/>
              </a:solidFill>
            </a:rPr>
            <a:t>Crecen en un mundo lingüístico más limitado.</a:t>
          </a:r>
          <a:endParaRPr lang="es-CO" sz="1200" b="1" kern="1200" dirty="0">
            <a:solidFill>
              <a:schemeClr val="tx1"/>
            </a:solidFill>
          </a:endParaRPr>
        </a:p>
      </dsp:txBody>
      <dsp:txXfrm rot="-5400000">
        <a:off x="1397029" y="2866991"/>
        <a:ext cx="1100813" cy="7173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2FC0D-0ACD-4C37-8A6D-7B40730BDEF2}">
      <dsp:nvSpPr>
        <dsp:cNvPr id="0" name=""/>
        <dsp:cNvSpPr/>
      </dsp:nvSpPr>
      <dsp:spPr>
        <a:xfrm>
          <a:off x="4374657" y="1106559"/>
          <a:ext cx="3026337" cy="256293"/>
        </a:xfrm>
        <a:custGeom>
          <a:avLst/>
          <a:gdLst/>
          <a:ahLst/>
          <a:cxnLst/>
          <a:rect l="0" t="0" r="0" b="0"/>
          <a:pathLst>
            <a:path>
              <a:moveTo>
                <a:pt x="0" y="0"/>
              </a:moveTo>
              <a:lnTo>
                <a:pt x="0" y="96873"/>
              </a:lnTo>
              <a:lnTo>
                <a:pt x="3026337" y="96873"/>
              </a:lnTo>
              <a:lnTo>
                <a:pt x="3026337" y="25629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1236B7-EC9A-4AD1-B54F-DF7B737E1181}">
      <dsp:nvSpPr>
        <dsp:cNvPr id="0" name=""/>
        <dsp:cNvSpPr/>
      </dsp:nvSpPr>
      <dsp:spPr>
        <a:xfrm>
          <a:off x="4374657" y="1106559"/>
          <a:ext cx="114091" cy="322968"/>
        </a:xfrm>
        <a:custGeom>
          <a:avLst/>
          <a:gdLst/>
          <a:ahLst/>
          <a:cxnLst/>
          <a:rect l="0" t="0" r="0" b="0"/>
          <a:pathLst>
            <a:path>
              <a:moveTo>
                <a:pt x="0" y="0"/>
              </a:moveTo>
              <a:lnTo>
                <a:pt x="0" y="163549"/>
              </a:lnTo>
              <a:lnTo>
                <a:pt x="114091" y="163549"/>
              </a:lnTo>
              <a:lnTo>
                <a:pt x="114091" y="32296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D2495-42E8-47B4-93F0-7149F9FAF36F}">
      <dsp:nvSpPr>
        <dsp:cNvPr id="0" name=""/>
        <dsp:cNvSpPr/>
      </dsp:nvSpPr>
      <dsp:spPr>
        <a:xfrm>
          <a:off x="1536002" y="1106559"/>
          <a:ext cx="2838654" cy="288078"/>
        </a:xfrm>
        <a:custGeom>
          <a:avLst/>
          <a:gdLst/>
          <a:ahLst/>
          <a:cxnLst/>
          <a:rect l="0" t="0" r="0" b="0"/>
          <a:pathLst>
            <a:path>
              <a:moveTo>
                <a:pt x="2838654" y="0"/>
              </a:moveTo>
              <a:lnTo>
                <a:pt x="2838654" y="128659"/>
              </a:lnTo>
              <a:lnTo>
                <a:pt x="0" y="128659"/>
              </a:lnTo>
              <a:lnTo>
                <a:pt x="0" y="28807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D51C2-DD1C-4EB0-A313-8652F877D989}">
      <dsp:nvSpPr>
        <dsp:cNvPr id="0" name=""/>
        <dsp:cNvSpPr/>
      </dsp:nvSpPr>
      <dsp:spPr>
        <a:xfrm>
          <a:off x="2310501" y="35556"/>
          <a:ext cx="4128313" cy="10710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kern="1200" dirty="0" smtClean="0"/>
            <a:t>CAPITULO II</a:t>
          </a:r>
        </a:p>
        <a:p>
          <a:pPr lvl="0" algn="ctr" defTabSz="711200">
            <a:lnSpc>
              <a:spcPct val="90000"/>
            </a:lnSpc>
            <a:spcBef>
              <a:spcPct val="0"/>
            </a:spcBef>
            <a:spcAft>
              <a:spcPct val="35000"/>
            </a:spcAft>
          </a:pPr>
          <a:r>
            <a:rPr lang="es-CO" sz="1600" b="1" kern="1200" dirty="0" smtClean="0"/>
            <a:t>EL MATERIAL DIDÁCTICO COMO HERRAMIENTA PEDAGÓGICA PARA EL FORTALECIMIENTO DE LAS DIFICULTADES DEL LENGUAJE.</a:t>
          </a:r>
          <a:endParaRPr lang="es-CO" sz="1600" b="1" kern="1200" dirty="0"/>
        </a:p>
      </dsp:txBody>
      <dsp:txXfrm>
        <a:off x="2310501" y="35556"/>
        <a:ext cx="4128313" cy="1071003"/>
      </dsp:txXfrm>
    </dsp:sp>
    <dsp:sp modelId="{888CD628-B0B8-4684-B796-B8CCB37F0812}">
      <dsp:nvSpPr>
        <dsp:cNvPr id="0" name=""/>
        <dsp:cNvSpPr/>
      </dsp:nvSpPr>
      <dsp:spPr>
        <a:xfrm>
          <a:off x="191686" y="1394638"/>
          <a:ext cx="2688633" cy="296086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Es necesario la creación de material didáctico que sirva de apoyo para el desarrollo de actividades que generen curiosidad, deseo de aprender y por ende, faciliten no solo el aprendizaje sino también la enseñanza; donde su acondicionamiento permita crear estrategias que fortalezcan habilidades cuando se presentan dificultades en el aprendizaje de los niños. </a:t>
          </a:r>
        </a:p>
        <a:p>
          <a:pPr lvl="0" algn="ctr" defTabSz="533400">
            <a:lnSpc>
              <a:spcPct val="90000"/>
            </a:lnSpc>
            <a:spcBef>
              <a:spcPct val="0"/>
            </a:spcBef>
            <a:spcAft>
              <a:spcPct val="35000"/>
            </a:spcAft>
          </a:pPr>
          <a:r>
            <a:rPr lang="es-CO" sz="1200" b="1" kern="1200" dirty="0" err="1" smtClean="0"/>
            <a:t>Doménech</a:t>
          </a:r>
          <a:r>
            <a:rPr lang="es-CO" sz="1200" b="1" kern="1200" dirty="0" smtClean="0"/>
            <a:t> y Viñas (1997).</a:t>
          </a:r>
        </a:p>
        <a:p>
          <a:pPr lvl="0" algn="ctr" defTabSz="533400">
            <a:lnSpc>
              <a:spcPct val="90000"/>
            </a:lnSpc>
            <a:spcBef>
              <a:spcPct val="0"/>
            </a:spcBef>
            <a:spcAft>
              <a:spcPct val="35000"/>
            </a:spcAft>
          </a:pPr>
          <a:r>
            <a:rPr lang="es-CO" sz="1200" b="0" kern="1200" dirty="0" smtClean="0"/>
            <a:t>“Los materiales didácticos que utilizamos en el proceso de enseñanza/aprendizaje, son,  elementos mediadores entre el educador y el entorno que lo rodea”.</a:t>
          </a:r>
          <a:endParaRPr lang="es-CO" sz="1200" kern="1200" dirty="0" smtClean="0"/>
        </a:p>
        <a:p>
          <a:pPr lvl="0" algn="ctr" defTabSz="533400">
            <a:lnSpc>
              <a:spcPct val="90000"/>
            </a:lnSpc>
            <a:spcBef>
              <a:spcPct val="0"/>
            </a:spcBef>
            <a:spcAft>
              <a:spcPct val="35000"/>
            </a:spcAft>
          </a:pPr>
          <a:endParaRPr lang="es-CO" sz="1200" kern="1200" dirty="0"/>
        </a:p>
      </dsp:txBody>
      <dsp:txXfrm>
        <a:off x="191686" y="1394638"/>
        <a:ext cx="2688633" cy="2960861"/>
      </dsp:txXfrm>
    </dsp:sp>
    <dsp:sp modelId="{8631471F-6C53-4541-A475-6EC5741BF85A}">
      <dsp:nvSpPr>
        <dsp:cNvPr id="0" name=""/>
        <dsp:cNvSpPr/>
      </dsp:nvSpPr>
      <dsp:spPr>
        <a:xfrm>
          <a:off x="3214675" y="1429528"/>
          <a:ext cx="2548146" cy="306259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La construcción de los materiales didácticos estuvo encaminada, además de disminuir las debilidades de lenguaje presentadas en los gemelos, a fortalecer su capacidad de atención, de escucha y ejecución de órdenes dadas, se tuvo en cuenta los intereses y necesidades de los gemelos con el propósito de capturar su atención y que participaran de forma activa en el desarrollo de las actividades.</a:t>
          </a:r>
        </a:p>
        <a:p>
          <a:pPr lvl="0" algn="ctr" defTabSz="533400">
            <a:lnSpc>
              <a:spcPct val="90000"/>
            </a:lnSpc>
            <a:spcBef>
              <a:spcPct val="0"/>
            </a:spcBef>
            <a:spcAft>
              <a:spcPct val="35000"/>
            </a:spcAft>
          </a:pPr>
          <a:r>
            <a:rPr lang="es-CO" sz="1200" b="1" kern="1200" dirty="0" smtClean="0"/>
            <a:t>Cassany (2000).</a:t>
          </a:r>
        </a:p>
        <a:p>
          <a:pPr lvl="0" algn="ctr" defTabSz="533400">
            <a:lnSpc>
              <a:spcPct val="90000"/>
            </a:lnSpc>
            <a:spcBef>
              <a:spcPct val="0"/>
            </a:spcBef>
            <a:spcAft>
              <a:spcPct val="35000"/>
            </a:spcAft>
          </a:pPr>
          <a:r>
            <a:rPr lang="es-CO" sz="1200" b="0" kern="1200" dirty="0" smtClean="0"/>
            <a:t>El material didáctico  son “Todos aquellos materiales, editoriales o no, auto fabricados o no, reales o no, que nos puedan ser útiles para crear situaciones de aprendizaje</a:t>
          </a:r>
          <a:r>
            <a:rPr lang="es-CO" sz="1200" b="1" kern="1200" dirty="0" smtClean="0"/>
            <a:t>.</a:t>
          </a:r>
          <a:endParaRPr lang="es-CO" sz="1200" kern="1200" dirty="0"/>
        </a:p>
      </dsp:txBody>
      <dsp:txXfrm>
        <a:off x="3214675" y="1429528"/>
        <a:ext cx="2548146" cy="3062593"/>
      </dsp:txXfrm>
    </dsp:sp>
    <dsp:sp modelId="{D8C674EC-69BB-4F41-A36D-670952796B97}">
      <dsp:nvSpPr>
        <dsp:cNvPr id="0" name=""/>
        <dsp:cNvSpPr/>
      </dsp:nvSpPr>
      <dsp:spPr>
        <a:xfrm>
          <a:off x="6203139" y="1362852"/>
          <a:ext cx="2395711" cy="335796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Las estrategias pedagógicas son una herramienta fundamental para lograr que los estudiantes puedan trabajar de manera significativa ya que se debe identificar que dificultades  se están  presentando en su desarrollo, y es con el apoyo y guía del docente que a través de dichas estrategias se puedan  obtener resultados favorables para el niño.</a:t>
          </a:r>
        </a:p>
        <a:p>
          <a:pPr lvl="0" algn="ctr" defTabSz="533400">
            <a:lnSpc>
              <a:spcPct val="90000"/>
            </a:lnSpc>
            <a:spcBef>
              <a:spcPct val="0"/>
            </a:spcBef>
            <a:spcAft>
              <a:spcPct val="35000"/>
            </a:spcAft>
          </a:pPr>
          <a:r>
            <a:rPr lang="es-CO" sz="1200" b="1" kern="1200" dirty="0" smtClean="0"/>
            <a:t>Bustamante, (2011).</a:t>
          </a:r>
        </a:p>
        <a:p>
          <a:pPr lvl="0" algn="ctr" defTabSz="533400">
            <a:lnSpc>
              <a:spcPct val="90000"/>
            </a:lnSpc>
            <a:spcBef>
              <a:spcPct val="0"/>
            </a:spcBef>
            <a:spcAft>
              <a:spcPct val="35000"/>
            </a:spcAft>
          </a:pPr>
          <a:r>
            <a:rPr lang="es-CO" sz="1200" b="0" kern="1200" dirty="0" smtClean="0"/>
            <a:t>Las actividades didácticas forman parte del proceso de enseñanza - aprendizaje promovido por la intervención pedagógica del docente mediante el cual el alumno construye, y asimila nuevos conocimientos.</a:t>
          </a:r>
          <a:r>
            <a:rPr lang="es-CO" sz="1200" kern="1200" dirty="0" smtClean="0"/>
            <a:t> </a:t>
          </a:r>
        </a:p>
        <a:p>
          <a:pPr lvl="0" algn="ctr" defTabSz="533400">
            <a:lnSpc>
              <a:spcPct val="90000"/>
            </a:lnSpc>
            <a:spcBef>
              <a:spcPct val="0"/>
            </a:spcBef>
            <a:spcAft>
              <a:spcPct val="35000"/>
            </a:spcAft>
          </a:pPr>
          <a:endParaRPr lang="es-CO" sz="1200" kern="1200" dirty="0"/>
        </a:p>
      </dsp:txBody>
      <dsp:txXfrm>
        <a:off x="6203139" y="1362852"/>
        <a:ext cx="2395711" cy="33579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2FC0D-0ACD-4C37-8A6D-7B40730BDEF2}">
      <dsp:nvSpPr>
        <dsp:cNvPr id="0" name=""/>
        <dsp:cNvSpPr/>
      </dsp:nvSpPr>
      <dsp:spPr>
        <a:xfrm>
          <a:off x="4133543" y="1763282"/>
          <a:ext cx="2845294" cy="457169"/>
        </a:xfrm>
        <a:custGeom>
          <a:avLst/>
          <a:gdLst/>
          <a:ahLst/>
          <a:cxnLst/>
          <a:rect l="0" t="0" r="0" b="0"/>
          <a:pathLst>
            <a:path>
              <a:moveTo>
                <a:pt x="0" y="0"/>
              </a:moveTo>
              <a:lnTo>
                <a:pt x="0" y="202018"/>
              </a:lnTo>
              <a:lnTo>
                <a:pt x="2845294" y="202018"/>
              </a:lnTo>
              <a:lnTo>
                <a:pt x="2845294" y="457169"/>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1236B7-EC9A-4AD1-B54F-DF7B737E1181}">
      <dsp:nvSpPr>
        <dsp:cNvPr id="0" name=""/>
        <dsp:cNvSpPr/>
      </dsp:nvSpPr>
      <dsp:spPr>
        <a:xfrm>
          <a:off x="4133543" y="1763282"/>
          <a:ext cx="140976" cy="457169"/>
        </a:xfrm>
        <a:custGeom>
          <a:avLst/>
          <a:gdLst/>
          <a:ahLst/>
          <a:cxnLst/>
          <a:rect l="0" t="0" r="0" b="0"/>
          <a:pathLst>
            <a:path>
              <a:moveTo>
                <a:pt x="0" y="0"/>
              </a:moveTo>
              <a:lnTo>
                <a:pt x="0" y="202018"/>
              </a:lnTo>
              <a:lnTo>
                <a:pt x="140976" y="202018"/>
              </a:lnTo>
              <a:lnTo>
                <a:pt x="140976" y="457169"/>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D2495-42E8-47B4-93F0-7149F9FAF36F}">
      <dsp:nvSpPr>
        <dsp:cNvPr id="0" name=""/>
        <dsp:cNvSpPr/>
      </dsp:nvSpPr>
      <dsp:spPr>
        <a:xfrm>
          <a:off x="1400138" y="1763282"/>
          <a:ext cx="2733404" cy="457169"/>
        </a:xfrm>
        <a:custGeom>
          <a:avLst/>
          <a:gdLst/>
          <a:ahLst/>
          <a:cxnLst/>
          <a:rect l="0" t="0" r="0" b="0"/>
          <a:pathLst>
            <a:path>
              <a:moveTo>
                <a:pt x="2733404" y="0"/>
              </a:moveTo>
              <a:lnTo>
                <a:pt x="2733404" y="202018"/>
              </a:lnTo>
              <a:lnTo>
                <a:pt x="0" y="202018"/>
              </a:lnTo>
              <a:lnTo>
                <a:pt x="0" y="457169"/>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D51C2-DD1C-4EB0-A313-8652F877D989}">
      <dsp:nvSpPr>
        <dsp:cNvPr id="0" name=""/>
        <dsp:cNvSpPr/>
      </dsp:nvSpPr>
      <dsp:spPr>
        <a:xfrm>
          <a:off x="2918540" y="548279"/>
          <a:ext cx="2430006" cy="1215003"/>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1" kern="1200" dirty="0" smtClean="0"/>
            <a:t>CAPITULO III</a:t>
          </a:r>
        </a:p>
        <a:p>
          <a:pPr lvl="0" algn="ctr" defTabSz="800100">
            <a:lnSpc>
              <a:spcPct val="90000"/>
            </a:lnSpc>
            <a:spcBef>
              <a:spcPct val="0"/>
            </a:spcBef>
            <a:spcAft>
              <a:spcPct val="35000"/>
            </a:spcAft>
          </a:pPr>
          <a:r>
            <a:rPr lang="es-CO" sz="1800" b="1" kern="1200" dirty="0" smtClean="0"/>
            <a:t>ARTICULACIÓN ENTRE LA FAMILIA Y LA ESCUELA</a:t>
          </a:r>
          <a:endParaRPr lang="es-CO" sz="1800" b="1" kern="1200" dirty="0"/>
        </a:p>
      </dsp:txBody>
      <dsp:txXfrm>
        <a:off x="2918540" y="548279"/>
        <a:ext cx="2430006" cy="1215003"/>
      </dsp:txXfrm>
    </dsp:sp>
    <dsp:sp modelId="{888CD628-B0B8-4684-B796-B8CCB37F0812}">
      <dsp:nvSpPr>
        <dsp:cNvPr id="0" name=""/>
        <dsp:cNvSpPr/>
      </dsp:nvSpPr>
      <dsp:spPr>
        <a:xfrm>
          <a:off x="588" y="2220451"/>
          <a:ext cx="2799099" cy="2540984"/>
        </a:xfrm>
        <a:prstGeom prst="rect">
          <a:avLst/>
        </a:prstGeom>
        <a:gradFill rotWithShape="0">
          <a:gsLst>
            <a:gs pos="0">
              <a:schemeClr val="accent3">
                <a:tint val="99000"/>
                <a:hueOff val="0"/>
                <a:satOff val="0"/>
                <a:lumOff val="0"/>
                <a:alphaOff val="0"/>
                <a:tint val="50000"/>
                <a:satMod val="300000"/>
              </a:schemeClr>
            </a:gs>
            <a:gs pos="35000">
              <a:schemeClr val="accent3">
                <a:tint val="99000"/>
                <a:hueOff val="0"/>
                <a:satOff val="0"/>
                <a:lumOff val="0"/>
                <a:alphaOff val="0"/>
                <a:tint val="37000"/>
                <a:satMod val="300000"/>
              </a:schemeClr>
            </a:gs>
            <a:gs pos="100000">
              <a:schemeClr val="accent3">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CO" sz="1200" kern="1200" dirty="0" smtClean="0"/>
        </a:p>
        <a:p>
          <a:pPr lvl="0" algn="ctr" defTabSz="533400">
            <a:lnSpc>
              <a:spcPct val="90000"/>
            </a:lnSpc>
            <a:spcBef>
              <a:spcPct val="0"/>
            </a:spcBef>
            <a:spcAft>
              <a:spcPct val="35000"/>
            </a:spcAft>
          </a:pPr>
          <a:r>
            <a:rPr lang="es-CO" sz="1200" kern="1200" dirty="0" smtClean="0"/>
            <a:t>Enseñar a la familia sobre la importancia de la creación de material didáctico para el fortalecimiento de dificultades de sus hijos es fundamental,  ya que abre un panorama diferente de la dificultad, le da herramientas para entender y actuar de forma asertiva ante dicho problema sin vulnerar los intereses y necesidades de los niños.</a:t>
          </a:r>
          <a:endParaRPr lang="es-CO" sz="1300" kern="1200" dirty="0"/>
        </a:p>
      </dsp:txBody>
      <dsp:txXfrm>
        <a:off x="588" y="2220451"/>
        <a:ext cx="2799099" cy="2540984"/>
      </dsp:txXfrm>
    </dsp:sp>
    <dsp:sp modelId="{8631471F-6C53-4541-A475-6EC5741BF85A}">
      <dsp:nvSpPr>
        <dsp:cNvPr id="0" name=""/>
        <dsp:cNvSpPr/>
      </dsp:nvSpPr>
      <dsp:spPr>
        <a:xfrm>
          <a:off x="3309989" y="2220451"/>
          <a:ext cx="1929060" cy="1995448"/>
        </a:xfrm>
        <a:prstGeom prst="rect">
          <a:avLst/>
        </a:prstGeom>
        <a:gradFill rotWithShape="0">
          <a:gsLst>
            <a:gs pos="0">
              <a:schemeClr val="accent3">
                <a:tint val="99000"/>
                <a:hueOff val="0"/>
                <a:satOff val="0"/>
                <a:lumOff val="0"/>
                <a:alphaOff val="0"/>
                <a:tint val="50000"/>
                <a:satMod val="300000"/>
              </a:schemeClr>
            </a:gs>
            <a:gs pos="35000">
              <a:schemeClr val="accent3">
                <a:tint val="99000"/>
                <a:hueOff val="0"/>
                <a:satOff val="0"/>
                <a:lumOff val="0"/>
                <a:alphaOff val="0"/>
                <a:tint val="37000"/>
                <a:satMod val="300000"/>
              </a:schemeClr>
            </a:gs>
            <a:gs pos="100000">
              <a:schemeClr val="accent3">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Se preocupa por establecer una articulación entre la escuela y la familia, donde esta sea participante activo del proceso pedagógico por el cual transitan los niños.</a:t>
          </a:r>
          <a:endParaRPr lang="es-CO" sz="1200" kern="1200" dirty="0"/>
        </a:p>
      </dsp:txBody>
      <dsp:txXfrm>
        <a:off x="3309989" y="2220451"/>
        <a:ext cx="1929060" cy="1995448"/>
      </dsp:txXfrm>
    </dsp:sp>
    <dsp:sp modelId="{D8C674EC-69BB-4F41-A36D-670952796B97}">
      <dsp:nvSpPr>
        <dsp:cNvPr id="0" name=""/>
        <dsp:cNvSpPr/>
      </dsp:nvSpPr>
      <dsp:spPr>
        <a:xfrm>
          <a:off x="5749351" y="2220451"/>
          <a:ext cx="2458971" cy="2182182"/>
        </a:xfrm>
        <a:prstGeom prst="rect">
          <a:avLst/>
        </a:prstGeom>
        <a:gradFill rotWithShape="0">
          <a:gsLst>
            <a:gs pos="0">
              <a:schemeClr val="accent3">
                <a:tint val="99000"/>
                <a:hueOff val="0"/>
                <a:satOff val="0"/>
                <a:lumOff val="0"/>
                <a:alphaOff val="0"/>
                <a:tint val="50000"/>
                <a:satMod val="300000"/>
              </a:schemeClr>
            </a:gs>
            <a:gs pos="35000">
              <a:schemeClr val="accent3">
                <a:tint val="99000"/>
                <a:hueOff val="0"/>
                <a:satOff val="0"/>
                <a:lumOff val="0"/>
                <a:alphaOff val="0"/>
                <a:tint val="37000"/>
                <a:satMod val="300000"/>
              </a:schemeClr>
            </a:gs>
            <a:gs pos="100000">
              <a:schemeClr val="accent3">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La articulación de la familia, junto con la creación de materiales didácticos y las diferentes estrategias pedagógicas que se diseñan en el aula, si se hace una adecuada articulación se logra disminuir en los niños las dificultades de lenguaje.</a:t>
          </a:r>
          <a:endParaRPr lang="es-CO" sz="1200" kern="1200" dirty="0"/>
        </a:p>
      </dsp:txBody>
      <dsp:txXfrm>
        <a:off x="5749351" y="2220451"/>
        <a:ext cx="2458971" cy="2182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28BDE-8198-4583-8C13-AEDCE2361178}">
      <dsp:nvSpPr>
        <dsp:cNvPr id="0" name=""/>
        <dsp:cNvSpPr/>
      </dsp:nvSpPr>
      <dsp:spPr>
        <a:xfrm rot="20814375">
          <a:off x="1437770" y="833039"/>
          <a:ext cx="2145238" cy="2366786"/>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ED051-4533-4511-8ABF-30C3DE53F2FD}">
      <dsp:nvSpPr>
        <dsp:cNvPr id="0" name=""/>
        <dsp:cNvSpPr/>
      </dsp:nvSpPr>
      <dsp:spPr>
        <a:xfrm>
          <a:off x="1890513" y="1426700"/>
          <a:ext cx="1138407" cy="12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b="1" kern="1200" dirty="0" smtClean="0"/>
            <a:t>Noam Chomsky</a:t>
          </a:r>
          <a:endParaRPr lang="es-ES" sz="900" b="1" kern="1200" dirty="0" smtClean="0"/>
        </a:p>
        <a:p>
          <a:pPr lvl="0" algn="ctr" defTabSz="400050">
            <a:lnSpc>
              <a:spcPct val="90000"/>
            </a:lnSpc>
            <a:spcBef>
              <a:spcPct val="0"/>
            </a:spcBef>
            <a:spcAft>
              <a:spcPct val="35000"/>
            </a:spcAft>
          </a:pPr>
          <a:r>
            <a:rPr lang="es-CO" sz="800" b="0" kern="1200" dirty="0" smtClean="0"/>
            <a:t>Todos nacemos con un número de facultades específicas para la adquisición del lenguaje teniendo como factor importante estímulos externos del medio </a:t>
          </a:r>
          <a:r>
            <a:rPr lang="es-CO" sz="800" kern="1200" dirty="0" smtClean="0"/>
            <a:t>ambiente</a:t>
          </a:r>
          <a:r>
            <a:rPr lang="es-CO" sz="800" b="1" kern="1200" dirty="0" smtClean="0"/>
            <a:t> </a:t>
          </a:r>
          <a:endParaRPr lang="es-ES" sz="800" b="1" kern="1200" dirty="0"/>
        </a:p>
      </dsp:txBody>
      <dsp:txXfrm>
        <a:off x="1890513" y="1426700"/>
        <a:ext cx="1138407" cy="1227218"/>
      </dsp:txXfrm>
    </dsp:sp>
    <dsp:sp modelId="{30C92224-2317-4444-AFC2-38266876658B}">
      <dsp:nvSpPr>
        <dsp:cNvPr id="0" name=""/>
        <dsp:cNvSpPr/>
      </dsp:nvSpPr>
      <dsp:spPr>
        <a:xfrm rot="20987890">
          <a:off x="1393313" y="3016254"/>
          <a:ext cx="1878496" cy="1688681"/>
        </a:xfrm>
        <a:prstGeom prst="blockArc">
          <a:avLst>
            <a:gd name="adj1" fmla="val 0"/>
            <a:gd name="adj2" fmla="val 18900000"/>
            <a:gd name="adj3" fmla="val 1274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73F2D-4041-4D6D-B76F-036291B293E8}">
      <dsp:nvSpPr>
        <dsp:cNvPr id="0" name=""/>
        <dsp:cNvSpPr/>
      </dsp:nvSpPr>
      <dsp:spPr>
        <a:xfrm>
          <a:off x="1770585" y="3295298"/>
          <a:ext cx="1122690" cy="119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CO" sz="800" b="1" kern="1200" dirty="0" smtClean="0"/>
            <a:t>Brunner,  (1983)</a:t>
          </a:r>
          <a:endParaRPr lang="es-ES" sz="800" b="1" kern="1200" dirty="0" smtClean="0"/>
        </a:p>
        <a:p>
          <a:pPr lvl="0" algn="ctr" defTabSz="355600">
            <a:lnSpc>
              <a:spcPct val="90000"/>
            </a:lnSpc>
            <a:spcBef>
              <a:spcPct val="0"/>
            </a:spcBef>
            <a:spcAft>
              <a:spcPct val="35000"/>
            </a:spcAft>
          </a:pPr>
          <a:r>
            <a:rPr lang="es-CO" sz="700" b="0" kern="1200" dirty="0" smtClean="0"/>
            <a:t>La adquisición </a:t>
          </a:r>
        </a:p>
        <a:p>
          <a:pPr lvl="0" algn="ctr" defTabSz="355600">
            <a:lnSpc>
              <a:spcPct val="90000"/>
            </a:lnSpc>
            <a:spcBef>
              <a:spcPct val="0"/>
            </a:spcBef>
            <a:spcAft>
              <a:spcPct val="35000"/>
            </a:spcAft>
          </a:pPr>
          <a:r>
            <a:rPr lang="es-CO" sz="700" b="0" kern="1200" dirty="0" smtClean="0"/>
            <a:t>del lenguaje Comienza cuando la madre y el niño crean una estructura predecible de acción recíproca que puede servir como un microcosmos para comunicarse y para construir una realidad compartida</a:t>
          </a:r>
        </a:p>
      </dsp:txBody>
      <dsp:txXfrm>
        <a:off x="1770585" y="3295298"/>
        <a:ext cx="1122690" cy="1198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28BDE-8198-4583-8C13-AEDCE2361178}">
      <dsp:nvSpPr>
        <dsp:cNvPr id="0" name=""/>
        <dsp:cNvSpPr/>
      </dsp:nvSpPr>
      <dsp:spPr>
        <a:xfrm>
          <a:off x="1110260" y="862864"/>
          <a:ext cx="2183124" cy="2315669"/>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ED051-4533-4511-8ABF-30C3DE53F2FD}">
      <dsp:nvSpPr>
        <dsp:cNvPr id="0" name=""/>
        <dsp:cNvSpPr/>
      </dsp:nvSpPr>
      <dsp:spPr>
        <a:xfrm>
          <a:off x="1437269" y="1862967"/>
          <a:ext cx="1422628" cy="58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es-ES" sz="800" b="1" kern="1200" dirty="0" smtClean="0"/>
        </a:p>
      </dsp:txBody>
      <dsp:txXfrm>
        <a:off x="1437269" y="1862967"/>
        <a:ext cx="1422628" cy="583482"/>
      </dsp:txXfrm>
    </dsp:sp>
    <dsp:sp modelId="{30C92224-2317-4444-AFC2-38266876658B}">
      <dsp:nvSpPr>
        <dsp:cNvPr id="0" name=""/>
        <dsp:cNvSpPr/>
      </dsp:nvSpPr>
      <dsp:spPr>
        <a:xfrm rot="21178147">
          <a:off x="632850" y="2407526"/>
          <a:ext cx="2071369" cy="2126163"/>
        </a:xfrm>
        <a:prstGeom prst="blockArc">
          <a:avLst>
            <a:gd name="adj1" fmla="val 0"/>
            <a:gd name="adj2" fmla="val 18900000"/>
            <a:gd name="adj3" fmla="val 1274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73F2D-4041-4D6D-B76F-036291B293E8}">
      <dsp:nvSpPr>
        <dsp:cNvPr id="0" name=""/>
        <dsp:cNvSpPr/>
      </dsp:nvSpPr>
      <dsp:spPr>
        <a:xfrm>
          <a:off x="991377" y="2827360"/>
          <a:ext cx="1343381" cy="1216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b="1" kern="1200" dirty="0" smtClean="0"/>
            <a:t>Cavenago, (2015) </a:t>
          </a:r>
        </a:p>
        <a:p>
          <a:pPr lvl="0" algn="ctr" defTabSz="400050">
            <a:lnSpc>
              <a:spcPct val="90000"/>
            </a:lnSpc>
            <a:spcBef>
              <a:spcPct val="0"/>
            </a:spcBef>
            <a:spcAft>
              <a:spcPct val="35000"/>
            </a:spcAft>
          </a:pPr>
          <a:r>
            <a:rPr lang="es-CO" sz="900" b="0" kern="1200" dirty="0" smtClean="0"/>
            <a:t>“La expresión oral tiene que ver con habilidades como saber aportar información, emitir opiniones, mostrar acuerdo o desacuerdo, saber en qué circunstancias es pertinente hablar y de qué modo”. </a:t>
          </a:r>
        </a:p>
      </dsp:txBody>
      <dsp:txXfrm>
        <a:off x="991377" y="2827360"/>
        <a:ext cx="1343381" cy="1216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28BDE-8198-4583-8C13-AEDCE2361178}">
      <dsp:nvSpPr>
        <dsp:cNvPr id="0" name=""/>
        <dsp:cNvSpPr/>
      </dsp:nvSpPr>
      <dsp:spPr>
        <a:xfrm>
          <a:off x="1403796" y="332920"/>
          <a:ext cx="2091876" cy="2489132"/>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ED051-4533-4511-8ABF-30C3DE53F2FD}">
      <dsp:nvSpPr>
        <dsp:cNvPr id="0" name=""/>
        <dsp:cNvSpPr/>
      </dsp:nvSpPr>
      <dsp:spPr>
        <a:xfrm>
          <a:off x="1816830" y="665673"/>
          <a:ext cx="1167102" cy="159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CO" sz="800" b="1" kern="1200" dirty="0" smtClean="0"/>
            <a:t>Murillo, (2005). </a:t>
          </a:r>
        </a:p>
        <a:p>
          <a:pPr lvl="0" algn="ctr" defTabSz="355600">
            <a:lnSpc>
              <a:spcPct val="90000"/>
            </a:lnSpc>
            <a:spcBef>
              <a:spcPct val="0"/>
            </a:spcBef>
            <a:spcAft>
              <a:spcPct val="35000"/>
            </a:spcAft>
          </a:pPr>
          <a:r>
            <a:rPr lang="es-CO" sz="800" b="0" kern="1200" dirty="0" smtClean="0"/>
            <a:t>Los trastornos de pronunciación  “Se caracterizan fundamentalmente cuando el niño omite o pronuncia los fonemas de forma inadecuada para su edad mental y se les dificulta pronunciar bien ciertos sonidos”. </a:t>
          </a:r>
        </a:p>
      </dsp:txBody>
      <dsp:txXfrm>
        <a:off x="1816830" y="665673"/>
        <a:ext cx="1167102" cy="1594149"/>
      </dsp:txXfrm>
    </dsp:sp>
    <dsp:sp modelId="{30C92224-2317-4444-AFC2-38266876658B}">
      <dsp:nvSpPr>
        <dsp:cNvPr id="0" name=""/>
        <dsp:cNvSpPr/>
      </dsp:nvSpPr>
      <dsp:spPr>
        <a:xfrm>
          <a:off x="706533" y="2349144"/>
          <a:ext cx="2210913" cy="2450565"/>
        </a:xfrm>
        <a:prstGeom prst="blockArc">
          <a:avLst>
            <a:gd name="adj1" fmla="val 0"/>
            <a:gd name="adj2" fmla="val 18900000"/>
            <a:gd name="adj3" fmla="val 1274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73F2D-4041-4D6D-B76F-036291B293E8}">
      <dsp:nvSpPr>
        <dsp:cNvPr id="0" name=""/>
        <dsp:cNvSpPr/>
      </dsp:nvSpPr>
      <dsp:spPr>
        <a:xfrm>
          <a:off x="1139660" y="2709185"/>
          <a:ext cx="1330905" cy="170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b="1" kern="1200" dirty="0" smtClean="0"/>
            <a:t>Cassany (1998).</a:t>
          </a:r>
        </a:p>
        <a:p>
          <a:pPr lvl="0" algn="ctr" defTabSz="400050">
            <a:lnSpc>
              <a:spcPct val="90000"/>
            </a:lnSpc>
            <a:spcBef>
              <a:spcPct val="0"/>
            </a:spcBef>
            <a:spcAft>
              <a:spcPct val="35000"/>
            </a:spcAft>
          </a:pPr>
          <a:r>
            <a:rPr lang="es-CO" sz="800" b="0" kern="1200" dirty="0" smtClean="0"/>
            <a:t>El comentario irónico que hasta estos momentos se había reservado para los escritos con faltas de ortografía, ya se empieza a aplicar a la persona que por sistema no responde a lo que se le pregunta, a la que se encalla cuando habla, a la que se pierde en digresiones durante una exposición, o a la que comete muchas incorrecciones gramaticales.</a:t>
          </a:r>
          <a:r>
            <a:rPr lang="es-CO" sz="800" b="0" i="1" kern="1200" dirty="0" smtClean="0"/>
            <a:t> </a:t>
          </a:r>
          <a:endParaRPr lang="es-ES" sz="800" b="0" kern="1200" dirty="0"/>
        </a:p>
      </dsp:txBody>
      <dsp:txXfrm>
        <a:off x="1139660" y="2709185"/>
        <a:ext cx="1330905" cy="17082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28BDE-8198-4583-8C13-AEDCE2361178}">
      <dsp:nvSpPr>
        <dsp:cNvPr id="0" name=""/>
        <dsp:cNvSpPr/>
      </dsp:nvSpPr>
      <dsp:spPr>
        <a:xfrm>
          <a:off x="1161440" y="219744"/>
          <a:ext cx="2009968" cy="2010273"/>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ED051-4533-4511-8ABF-30C3DE53F2FD}">
      <dsp:nvSpPr>
        <dsp:cNvPr id="0" name=""/>
        <dsp:cNvSpPr/>
      </dsp:nvSpPr>
      <dsp:spPr>
        <a:xfrm>
          <a:off x="1605709" y="775565"/>
          <a:ext cx="1116900" cy="89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b="1" kern="1200" dirty="0" err="1" smtClean="0"/>
            <a:t>Aguaded</a:t>
          </a:r>
          <a:r>
            <a:rPr lang="es-CO" sz="900" b="1" kern="1200" dirty="0" smtClean="0"/>
            <a:t>, </a:t>
          </a:r>
          <a:r>
            <a:rPr lang="es-CO" sz="800" b="1" kern="1200" dirty="0" smtClean="0"/>
            <a:t>(2000).</a:t>
          </a:r>
        </a:p>
        <a:p>
          <a:pPr lvl="0" algn="ctr" defTabSz="400050">
            <a:lnSpc>
              <a:spcPct val="90000"/>
            </a:lnSpc>
            <a:spcBef>
              <a:spcPct val="0"/>
            </a:spcBef>
            <a:spcAft>
              <a:spcPct val="35000"/>
            </a:spcAft>
          </a:pPr>
          <a:r>
            <a:rPr lang="es-CO" sz="800" b="0" kern="1200" dirty="0" smtClean="0"/>
            <a:t>“La familia puede influir positiva o negativamente en la adquisición y desarrollo del lenguaje”</a:t>
          </a:r>
        </a:p>
        <a:p>
          <a:pPr lvl="0" algn="ctr" defTabSz="400050">
            <a:lnSpc>
              <a:spcPct val="90000"/>
            </a:lnSpc>
            <a:spcBef>
              <a:spcPct val="0"/>
            </a:spcBef>
            <a:spcAft>
              <a:spcPct val="35000"/>
            </a:spcAft>
          </a:pPr>
          <a:endParaRPr lang="es-ES" sz="800" b="1" kern="1200" dirty="0"/>
        </a:p>
      </dsp:txBody>
      <dsp:txXfrm>
        <a:off x="1605709" y="775565"/>
        <a:ext cx="1116900" cy="898214"/>
      </dsp:txXfrm>
    </dsp:sp>
    <dsp:sp modelId="{30C92224-2317-4444-AFC2-38266876658B}">
      <dsp:nvSpPr>
        <dsp:cNvPr id="0" name=""/>
        <dsp:cNvSpPr/>
      </dsp:nvSpPr>
      <dsp:spPr>
        <a:xfrm>
          <a:off x="525755" y="1368161"/>
          <a:ext cx="2009968" cy="2010273"/>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73F2D-4041-4D6D-B76F-036291B293E8}">
      <dsp:nvSpPr>
        <dsp:cNvPr id="0" name=""/>
        <dsp:cNvSpPr/>
      </dsp:nvSpPr>
      <dsp:spPr>
        <a:xfrm>
          <a:off x="885439" y="1856520"/>
          <a:ext cx="1406758" cy="89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b="1" kern="1200" dirty="0" smtClean="0"/>
            <a:t>Vygotsky (1979).</a:t>
          </a:r>
        </a:p>
        <a:p>
          <a:pPr lvl="0" algn="ctr" defTabSz="400050">
            <a:lnSpc>
              <a:spcPct val="90000"/>
            </a:lnSpc>
            <a:spcBef>
              <a:spcPct val="0"/>
            </a:spcBef>
            <a:spcAft>
              <a:spcPct val="35000"/>
            </a:spcAft>
          </a:pPr>
          <a:r>
            <a:rPr lang="es-CO" sz="800" b="0" kern="1200" dirty="0" smtClean="0"/>
            <a:t>Los niños que crecen en ambientes familiares poco favorables, tienden a presentar dificultades en cuanto a su lenguaje. </a:t>
          </a:r>
          <a:endParaRPr lang="es-ES" sz="800" b="0" kern="1200" dirty="0" smtClean="0"/>
        </a:p>
      </dsp:txBody>
      <dsp:txXfrm>
        <a:off x="885439" y="1856520"/>
        <a:ext cx="1406758" cy="892452"/>
      </dsp:txXfrm>
    </dsp:sp>
    <dsp:sp modelId="{0750939F-8044-44B1-AE4A-164BAF7C5641}">
      <dsp:nvSpPr>
        <dsp:cNvPr id="0" name=""/>
        <dsp:cNvSpPr/>
      </dsp:nvSpPr>
      <dsp:spPr>
        <a:xfrm>
          <a:off x="1173833" y="2736308"/>
          <a:ext cx="1894985" cy="2145879"/>
        </a:xfrm>
        <a:prstGeom prst="blockArc">
          <a:avLst>
            <a:gd name="adj1" fmla="val 13500000"/>
            <a:gd name="adj2" fmla="val 10800000"/>
            <a:gd name="adj3" fmla="val 127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4DDE0-8983-42F6-A033-9F8375688050}">
      <dsp:nvSpPr>
        <dsp:cNvPr id="0" name=""/>
        <dsp:cNvSpPr/>
      </dsp:nvSpPr>
      <dsp:spPr>
        <a:xfrm>
          <a:off x="1533877" y="3168352"/>
          <a:ext cx="1071062" cy="124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b="1" kern="1200" dirty="0" smtClean="0"/>
            <a:t>Tizard (1972).</a:t>
          </a:r>
        </a:p>
        <a:p>
          <a:pPr lvl="0" algn="ctr" defTabSz="400050">
            <a:lnSpc>
              <a:spcPct val="90000"/>
            </a:lnSpc>
            <a:spcBef>
              <a:spcPct val="0"/>
            </a:spcBef>
            <a:spcAft>
              <a:spcPct val="35000"/>
            </a:spcAft>
          </a:pPr>
          <a:r>
            <a:rPr lang="es-CO" sz="700" b="0" kern="1200" dirty="0" smtClean="0"/>
            <a:t> “Es necesario que la escuela trabaje de forma articulada con la familia con el fin de brindar un apoyo adecuado para el fortalecimiento de debilidades lingüísticas que se presenten en los niños” </a:t>
          </a:r>
        </a:p>
      </dsp:txBody>
      <dsp:txXfrm>
        <a:off x="1533877" y="3168352"/>
        <a:ext cx="1071062" cy="12487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28BDE-8198-4583-8C13-AEDCE2361178}">
      <dsp:nvSpPr>
        <dsp:cNvPr id="0" name=""/>
        <dsp:cNvSpPr/>
      </dsp:nvSpPr>
      <dsp:spPr>
        <a:xfrm>
          <a:off x="786919" y="539866"/>
          <a:ext cx="2603696" cy="2437775"/>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ED051-4533-4511-8ABF-30C3DE53F2FD}">
      <dsp:nvSpPr>
        <dsp:cNvPr id="0" name=""/>
        <dsp:cNvSpPr/>
      </dsp:nvSpPr>
      <dsp:spPr>
        <a:xfrm>
          <a:off x="1208680" y="1097117"/>
          <a:ext cx="1759418" cy="1135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b="1" kern="1200" dirty="0" smtClean="0"/>
            <a:t>Cassany (2000).</a:t>
          </a:r>
        </a:p>
        <a:p>
          <a:pPr lvl="0" algn="ctr" defTabSz="400050">
            <a:lnSpc>
              <a:spcPct val="90000"/>
            </a:lnSpc>
            <a:spcBef>
              <a:spcPct val="0"/>
            </a:spcBef>
            <a:spcAft>
              <a:spcPct val="35000"/>
            </a:spcAft>
          </a:pPr>
          <a:r>
            <a:rPr lang="es-CO" sz="900" b="0" kern="1200" dirty="0" smtClean="0"/>
            <a:t> El material didáctico  son “Todos aquellos materiales, editoriales o no, auto fabricados o no, reales o no, que nos puedan ser útiles para crear situaciones de aprendizaje</a:t>
          </a:r>
          <a:r>
            <a:rPr lang="es-CO" sz="900" b="1" kern="1200" dirty="0" smtClean="0"/>
            <a:t>.</a:t>
          </a:r>
        </a:p>
      </dsp:txBody>
      <dsp:txXfrm>
        <a:off x="1208680" y="1097117"/>
        <a:ext cx="1759418" cy="1135952"/>
      </dsp:txXfrm>
    </dsp:sp>
    <dsp:sp modelId="{30C92224-2317-4444-AFC2-38266876658B}">
      <dsp:nvSpPr>
        <dsp:cNvPr id="0" name=""/>
        <dsp:cNvSpPr/>
      </dsp:nvSpPr>
      <dsp:spPr>
        <a:xfrm>
          <a:off x="328047" y="2232249"/>
          <a:ext cx="2251167" cy="2151584"/>
        </a:xfrm>
        <a:prstGeom prst="blockArc">
          <a:avLst>
            <a:gd name="adj1" fmla="val 0"/>
            <a:gd name="adj2" fmla="val 18900000"/>
            <a:gd name="adj3" fmla="val 1274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73F2D-4041-4D6D-B76F-036291B293E8}">
      <dsp:nvSpPr>
        <dsp:cNvPr id="0" name=""/>
        <dsp:cNvSpPr/>
      </dsp:nvSpPr>
      <dsp:spPr>
        <a:xfrm>
          <a:off x="672956" y="2592289"/>
          <a:ext cx="1561361" cy="135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CO" sz="800" b="1" kern="1200" dirty="0" err="1" smtClean="0"/>
            <a:t>Doménech</a:t>
          </a:r>
          <a:r>
            <a:rPr lang="es-CO" sz="800" b="1" kern="1200" dirty="0" smtClean="0"/>
            <a:t> y Viñas (1997).</a:t>
          </a:r>
        </a:p>
        <a:p>
          <a:pPr lvl="0" algn="ctr" defTabSz="355600">
            <a:lnSpc>
              <a:spcPct val="90000"/>
            </a:lnSpc>
            <a:spcBef>
              <a:spcPct val="0"/>
            </a:spcBef>
            <a:spcAft>
              <a:spcPct val="35000"/>
            </a:spcAft>
          </a:pPr>
          <a:r>
            <a:rPr lang="es-CO" sz="800" b="0" kern="1200" dirty="0" smtClean="0"/>
            <a:t> “Los materiales didácticos que utilizamos en el proceso de enseñanza/aprendizaje, son,  elementos mediadores entre el educador y el entorno que lo rodea”.</a:t>
          </a:r>
          <a:endParaRPr lang="es-ES" sz="800" b="0" kern="1200" dirty="0"/>
        </a:p>
      </dsp:txBody>
      <dsp:txXfrm>
        <a:off x="672956" y="2592289"/>
        <a:ext cx="1561361" cy="1351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28BDE-8198-4583-8C13-AEDCE2361178}">
      <dsp:nvSpPr>
        <dsp:cNvPr id="0" name=""/>
        <dsp:cNvSpPr/>
      </dsp:nvSpPr>
      <dsp:spPr>
        <a:xfrm>
          <a:off x="668361" y="480031"/>
          <a:ext cx="2764624" cy="2455117"/>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ED051-4533-4511-8ABF-30C3DE53F2FD}">
      <dsp:nvSpPr>
        <dsp:cNvPr id="0" name=""/>
        <dsp:cNvSpPr/>
      </dsp:nvSpPr>
      <dsp:spPr>
        <a:xfrm>
          <a:off x="1224133" y="886542"/>
          <a:ext cx="1658394" cy="1282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b="1" kern="1200" dirty="0" smtClean="0"/>
            <a:t>Bustamante, (2011).</a:t>
          </a:r>
        </a:p>
        <a:p>
          <a:pPr lvl="0" algn="ctr" defTabSz="400050">
            <a:lnSpc>
              <a:spcPct val="90000"/>
            </a:lnSpc>
            <a:spcBef>
              <a:spcPct val="0"/>
            </a:spcBef>
            <a:spcAft>
              <a:spcPct val="35000"/>
            </a:spcAft>
          </a:pPr>
          <a:r>
            <a:rPr lang="es-CO" sz="900" b="0" kern="1200" dirty="0" smtClean="0"/>
            <a:t>Las actividades didácticas forman parte del proceso de enseñanza - aprendizaje promovido por la intervención pedagógica del docente mediante el cual el alumno construye, y asimila nuevos conocimientos</a:t>
          </a:r>
          <a:r>
            <a:rPr lang="es-CO" sz="800" b="0" kern="1200" dirty="0" smtClean="0"/>
            <a:t>.</a:t>
          </a:r>
          <a:endParaRPr lang="es-ES" sz="800" b="0" kern="1200" dirty="0"/>
        </a:p>
      </dsp:txBody>
      <dsp:txXfrm>
        <a:off x="1224133" y="886542"/>
        <a:ext cx="1658394" cy="1282891"/>
      </dsp:txXfrm>
    </dsp:sp>
    <dsp:sp modelId="{30C92224-2317-4444-AFC2-38266876658B}">
      <dsp:nvSpPr>
        <dsp:cNvPr id="0" name=""/>
        <dsp:cNvSpPr/>
      </dsp:nvSpPr>
      <dsp:spPr>
        <a:xfrm>
          <a:off x="288031" y="2038679"/>
          <a:ext cx="2259721" cy="2373582"/>
        </a:xfrm>
        <a:prstGeom prst="blockArc">
          <a:avLst>
            <a:gd name="adj1" fmla="val 0"/>
            <a:gd name="adj2" fmla="val 18900000"/>
            <a:gd name="adj3" fmla="val 1274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73F2D-4041-4D6D-B76F-036291B293E8}">
      <dsp:nvSpPr>
        <dsp:cNvPr id="0" name=""/>
        <dsp:cNvSpPr/>
      </dsp:nvSpPr>
      <dsp:spPr>
        <a:xfrm>
          <a:off x="648069" y="2542727"/>
          <a:ext cx="1445643" cy="147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b="1" kern="1200" dirty="0" smtClean="0"/>
            <a:t>Cavenago, (2015).</a:t>
          </a:r>
          <a:r>
            <a:rPr lang="es-CO" sz="900" b="1" i="1" kern="1200" dirty="0" smtClean="0"/>
            <a:t> </a:t>
          </a:r>
        </a:p>
        <a:p>
          <a:pPr lvl="0" algn="ctr" defTabSz="400050">
            <a:lnSpc>
              <a:spcPct val="90000"/>
            </a:lnSpc>
            <a:spcBef>
              <a:spcPct val="0"/>
            </a:spcBef>
            <a:spcAft>
              <a:spcPct val="35000"/>
            </a:spcAft>
          </a:pPr>
          <a:r>
            <a:rPr lang="es-CO" sz="900" b="0" kern="1200" dirty="0" smtClean="0"/>
            <a:t>El docente acompaña al niño en este aprendizaje y lo corrige escuchándolo y mostrándole la forma en cómo la expresión debe ser dicha.</a:t>
          </a:r>
          <a:endParaRPr lang="es-ES" sz="900" b="0" kern="1200" dirty="0" smtClean="0"/>
        </a:p>
      </dsp:txBody>
      <dsp:txXfrm>
        <a:off x="648069" y="2542727"/>
        <a:ext cx="1445643" cy="14739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DE6E2-4D62-46E2-A472-EB0F20F7E3FA}">
      <dsp:nvSpPr>
        <dsp:cNvPr id="0" name=""/>
        <dsp:cNvSpPr/>
      </dsp:nvSpPr>
      <dsp:spPr>
        <a:xfrm rot="5400000">
          <a:off x="4475621" y="-1980535"/>
          <a:ext cx="890374" cy="4958071"/>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CO" sz="1400" kern="1200" dirty="0" smtClean="0"/>
            <a:t> Cualitativo  Sampieri (2014).</a:t>
          </a:r>
          <a:endParaRPr lang="es-CO" sz="1400" b="1" kern="1200" dirty="0"/>
        </a:p>
      </dsp:txBody>
      <dsp:txXfrm rot="-5400000">
        <a:off x="2441773" y="96777"/>
        <a:ext cx="4914607" cy="803446"/>
      </dsp:txXfrm>
    </dsp:sp>
    <dsp:sp modelId="{571820EE-D7F8-4AE8-800E-BA4CFCBFD598}">
      <dsp:nvSpPr>
        <dsp:cNvPr id="0" name=""/>
        <dsp:cNvSpPr/>
      </dsp:nvSpPr>
      <dsp:spPr>
        <a:xfrm>
          <a:off x="626851" y="1457"/>
          <a:ext cx="1584304" cy="96314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CO" sz="1400" b="1" kern="1200" dirty="0" smtClean="0"/>
            <a:t>ENFOQUE</a:t>
          </a:r>
          <a:endParaRPr lang="es-CO" sz="1400" b="1" kern="1200" dirty="0"/>
        </a:p>
      </dsp:txBody>
      <dsp:txXfrm>
        <a:off x="673868" y="48474"/>
        <a:ext cx="1490270" cy="869108"/>
      </dsp:txXfrm>
    </dsp:sp>
    <dsp:sp modelId="{83314F12-4A76-433B-BCC2-6F64F3DB8C2C}">
      <dsp:nvSpPr>
        <dsp:cNvPr id="0" name=""/>
        <dsp:cNvSpPr/>
      </dsp:nvSpPr>
      <dsp:spPr>
        <a:xfrm rot="5400000">
          <a:off x="4521141" y="-990384"/>
          <a:ext cx="770513" cy="4929249"/>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O" sz="1400" kern="1200" dirty="0" smtClean="0"/>
            <a:t> Estudio de caso. (Lara, 2011, p. 51).</a:t>
          </a:r>
          <a:r>
            <a:rPr lang="es-CO" sz="1400" b="1" kern="1200" dirty="0" smtClean="0"/>
            <a:t> </a:t>
          </a:r>
          <a:endParaRPr lang="es-CO" sz="1400" b="1" kern="1200" dirty="0"/>
        </a:p>
      </dsp:txBody>
      <dsp:txXfrm rot="-5400000">
        <a:off x="2441774" y="1126596"/>
        <a:ext cx="4891636" cy="695287"/>
      </dsp:txXfrm>
    </dsp:sp>
    <dsp:sp modelId="{9C51CA00-213F-4BB0-8F7A-96C2D265030D}">
      <dsp:nvSpPr>
        <dsp:cNvPr id="0" name=""/>
        <dsp:cNvSpPr/>
      </dsp:nvSpPr>
      <dsp:spPr>
        <a:xfrm>
          <a:off x="626851" y="1012756"/>
          <a:ext cx="1584304" cy="96314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CO" sz="1400" b="1" kern="1200" dirty="0" smtClean="0"/>
            <a:t>TIPO DE INVESTIGACIÓN</a:t>
          </a:r>
          <a:endParaRPr lang="es-CO" sz="1400" b="1" kern="1200" dirty="0"/>
        </a:p>
      </dsp:txBody>
      <dsp:txXfrm>
        <a:off x="673868" y="1059773"/>
        <a:ext cx="1490270" cy="869108"/>
      </dsp:txXfrm>
    </dsp:sp>
    <dsp:sp modelId="{93B76B0C-D423-45EB-85C6-A9CDC5B47A80}">
      <dsp:nvSpPr>
        <dsp:cNvPr id="0" name=""/>
        <dsp:cNvSpPr/>
      </dsp:nvSpPr>
      <dsp:spPr>
        <a:xfrm rot="5400000">
          <a:off x="4536432" y="11402"/>
          <a:ext cx="770513" cy="4959831"/>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O" sz="1400" kern="1200" dirty="0" smtClean="0"/>
            <a:t>Dos Gemelos de 4 años edad,  padres y dos docentes encargadas de los niños en el CDI.</a:t>
          </a:r>
          <a:endParaRPr lang="es-CO" sz="1400" b="1" kern="1200" dirty="0"/>
        </a:p>
      </dsp:txBody>
      <dsp:txXfrm rot="-5400000">
        <a:off x="2441774" y="2143674"/>
        <a:ext cx="4922218" cy="695287"/>
      </dsp:txXfrm>
    </dsp:sp>
    <dsp:sp modelId="{B858FE08-5A9F-4AEC-BAAA-776F58136C0C}">
      <dsp:nvSpPr>
        <dsp:cNvPr id="0" name=""/>
        <dsp:cNvSpPr/>
      </dsp:nvSpPr>
      <dsp:spPr>
        <a:xfrm>
          <a:off x="626851" y="2024055"/>
          <a:ext cx="1584276" cy="96314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CO" sz="1400" b="1" kern="1200" dirty="0" smtClean="0"/>
            <a:t>POBLACIÓN</a:t>
          </a:r>
          <a:endParaRPr lang="es-CO" sz="1400" b="1" kern="1200" dirty="0"/>
        </a:p>
      </dsp:txBody>
      <dsp:txXfrm>
        <a:off x="673868" y="2071072"/>
        <a:ext cx="1490242" cy="869108"/>
      </dsp:txXfrm>
    </dsp:sp>
    <dsp:sp modelId="{19978546-7934-43C9-8876-7F3ED39C40E1}">
      <dsp:nvSpPr>
        <dsp:cNvPr id="0" name=""/>
        <dsp:cNvSpPr/>
      </dsp:nvSpPr>
      <dsp:spPr>
        <a:xfrm rot="5400000">
          <a:off x="4520956" y="1004261"/>
          <a:ext cx="770513" cy="5008269"/>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s-CO" sz="1200" b="1" kern="1200" dirty="0"/>
        </a:p>
        <a:p>
          <a:pPr marL="114300" lvl="1" indent="-114300" algn="l" defTabSz="622300">
            <a:lnSpc>
              <a:spcPct val="90000"/>
            </a:lnSpc>
            <a:spcBef>
              <a:spcPct val="0"/>
            </a:spcBef>
            <a:spcAft>
              <a:spcPct val="15000"/>
            </a:spcAft>
            <a:buChar char="••"/>
          </a:pPr>
          <a:r>
            <a:rPr lang="es-CO" sz="1400" kern="1200" dirty="0" smtClean="0"/>
            <a:t>Guía de observación.</a:t>
          </a:r>
          <a:endParaRPr lang="es-CO" sz="1400" kern="1200" dirty="0"/>
        </a:p>
        <a:p>
          <a:pPr marL="114300" lvl="1" indent="-114300" algn="l" defTabSz="622300">
            <a:lnSpc>
              <a:spcPct val="90000"/>
            </a:lnSpc>
            <a:spcBef>
              <a:spcPct val="0"/>
            </a:spcBef>
            <a:spcAft>
              <a:spcPct val="15000"/>
            </a:spcAft>
            <a:buChar char="••"/>
          </a:pPr>
          <a:r>
            <a:rPr lang="es-CO" sz="1400" kern="1200" dirty="0" smtClean="0"/>
            <a:t>Escala de valoración cualitativa.</a:t>
          </a:r>
          <a:endParaRPr lang="es-CO" sz="1400" kern="1200" dirty="0"/>
        </a:p>
        <a:p>
          <a:pPr marL="114300" lvl="1" indent="-114300" algn="l" defTabSz="622300">
            <a:lnSpc>
              <a:spcPct val="90000"/>
            </a:lnSpc>
            <a:spcBef>
              <a:spcPct val="0"/>
            </a:spcBef>
            <a:spcAft>
              <a:spcPct val="15000"/>
            </a:spcAft>
            <a:buChar char="••"/>
          </a:pPr>
          <a:r>
            <a:rPr lang="es-CO" sz="1400" kern="1200" dirty="0" smtClean="0"/>
            <a:t>Entrevista a los padres y docente.</a:t>
          </a:r>
          <a:endParaRPr lang="es-CO" sz="1400" kern="1200" dirty="0"/>
        </a:p>
        <a:p>
          <a:pPr marL="114300" lvl="1" indent="-114300" algn="l" defTabSz="533400">
            <a:lnSpc>
              <a:spcPct val="90000"/>
            </a:lnSpc>
            <a:spcBef>
              <a:spcPct val="0"/>
            </a:spcBef>
            <a:spcAft>
              <a:spcPct val="15000"/>
            </a:spcAft>
            <a:buChar char="••"/>
          </a:pPr>
          <a:endParaRPr lang="es-CO" sz="1200" b="1" kern="1200" dirty="0"/>
        </a:p>
      </dsp:txBody>
      <dsp:txXfrm rot="-5400000">
        <a:off x="2402079" y="3160752"/>
        <a:ext cx="4970656" cy="695287"/>
      </dsp:txXfrm>
    </dsp:sp>
    <dsp:sp modelId="{5A90A1C4-6543-4DF9-9D6D-57EB9FB30267}">
      <dsp:nvSpPr>
        <dsp:cNvPr id="0" name=""/>
        <dsp:cNvSpPr/>
      </dsp:nvSpPr>
      <dsp:spPr>
        <a:xfrm>
          <a:off x="626851" y="3035355"/>
          <a:ext cx="1584276" cy="96314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CO" sz="1400" b="1" kern="1200" dirty="0" smtClean="0"/>
            <a:t>INSTRUMENTOS DE RECOLECCIÓN DE INFORMACIÓN</a:t>
          </a:r>
          <a:endParaRPr lang="es-CO" sz="1400" b="1" kern="1200" dirty="0"/>
        </a:p>
      </dsp:txBody>
      <dsp:txXfrm>
        <a:off x="673868" y="3082372"/>
        <a:ext cx="1490242" cy="869108"/>
      </dsp:txXfrm>
    </dsp:sp>
    <dsp:sp modelId="{F0DB0A8D-9EA4-4106-96D2-A62E048699A5}">
      <dsp:nvSpPr>
        <dsp:cNvPr id="0" name=""/>
        <dsp:cNvSpPr/>
      </dsp:nvSpPr>
      <dsp:spPr>
        <a:xfrm rot="5400000">
          <a:off x="4449237" y="1960946"/>
          <a:ext cx="920440" cy="5014758"/>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O" sz="1400" kern="1200" dirty="0" smtClean="0"/>
            <a:t>Observación.</a:t>
          </a:r>
          <a:endParaRPr lang="es-CO" sz="1400" kern="1200" dirty="0"/>
        </a:p>
        <a:p>
          <a:pPr marL="114300" lvl="1" indent="-114300" algn="l" defTabSz="622300">
            <a:lnSpc>
              <a:spcPct val="90000"/>
            </a:lnSpc>
            <a:spcBef>
              <a:spcPct val="0"/>
            </a:spcBef>
            <a:spcAft>
              <a:spcPct val="15000"/>
            </a:spcAft>
            <a:buChar char="••"/>
          </a:pPr>
          <a:r>
            <a:rPr lang="es-CO" sz="1400" kern="1200" dirty="0" smtClean="0"/>
            <a:t>Diseño de Material Didáctico.</a:t>
          </a:r>
          <a:endParaRPr lang="es-CO" sz="1400" kern="1200" dirty="0"/>
        </a:p>
        <a:p>
          <a:pPr marL="114300" lvl="1" indent="-114300" algn="l" defTabSz="622300">
            <a:lnSpc>
              <a:spcPct val="90000"/>
            </a:lnSpc>
            <a:spcBef>
              <a:spcPct val="0"/>
            </a:spcBef>
            <a:spcAft>
              <a:spcPct val="15000"/>
            </a:spcAft>
            <a:buChar char="••"/>
          </a:pPr>
          <a:r>
            <a:rPr lang="es-CO" sz="1400" b="0" kern="1200" dirty="0" smtClean="0"/>
            <a:t>Articular la familia con la actividad pedagógica</a:t>
          </a:r>
          <a:r>
            <a:rPr lang="es-CO" sz="1200" b="0" kern="1200" dirty="0" smtClean="0"/>
            <a:t>. </a:t>
          </a:r>
          <a:endParaRPr lang="es-CO" sz="1200" b="0" kern="1200" dirty="0"/>
        </a:p>
        <a:p>
          <a:pPr marL="114300" lvl="1" indent="-114300" algn="l" defTabSz="533400">
            <a:lnSpc>
              <a:spcPct val="90000"/>
            </a:lnSpc>
            <a:spcBef>
              <a:spcPct val="0"/>
            </a:spcBef>
            <a:spcAft>
              <a:spcPct val="15000"/>
            </a:spcAft>
            <a:buChar char="••"/>
          </a:pPr>
          <a:endParaRPr lang="es-CO" sz="1200" kern="1200" dirty="0"/>
        </a:p>
      </dsp:txBody>
      <dsp:txXfrm rot="-5400000">
        <a:off x="2402078" y="4053037"/>
        <a:ext cx="4969826" cy="830576"/>
      </dsp:txXfrm>
    </dsp:sp>
    <dsp:sp modelId="{9FFD374B-47BA-4998-83D5-2CB1328EE9C6}">
      <dsp:nvSpPr>
        <dsp:cNvPr id="0" name=""/>
        <dsp:cNvSpPr/>
      </dsp:nvSpPr>
      <dsp:spPr>
        <a:xfrm>
          <a:off x="644858" y="4133551"/>
          <a:ext cx="1590755" cy="77353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CO" sz="1400" b="1" kern="1200" dirty="0" smtClean="0"/>
            <a:t>FASES DE INVESTIGACIÓN</a:t>
          </a:r>
          <a:endParaRPr lang="es-CO" sz="1400" b="1" kern="1200" dirty="0"/>
        </a:p>
      </dsp:txBody>
      <dsp:txXfrm>
        <a:off x="682619" y="4171312"/>
        <a:ext cx="1515233" cy="6980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2FC0D-0ACD-4C37-8A6D-7B40730BDEF2}">
      <dsp:nvSpPr>
        <dsp:cNvPr id="0" name=""/>
        <dsp:cNvSpPr/>
      </dsp:nvSpPr>
      <dsp:spPr>
        <a:xfrm>
          <a:off x="3541315" y="2110849"/>
          <a:ext cx="2421962" cy="357901"/>
        </a:xfrm>
        <a:custGeom>
          <a:avLst/>
          <a:gdLst/>
          <a:ahLst/>
          <a:cxnLst/>
          <a:rect l="0" t="0" r="0" b="0"/>
          <a:pathLst>
            <a:path>
              <a:moveTo>
                <a:pt x="0" y="0"/>
              </a:moveTo>
              <a:lnTo>
                <a:pt x="0" y="143485"/>
              </a:lnTo>
              <a:lnTo>
                <a:pt x="2421962" y="143485"/>
              </a:lnTo>
              <a:lnTo>
                <a:pt x="2421962" y="3579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1236B7-EC9A-4AD1-B54F-DF7B737E1181}">
      <dsp:nvSpPr>
        <dsp:cNvPr id="0" name=""/>
        <dsp:cNvSpPr/>
      </dsp:nvSpPr>
      <dsp:spPr>
        <a:xfrm>
          <a:off x="3446668" y="2110849"/>
          <a:ext cx="91440" cy="357901"/>
        </a:xfrm>
        <a:custGeom>
          <a:avLst/>
          <a:gdLst/>
          <a:ahLst/>
          <a:cxnLst/>
          <a:rect l="0" t="0" r="0" b="0"/>
          <a:pathLst>
            <a:path>
              <a:moveTo>
                <a:pt x="94647" y="0"/>
              </a:moveTo>
              <a:lnTo>
                <a:pt x="94647" y="143485"/>
              </a:lnTo>
              <a:lnTo>
                <a:pt x="45720" y="143485"/>
              </a:lnTo>
              <a:lnTo>
                <a:pt x="45720" y="3579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D2495-42E8-47B4-93F0-7149F9FAF36F}">
      <dsp:nvSpPr>
        <dsp:cNvPr id="0" name=""/>
        <dsp:cNvSpPr/>
      </dsp:nvSpPr>
      <dsp:spPr>
        <a:xfrm>
          <a:off x="1021497" y="2110849"/>
          <a:ext cx="2519817" cy="357901"/>
        </a:xfrm>
        <a:custGeom>
          <a:avLst/>
          <a:gdLst/>
          <a:ahLst/>
          <a:cxnLst/>
          <a:rect l="0" t="0" r="0" b="0"/>
          <a:pathLst>
            <a:path>
              <a:moveTo>
                <a:pt x="2519817" y="0"/>
              </a:moveTo>
              <a:lnTo>
                <a:pt x="2519817" y="143485"/>
              </a:lnTo>
              <a:lnTo>
                <a:pt x="0" y="143485"/>
              </a:lnTo>
              <a:lnTo>
                <a:pt x="0" y="3579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D51C2-DD1C-4EB0-A313-8652F877D989}">
      <dsp:nvSpPr>
        <dsp:cNvPr id="0" name=""/>
        <dsp:cNvSpPr/>
      </dsp:nvSpPr>
      <dsp:spPr>
        <a:xfrm>
          <a:off x="1754035" y="504056"/>
          <a:ext cx="3574561" cy="160679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kern="1200" dirty="0" smtClean="0"/>
            <a:t>CAPITULO I</a:t>
          </a:r>
        </a:p>
        <a:p>
          <a:pPr lvl="0" algn="ctr" defTabSz="711200">
            <a:lnSpc>
              <a:spcPct val="90000"/>
            </a:lnSpc>
            <a:spcBef>
              <a:spcPct val="0"/>
            </a:spcBef>
            <a:spcAft>
              <a:spcPct val="35000"/>
            </a:spcAft>
          </a:pPr>
          <a:r>
            <a:rPr lang="es-CO" sz="1600" b="1" kern="1200" dirty="0" smtClean="0"/>
            <a:t>LA IMPORTANCIA DE LA EQUIPARACIÓN DE OPORTUNIDADES EN LOS ENTORNOS EN CUANTO AL DESARROLLO DEL LENGUAJE.</a:t>
          </a:r>
          <a:endParaRPr lang="es-CO" sz="1600" b="1" kern="1200" dirty="0"/>
        </a:p>
      </dsp:txBody>
      <dsp:txXfrm>
        <a:off x="1754035" y="504056"/>
        <a:ext cx="3574561" cy="1606793"/>
      </dsp:txXfrm>
    </dsp:sp>
    <dsp:sp modelId="{888CD628-B0B8-4684-B796-B8CCB37F0812}">
      <dsp:nvSpPr>
        <dsp:cNvPr id="0" name=""/>
        <dsp:cNvSpPr/>
      </dsp:nvSpPr>
      <dsp:spPr>
        <a:xfrm>
          <a:off x="468" y="2468751"/>
          <a:ext cx="2042057" cy="97808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smtClean="0"/>
            <a:t>La familia es un factor determinante en el desarrollo de los niños.</a:t>
          </a:r>
          <a:endParaRPr lang="es-CO" sz="1500" kern="1200" dirty="0"/>
        </a:p>
      </dsp:txBody>
      <dsp:txXfrm>
        <a:off x="468" y="2468751"/>
        <a:ext cx="2042057" cy="978084"/>
      </dsp:txXfrm>
    </dsp:sp>
    <dsp:sp modelId="{8631471F-6C53-4541-A475-6EC5741BF85A}">
      <dsp:nvSpPr>
        <dsp:cNvPr id="0" name=""/>
        <dsp:cNvSpPr/>
      </dsp:nvSpPr>
      <dsp:spPr>
        <a:xfrm>
          <a:off x="2471359" y="2468751"/>
          <a:ext cx="2042057" cy="235470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smtClean="0"/>
            <a:t>La crianza para algunos padres es algo difícil, ya que se generan diversos sentimientos en los que afloran la inseguridad, desautorización, preferencias, desacuerdo y en ocasiones la parte económica es un factor que interviene.</a:t>
          </a:r>
          <a:endParaRPr lang="es-CO" sz="1500" kern="1200" dirty="0"/>
        </a:p>
      </dsp:txBody>
      <dsp:txXfrm>
        <a:off x="2471359" y="2468751"/>
        <a:ext cx="2042057" cy="2354707"/>
      </dsp:txXfrm>
    </dsp:sp>
    <dsp:sp modelId="{D8C674EC-69BB-4F41-A36D-670952796B97}">
      <dsp:nvSpPr>
        <dsp:cNvPr id="0" name=""/>
        <dsp:cNvSpPr/>
      </dsp:nvSpPr>
      <dsp:spPr>
        <a:xfrm>
          <a:off x="4942249" y="2468751"/>
          <a:ext cx="2042057" cy="167431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smtClean="0"/>
            <a:t>La escala de valoración cualitativa aplicada a los gemelo para medir el nivel de desarrollo en que se encuentran arrojan un perfil de desarrollo EN RIESGO </a:t>
          </a:r>
          <a:endParaRPr lang="es-CO" sz="1500" kern="1200" dirty="0"/>
        </a:p>
      </dsp:txBody>
      <dsp:txXfrm>
        <a:off x="4942249" y="2468751"/>
        <a:ext cx="2042057" cy="167431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596"/>
          </a:xfrm>
          <a:prstGeom prst="rect">
            <a:avLst/>
          </a:prstGeom>
        </p:spPr>
        <p:txBody>
          <a:bodyPr vert="horz" lIns="96597" tIns="48299" rIns="96597" bIns="48299" rtlCol="0"/>
          <a:lstStyle>
            <a:lvl1pPr algn="l">
              <a:defRPr sz="1300"/>
            </a:lvl1pPr>
          </a:lstStyle>
          <a:p>
            <a:endParaRPr lang="es-CO"/>
          </a:p>
        </p:txBody>
      </p:sp>
      <p:sp>
        <p:nvSpPr>
          <p:cNvPr id="3" name="Marcador de fecha 2"/>
          <p:cNvSpPr>
            <a:spLocks noGrp="1"/>
          </p:cNvSpPr>
          <p:nvPr>
            <p:ph type="dt" idx="1"/>
          </p:nvPr>
        </p:nvSpPr>
        <p:spPr>
          <a:xfrm>
            <a:off x="3901698" y="0"/>
            <a:ext cx="2984871" cy="502596"/>
          </a:xfrm>
          <a:prstGeom prst="rect">
            <a:avLst/>
          </a:prstGeom>
        </p:spPr>
        <p:txBody>
          <a:bodyPr vert="horz" lIns="96597" tIns="48299" rIns="96597" bIns="48299" rtlCol="0"/>
          <a:lstStyle>
            <a:lvl1pPr algn="r">
              <a:defRPr sz="1300"/>
            </a:lvl1pPr>
          </a:lstStyle>
          <a:p>
            <a:fld id="{4E15C224-693F-414B-9C43-3749CA5BD740}" type="datetimeFigureOut">
              <a:rPr lang="es-CO" smtClean="0"/>
              <a:t>20/11/2018</a:t>
            </a:fld>
            <a:endParaRPr lang="es-CO"/>
          </a:p>
        </p:txBody>
      </p:sp>
      <p:sp>
        <p:nvSpPr>
          <p:cNvPr id="4" name="Marcador de imagen de diapositiva 3"/>
          <p:cNvSpPr>
            <a:spLocks noGrp="1" noRot="1" noChangeAspect="1"/>
          </p:cNvSpPr>
          <p:nvPr>
            <p:ph type="sldImg" idx="2"/>
          </p:nvPr>
        </p:nvSpPr>
        <p:spPr>
          <a:xfrm>
            <a:off x="1192213" y="1252538"/>
            <a:ext cx="4503737" cy="3379787"/>
          </a:xfrm>
          <a:prstGeom prst="rect">
            <a:avLst/>
          </a:prstGeom>
          <a:noFill/>
          <a:ln w="12700">
            <a:solidFill>
              <a:prstClr val="black"/>
            </a:solidFill>
          </a:ln>
        </p:spPr>
        <p:txBody>
          <a:bodyPr vert="horz" lIns="96597" tIns="48299" rIns="96597" bIns="48299" rtlCol="0" anchor="ctr"/>
          <a:lstStyle/>
          <a:p>
            <a:endParaRPr lang="es-CO"/>
          </a:p>
        </p:txBody>
      </p:sp>
      <p:sp>
        <p:nvSpPr>
          <p:cNvPr id="5" name="Marcador de notas 4"/>
          <p:cNvSpPr>
            <a:spLocks noGrp="1"/>
          </p:cNvSpPr>
          <p:nvPr>
            <p:ph type="body" sz="quarter" idx="3"/>
          </p:nvPr>
        </p:nvSpPr>
        <p:spPr>
          <a:xfrm>
            <a:off x="688817" y="4820741"/>
            <a:ext cx="5510530" cy="3944243"/>
          </a:xfrm>
          <a:prstGeom prst="rect">
            <a:avLst/>
          </a:prstGeom>
        </p:spPr>
        <p:txBody>
          <a:bodyPr vert="horz" lIns="96597" tIns="48299" rIns="96597" bIns="4829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9514531"/>
            <a:ext cx="2984871" cy="502595"/>
          </a:xfrm>
          <a:prstGeom prst="rect">
            <a:avLst/>
          </a:prstGeom>
        </p:spPr>
        <p:txBody>
          <a:bodyPr vert="horz" lIns="96597" tIns="48299" rIns="96597" bIns="48299" rtlCol="0" anchor="b"/>
          <a:lstStyle>
            <a:lvl1pPr algn="l">
              <a:defRPr sz="1300"/>
            </a:lvl1pPr>
          </a:lstStyle>
          <a:p>
            <a:endParaRPr lang="es-CO"/>
          </a:p>
        </p:txBody>
      </p:sp>
      <p:sp>
        <p:nvSpPr>
          <p:cNvPr id="7" name="Marcador de número de diapositiva 6"/>
          <p:cNvSpPr>
            <a:spLocks noGrp="1"/>
          </p:cNvSpPr>
          <p:nvPr>
            <p:ph type="sldNum" sz="quarter" idx="5"/>
          </p:nvPr>
        </p:nvSpPr>
        <p:spPr>
          <a:xfrm>
            <a:off x="3901698" y="9514531"/>
            <a:ext cx="2984871" cy="502595"/>
          </a:xfrm>
          <a:prstGeom prst="rect">
            <a:avLst/>
          </a:prstGeom>
        </p:spPr>
        <p:txBody>
          <a:bodyPr vert="horz" lIns="96597" tIns="48299" rIns="96597" bIns="48299" rtlCol="0" anchor="b"/>
          <a:lstStyle>
            <a:lvl1pPr algn="r">
              <a:defRPr sz="1300"/>
            </a:lvl1pPr>
          </a:lstStyle>
          <a:p>
            <a:fld id="{077E05C4-8B28-4446-BA23-C44F6BAF2E85}" type="slidenum">
              <a:rPr lang="es-CO" smtClean="0"/>
              <a:t>‹Nº›</a:t>
            </a:fld>
            <a:endParaRPr lang="es-CO"/>
          </a:p>
        </p:txBody>
      </p:sp>
    </p:spTree>
    <p:extLst>
      <p:ext uri="{BB962C8B-B14F-4D97-AF65-F5344CB8AC3E}">
        <p14:creationId xmlns:p14="http://schemas.microsoft.com/office/powerpoint/2010/main" val="345246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77E05C4-8B28-4446-BA23-C44F6BAF2E85}" type="slidenum">
              <a:rPr lang="es-CO" smtClean="0"/>
              <a:t>4</a:t>
            </a:fld>
            <a:endParaRPr lang="es-CO"/>
          </a:p>
        </p:txBody>
      </p:sp>
    </p:spTree>
    <p:extLst>
      <p:ext uri="{BB962C8B-B14F-4D97-AF65-F5344CB8AC3E}">
        <p14:creationId xmlns:p14="http://schemas.microsoft.com/office/powerpoint/2010/main" val="1994797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77E05C4-8B28-4446-BA23-C44F6BAF2E85}" type="slidenum">
              <a:rPr lang="es-CO" smtClean="0"/>
              <a:t>9</a:t>
            </a:fld>
            <a:endParaRPr lang="es-CO"/>
          </a:p>
        </p:txBody>
      </p:sp>
    </p:spTree>
    <p:extLst>
      <p:ext uri="{BB962C8B-B14F-4D97-AF65-F5344CB8AC3E}">
        <p14:creationId xmlns:p14="http://schemas.microsoft.com/office/powerpoint/2010/main" val="1978505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6375"/>
            <a:ext cx="2057400" cy="4387851"/>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06375"/>
            <a:ext cx="6019800" cy="43878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49"/>
            <a:ext cx="3008313" cy="1162051"/>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9"/>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EDE1F-A851-45E6-BD3F-C1FE28938B90}" type="datetimeFigureOut">
              <a:rPr lang="es-CO" smtClean="0"/>
              <a:t>20/11/2018</a:t>
            </a:fld>
            <a:endParaRPr lang="es-CO"/>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414AF-8DB7-463F-B17C-41ADD51B244F}"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www.funlam.edu.co/uploads/facultadeducacion/53_LA_IMPORTANCIA_DEL__USO_ESTRATEGIAS_DE_APRENDIZAJE.pdf" TargetMode="External"/><Relationship Id="rId2" Type="http://schemas.openxmlformats.org/officeDocument/2006/relationships/hyperlink" Target="http://rabida.uhu.es/dspace/bitstream/handle/10272/1903/b11797137.pdf?sequence=1" TargetMode="External"/><Relationship Id="rId1" Type="http://schemas.openxmlformats.org/officeDocument/2006/relationships/slideLayout" Target="../slideLayouts/slideLayout2.xml"/><Relationship Id="rId4" Type="http://schemas.openxmlformats.org/officeDocument/2006/relationships/hyperlink" Target="file:///D:\Salvado\Downloads\Dialnet-LaExpresionOral-498271%20(6).pdf"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468560" y="2636912"/>
            <a:ext cx="9793088" cy="1470025"/>
          </a:xfrm>
        </p:spPr>
        <p:txBody>
          <a:bodyPr>
            <a:noAutofit/>
          </a:bodyPr>
          <a:lstStyle/>
          <a:p>
            <a:r>
              <a:rPr lang="es-CO" sz="2000" b="1" dirty="0"/>
              <a:t>FORTALECER EXPRESIONES ORALES DESDE LA ACCIÓN DOCENTE </a:t>
            </a:r>
            <a:r>
              <a:rPr lang="es-CO" sz="2000" b="1" dirty="0" smtClean="0"/>
              <a:t/>
            </a:r>
            <a:br>
              <a:rPr lang="es-CO" sz="2000" b="1" dirty="0" smtClean="0"/>
            </a:br>
            <a:r>
              <a:rPr lang="es-CO" sz="2000" b="1" dirty="0" smtClean="0"/>
              <a:t>MEDIANTE </a:t>
            </a:r>
            <a:r>
              <a:rPr lang="es-CO" sz="2000" b="1" dirty="0"/>
              <a:t>EL USO DEL MATERIAL DIDÁCTICO </a:t>
            </a:r>
            <a:r>
              <a:rPr lang="es-CO" sz="2000" b="1" dirty="0" smtClean="0"/>
              <a:t/>
            </a:r>
            <a:br>
              <a:rPr lang="es-CO" sz="2000" b="1" dirty="0" smtClean="0"/>
            </a:br>
            <a:r>
              <a:rPr lang="es-CO" sz="2000" b="1" dirty="0" smtClean="0"/>
              <a:t>A </a:t>
            </a:r>
            <a:r>
              <a:rPr lang="es-CO" sz="2000" b="1" dirty="0"/>
              <a:t>DOS GEMELOS DE 4 AÑOS DE EDAD, </a:t>
            </a:r>
            <a:r>
              <a:rPr lang="es-CO" sz="2000" b="1" dirty="0" smtClean="0"/>
              <a:t/>
            </a:r>
            <a:br>
              <a:rPr lang="es-CO" sz="2000" b="1" dirty="0" smtClean="0"/>
            </a:br>
            <a:r>
              <a:rPr lang="es-CO" sz="2000" b="1" dirty="0" smtClean="0"/>
              <a:t>QUE </a:t>
            </a:r>
            <a:r>
              <a:rPr lang="es-CO" sz="2000" b="1" dirty="0"/>
              <a:t>PRESENTAN DIFICULTAD EN SU LENGUAJE DEL CDI </a:t>
            </a:r>
            <a:r>
              <a:rPr lang="es-CO" sz="2000" b="1" dirty="0" smtClean="0"/>
              <a:t>PERSONITAS.</a:t>
            </a:r>
            <a:endParaRPr lang="es-CO" sz="2000" b="1" dirty="0"/>
          </a:p>
        </p:txBody>
      </p:sp>
      <p:sp>
        <p:nvSpPr>
          <p:cNvPr id="3" name="CuadroTexto 2"/>
          <p:cNvSpPr txBox="1"/>
          <p:nvPr/>
        </p:nvSpPr>
        <p:spPr>
          <a:xfrm>
            <a:off x="1043608" y="4293096"/>
            <a:ext cx="6768752" cy="707886"/>
          </a:xfrm>
          <a:prstGeom prst="rect">
            <a:avLst/>
          </a:prstGeom>
          <a:noFill/>
        </p:spPr>
        <p:txBody>
          <a:bodyPr wrap="square" rtlCol="0">
            <a:spAutoFit/>
          </a:bodyPr>
          <a:lstStyle/>
          <a:p>
            <a:pPr algn="ctr"/>
            <a:r>
              <a:rPr lang="es-CO" sz="2000" b="1" dirty="0" smtClean="0"/>
              <a:t>Presenta: Claudia Sánchez Bernal &amp; Paula Enríquez Cruz.</a:t>
            </a:r>
          </a:p>
          <a:p>
            <a:pPr algn="ctr"/>
            <a:r>
              <a:rPr lang="es-CO" sz="2000" b="1" dirty="0" smtClean="0"/>
              <a:t>Asesora: Natalia Palacios Mazabel.</a:t>
            </a:r>
            <a:endParaRPr lang="es-CO"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860032" y="188640"/>
            <a:ext cx="3826768" cy="562073"/>
          </a:xfrm>
        </p:spPr>
        <p:txBody>
          <a:bodyPr>
            <a:normAutofit fontScale="90000"/>
          </a:bodyPr>
          <a:lstStyle/>
          <a:p>
            <a:r>
              <a:rPr lang="es-CO" dirty="0" smtClean="0">
                <a:solidFill>
                  <a:schemeClr val="bg1"/>
                </a:solidFill>
              </a:rPr>
              <a:t>METODOLOGIA</a:t>
            </a:r>
            <a:endParaRPr lang="es-CO" dirty="0">
              <a:solidFill>
                <a:schemeClr val="bg1"/>
              </a:solidFill>
            </a:endParaRPr>
          </a:p>
        </p:txBody>
      </p:sp>
      <p:pic>
        <p:nvPicPr>
          <p:cNvPr id="5" name="Marcador de contenido 4"/>
          <p:cNvPicPr>
            <a:picLocks noGrp="1"/>
          </p:cNvPicPr>
          <p:nvPr>
            <p:ph idx="1"/>
          </p:nvPr>
        </p:nvPicPr>
        <p:blipFill rotWithShape="1">
          <a:blip r:embed="rId2">
            <a:extLst>
              <a:ext uri="{28A0092B-C50C-407E-A947-70E740481C1C}">
                <a14:useLocalDpi xmlns:a14="http://schemas.microsoft.com/office/drawing/2010/main" val="0"/>
              </a:ext>
            </a:extLst>
          </a:blip>
          <a:srcRect l="16534" t="14264" r="17996" b="8270"/>
          <a:stretch/>
        </p:blipFill>
        <p:spPr bwMode="auto">
          <a:xfrm>
            <a:off x="611560" y="1556792"/>
            <a:ext cx="7488832" cy="4680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310709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0" y="188640"/>
            <a:ext cx="3394720" cy="652935"/>
          </a:xfrm>
        </p:spPr>
        <p:txBody>
          <a:bodyPr>
            <a:normAutofit fontScale="90000"/>
          </a:bodyPr>
          <a:lstStyle/>
          <a:p>
            <a:r>
              <a:rPr lang="es-CO" dirty="0" smtClean="0">
                <a:solidFill>
                  <a:schemeClr val="bg1"/>
                </a:solidFill>
              </a:rPr>
              <a:t>RESULTADOS</a:t>
            </a:r>
            <a:endParaRPr lang="es-CO" dirty="0">
              <a:solidFill>
                <a:schemeClr val="bg1"/>
              </a:solidFill>
            </a:endParaRPr>
          </a:p>
        </p:txBody>
      </p:sp>
      <p:graphicFrame>
        <p:nvGraphicFramePr>
          <p:cNvPr id="4" name="Diagrama 3"/>
          <p:cNvGraphicFramePr/>
          <p:nvPr>
            <p:extLst>
              <p:ext uri="{D42A27DB-BD31-4B8C-83A1-F6EECF244321}">
                <p14:modId xmlns:p14="http://schemas.microsoft.com/office/powerpoint/2010/main" val="1872037926"/>
              </p:ext>
            </p:extLst>
          </p:nvPr>
        </p:nvGraphicFramePr>
        <p:xfrm>
          <a:off x="611560" y="1124744"/>
          <a:ext cx="698477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712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569288167"/>
              </p:ext>
            </p:extLst>
          </p:nvPr>
        </p:nvGraphicFramePr>
        <p:xfrm>
          <a:off x="179512" y="1124744"/>
          <a:ext cx="871296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a:spLocks noGrp="1"/>
          </p:cNvSpPr>
          <p:nvPr>
            <p:ph type="title"/>
          </p:nvPr>
        </p:nvSpPr>
        <p:spPr>
          <a:xfrm>
            <a:off x="5292080" y="188640"/>
            <a:ext cx="3394720" cy="652935"/>
          </a:xfrm>
        </p:spPr>
        <p:txBody>
          <a:bodyPr>
            <a:normAutofit fontScale="90000"/>
          </a:bodyPr>
          <a:lstStyle/>
          <a:p>
            <a:r>
              <a:rPr lang="es-CO" dirty="0" smtClean="0">
                <a:solidFill>
                  <a:schemeClr val="bg1"/>
                </a:solidFill>
              </a:rPr>
              <a:t>RESULTADOS</a:t>
            </a:r>
            <a:endParaRPr lang="es-CO" dirty="0">
              <a:solidFill>
                <a:schemeClr val="bg1"/>
              </a:solidFill>
            </a:endParaRPr>
          </a:p>
        </p:txBody>
      </p:sp>
    </p:spTree>
    <p:extLst>
      <p:ext uri="{BB962C8B-B14F-4D97-AF65-F5344CB8AC3E}">
        <p14:creationId xmlns:p14="http://schemas.microsoft.com/office/powerpoint/2010/main" val="2855802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552822273"/>
              </p:ext>
            </p:extLst>
          </p:nvPr>
        </p:nvGraphicFramePr>
        <p:xfrm>
          <a:off x="251520" y="1124744"/>
          <a:ext cx="820891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a:spLocks noGrp="1"/>
          </p:cNvSpPr>
          <p:nvPr>
            <p:ph type="title"/>
          </p:nvPr>
        </p:nvSpPr>
        <p:spPr>
          <a:xfrm>
            <a:off x="5292080" y="188640"/>
            <a:ext cx="3394720" cy="652935"/>
          </a:xfrm>
        </p:spPr>
        <p:txBody>
          <a:bodyPr>
            <a:normAutofit fontScale="90000"/>
          </a:bodyPr>
          <a:lstStyle/>
          <a:p>
            <a:r>
              <a:rPr lang="es-CO" dirty="0" smtClean="0">
                <a:solidFill>
                  <a:schemeClr val="bg1"/>
                </a:solidFill>
              </a:rPr>
              <a:t>RESULTADOS</a:t>
            </a:r>
            <a:endParaRPr lang="es-CO" dirty="0">
              <a:solidFill>
                <a:schemeClr val="bg1"/>
              </a:solidFill>
            </a:endParaRPr>
          </a:p>
        </p:txBody>
      </p:sp>
    </p:spTree>
    <p:extLst>
      <p:ext uri="{BB962C8B-B14F-4D97-AF65-F5344CB8AC3E}">
        <p14:creationId xmlns:p14="http://schemas.microsoft.com/office/powerpoint/2010/main" val="277584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90113" y="188640"/>
            <a:ext cx="4196687" cy="523653"/>
          </a:xfrm>
        </p:spPr>
        <p:txBody>
          <a:bodyPr>
            <a:normAutofit fontScale="90000"/>
          </a:bodyPr>
          <a:lstStyle/>
          <a:p>
            <a:r>
              <a:rPr lang="es-CO" dirty="0" smtClean="0">
                <a:solidFill>
                  <a:schemeClr val="bg1"/>
                </a:solidFill>
              </a:rPr>
              <a:t>CONCLUSIONES</a:t>
            </a:r>
            <a:endParaRPr lang="es-CO" dirty="0">
              <a:solidFill>
                <a:schemeClr val="bg1"/>
              </a:solidFill>
            </a:endParaRPr>
          </a:p>
        </p:txBody>
      </p:sp>
      <p:sp>
        <p:nvSpPr>
          <p:cNvPr id="5" name="Rectángulo 4"/>
          <p:cNvSpPr/>
          <p:nvPr/>
        </p:nvSpPr>
        <p:spPr>
          <a:xfrm>
            <a:off x="251520" y="1484784"/>
            <a:ext cx="4104456" cy="2246769"/>
          </a:xfrm>
          <a:prstGeom prst="rect">
            <a:avLst/>
          </a:prstGeom>
        </p:spPr>
        <p:txBody>
          <a:bodyPr wrap="square">
            <a:spAutoFit/>
          </a:bodyPr>
          <a:lstStyle/>
          <a:p>
            <a:pPr marL="285750" indent="-285750" algn="just">
              <a:spcAft>
                <a:spcPts val="800"/>
              </a:spcAft>
              <a:buFont typeface="Wingdings" panose="05000000000000000000" pitchFamily="2" charset="2"/>
              <a:buChar char="v"/>
            </a:pPr>
            <a:r>
              <a:rPr lang="es-CO" sz="1400" dirty="0"/>
              <a:t>La importancia que </a:t>
            </a:r>
            <a:r>
              <a:rPr lang="es-CO" sz="1400" dirty="0" smtClean="0"/>
              <a:t>tiene </a:t>
            </a:r>
            <a:r>
              <a:rPr lang="es-CO" sz="1400" dirty="0"/>
              <a:t>el fortalecimiento de las habilidades de expresión oral radica en que tanto la familia como la escuela  se percaten a tiempo de las posibles dificultades que se presentan en los niños, con el fin de poder articular diversas acciones </a:t>
            </a:r>
            <a:r>
              <a:rPr lang="es-CO" sz="1400" dirty="0" smtClean="0"/>
              <a:t>y así </a:t>
            </a:r>
            <a:r>
              <a:rPr lang="es-CO" sz="1400" dirty="0"/>
              <a:t>brindarles una adecuada orientación con las que puedan superar dichas </a:t>
            </a:r>
            <a:r>
              <a:rPr lang="es-CO" sz="1400" dirty="0" smtClean="0"/>
              <a:t>dificultades,  </a:t>
            </a:r>
            <a:r>
              <a:rPr lang="es-CO" sz="1400" dirty="0"/>
              <a:t>ya que debido a la falta de apoyo y estímulo ante este tipo de falencias se generan mayores alteraciones en el </a:t>
            </a:r>
            <a:r>
              <a:rPr lang="es-CO" sz="1400" dirty="0" smtClean="0"/>
              <a:t>lenguaje.</a:t>
            </a:r>
            <a:endParaRPr lang="es-CO" sz="1400" dirty="0"/>
          </a:p>
        </p:txBody>
      </p:sp>
      <p:sp>
        <p:nvSpPr>
          <p:cNvPr id="3" name="CuadroTexto 2"/>
          <p:cNvSpPr txBox="1"/>
          <p:nvPr/>
        </p:nvSpPr>
        <p:spPr>
          <a:xfrm>
            <a:off x="4680244" y="2823612"/>
            <a:ext cx="3816424" cy="1384995"/>
          </a:xfrm>
          <a:prstGeom prst="rect">
            <a:avLst/>
          </a:prstGeom>
          <a:noFill/>
        </p:spPr>
        <p:txBody>
          <a:bodyPr wrap="square" rtlCol="0">
            <a:spAutoFit/>
          </a:bodyPr>
          <a:lstStyle/>
          <a:p>
            <a:pPr marL="285750" indent="-285750" algn="just">
              <a:buFont typeface="Wingdings" panose="05000000000000000000" pitchFamily="2" charset="2"/>
              <a:buChar char="v"/>
            </a:pPr>
            <a:r>
              <a:rPr lang="es-CO" sz="1400" dirty="0"/>
              <a:t>Para </a:t>
            </a:r>
            <a:r>
              <a:rPr lang="es-CO" sz="1400" dirty="0" smtClean="0"/>
              <a:t>concluir, </a:t>
            </a:r>
            <a:r>
              <a:rPr lang="es-CO" sz="1400" dirty="0"/>
              <a:t>en el proyecto de investigación se evidenció que el buen uso de estrategias pedagógicas, creación de material didáctico, la acción docente y el apoyo de la  familia, son fundamentales en la enseñanza –aprendizaje de los gemelos </a:t>
            </a:r>
            <a:endParaRPr lang="es-CO" sz="1600" dirty="0"/>
          </a:p>
        </p:txBody>
      </p:sp>
    </p:spTree>
    <p:extLst>
      <p:ext uri="{BB962C8B-B14F-4D97-AF65-F5344CB8AC3E}">
        <p14:creationId xmlns:p14="http://schemas.microsoft.com/office/powerpoint/2010/main" val="3008287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26768" y="188640"/>
            <a:ext cx="4860032" cy="580927"/>
          </a:xfrm>
        </p:spPr>
        <p:txBody>
          <a:bodyPr>
            <a:normAutofit fontScale="90000"/>
          </a:bodyPr>
          <a:lstStyle/>
          <a:p>
            <a:r>
              <a:rPr lang="es-CO" dirty="0" smtClean="0">
                <a:solidFill>
                  <a:schemeClr val="bg1"/>
                </a:solidFill>
              </a:rPr>
              <a:t>RECOMENDACIONES</a:t>
            </a:r>
            <a:endParaRPr lang="es-CO" dirty="0">
              <a:solidFill>
                <a:schemeClr val="bg1"/>
              </a:solidFill>
            </a:endParaRPr>
          </a:p>
        </p:txBody>
      </p:sp>
      <p:sp>
        <p:nvSpPr>
          <p:cNvPr id="3" name="Marcador de contenido 2"/>
          <p:cNvSpPr>
            <a:spLocks noGrp="1"/>
          </p:cNvSpPr>
          <p:nvPr>
            <p:ph idx="1"/>
          </p:nvPr>
        </p:nvSpPr>
        <p:spPr>
          <a:xfrm>
            <a:off x="683568" y="1412776"/>
            <a:ext cx="7920880" cy="4824536"/>
          </a:xfrm>
        </p:spPr>
        <p:txBody>
          <a:bodyPr>
            <a:normAutofit/>
          </a:bodyPr>
          <a:lstStyle/>
          <a:p>
            <a:pPr algn="just">
              <a:buFont typeface="Wingdings" panose="05000000000000000000" pitchFamily="2" charset="2"/>
              <a:buChar char="v"/>
            </a:pPr>
            <a:r>
              <a:rPr lang="es-CO" sz="1900" dirty="0"/>
              <a:t>Durante el desarrollo del proyecto de investigación se pudo evidenciar que es necesario reestructurar por parte de la institución la forma en cómo el docente atienden las dificultades de aprendizaje de los niños y niñas en el aula ya que se evidencia desconocimiento de este tema por parte de los docentes, poco interés en fortalecer el desarrollo del estudiante a través de estrategias </a:t>
            </a:r>
            <a:r>
              <a:rPr lang="es-CO" sz="1900" dirty="0" smtClean="0"/>
              <a:t>pedagógicas.</a:t>
            </a:r>
          </a:p>
          <a:p>
            <a:pPr algn="just">
              <a:buFont typeface="Wingdings" panose="05000000000000000000" pitchFamily="2" charset="2"/>
              <a:buChar char="v"/>
            </a:pPr>
            <a:endParaRPr lang="es-CO" sz="1900" dirty="0"/>
          </a:p>
          <a:p>
            <a:pPr algn="just">
              <a:buFont typeface="Wingdings" panose="05000000000000000000" pitchFamily="2" charset="2"/>
              <a:buChar char="v"/>
            </a:pPr>
            <a:r>
              <a:rPr lang="es-CO" sz="1900" dirty="0" smtClean="0"/>
              <a:t>A </a:t>
            </a:r>
            <a:r>
              <a:rPr lang="es-CO" sz="1900" dirty="0"/>
              <a:t>los padres se recomienda </a:t>
            </a:r>
            <a:r>
              <a:rPr lang="es-CO" sz="1900" dirty="0" smtClean="0"/>
              <a:t>seguir aplicando estrategias con la ayuda </a:t>
            </a:r>
            <a:r>
              <a:rPr lang="es-CO" sz="1900" dirty="0"/>
              <a:t>de material didáctico y crear espacios,   donde los gemelos se vean expuestos a interactuar con otros niños</a:t>
            </a:r>
            <a:r>
              <a:rPr lang="es-CO" sz="1900" dirty="0" smtClean="0"/>
              <a:t>, que sigan apoyando a sus niños en sus actividades escolares ya que  se evidencio que con su presencia en diferentes intervenciones se logro </a:t>
            </a:r>
            <a:r>
              <a:rPr lang="es-CO" sz="1900" dirty="0"/>
              <a:t>fortalecer su expresión oral </a:t>
            </a:r>
            <a:r>
              <a:rPr lang="es-CO" sz="1900" dirty="0" smtClean="0"/>
              <a:t>dando como resultado </a:t>
            </a:r>
            <a:r>
              <a:rPr lang="es-CO" sz="1900" dirty="0"/>
              <a:t>un mejor </a:t>
            </a:r>
            <a:r>
              <a:rPr lang="es-CO" sz="1900" dirty="0" smtClean="0"/>
              <a:t>comportamiento por parte de los gemelos; los niños se  sintieron apoyados, seguros y motivados a mejorar su vocabulario.</a:t>
            </a:r>
          </a:p>
          <a:p>
            <a:pPr marL="0" indent="0" algn="just">
              <a:buNone/>
            </a:pPr>
            <a:endParaRPr lang="es-CO" dirty="0"/>
          </a:p>
        </p:txBody>
      </p:sp>
    </p:spTree>
    <p:extLst>
      <p:ext uri="{BB962C8B-B14F-4D97-AF65-F5344CB8AC3E}">
        <p14:creationId xmlns:p14="http://schemas.microsoft.com/office/powerpoint/2010/main" val="1488808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826768" y="188640"/>
            <a:ext cx="4860032" cy="580927"/>
          </a:xfrm>
        </p:spPr>
        <p:txBody>
          <a:bodyPr>
            <a:noAutofit/>
          </a:bodyPr>
          <a:lstStyle/>
          <a:p>
            <a:r>
              <a:rPr lang="es-CO" sz="2800" dirty="0" smtClean="0">
                <a:solidFill>
                  <a:schemeClr val="bg1"/>
                </a:solidFill>
              </a:rPr>
              <a:t>EVIDENCIA DE LAS ACTIVIDADES</a:t>
            </a:r>
            <a:endParaRPr lang="es-CO" sz="2800" dirty="0">
              <a:solidFill>
                <a:schemeClr val="bg1"/>
              </a:solidFill>
            </a:endParaRPr>
          </a:p>
        </p:txBody>
      </p:sp>
      <p:pic>
        <p:nvPicPr>
          <p:cNvPr id="5" name="Marcador de contenido 4"/>
          <p:cNvPicPr>
            <a:picLocks noGrp="1"/>
          </p:cNvPicPr>
          <p:nvPr>
            <p:ph idx="1"/>
          </p:nvPr>
        </p:nvPicPr>
        <p:blipFill rotWithShape="1">
          <a:blip r:embed="rId2">
            <a:extLst>
              <a:ext uri="{28A0092B-C50C-407E-A947-70E740481C1C}">
                <a14:useLocalDpi xmlns:a14="http://schemas.microsoft.com/office/drawing/2010/main" val="0"/>
              </a:ext>
            </a:extLst>
          </a:blip>
          <a:srcRect b="35295"/>
          <a:stretch/>
        </p:blipFill>
        <p:spPr bwMode="auto">
          <a:xfrm>
            <a:off x="683568" y="1628800"/>
            <a:ext cx="3456384" cy="4320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6" name="Imagen 5"/>
          <p:cNvPicPr/>
          <p:nvPr/>
        </p:nvPicPr>
        <p:blipFill rotWithShape="1">
          <a:blip r:embed="rId3" cstate="print">
            <a:extLst>
              <a:ext uri="{28A0092B-C50C-407E-A947-70E740481C1C}">
                <a14:useLocalDpi xmlns:a14="http://schemas.microsoft.com/office/drawing/2010/main" val="0"/>
              </a:ext>
            </a:extLst>
          </a:blip>
          <a:srcRect l="23869" t="4442" r="13666"/>
          <a:stretch/>
        </p:blipFill>
        <p:spPr bwMode="auto">
          <a:xfrm>
            <a:off x="4788025" y="1628800"/>
            <a:ext cx="3456384" cy="4320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870908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899592" y="1439334"/>
            <a:ext cx="3528392" cy="4349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ítulo 1"/>
          <p:cNvSpPr>
            <a:spLocks noGrp="1"/>
          </p:cNvSpPr>
          <p:nvPr>
            <p:ph type="title"/>
          </p:nvPr>
        </p:nvSpPr>
        <p:spPr>
          <a:xfrm>
            <a:off x="3826768" y="188640"/>
            <a:ext cx="4860032" cy="580927"/>
          </a:xfrm>
        </p:spPr>
        <p:txBody>
          <a:bodyPr>
            <a:noAutofit/>
          </a:bodyPr>
          <a:lstStyle/>
          <a:p>
            <a:r>
              <a:rPr lang="es-CO" sz="2800" dirty="0" smtClean="0">
                <a:solidFill>
                  <a:schemeClr val="bg1"/>
                </a:solidFill>
              </a:rPr>
              <a:t>EVIDENCIA DE LAS ACTIVIDADES</a:t>
            </a:r>
            <a:endParaRPr lang="es-CO" sz="2800" dirty="0">
              <a:solidFill>
                <a:schemeClr val="bg1"/>
              </a:solidFill>
            </a:endParaRPr>
          </a:p>
        </p:txBody>
      </p:sp>
      <p:pic>
        <p:nvPicPr>
          <p:cNvPr id="8" name="Marcador de contenido 7"/>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60032" y="1448907"/>
            <a:ext cx="3672408" cy="4329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8449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826768" y="188640"/>
            <a:ext cx="4860032" cy="580927"/>
          </a:xfrm>
        </p:spPr>
        <p:txBody>
          <a:bodyPr>
            <a:noAutofit/>
          </a:bodyPr>
          <a:lstStyle/>
          <a:p>
            <a:r>
              <a:rPr lang="es-CO" sz="2800" dirty="0" smtClean="0">
                <a:solidFill>
                  <a:schemeClr val="bg1"/>
                </a:solidFill>
              </a:rPr>
              <a:t>EVIDENCIA DE LAS ACTIVIDADES</a:t>
            </a:r>
            <a:endParaRPr lang="es-CO" sz="2800" dirty="0">
              <a:solidFill>
                <a:schemeClr val="bg1"/>
              </a:solidFill>
            </a:endParaRPr>
          </a:p>
        </p:txBody>
      </p:sp>
      <p:pic>
        <p:nvPicPr>
          <p:cNvPr id="5" name="Marcador de contenido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32040" y="1916832"/>
            <a:ext cx="3377349" cy="3888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p:cNvPicPr/>
          <p:nvPr/>
        </p:nvPicPr>
        <p:blipFill rotWithShape="1">
          <a:blip r:embed="rId3" cstate="print">
            <a:extLst>
              <a:ext uri="{28A0092B-C50C-407E-A947-70E740481C1C}">
                <a14:useLocalDpi xmlns:a14="http://schemas.microsoft.com/office/drawing/2010/main" val="0"/>
              </a:ext>
            </a:extLst>
          </a:blip>
          <a:srcRect t="12503" b="13548"/>
          <a:stretch/>
        </p:blipFill>
        <p:spPr bwMode="auto">
          <a:xfrm>
            <a:off x="755576" y="1916832"/>
            <a:ext cx="3312368" cy="3888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4114575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153" y="2228850"/>
            <a:ext cx="2639688" cy="3384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p:cNvPicPr/>
          <p:nvPr/>
        </p:nvPicPr>
        <p:blipFill rotWithShape="1">
          <a:blip r:embed="rId3" cstate="print">
            <a:extLst>
              <a:ext uri="{28A0092B-C50C-407E-A947-70E740481C1C}">
                <a14:useLocalDpi xmlns:a14="http://schemas.microsoft.com/office/drawing/2010/main" val="0"/>
              </a:ext>
            </a:extLst>
          </a:blip>
          <a:srcRect l="4397" t="3909" r="4390" b="7466"/>
          <a:stretch/>
        </p:blipFill>
        <p:spPr bwMode="auto">
          <a:xfrm>
            <a:off x="3347864" y="2204864"/>
            <a:ext cx="2623185" cy="3432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6187073" y="2228850"/>
            <a:ext cx="2499728" cy="3384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ítulo 1"/>
          <p:cNvSpPr>
            <a:spLocks noGrp="1"/>
          </p:cNvSpPr>
          <p:nvPr>
            <p:ph type="title"/>
          </p:nvPr>
        </p:nvSpPr>
        <p:spPr>
          <a:xfrm>
            <a:off x="3635897" y="274638"/>
            <a:ext cx="5050904" cy="417512"/>
          </a:xfrm>
        </p:spPr>
        <p:txBody>
          <a:bodyPr>
            <a:noAutofit/>
          </a:bodyPr>
          <a:lstStyle/>
          <a:p>
            <a:r>
              <a:rPr lang="es-CO" sz="2800" dirty="0" smtClean="0">
                <a:solidFill>
                  <a:schemeClr val="bg1"/>
                </a:solidFill>
              </a:rPr>
              <a:t>EVIDENCIA DE LAS ACTIVIDADES</a:t>
            </a:r>
            <a:endParaRPr lang="es-CO" sz="2800" dirty="0">
              <a:solidFill>
                <a:schemeClr val="bg1"/>
              </a:solidFill>
            </a:endParaRPr>
          </a:p>
        </p:txBody>
      </p:sp>
    </p:spTree>
    <p:extLst>
      <p:ext uri="{BB962C8B-B14F-4D97-AF65-F5344CB8AC3E}">
        <p14:creationId xmlns:p14="http://schemas.microsoft.com/office/powerpoint/2010/main" val="1015038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64088" y="116632"/>
            <a:ext cx="3682752" cy="634081"/>
          </a:xfrm>
        </p:spPr>
        <p:txBody>
          <a:bodyPr>
            <a:normAutofit fontScale="90000"/>
          </a:bodyPr>
          <a:lstStyle/>
          <a:p>
            <a:r>
              <a:rPr lang="es-CO" dirty="0" smtClean="0">
                <a:solidFill>
                  <a:schemeClr val="bg1"/>
                </a:solidFill>
              </a:rPr>
              <a:t>JUSTIFICACIÓN</a:t>
            </a:r>
            <a:endParaRPr lang="es-CO" dirty="0">
              <a:solidFill>
                <a:schemeClr val="bg1"/>
              </a:solidFill>
            </a:endParaRPr>
          </a:p>
        </p:txBody>
      </p:sp>
      <p:sp>
        <p:nvSpPr>
          <p:cNvPr id="8" name="Redondear rectángulo de esquina del mismo lado 7"/>
          <p:cNvSpPr/>
          <p:nvPr/>
        </p:nvSpPr>
        <p:spPr>
          <a:xfrm>
            <a:off x="251520" y="1412776"/>
            <a:ext cx="1944216" cy="2592288"/>
          </a:xfrm>
          <a:prstGeom prst="round2Same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s-CO" dirty="0"/>
              <a:t>Abordar desde la parte pedagógica las </a:t>
            </a:r>
            <a:r>
              <a:rPr lang="es-CO" dirty="0" smtClean="0"/>
              <a:t>necesidades de expresión oral que </a:t>
            </a:r>
            <a:r>
              <a:rPr lang="es-CO" dirty="0"/>
              <a:t>se nos puedan </a:t>
            </a:r>
            <a:r>
              <a:rPr lang="es-CO" dirty="0" smtClean="0"/>
              <a:t>presentar </a:t>
            </a:r>
            <a:r>
              <a:rPr lang="es-CO" dirty="0"/>
              <a:t>en el aula de clases.</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106082"/>
            <a:ext cx="1926012" cy="1987214"/>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1" name="Redondear rectángulo de esquina del mismo lado 10"/>
          <p:cNvSpPr/>
          <p:nvPr/>
        </p:nvSpPr>
        <p:spPr>
          <a:xfrm>
            <a:off x="2411760" y="1412776"/>
            <a:ext cx="1944216" cy="2592288"/>
          </a:xfrm>
          <a:prstGeom prst="round2Same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s-CO" dirty="0" smtClean="0"/>
              <a:t>Desarrollar estrategias </a:t>
            </a:r>
            <a:r>
              <a:rPr lang="es-CO" dirty="0"/>
              <a:t>que favorezca el desarrollo </a:t>
            </a:r>
            <a:r>
              <a:rPr lang="es-CO" dirty="0" smtClean="0"/>
              <a:t>del </a:t>
            </a:r>
            <a:r>
              <a:rPr lang="es-CO" dirty="0"/>
              <a:t>lenguaje de los niños que presentan dificultades de expresión </a:t>
            </a:r>
            <a:r>
              <a:rPr lang="es-CO" dirty="0" smtClean="0"/>
              <a:t>oral.</a:t>
            </a:r>
            <a:endParaRPr lang="es-CO" dirty="0"/>
          </a:p>
        </p:txBody>
      </p:sp>
      <p:sp>
        <p:nvSpPr>
          <p:cNvPr id="12" name="Redondear rectángulo de esquina del mismo lado 11"/>
          <p:cNvSpPr/>
          <p:nvPr/>
        </p:nvSpPr>
        <p:spPr>
          <a:xfrm>
            <a:off x="4572000" y="1412776"/>
            <a:ext cx="1800200" cy="2592288"/>
          </a:xfrm>
          <a:prstGeom prst="round2Same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s-CO" dirty="0" smtClean="0"/>
              <a:t>Crear </a:t>
            </a:r>
            <a:r>
              <a:rPr lang="es-CO" dirty="0"/>
              <a:t>material didáctico que </a:t>
            </a:r>
            <a:r>
              <a:rPr lang="es-CO" dirty="0" smtClean="0"/>
              <a:t>acompañen las intervenciones pedagógicas.</a:t>
            </a:r>
            <a:endParaRPr lang="es-CO" dirty="0"/>
          </a:p>
        </p:txBody>
      </p:sp>
      <p:sp>
        <p:nvSpPr>
          <p:cNvPr id="13" name="Redondear rectángulo de esquina del mismo lado 12"/>
          <p:cNvSpPr/>
          <p:nvPr/>
        </p:nvSpPr>
        <p:spPr>
          <a:xfrm>
            <a:off x="6588224" y="1378889"/>
            <a:ext cx="1800200" cy="2592288"/>
          </a:xfrm>
          <a:prstGeom prst="round2Same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s-CO" dirty="0"/>
              <a:t>I</a:t>
            </a:r>
            <a:r>
              <a:rPr lang="es-CO" dirty="0" smtClean="0"/>
              <a:t>ntegrar </a:t>
            </a:r>
            <a:r>
              <a:rPr lang="es-CO" dirty="0"/>
              <a:t>a la familia en las actividades pedagógicas que se </a:t>
            </a:r>
            <a:r>
              <a:rPr lang="es-CO" dirty="0" smtClean="0"/>
              <a:t>plantean en el aula de clases.</a:t>
            </a:r>
            <a:endParaRPr lang="es-CO" dirty="0"/>
          </a:p>
        </p:txBody>
      </p:sp>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4106082"/>
            <a:ext cx="1944216" cy="1987214"/>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0204" y="4126518"/>
            <a:ext cx="1781996" cy="1987214"/>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4106082"/>
            <a:ext cx="1800200" cy="1987214"/>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30416" y="260648"/>
            <a:ext cx="3456384" cy="527422"/>
          </a:xfrm>
        </p:spPr>
        <p:txBody>
          <a:bodyPr>
            <a:normAutofit fontScale="90000"/>
          </a:bodyPr>
          <a:lstStyle/>
          <a:p>
            <a:r>
              <a:rPr lang="es-CO" dirty="0" smtClean="0">
                <a:solidFill>
                  <a:schemeClr val="bg1"/>
                </a:solidFill>
              </a:rPr>
              <a:t>BIBLIOGRAFIA</a:t>
            </a:r>
            <a:endParaRPr lang="es-CO" dirty="0">
              <a:solidFill>
                <a:schemeClr val="bg1"/>
              </a:solidFill>
            </a:endParaRPr>
          </a:p>
        </p:txBody>
      </p:sp>
      <p:sp>
        <p:nvSpPr>
          <p:cNvPr id="3" name="Marcador de contenido 2"/>
          <p:cNvSpPr>
            <a:spLocks noGrp="1"/>
          </p:cNvSpPr>
          <p:nvPr>
            <p:ph idx="1"/>
          </p:nvPr>
        </p:nvSpPr>
        <p:spPr/>
        <p:txBody>
          <a:bodyPr/>
          <a:lstStyle/>
          <a:p>
            <a:r>
              <a:rPr lang="es-CO" sz="1200" dirty="0" err="1"/>
              <a:t>Aguaded</a:t>
            </a:r>
            <a:r>
              <a:rPr lang="es-CO" sz="1200" dirty="0"/>
              <a:t>, M. (2000). </a:t>
            </a:r>
            <a:r>
              <a:rPr lang="es-CO" sz="1200" i="1" dirty="0"/>
              <a:t>La participación de la familia en el desarrollo del lenguaje y en el aprendizaje escolar. XXI, </a:t>
            </a:r>
            <a:r>
              <a:rPr lang="es-CO" sz="1200" dirty="0"/>
              <a:t>Revista de Educación</a:t>
            </a:r>
            <a:r>
              <a:rPr lang="es-CO" sz="1200" i="1" dirty="0"/>
              <a:t>.</a:t>
            </a:r>
            <a:r>
              <a:rPr lang="es-CO" sz="1200" dirty="0"/>
              <a:t> Recuperado de </a:t>
            </a:r>
            <a:r>
              <a:rPr lang="es-CO" sz="1200" dirty="0">
                <a:hlinkClick r:id="rId2"/>
              </a:rPr>
              <a:t>http://</a:t>
            </a:r>
            <a:r>
              <a:rPr lang="es-CO" sz="1200" dirty="0" smtClean="0">
                <a:hlinkClick r:id="rId2"/>
              </a:rPr>
              <a:t>rabida.uhu.es/dspace/bitstream/handle/10272/1903/b11797137.pdf?sequence=1</a:t>
            </a:r>
            <a:endParaRPr lang="es-CO" sz="1200" dirty="0" smtClean="0"/>
          </a:p>
          <a:p>
            <a:pPr lvl="0"/>
            <a:r>
              <a:rPr lang="es-CO" sz="1200" dirty="0" smtClean="0"/>
              <a:t>Brunner</a:t>
            </a:r>
            <a:r>
              <a:rPr lang="es-CO" sz="1200" dirty="0"/>
              <a:t>, J.S (2000)</a:t>
            </a:r>
            <a:r>
              <a:rPr lang="es-CO" sz="1200" i="1" dirty="0"/>
              <a:t>. El habla del niño aprendiendo a usar el lenguaje. </a:t>
            </a:r>
            <a:r>
              <a:rPr lang="es-CO" sz="1200" dirty="0"/>
              <a:t>Barcelona, España: Paidós</a:t>
            </a:r>
            <a:r>
              <a:rPr lang="es-CO" sz="1200" dirty="0" smtClean="0"/>
              <a:t>.</a:t>
            </a:r>
          </a:p>
          <a:p>
            <a:pPr lvl="0"/>
            <a:r>
              <a:rPr lang="es-CO" sz="1200" dirty="0"/>
              <a:t>Bustamante, P. Carmona, M. y Rentería, Y. (2007). La importancia del uso de estrategias de aprendizaje en el desarrollo de procesos de enseñanza. </a:t>
            </a:r>
            <a:r>
              <a:rPr lang="es-CO" sz="1200" i="1" dirty="0"/>
              <a:t>Fundación Universitaria Luis Amigo. Volumen</a:t>
            </a:r>
            <a:r>
              <a:rPr lang="es-CO" sz="1200" dirty="0"/>
              <a:t> (53). Recuperado de </a:t>
            </a:r>
            <a:r>
              <a:rPr lang="es-CO" sz="1200" dirty="0">
                <a:hlinkClick r:id="rId3"/>
              </a:rPr>
              <a:t>http://www.funlam.edu.co/uploads/facultadeducacion/53_LA_IMPORTANCIA_DEL__USO_ESTRATEGIAS_DE_APRENDIZAJE.pdf</a:t>
            </a:r>
            <a:endParaRPr lang="es-CO" sz="1200" dirty="0" smtClean="0"/>
          </a:p>
          <a:p>
            <a:r>
              <a:rPr lang="es-CO" sz="1200" dirty="0"/>
              <a:t>Cassany, D. Luna, M. y Sanz, G. (2003). </a:t>
            </a:r>
            <a:r>
              <a:rPr lang="es-CO" sz="1200" i="1" dirty="0"/>
              <a:t>Enseñar lengua.</a:t>
            </a:r>
            <a:r>
              <a:rPr lang="es-CO" sz="1200" dirty="0"/>
              <a:t> Barcelona, España. Graó</a:t>
            </a:r>
            <a:r>
              <a:rPr lang="es-CO" sz="1200" dirty="0" smtClean="0"/>
              <a:t>.</a:t>
            </a:r>
          </a:p>
          <a:p>
            <a:pPr lvl="0"/>
            <a:r>
              <a:rPr lang="es-CO" sz="1200" dirty="0"/>
              <a:t>Cavenago, V (2015).</a:t>
            </a:r>
            <a:r>
              <a:rPr lang="es-CO" sz="1200" i="1" dirty="0"/>
              <a:t>Actividades lúdicas para estimular una mejor pronunciación en niños de 4 años del </a:t>
            </a:r>
            <a:r>
              <a:rPr lang="es-CO" sz="1200" i="1" dirty="0" err="1"/>
              <a:t>iei</a:t>
            </a:r>
            <a:r>
              <a:rPr lang="es-CO" sz="1200" i="1" dirty="0"/>
              <a:t> </a:t>
            </a:r>
            <a:r>
              <a:rPr lang="es-CO" sz="1200" i="1" dirty="0" err="1"/>
              <a:t>luigi</a:t>
            </a:r>
            <a:r>
              <a:rPr lang="es-CO" sz="1200" i="1" dirty="0"/>
              <a:t> </a:t>
            </a:r>
            <a:r>
              <a:rPr lang="es-CO" sz="1200" i="1" dirty="0" err="1"/>
              <a:t>giussani</a:t>
            </a:r>
            <a:r>
              <a:rPr lang="es-CO" sz="1200" i="1" dirty="0"/>
              <a:t> del distrito de puente piedra.</a:t>
            </a:r>
            <a:r>
              <a:rPr lang="es-CO" sz="1200" dirty="0"/>
              <a:t> (Tesis de grado). Recuperado de file:///D:/Downloads/Cavenago_Caceres_tesis_bachiller_2015.pdf</a:t>
            </a:r>
          </a:p>
          <a:p>
            <a:pPr lvl="0"/>
            <a:r>
              <a:rPr lang="es-CO" sz="1200" dirty="0"/>
              <a:t>Martínez, J. (2002). </a:t>
            </a:r>
            <a:r>
              <a:rPr lang="es-CO" sz="1200" i="1" dirty="0"/>
              <a:t>La expresión oral.</a:t>
            </a:r>
            <a:r>
              <a:rPr lang="es-CO" sz="1200" dirty="0"/>
              <a:t> Contextos educativos salvado</a:t>
            </a:r>
            <a:r>
              <a:rPr lang="es-CO" sz="1200" i="1" dirty="0"/>
              <a:t>.</a:t>
            </a:r>
            <a:r>
              <a:rPr lang="es-CO" sz="1200" dirty="0"/>
              <a:t> Recuperado de </a:t>
            </a:r>
            <a:r>
              <a:rPr lang="es-CO" sz="1200" dirty="0">
                <a:hlinkClick r:id="rId4"/>
              </a:rPr>
              <a:t>file:///D:/Salvado/Downloads/Dialnet-LaExpresionOral-498271%20(6).pdf</a:t>
            </a:r>
            <a:endParaRPr lang="es-CO" sz="1200" dirty="0"/>
          </a:p>
          <a:p>
            <a:pPr lvl="0"/>
            <a:r>
              <a:rPr lang="es-CO" sz="1200" dirty="0"/>
              <a:t>Sampieri, R., Fernández, C. y Baptista, M. (2014)</a:t>
            </a:r>
            <a:r>
              <a:rPr lang="es-CO" sz="1200" i="1" dirty="0"/>
              <a:t>.Metodología de la investigación sexta edición.</a:t>
            </a:r>
            <a:r>
              <a:rPr lang="es-CO" sz="1200" dirty="0"/>
              <a:t> Recuperado de file:///D:/Downloads/metodologia-de-la-investigacion-sexta-edicion.compressed-SAMPIERI.pdf</a:t>
            </a:r>
          </a:p>
          <a:p>
            <a:pPr lvl="0"/>
            <a:r>
              <a:rPr lang="es-CO" sz="1200" dirty="0"/>
              <a:t>Vygotsky, L. S (1995) </a:t>
            </a:r>
            <a:r>
              <a:rPr lang="es-CO" sz="1200" i="1" dirty="0"/>
              <a:t>Pensamiento y Lenguaje.</a:t>
            </a:r>
            <a:r>
              <a:rPr lang="es-CO" sz="1200" dirty="0"/>
              <a:t> Recuperado de file:///D:/</a:t>
            </a:r>
            <a:r>
              <a:rPr lang="es-CO" sz="1200" dirty="0" smtClean="0"/>
              <a:t>Downloads/LevS.Vygotsky-PensamientoyLenguaje.pdf</a:t>
            </a:r>
            <a:endParaRPr lang="es-CO" sz="1200" dirty="0"/>
          </a:p>
        </p:txBody>
      </p:sp>
    </p:spTree>
    <p:extLst>
      <p:ext uri="{BB962C8B-B14F-4D97-AF65-F5344CB8AC3E}">
        <p14:creationId xmlns:p14="http://schemas.microsoft.com/office/powerpoint/2010/main" val="3293855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19872" y="116632"/>
            <a:ext cx="5748690" cy="580927"/>
          </a:xfrm>
        </p:spPr>
        <p:txBody>
          <a:bodyPr>
            <a:noAutofit/>
          </a:bodyPr>
          <a:lstStyle/>
          <a:p>
            <a:r>
              <a:rPr lang="es-CO" sz="2400" dirty="0" smtClean="0">
                <a:solidFill>
                  <a:schemeClr val="bg1"/>
                </a:solidFill>
              </a:rPr>
              <a:t>PLANTEAMIENTO DEL PROBLEMA Y PREGUNTA</a:t>
            </a:r>
            <a:endParaRPr lang="es-CO" sz="2400" dirty="0">
              <a:solidFill>
                <a:schemeClr val="bg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1450602"/>
              </p:ext>
            </p:extLst>
          </p:nvPr>
        </p:nvGraphicFramePr>
        <p:xfrm>
          <a:off x="395536" y="1556792"/>
          <a:ext cx="828092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759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91880" y="116632"/>
            <a:ext cx="5472608" cy="652935"/>
          </a:xfrm>
        </p:spPr>
        <p:txBody>
          <a:bodyPr>
            <a:normAutofit/>
          </a:bodyPr>
          <a:lstStyle/>
          <a:p>
            <a:r>
              <a:rPr lang="es-CO" sz="2800" dirty="0" smtClean="0">
                <a:solidFill>
                  <a:schemeClr val="bg1"/>
                </a:solidFill>
              </a:rPr>
              <a:t>ANTECEDENTES DE INVESTIGACIÓN</a:t>
            </a:r>
            <a:endParaRPr lang="es-CO" sz="2800"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331821278"/>
              </p:ext>
            </p:extLst>
          </p:nvPr>
        </p:nvGraphicFramePr>
        <p:xfrm>
          <a:off x="323528" y="1628800"/>
          <a:ext cx="8568951" cy="4650474"/>
        </p:xfrm>
        <a:graphic>
          <a:graphicData uri="http://schemas.openxmlformats.org/drawingml/2006/table">
            <a:tbl>
              <a:tblPr firstRow="1" bandRow="1">
                <a:tableStyleId>{08FB837D-C827-4EFA-A057-4D05807E0F7C}</a:tableStyleId>
              </a:tblPr>
              <a:tblGrid>
                <a:gridCol w="1872208">
                  <a:extLst>
                    <a:ext uri="{9D8B030D-6E8A-4147-A177-3AD203B41FA5}">
                      <a16:colId xmlns="" xmlns:a16="http://schemas.microsoft.com/office/drawing/2014/main" val="20000"/>
                    </a:ext>
                  </a:extLst>
                </a:gridCol>
                <a:gridCol w="4752528">
                  <a:extLst>
                    <a:ext uri="{9D8B030D-6E8A-4147-A177-3AD203B41FA5}">
                      <a16:colId xmlns="" xmlns:a16="http://schemas.microsoft.com/office/drawing/2014/main" val="20001"/>
                    </a:ext>
                  </a:extLst>
                </a:gridCol>
                <a:gridCol w="1944215">
                  <a:extLst>
                    <a:ext uri="{9D8B030D-6E8A-4147-A177-3AD203B41FA5}">
                      <a16:colId xmlns="" xmlns:a16="http://schemas.microsoft.com/office/drawing/2014/main" val="20002"/>
                    </a:ext>
                  </a:extLst>
                </a:gridCol>
              </a:tblGrid>
              <a:tr h="324419">
                <a:tc gridSpan="3">
                  <a:txBody>
                    <a:bodyPr/>
                    <a:lstStyle/>
                    <a:p>
                      <a:pPr algn="ctr"/>
                      <a:r>
                        <a:rPr lang="es-CO" dirty="0"/>
                        <a:t>ANTECEDENTES INTERNACIONALES</a:t>
                      </a:r>
                      <a:endParaRPr lang="es-CO" b="1" dirty="0">
                        <a:solidFill>
                          <a:schemeClr val="tx1"/>
                        </a:solidFill>
                      </a:endParaRPr>
                    </a:p>
                  </a:txBody>
                  <a:tcPr/>
                </a:tc>
                <a:tc hMerge="1">
                  <a:txBody>
                    <a:bodyPr/>
                    <a:lstStyle/>
                    <a:p>
                      <a:endParaRPr lang="es-CO" dirty="0">
                        <a:solidFill>
                          <a:schemeClr val="tx1"/>
                        </a:solidFill>
                      </a:endParaRPr>
                    </a:p>
                  </a:txBody>
                  <a:tcPr/>
                </a:tc>
                <a:tc hMerge="1">
                  <a:txBody>
                    <a:bodyPr/>
                    <a:lstStyle/>
                    <a:p>
                      <a:endParaRPr lang="es-CO" dirty="0">
                        <a:solidFill>
                          <a:schemeClr val="tx1"/>
                        </a:solidFill>
                      </a:endParaRPr>
                    </a:p>
                  </a:txBody>
                  <a:tcPr/>
                </a:tc>
                <a:extLst>
                  <a:ext uri="{0D108BD9-81ED-4DB2-BD59-A6C34878D82A}">
                    <a16:rowId xmlns="" xmlns:a16="http://schemas.microsoft.com/office/drawing/2014/main" val="1108326512"/>
                  </a:ext>
                </a:extLst>
              </a:tr>
              <a:tr h="3244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dirty="0"/>
                        <a:t>Autores</a:t>
                      </a:r>
                      <a:endParaRPr lang="es-CO"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dirty="0"/>
                        <a:t>Investigación</a:t>
                      </a:r>
                      <a:endParaRPr lang="es-CO"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dirty="0"/>
                        <a:t>Año y lugar</a:t>
                      </a:r>
                      <a:endParaRPr lang="es-CO" sz="1800" b="1" dirty="0"/>
                    </a:p>
                  </a:txBody>
                  <a:tcPr/>
                </a:tc>
                <a:extLst>
                  <a:ext uri="{0D108BD9-81ED-4DB2-BD59-A6C34878D82A}">
                    <a16:rowId xmlns="" xmlns:a16="http://schemas.microsoft.com/office/drawing/2014/main" val="10000"/>
                  </a:ext>
                </a:extLst>
              </a:tr>
              <a:tr h="8110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Evelyn Quintana Castro </a:t>
                      </a:r>
                      <a:endParaRPr lang="es-CO" sz="1400" dirty="0">
                        <a:ln w="0"/>
                        <a:effectLst/>
                      </a:endParaRPr>
                    </a:p>
                    <a:p>
                      <a:pPr algn="ctr"/>
                      <a:endParaRPr lang="es-CO" sz="1400" dirty="0">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ln w="0"/>
                          <a:effectLst/>
                        </a:rPr>
                        <a:t>“</a:t>
                      </a:r>
                      <a:r>
                        <a:rPr lang="es-CO" sz="1400" kern="1200" dirty="0" smtClean="0">
                          <a:effectLst/>
                        </a:rPr>
                        <a:t>Desarrollo del lenguaje oral de niños de 0 a 5 años”.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400" dirty="0">
                        <a:effectLst/>
                      </a:endParaRPr>
                    </a:p>
                  </a:txBody>
                  <a:tcPr/>
                </a:tc>
                <a:tc>
                  <a:txBody>
                    <a:bodyPr/>
                    <a:lstStyle/>
                    <a:p>
                      <a:pPr algn="ctr"/>
                      <a:r>
                        <a:rPr lang="es-CO" sz="1400" dirty="0" smtClean="0"/>
                        <a:t>2014-Mexico </a:t>
                      </a:r>
                    </a:p>
                    <a:p>
                      <a:pPr algn="ctr"/>
                      <a:r>
                        <a:rPr lang="es-CO" sz="1400" dirty="0" smtClean="0"/>
                        <a:t>Realizado</a:t>
                      </a:r>
                    </a:p>
                    <a:p>
                      <a:pPr algn="ctr"/>
                      <a:r>
                        <a:rPr lang="es-CO" sz="1400" kern="1200" dirty="0" smtClean="0">
                          <a:effectLst/>
                        </a:rPr>
                        <a:t>en Morelia Michoacán. </a:t>
                      </a:r>
                      <a:endParaRPr lang="es-CO" sz="1400" dirty="0" smtClean="0"/>
                    </a:p>
                    <a:p>
                      <a:pPr algn="ctr"/>
                      <a:endParaRPr lang="es-CO" sz="1400" dirty="0">
                        <a:solidFill>
                          <a:schemeClr val="tx1"/>
                        </a:solidFill>
                      </a:endParaRPr>
                    </a:p>
                  </a:txBody>
                  <a:tcPr/>
                </a:tc>
                <a:extLst>
                  <a:ext uri="{0D108BD9-81ED-4DB2-BD59-A6C34878D82A}">
                    <a16:rowId xmlns="" xmlns:a16="http://schemas.microsoft.com/office/drawing/2014/main" val="10001"/>
                  </a:ext>
                </a:extLst>
              </a:tr>
              <a:tr h="328924">
                <a:tc>
                  <a:txBody>
                    <a:bodyPr/>
                    <a:lstStyle/>
                    <a:p>
                      <a:pPr algn="ctr"/>
                      <a:r>
                        <a:rPr lang="es-CO" sz="1400" kern="1200" dirty="0" smtClean="0">
                          <a:effectLst/>
                        </a:rPr>
                        <a:t>Chenda Ramírez Vega </a:t>
                      </a:r>
                      <a:endParaRPr lang="es-CO" sz="1400" dirty="0">
                        <a:effectLst/>
                      </a:endParaRPr>
                    </a:p>
                  </a:txBody>
                  <a:tcPr/>
                </a:tc>
                <a:tc>
                  <a:txBody>
                    <a:bodyPr/>
                    <a:lstStyle/>
                    <a:p>
                      <a:pPr algn="ctr"/>
                      <a:r>
                        <a:rPr lang="es-CO" sz="1400" kern="1200" dirty="0" smtClean="0">
                          <a:effectLst/>
                        </a:rPr>
                        <a:t>“La influencia de la familia y la escuela en el desarrollo del lenguaje oral en niños de 3 a 5 años a través de la aplicación de un programa de estimulación del lenguaje”. </a:t>
                      </a:r>
                      <a:endParaRPr lang="es-CO" sz="1400" dirty="0">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dirty="0" smtClean="0"/>
                        <a:t>2014- España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400" dirty="0"/>
                    </a:p>
                  </a:txBody>
                  <a:tcPr/>
                </a:tc>
                <a:extLst>
                  <a:ext uri="{0D108BD9-81ED-4DB2-BD59-A6C34878D82A}">
                    <a16:rowId xmlns="" xmlns:a16="http://schemas.microsoft.com/office/drawing/2014/main" val="10002"/>
                  </a:ext>
                </a:extLst>
              </a:tr>
              <a:tr h="729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Regina Bonilla Solórzano </a:t>
                      </a:r>
                      <a:endParaRPr lang="es-CO" sz="1400" dirty="0" smtClean="0">
                        <a:effectLst/>
                      </a:endParaRPr>
                    </a:p>
                    <a:p>
                      <a:pPr algn="ctr"/>
                      <a:endParaRPr lang="es-CO"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 “Actividades lúdicas para estimular una mejor pronunciación en niños de 4 años del LEI Luigi </a:t>
                      </a:r>
                      <a:r>
                        <a:rPr lang="es-CO" sz="1400" kern="1200" dirty="0" err="1" smtClean="0">
                          <a:effectLst/>
                        </a:rPr>
                        <a:t>Giussani</a:t>
                      </a:r>
                      <a:r>
                        <a:rPr lang="es-CO" sz="1400" kern="1200" dirty="0" smtClean="0">
                          <a:effectLst/>
                        </a:rPr>
                        <a:t>”.</a:t>
                      </a:r>
                      <a:endParaRPr lang="es-CO"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s-CO" sz="1400" dirty="0"/>
                    </a:p>
                  </a:txBody>
                  <a:tcPr/>
                </a:tc>
                <a:tc>
                  <a:txBody>
                    <a:bodyPr/>
                    <a:lstStyle/>
                    <a:p>
                      <a:pPr algn="ctr"/>
                      <a:r>
                        <a:rPr lang="es-CO" sz="1400" kern="1200" dirty="0" smtClean="0">
                          <a:effectLst/>
                        </a:rPr>
                        <a:t>2015-Perú </a:t>
                      </a:r>
                    </a:p>
                    <a:p>
                      <a:pPr algn="ctr"/>
                      <a:r>
                        <a:rPr lang="es-CO" sz="1400" kern="1200" dirty="0" smtClean="0">
                          <a:effectLst/>
                        </a:rPr>
                        <a:t>En el distrito de puente piedra.</a:t>
                      </a:r>
                      <a:endParaRPr lang="es-CO" sz="1400" dirty="0" smtClean="0"/>
                    </a:p>
                    <a:p>
                      <a:pPr algn="ctr"/>
                      <a:endParaRPr lang="es-CO" sz="1400" dirty="0"/>
                    </a:p>
                  </a:txBody>
                  <a:tcPr/>
                </a:tc>
                <a:extLst>
                  <a:ext uri="{0D108BD9-81ED-4DB2-BD59-A6C34878D82A}">
                    <a16:rowId xmlns="" xmlns:a16="http://schemas.microsoft.com/office/drawing/2014/main" val="10003"/>
                  </a:ext>
                </a:extLst>
              </a:tr>
              <a:tr h="1297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Vanesa Cavenago Cáceres </a:t>
                      </a:r>
                      <a:endParaRPr lang="es-CO" sz="1400" dirty="0" smtClean="0"/>
                    </a:p>
                    <a:p>
                      <a:pPr algn="ct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“El desarrollo del lenguaje oral en niños de 4 años del colegio Hans Christian Andersen”</a:t>
                      </a:r>
                      <a:endParaRPr lang="es-CO" sz="1400" dirty="0" smtClean="0">
                        <a:effectLst/>
                      </a:endParaRPr>
                    </a:p>
                    <a:p>
                      <a:pPr algn="ctr"/>
                      <a:endParaRPr lang="es-CO"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2016-</a:t>
                      </a:r>
                      <a:r>
                        <a:rPr lang="es-CO" sz="1400" kern="1200" baseline="0" dirty="0" smtClean="0">
                          <a:effectLst/>
                        </a:rPr>
                        <a:t> Perú</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kern="1200" baseline="0" dirty="0" smtClean="0">
                          <a:effectLst/>
                        </a:rPr>
                        <a:t>Realizado en la ciudad de</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Piura.</a:t>
                      </a:r>
                      <a:r>
                        <a:rPr lang="es-CO" sz="1400" kern="1200" baseline="0" dirty="0" smtClean="0">
                          <a:effectLst/>
                        </a:rPr>
                        <a:t> </a:t>
                      </a:r>
                    </a:p>
                    <a:p>
                      <a:pPr algn="ctr"/>
                      <a:r>
                        <a:rPr lang="es-CO" sz="1400" kern="1200" dirty="0" smtClean="0">
                          <a:effectLst/>
                        </a:rPr>
                        <a:t> </a:t>
                      </a:r>
                      <a:endParaRPr lang="es-CO" sz="1400"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268966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916490750"/>
              </p:ext>
            </p:extLst>
          </p:nvPr>
        </p:nvGraphicFramePr>
        <p:xfrm>
          <a:off x="251520" y="1124744"/>
          <a:ext cx="8568951" cy="5249213"/>
        </p:xfrm>
        <a:graphic>
          <a:graphicData uri="http://schemas.openxmlformats.org/drawingml/2006/table">
            <a:tbl>
              <a:tblPr firstRow="1" bandRow="1">
                <a:tableStyleId>{00A15C55-8517-42AA-B614-E9B94910E393}</a:tableStyleId>
              </a:tblPr>
              <a:tblGrid>
                <a:gridCol w="1872208"/>
                <a:gridCol w="4752528"/>
                <a:gridCol w="1944215"/>
              </a:tblGrid>
              <a:tr h="324419">
                <a:tc gridSpan="3">
                  <a:txBody>
                    <a:bodyPr/>
                    <a:lstStyle/>
                    <a:p>
                      <a:pPr algn="ctr"/>
                      <a:r>
                        <a:rPr lang="es-CO" dirty="0"/>
                        <a:t>ANTECEDENTES </a:t>
                      </a:r>
                      <a:r>
                        <a:rPr lang="es-CO" dirty="0" smtClean="0"/>
                        <a:t>NACIONALES</a:t>
                      </a:r>
                      <a:endParaRPr lang="es-CO" b="1" dirty="0">
                        <a:solidFill>
                          <a:schemeClr val="tx1"/>
                        </a:solidFill>
                      </a:endParaRPr>
                    </a:p>
                  </a:txBody>
                  <a:tcPr/>
                </a:tc>
                <a:tc hMerge="1">
                  <a:txBody>
                    <a:bodyPr/>
                    <a:lstStyle/>
                    <a:p>
                      <a:endParaRPr lang="es-CO" dirty="0">
                        <a:solidFill>
                          <a:schemeClr val="tx1"/>
                        </a:solidFill>
                      </a:endParaRPr>
                    </a:p>
                  </a:txBody>
                  <a:tcPr/>
                </a:tc>
                <a:tc hMerge="1">
                  <a:txBody>
                    <a:bodyPr/>
                    <a:lstStyle/>
                    <a:p>
                      <a:endParaRPr lang="es-CO" dirty="0">
                        <a:solidFill>
                          <a:schemeClr val="tx1"/>
                        </a:solidFill>
                      </a:endParaRPr>
                    </a:p>
                  </a:txBody>
                  <a:tcPr/>
                </a:tc>
              </a:tr>
              <a:tr h="3244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dirty="0"/>
                        <a:t>Autores</a:t>
                      </a:r>
                      <a:endParaRPr lang="es-CO" sz="1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dirty="0"/>
                        <a:t>Investigación</a:t>
                      </a:r>
                      <a:endParaRPr lang="es-CO" sz="1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dirty="0"/>
                        <a:t>Año y lugar</a:t>
                      </a:r>
                      <a:endParaRPr lang="es-CO" sz="1400" b="1" dirty="0"/>
                    </a:p>
                  </a:txBody>
                  <a:tcPr/>
                </a:tc>
              </a:tr>
              <a:tr h="8110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Claudia Azucena Oramas Cervantes </a:t>
                      </a:r>
                      <a:endParaRPr lang="es-CO" sz="1400" dirty="0">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 “Funciones de las prácticas orales a partir de la interacción docente en dos instituciones distritales de la ciudad de Bogotá: grados transición y primero</a:t>
                      </a:r>
                      <a:endParaRPr lang="es-CO" sz="1400" kern="1200" dirty="0" smtClean="0">
                        <a:solidFill>
                          <a:schemeClr val="dk1"/>
                        </a:solidFill>
                        <a:effectLst/>
                        <a:latin typeface="+mn-lt"/>
                        <a:ea typeface="+mn-ea"/>
                        <a:cs typeface="+mn-cs"/>
                      </a:endParaRPr>
                    </a:p>
                  </a:txBody>
                  <a:tcPr/>
                </a:tc>
                <a:tc>
                  <a:txBody>
                    <a:bodyPr/>
                    <a:lstStyle/>
                    <a:p>
                      <a:pPr algn="ctr"/>
                      <a:r>
                        <a:rPr lang="es-CO" sz="1400" dirty="0" smtClean="0"/>
                        <a:t>2015</a:t>
                      </a:r>
                    </a:p>
                    <a:p>
                      <a:pPr algn="ctr"/>
                      <a:r>
                        <a:rPr lang="es-CO" sz="1400" dirty="0" smtClean="0"/>
                        <a:t>Realizada en</a:t>
                      </a:r>
                    </a:p>
                    <a:p>
                      <a:pPr algn="ctr"/>
                      <a:r>
                        <a:rPr lang="es-CO" sz="1400" dirty="0" smtClean="0"/>
                        <a:t>Bogotá.</a:t>
                      </a:r>
                    </a:p>
                    <a:p>
                      <a:pPr algn="ctr"/>
                      <a:endParaRPr lang="es-CO" sz="1400" dirty="0">
                        <a:solidFill>
                          <a:schemeClr val="tx1"/>
                        </a:solidFill>
                      </a:endParaRPr>
                    </a:p>
                  </a:txBody>
                  <a:tcPr/>
                </a:tc>
              </a:tr>
              <a:tr h="3289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Yolima Fernanda Álvarez Rincón </a:t>
                      </a:r>
                      <a:endParaRPr lang="es-CO" sz="1400" dirty="0" smtClean="0"/>
                    </a:p>
                    <a:p>
                      <a:pPr algn="ctr"/>
                      <a:endParaRPr lang="es-CO" sz="1400" kern="1200" dirty="0" smtClean="0">
                        <a:effectLst/>
                      </a:endParaRPr>
                    </a:p>
                    <a:p>
                      <a:pPr algn="ctr"/>
                      <a:endParaRPr lang="es-CO" sz="1400" kern="1200" dirty="0" smtClean="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“Fortalecimiento de la expresión oral en un contexto de interacción comunicativa, realizada con estudiantes de octavo grado”</a:t>
                      </a:r>
                    </a:p>
                    <a:p>
                      <a:pPr algn="ctr"/>
                      <a:endParaRPr lang="es-CO" sz="1400" dirty="0">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dirty="0" smtClean="0"/>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dirty="0" smtClean="0"/>
                        <a:t>Realizada</a:t>
                      </a:r>
                      <a:r>
                        <a:rPr lang="es-CO" sz="1400" baseline="0" dirty="0" smtClean="0"/>
                        <a:t> en la ciudad 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aseline="0" dirty="0" smtClean="0"/>
                        <a:t>Boyacá.</a:t>
                      </a:r>
                      <a:endParaRPr lang="es-CO"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400" dirty="0"/>
                    </a:p>
                  </a:txBody>
                  <a:tcPr/>
                </a:tc>
              </a:tr>
              <a:tr h="729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400" dirty="0" smtClean="0">
                        <a:effectLst/>
                      </a:endParaRPr>
                    </a:p>
                    <a:p>
                      <a:pPr algn="ctr"/>
                      <a:r>
                        <a:rPr lang="es-CO" sz="1400" kern="1200" dirty="0" smtClean="0">
                          <a:effectLst/>
                        </a:rPr>
                        <a:t>Margod Cardozo Cuellar </a:t>
                      </a:r>
                      <a:endParaRPr lang="es-CO"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“Desarrollo de la expresión oral a través de los títeres en el grado primero A y B de la institución educativa Agroecológico amazónica sede, Jhostin Fitzgerald Kennedy”</a:t>
                      </a:r>
                      <a:endParaRPr lang="es-CO"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s-CO" sz="1400" dirty="0"/>
                    </a:p>
                  </a:txBody>
                  <a:tcPr/>
                </a:tc>
                <a:tc>
                  <a:txBody>
                    <a:bodyPr/>
                    <a:lstStyle/>
                    <a:p>
                      <a:pPr algn="ctr"/>
                      <a:r>
                        <a:rPr lang="es-CO" sz="1400" kern="1200" dirty="0" smtClean="0">
                          <a:effectLst/>
                        </a:rPr>
                        <a:t>2011</a:t>
                      </a:r>
                    </a:p>
                    <a:p>
                      <a:pPr marL="0" marR="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Realizada Caquetá </a:t>
                      </a:r>
                    </a:p>
                    <a:p>
                      <a:pPr algn="ctr"/>
                      <a:r>
                        <a:rPr lang="es-CO" sz="1400" kern="1200" dirty="0" smtClean="0">
                          <a:effectLst/>
                        </a:rPr>
                        <a:t>en el</a:t>
                      </a:r>
                    </a:p>
                    <a:p>
                      <a:pPr algn="ctr"/>
                      <a:r>
                        <a:rPr lang="es-CO" sz="1400" kern="1200" dirty="0" smtClean="0">
                          <a:effectLst/>
                        </a:rPr>
                        <a:t>municipio de Paujil.</a:t>
                      </a:r>
                    </a:p>
                    <a:p>
                      <a:pPr algn="ctr"/>
                      <a:endParaRPr lang="es-CO" sz="1400" dirty="0"/>
                    </a:p>
                  </a:txBody>
                  <a:tcPr/>
                </a:tc>
              </a:tr>
              <a:tr h="1297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Viviana Patricia García Ocampo </a:t>
                      </a:r>
                      <a:endParaRPr lang="es-CO" sz="14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“El desarrollo del lenguaje oral de los niños y niñas de preescolar y primero a través de las acciones institucionales pedagógicas”.</a:t>
                      </a:r>
                      <a:endParaRPr lang="es-CO" sz="800" dirty="0" smtClean="0">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2006</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Realizada en la ciudad 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kern="1200" baseline="0" dirty="0" smtClean="0">
                          <a:effectLst/>
                        </a:rPr>
                        <a:t>Medellín.</a:t>
                      </a:r>
                    </a:p>
                    <a:p>
                      <a:pPr algn="ctr"/>
                      <a:r>
                        <a:rPr lang="es-CO" sz="1400" kern="1200" dirty="0" smtClean="0">
                          <a:effectLst/>
                        </a:rPr>
                        <a:t> </a:t>
                      </a:r>
                      <a:endParaRPr lang="es-CO" sz="1400" dirty="0"/>
                    </a:p>
                  </a:txBody>
                  <a:tcPr/>
                </a:tc>
              </a:tr>
            </a:tbl>
          </a:graphicData>
        </a:graphic>
      </p:graphicFrame>
    </p:spTree>
    <p:extLst>
      <p:ext uri="{BB962C8B-B14F-4D97-AF65-F5344CB8AC3E}">
        <p14:creationId xmlns:p14="http://schemas.microsoft.com/office/powerpoint/2010/main" val="2696922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24128" y="116632"/>
            <a:ext cx="2962672" cy="580927"/>
          </a:xfrm>
        </p:spPr>
        <p:txBody>
          <a:bodyPr>
            <a:normAutofit fontScale="90000"/>
          </a:bodyPr>
          <a:lstStyle/>
          <a:p>
            <a:r>
              <a:rPr lang="es-CO" sz="4000" dirty="0" smtClean="0">
                <a:solidFill>
                  <a:schemeClr val="bg1"/>
                </a:solidFill>
              </a:rPr>
              <a:t>OBJETIVOS</a:t>
            </a:r>
            <a:endParaRPr lang="es-CO" sz="4000" dirty="0">
              <a:solidFill>
                <a:schemeClr val="bg1"/>
              </a:solidFill>
            </a:endParaRPr>
          </a:p>
        </p:txBody>
      </p:sp>
      <p:graphicFrame>
        <p:nvGraphicFramePr>
          <p:cNvPr id="5" name="Marcador de contenido 3"/>
          <p:cNvGraphicFramePr>
            <a:graphicFrameLocks noGrp="1"/>
          </p:cNvGraphicFramePr>
          <p:nvPr>
            <p:ph idx="1"/>
            <p:extLst>
              <p:ext uri="{D42A27DB-BD31-4B8C-83A1-F6EECF244321}">
                <p14:modId xmlns:p14="http://schemas.microsoft.com/office/powerpoint/2010/main" val="916495755"/>
              </p:ext>
            </p:extLst>
          </p:nvPr>
        </p:nvGraphicFramePr>
        <p:xfrm>
          <a:off x="467544" y="1196753"/>
          <a:ext cx="8395864" cy="5048689"/>
        </p:xfrm>
        <a:graphic>
          <a:graphicData uri="http://schemas.openxmlformats.org/drawingml/2006/table">
            <a:tbl>
              <a:tblPr firstRow="1" bandRow="1">
                <a:tableStyleId>{69C7853C-536D-4A76-A0AE-DD22124D55A5}</a:tableStyleId>
              </a:tblPr>
              <a:tblGrid>
                <a:gridCol w="2880320">
                  <a:extLst>
                    <a:ext uri="{9D8B030D-6E8A-4147-A177-3AD203B41FA5}">
                      <a16:colId xmlns="" xmlns:a16="http://schemas.microsoft.com/office/drawing/2014/main" val="20000"/>
                    </a:ext>
                  </a:extLst>
                </a:gridCol>
                <a:gridCol w="5515544">
                  <a:extLst>
                    <a:ext uri="{9D8B030D-6E8A-4147-A177-3AD203B41FA5}">
                      <a16:colId xmlns="" xmlns:a16="http://schemas.microsoft.com/office/drawing/2014/main" val="20001"/>
                    </a:ext>
                  </a:extLst>
                </a:gridCol>
              </a:tblGrid>
              <a:tr h="314383">
                <a:tc>
                  <a:txBody>
                    <a:bodyPr/>
                    <a:lstStyle/>
                    <a:p>
                      <a:pPr algn="ctr"/>
                      <a:r>
                        <a:rPr lang="es-CO" sz="2400" dirty="0"/>
                        <a:t>GENERAL</a:t>
                      </a:r>
                      <a:endParaRPr lang="es-CO"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s-CO" sz="2400" dirty="0"/>
                        <a:t>ESPECÍFICOS</a:t>
                      </a:r>
                      <a:endParaRPr lang="es-CO"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1057471">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sz="20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2000" kern="12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2000" kern="120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2000" kern="120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0" kern="1200" dirty="0" smtClean="0">
                          <a:solidFill>
                            <a:schemeClr val="dk1"/>
                          </a:solidFill>
                          <a:effectLst/>
                          <a:latin typeface="+mn-lt"/>
                          <a:ea typeface="+mn-ea"/>
                          <a:cs typeface="+mn-cs"/>
                        </a:rPr>
                        <a:t>Fortalecer las acciones docentes, con el uso de material didáctico para el desarrollo de la expresión oral de los niños Daniel y David de 4 años de edad del CDI Personitas.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2000" kern="12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CO" sz="1600" kern="1200" dirty="0" smtClean="0">
                          <a:effectLst/>
                        </a:rPr>
                        <a:t>1. Identificar desde la acción docente y la familia las dificultades de expresión oral de los gemelos Daniel y David de 4 años de edad.</a:t>
                      </a:r>
                    </a:p>
                    <a:p>
                      <a:pPr marL="457200" indent="-457200">
                        <a:buFont typeface="+mj-lt"/>
                        <a:buAutoNum type="arabicPeriod"/>
                      </a:pPr>
                      <a:endParaRPr lang="es-CO" sz="1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1"/>
                  </a:ext>
                </a:extLst>
              </a:tr>
              <a:tr h="939917">
                <a:tc vMerge="1">
                  <a:txBody>
                    <a:bodyPr/>
                    <a:lstStyle/>
                    <a:p>
                      <a:endParaRPr lang="es-CO"/>
                    </a:p>
                  </a:txBody>
                  <a:tcPr/>
                </a:tc>
                <a:tc>
                  <a:txBody>
                    <a:bodyPr/>
                    <a:lstStyle/>
                    <a:p>
                      <a:pPr marL="0" lvl="0" indent="0">
                        <a:buFont typeface="+mj-lt"/>
                        <a:buNone/>
                      </a:pPr>
                      <a:r>
                        <a:rPr lang="es-CO" sz="1600" kern="1200" dirty="0" smtClean="0">
                          <a:effectLst/>
                        </a:rPr>
                        <a:t>2. Diseñar material didáctico que permita el fortalecimiento de la expresión oral en los gemelos Daniel y David.</a:t>
                      </a:r>
                      <a:endParaRPr lang="es-CO" sz="1600" kern="1200" dirty="0">
                        <a:solidFill>
                          <a:schemeClr val="dk1"/>
                        </a:solidFill>
                        <a:effectLst/>
                        <a:latin typeface="+mn-lt"/>
                        <a:ea typeface="+mn-ea"/>
                        <a:cs typeface="+mn-cs"/>
                      </a:endParaRPr>
                    </a:p>
                  </a:txBody>
                  <a:tcPr/>
                </a:tc>
                <a:extLst>
                  <a:ext uri="{0D108BD9-81ED-4DB2-BD59-A6C34878D82A}">
                    <a16:rowId xmlns="" xmlns:a16="http://schemas.microsoft.com/office/drawing/2014/main" val="10002"/>
                  </a:ext>
                </a:extLst>
              </a:tr>
              <a:tr h="1292386">
                <a:tc vMerge="1">
                  <a:txBody>
                    <a:bodyPr/>
                    <a:lstStyle/>
                    <a:p>
                      <a:endParaRPr lang="es-CO"/>
                    </a:p>
                  </a:txBody>
                  <a:tcPr/>
                </a:tc>
                <a:tc>
                  <a:txBody>
                    <a:bodyPr/>
                    <a:lstStyle/>
                    <a:p>
                      <a:pPr marL="0" lvl="0" indent="0">
                        <a:buFont typeface="+mj-lt"/>
                        <a:buNone/>
                      </a:pPr>
                      <a:r>
                        <a:rPr lang="es-CO" sz="1600" kern="1200" dirty="0" smtClean="0">
                          <a:effectLst/>
                        </a:rPr>
                        <a:t>3. Implementar estrategias pedagógicas con el uso de material didáctico encaminadas al fortalecimiento de la expresión oral de los niños David y Daniel.</a:t>
                      </a:r>
                      <a:endParaRPr lang="es-CO" sz="1600" kern="1200" dirty="0">
                        <a:solidFill>
                          <a:schemeClr val="dk1"/>
                        </a:solidFill>
                        <a:effectLst/>
                        <a:latin typeface="+mn-lt"/>
                        <a:ea typeface="+mn-ea"/>
                        <a:cs typeface="+mn-cs"/>
                      </a:endParaRPr>
                    </a:p>
                  </a:txBody>
                  <a:tcPr/>
                </a:tc>
                <a:extLst>
                  <a:ext uri="{0D108BD9-81ED-4DB2-BD59-A6C34878D82A}">
                    <a16:rowId xmlns="" xmlns:a16="http://schemas.microsoft.com/office/drawing/2014/main" val="10003"/>
                  </a:ext>
                </a:extLst>
              </a:tr>
              <a:tr h="1292386">
                <a:tc vMerge="1">
                  <a:txBody>
                    <a:bodyPr/>
                    <a:lstStyle/>
                    <a:p>
                      <a:endParaRPr lang="es-CO" sz="1400" dirty="0"/>
                    </a:p>
                  </a:txBody>
                  <a:tcPr/>
                </a:tc>
                <a:tc>
                  <a:txBody>
                    <a:bodyPr/>
                    <a:lstStyle/>
                    <a:p>
                      <a:pPr marL="0" lvl="0" indent="0">
                        <a:buFont typeface="+mj-lt"/>
                        <a:buNone/>
                      </a:pPr>
                      <a:r>
                        <a:rPr lang="es-CO" sz="1600" kern="1200" dirty="0" smtClean="0">
                          <a:effectLst/>
                        </a:rPr>
                        <a:t>4. Involucrar a la familia en las diferentes actividades desarrolladas para el fortalecimiento de la expresión oral de los gemelos Daniel y David.</a:t>
                      </a:r>
                      <a:endParaRPr lang="es-CO" sz="160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534431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6016" y="260648"/>
            <a:ext cx="3970784" cy="346049"/>
          </a:xfrm>
        </p:spPr>
        <p:txBody>
          <a:bodyPr>
            <a:normAutofit fontScale="90000"/>
          </a:bodyPr>
          <a:lstStyle/>
          <a:p>
            <a:r>
              <a:rPr lang="es-CO" sz="4000" dirty="0" smtClean="0">
                <a:solidFill>
                  <a:schemeClr val="bg1"/>
                </a:solidFill>
              </a:rPr>
              <a:t>MARCO TEORICO</a:t>
            </a:r>
            <a:endParaRPr lang="es-CO" sz="4000" dirty="0">
              <a:solidFill>
                <a:schemeClr val="bg1"/>
              </a:solidFill>
            </a:endParaRPr>
          </a:p>
        </p:txBody>
      </p:sp>
      <p:graphicFrame>
        <p:nvGraphicFramePr>
          <p:cNvPr id="8" name="Diagrama 7"/>
          <p:cNvGraphicFramePr/>
          <p:nvPr>
            <p:extLst>
              <p:ext uri="{D42A27DB-BD31-4B8C-83A1-F6EECF244321}">
                <p14:modId xmlns:p14="http://schemas.microsoft.com/office/powerpoint/2010/main" val="2578018226"/>
              </p:ext>
            </p:extLst>
          </p:nvPr>
        </p:nvGraphicFramePr>
        <p:xfrm>
          <a:off x="-1303040" y="925790"/>
          <a:ext cx="3427433" cy="4877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o 13"/>
          <p:cNvGrpSpPr>
            <a:grpSpLocks/>
          </p:cNvGrpSpPr>
          <p:nvPr/>
        </p:nvGrpSpPr>
        <p:grpSpPr bwMode="auto">
          <a:xfrm>
            <a:off x="395313" y="1089372"/>
            <a:ext cx="1708150" cy="320675"/>
            <a:chOff x="0" y="0"/>
            <a:chExt cx="3813688" cy="709820"/>
          </a:xfrm>
        </p:grpSpPr>
        <p:sp>
          <p:nvSpPr>
            <p:cNvPr id="10" name="Cheurón 9"/>
            <p:cNvSpPr/>
            <p:nvPr/>
          </p:nvSpPr>
          <p:spPr>
            <a:xfrm>
              <a:off x="0" y="0"/>
              <a:ext cx="3813688" cy="709820"/>
            </a:xfrm>
            <a:prstGeom prst="chevron">
              <a:avLst/>
            </a:prstGeom>
          </p:spPr>
          <p:style>
            <a:lnRef idx="2">
              <a:schemeClr val="accent2">
                <a:shade val="50000"/>
              </a:schemeClr>
            </a:lnRef>
            <a:fillRef idx="1">
              <a:schemeClr val="accent2"/>
            </a:fillRef>
            <a:effectRef idx="0">
              <a:schemeClr val="accent2"/>
            </a:effectRef>
            <a:fontRef idx="minor">
              <a:schemeClr val="lt1"/>
            </a:fontRef>
          </p:style>
        </p:sp>
        <p:sp>
          <p:nvSpPr>
            <p:cNvPr id="11" name="Cheurón 4"/>
            <p:cNvSpPr txBox="1"/>
            <p:nvPr/>
          </p:nvSpPr>
          <p:spPr>
            <a:xfrm>
              <a:off x="354432" y="0"/>
              <a:ext cx="3104824" cy="7098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160020" tIns="53340" rIns="53340" bIns="53340" spcCol="1270" anchor="ctr"/>
            <a:lstStyle/>
            <a:p>
              <a:pPr algn="ctr" defTabSz="1778000">
                <a:lnSpc>
                  <a:spcPct val="90000"/>
                </a:lnSpc>
                <a:spcAft>
                  <a:spcPct val="35000"/>
                </a:spcAft>
                <a:defRPr/>
              </a:pPr>
              <a:r>
                <a:rPr lang="es-CO" sz="1200" b="1" dirty="0" smtClean="0"/>
                <a:t>ADQUISICIÓN DEL LENGUAJE</a:t>
              </a:r>
            </a:p>
          </p:txBody>
        </p:sp>
      </p:grpSp>
      <p:grpSp>
        <p:nvGrpSpPr>
          <p:cNvPr id="12" name="Grupo 16"/>
          <p:cNvGrpSpPr>
            <a:grpSpLocks/>
          </p:cNvGrpSpPr>
          <p:nvPr/>
        </p:nvGrpSpPr>
        <p:grpSpPr bwMode="auto">
          <a:xfrm>
            <a:off x="2398736" y="1108411"/>
            <a:ext cx="1858963" cy="358775"/>
            <a:chOff x="2396487" y="218886"/>
            <a:chExt cx="2660337" cy="1064134"/>
          </a:xfrm>
        </p:grpSpPr>
        <p:sp>
          <p:nvSpPr>
            <p:cNvPr id="13" name="Cheurón 12"/>
            <p:cNvSpPr/>
            <p:nvPr/>
          </p:nvSpPr>
          <p:spPr>
            <a:xfrm>
              <a:off x="2396487" y="218886"/>
              <a:ext cx="2660337" cy="1064134"/>
            </a:xfrm>
            <a:prstGeom prst="chevron">
              <a:avLst/>
            </a:prstGeom>
          </p:spPr>
          <p:style>
            <a:lnRef idx="2">
              <a:schemeClr val="accent4">
                <a:shade val="50000"/>
              </a:schemeClr>
            </a:lnRef>
            <a:fillRef idx="1">
              <a:schemeClr val="accent4"/>
            </a:fillRef>
            <a:effectRef idx="0">
              <a:schemeClr val="accent4"/>
            </a:effectRef>
            <a:fontRef idx="minor">
              <a:schemeClr val="lt1"/>
            </a:fontRef>
          </p:style>
        </p:sp>
        <p:sp>
          <p:nvSpPr>
            <p:cNvPr id="14" name="Cheurón 4"/>
            <p:cNvSpPr txBox="1"/>
            <p:nvPr/>
          </p:nvSpPr>
          <p:spPr>
            <a:xfrm>
              <a:off x="2928100" y="218886"/>
              <a:ext cx="1597111" cy="10641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88011" tIns="29337" rIns="29337" bIns="29337" spcCol="1270" anchor="ctr"/>
            <a:lstStyle/>
            <a:p>
              <a:pPr algn="ctr" defTabSz="977900">
                <a:lnSpc>
                  <a:spcPct val="90000"/>
                </a:lnSpc>
                <a:spcAft>
                  <a:spcPct val="35000"/>
                </a:spcAft>
                <a:defRPr/>
              </a:pPr>
              <a:r>
                <a:rPr lang="es-CO" sz="1200" b="1" dirty="0" smtClean="0"/>
                <a:t>EXPRESIÓN ORAL</a:t>
              </a:r>
            </a:p>
          </p:txBody>
        </p:sp>
      </p:grpSp>
      <p:graphicFrame>
        <p:nvGraphicFramePr>
          <p:cNvPr id="15" name="Diagrama 14"/>
          <p:cNvGraphicFramePr/>
          <p:nvPr>
            <p:extLst>
              <p:ext uri="{D42A27DB-BD31-4B8C-83A1-F6EECF244321}">
                <p14:modId xmlns:p14="http://schemas.microsoft.com/office/powerpoint/2010/main" val="1088022807"/>
              </p:ext>
            </p:extLst>
          </p:nvPr>
        </p:nvGraphicFramePr>
        <p:xfrm>
          <a:off x="1382635" y="1249709"/>
          <a:ext cx="3774588" cy="54021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6" name="Grupo 25"/>
          <p:cNvGrpSpPr>
            <a:grpSpLocks/>
          </p:cNvGrpSpPr>
          <p:nvPr/>
        </p:nvGrpSpPr>
        <p:grpSpPr bwMode="auto">
          <a:xfrm>
            <a:off x="4470757" y="1086197"/>
            <a:ext cx="2438400" cy="361950"/>
            <a:chOff x="2396487" y="218886"/>
            <a:chExt cx="2660337" cy="1064134"/>
          </a:xfrm>
        </p:grpSpPr>
        <p:sp>
          <p:nvSpPr>
            <p:cNvPr id="17" name="Cheurón 16"/>
            <p:cNvSpPr/>
            <p:nvPr/>
          </p:nvSpPr>
          <p:spPr>
            <a:xfrm>
              <a:off x="2396487" y="218886"/>
              <a:ext cx="2660337" cy="1064134"/>
            </a:xfrm>
            <a:prstGeom prst="chevron">
              <a:avLst/>
            </a:prstGeom>
          </p:spPr>
          <p:style>
            <a:lnRef idx="2">
              <a:schemeClr val="accent5">
                <a:shade val="50000"/>
              </a:schemeClr>
            </a:lnRef>
            <a:fillRef idx="1">
              <a:schemeClr val="accent5"/>
            </a:fillRef>
            <a:effectRef idx="0">
              <a:schemeClr val="accent5"/>
            </a:effectRef>
            <a:fontRef idx="minor">
              <a:schemeClr val="lt1"/>
            </a:fontRef>
          </p:style>
        </p:sp>
        <p:sp>
          <p:nvSpPr>
            <p:cNvPr id="18" name="Cheurón 4"/>
            <p:cNvSpPr txBox="1"/>
            <p:nvPr/>
          </p:nvSpPr>
          <p:spPr>
            <a:xfrm>
              <a:off x="2928207" y="218886"/>
              <a:ext cx="1596895" cy="10641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88011" tIns="29337" rIns="29337" bIns="29337" spcCol="1270" anchor="ctr"/>
            <a:lstStyle/>
            <a:p>
              <a:pPr algn="ctr" defTabSz="977900">
                <a:lnSpc>
                  <a:spcPct val="90000"/>
                </a:lnSpc>
                <a:spcAft>
                  <a:spcPct val="35000"/>
                </a:spcAft>
                <a:defRPr/>
              </a:pPr>
              <a:r>
                <a:rPr lang="es-CO" sz="1200" b="1" dirty="0" smtClean="0"/>
                <a:t>DIFICULTADES DEL LENGUAJE</a:t>
              </a:r>
            </a:p>
          </p:txBody>
        </p:sp>
      </p:grpSp>
      <p:grpSp>
        <p:nvGrpSpPr>
          <p:cNvPr id="19" name="Grupo 22"/>
          <p:cNvGrpSpPr>
            <a:grpSpLocks/>
          </p:cNvGrpSpPr>
          <p:nvPr/>
        </p:nvGrpSpPr>
        <p:grpSpPr bwMode="auto">
          <a:xfrm>
            <a:off x="6822533" y="1067158"/>
            <a:ext cx="2112651" cy="400028"/>
            <a:chOff x="0" y="0"/>
            <a:chExt cx="3915900" cy="1501908"/>
          </a:xfrm>
        </p:grpSpPr>
        <p:sp>
          <p:nvSpPr>
            <p:cNvPr id="20" name="Cheurón 19"/>
            <p:cNvSpPr/>
            <p:nvPr/>
          </p:nvSpPr>
          <p:spPr>
            <a:xfrm>
              <a:off x="0" y="0"/>
              <a:ext cx="3915900" cy="1501908"/>
            </a:xfrm>
            <a:prstGeom prst="chevron">
              <a:avLst/>
            </a:prstGeom>
          </p:spPr>
          <p:style>
            <a:lnRef idx="2">
              <a:schemeClr val="accent3">
                <a:shade val="50000"/>
              </a:schemeClr>
            </a:lnRef>
            <a:fillRef idx="1">
              <a:schemeClr val="accent3"/>
            </a:fillRef>
            <a:effectRef idx="0">
              <a:schemeClr val="accent3"/>
            </a:effectRef>
            <a:fontRef idx="minor">
              <a:schemeClr val="lt1"/>
            </a:fontRef>
          </p:style>
        </p:sp>
        <p:sp>
          <p:nvSpPr>
            <p:cNvPr id="21" name="Cheurón 4"/>
            <p:cNvSpPr txBox="1"/>
            <p:nvPr/>
          </p:nvSpPr>
          <p:spPr>
            <a:xfrm>
              <a:off x="375316" y="0"/>
              <a:ext cx="3161143" cy="15019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136017" tIns="45339" rIns="45339" bIns="45339" spcCol="1270" anchor="ctr"/>
            <a:lstStyle/>
            <a:p>
              <a:pPr algn="ctr" defTabSz="1511300">
                <a:lnSpc>
                  <a:spcPct val="90000"/>
                </a:lnSpc>
                <a:spcAft>
                  <a:spcPct val="35000"/>
                </a:spcAft>
                <a:defRPr/>
              </a:pPr>
              <a:r>
                <a:rPr lang="es-CO" sz="1200" b="1" dirty="0" smtClean="0"/>
                <a:t>LA FAMILIA </a:t>
              </a:r>
            </a:p>
          </p:txBody>
        </p:sp>
      </p:grpSp>
      <p:graphicFrame>
        <p:nvGraphicFramePr>
          <p:cNvPr id="22" name="Diagrama 21"/>
          <p:cNvGraphicFramePr/>
          <p:nvPr>
            <p:extLst>
              <p:ext uri="{D42A27DB-BD31-4B8C-83A1-F6EECF244321}">
                <p14:modId xmlns:p14="http://schemas.microsoft.com/office/powerpoint/2010/main" val="4090921956"/>
              </p:ext>
            </p:extLst>
          </p:nvPr>
        </p:nvGraphicFramePr>
        <p:xfrm>
          <a:off x="3504345" y="1467186"/>
          <a:ext cx="3774588" cy="49861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3" name="Diagrama 22"/>
          <p:cNvGraphicFramePr/>
          <p:nvPr>
            <p:extLst>
              <p:ext uri="{D42A27DB-BD31-4B8C-83A1-F6EECF244321}">
                <p14:modId xmlns:p14="http://schemas.microsoft.com/office/powerpoint/2010/main" val="134069689"/>
              </p:ext>
            </p:extLst>
          </p:nvPr>
        </p:nvGraphicFramePr>
        <p:xfrm>
          <a:off x="5990451" y="1772816"/>
          <a:ext cx="3774588" cy="482453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CuadroTexto 2"/>
          <p:cNvSpPr txBox="1"/>
          <p:nvPr/>
        </p:nvSpPr>
        <p:spPr>
          <a:xfrm>
            <a:off x="2884519" y="2780928"/>
            <a:ext cx="1392126" cy="923330"/>
          </a:xfrm>
          <a:prstGeom prst="rect">
            <a:avLst/>
          </a:prstGeom>
          <a:noFill/>
        </p:spPr>
        <p:txBody>
          <a:bodyPr wrap="square" rtlCol="0">
            <a:spAutoFit/>
          </a:bodyPr>
          <a:lstStyle/>
          <a:p>
            <a:pPr lvl="0" algn="ctr"/>
            <a:r>
              <a:rPr lang="es-CO" sz="900" b="1" dirty="0"/>
              <a:t>Cassany,  (1994</a:t>
            </a:r>
            <a:r>
              <a:rPr lang="es-CO" sz="900" b="1" dirty="0" smtClean="0"/>
              <a:t>).</a:t>
            </a:r>
            <a:endParaRPr lang="es-CO" sz="900" dirty="0"/>
          </a:p>
          <a:p>
            <a:pPr lvl="0" algn="ctr"/>
            <a:r>
              <a:rPr lang="es-CO" sz="900" dirty="0"/>
              <a:t>La vida actual exige un nivel de comunicación oral tan alto como la redacción escrita. (2008).</a:t>
            </a:r>
            <a:endParaRPr lang="es-ES" sz="900" dirty="0"/>
          </a:p>
          <a:p>
            <a:pPr algn="ctr"/>
            <a:endParaRPr lang="es-CO" sz="900" dirty="0" smtClean="0"/>
          </a:p>
        </p:txBody>
      </p:sp>
    </p:spTree>
    <p:extLst>
      <p:ext uri="{BB962C8B-B14F-4D97-AF65-F5344CB8AC3E}">
        <p14:creationId xmlns:p14="http://schemas.microsoft.com/office/powerpoint/2010/main" val="992717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25"/>
          <p:cNvGrpSpPr>
            <a:grpSpLocks/>
          </p:cNvGrpSpPr>
          <p:nvPr/>
        </p:nvGrpSpPr>
        <p:grpSpPr bwMode="auto">
          <a:xfrm>
            <a:off x="1835696" y="1124744"/>
            <a:ext cx="2438400" cy="361950"/>
            <a:chOff x="2396487" y="218886"/>
            <a:chExt cx="2660337" cy="1064134"/>
          </a:xfrm>
        </p:grpSpPr>
        <p:sp>
          <p:nvSpPr>
            <p:cNvPr id="5" name="Cheurón 4"/>
            <p:cNvSpPr/>
            <p:nvPr/>
          </p:nvSpPr>
          <p:spPr>
            <a:xfrm>
              <a:off x="2396487" y="218886"/>
              <a:ext cx="2660337" cy="1064134"/>
            </a:xfrm>
            <a:prstGeom prst="chevron">
              <a:avLst/>
            </a:prstGeom>
          </p:spPr>
          <p:style>
            <a:lnRef idx="2">
              <a:schemeClr val="accent6">
                <a:shade val="50000"/>
              </a:schemeClr>
            </a:lnRef>
            <a:fillRef idx="1">
              <a:schemeClr val="accent6"/>
            </a:fillRef>
            <a:effectRef idx="0">
              <a:schemeClr val="accent6"/>
            </a:effectRef>
            <a:fontRef idx="minor">
              <a:schemeClr val="lt1"/>
            </a:fontRef>
          </p:style>
        </p:sp>
        <p:sp>
          <p:nvSpPr>
            <p:cNvPr id="6" name="Cheurón 4"/>
            <p:cNvSpPr txBox="1"/>
            <p:nvPr/>
          </p:nvSpPr>
          <p:spPr>
            <a:xfrm>
              <a:off x="2928207" y="218886"/>
              <a:ext cx="1596895" cy="10641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88011" tIns="29337" rIns="29337" bIns="29337" spcCol="1270" anchor="ctr"/>
            <a:lstStyle/>
            <a:p>
              <a:pPr algn="ctr" defTabSz="977900">
                <a:lnSpc>
                  <a:spcPct val="90000"/>
                </a:lnSpc>
                <a:spcAft>
                  <a:spcPct val="35000"/>
                </a:spcAft>
                <a:defRPr/>
              </a:pPr>
              <a:r>
                <a:rPr lang="es-CO" sz="1100" b="1" dirty="0" smtClean="0"/>
                <a:t>CREACIÓN DE MATERIAL DIDÁCTICO</a:t>
              </a:r>
              <a:endParaRPr lang="es-CO" sz="1100" b="1" dirty="0"/>
            </a:p>
          </p:txBody>
        </p:sp>
      </p:grpSp>
      <p:grpSp>
        <p:nvGrpSpPr>
          <p:cNvPr id="7" name="Grupo 22"/>
          <p:cNvGrpSpPr>
            <a:grpSpLocks/>
          </p:cNvGrpSpPr>
          <p:nvPr/>
        </p:nvGrpSpPr>
        <p:grpSpPr bwMode="auto">
          <a:xfrm>
            <a:off x="5436096" y="1124744"/>
            <a:ext cx="2112651" cy="400028"/>
            <a:chOff x="0" y="0"/>
            <a:chExt cx="3915900" cy="1501908"/>
          </a:xfrm>
        </p:grpSpPr>
        <p:sp>
          <p:nvSpPr>
            <p:cNvPr id="8" name="Cheurón 7"/>
            <p:cNvSpPr/>
            <p:nvPr/>
          </p:nvSpPr>
          <p:spPr>
            <a:xfrm>
              <a:off x="0" y="0"/>
              <a:ext cx="3915900" cy="1501908"/>
            </a:xfrm>
            <a:prstGeom prst="chevron">
              <a:avLst/>
            </a:prstGeom>
          </p:spPr>
          <p:style>
            <a:lnRef idx="2">
              <a:schemeClr val="accent3">
                <a:shade val="50000"/>
              </a:schemeClr>
            </a:lnRef>
            <a:fillRef idx="1">
              <a:schemeClr val="accent3"/>
            </a:fillRef>
            <a:effectRef idx="0">
              <a:schemeClr val="accent3"/>
            </a:effectRef>
            <a:fontRef idx="minor">
              <a:schemeClr val="lt1"/>
            </a:fontRef>
          </p:style>
        </p:sp>
        <p:sp>
          <p:nvSpPr>
            <p:cNvPr id="9" name="Cheurón 4"/>
            <p:cNvSpPr txBox="1"/>
            <p:nvPr/>
          </p:nvSpPr>
          <p:spPr>
            <a:xfrm>
              <a:off x="375316" y="0"/>
              <a:ext cx="3161143" cy="15019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136017" tIns="45339" rIns="45339" bIns="45339" spcCol="1270" anchor="ctr"/>
            <a:lstStyle/>
            <a:p>
              <a:pPr algn="ctr" defTabSz="1511300">
                <a:lnSpc>
                  <a:spcPct val="90000"/>
                </a:lnSpc>
                <a:spcAft>
                  <a:spcPct val="35000"/>
                </a:spcAft>
                <a:defRPr/>
              </a:pPr>
              <a:r>
                <a:rPr lang="es-CO" sz="1200" b="1" dirty="0" smtClean="0"/>
                <a:t>LA ESCUELA EN LOS PROCESOS EDUCATIVOS </a:t>
              </a:r>
            </a:p>
          </p:txBody>
        </p:sp>
      </p:grpSp>
      <p:graphicFrame>
        <p:nvGraphicFramePr>
          <p:cNvPr id="10" name="Diagrama 9"/>
          <p:cNvGraphicFramePr/>
          <p:nvPr>
            <p:extLst>
              <p:ext uri="{D42A27DB-BD31-4B8C-83A1-F6EECF244321}">
                <p14:modId xmlns:p14="http://schemas.microsoft.com/office/powerpoint/2010/main" val="856028872"/>
              </p:ext>
            </p:extLst>
          </p:nvPr>
        </p:nvGraphicFramePr>
        <p:xfrm>
          <a:off x="869420" y="1700808"/>
          <a:ext cx="3774588" cy="4568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a 10"/>
          <p:cNvGraphicFramePr/>
          <p:nvPr>
            <p:extLst>
              <p:ext uri="{D42A27DB-BD31-4B8C-83A1-F6EECF244321}">
                <p14:modId xmlns:p14="http://schemas.microsoft.com/office/powerpoint/2010/main" val="2736990675"/>
              </p:ext>
            </p:extLst>
          </p:nvPr>
        </p:nvGraphicFramePr>
        <p:xfrm>
          <a:off x="4716016" y="1462338"/>
          <a:ext cx="3774588" cy="4568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ítulo 1"/>
          <p:cNvSpPr>
            <a:spLocks noGrp="1"/>
          </p:cNvSpPr>
          <p:nvPr>
            <p:ph type="title"/>
          </p:nvPr>
        </p:nvSpPr>
        <p:spPr>
          <a:xfrm>
            <a:off x="4716016" y="260648"/>
            <a:ext cx="3970784" cy="346049"/>
          </a:xfrm>
        </p:spPr>
        <p:txBody>
          <a:bodyPr>
            <a:normAutofit fontScale="90000"/>
          </a:bodyPr>
          <a:lstStyle/>
          <a:p>
            <a:r>
              <a:rPr lang="es-CO" sz="4000" dirty="0" smtClean="0">
                <a:solidFill>
                  <a:schemeClr val="bg1"/>
                </a:solidFill>
              </a:rPr>
              <a:t>MARCO TEORICO</a:t>
            </a:r>
            <a:endParaRPr lang="es-CO" sz="4000" dirty="0">
              <a:solidFill>
                <a:schemeClr val="bg1"/>
              </a:solidFill>
            </a:endParaRPr>
          </a:p>
        </p:txBody>
      </p:sp>
    </p:spTree>
    <p:extLst>
      <p:ext uri="{BB962C8B-B14F-4D97-AF65-F5344CB8AC3E}">
        <p14:creationId xmlns:p14="http://schemas.microsoft.com/office/powerpoint/2010/main" val="1120315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60032" y="188640"/>
            <a:ext cx="3826768" cy="562073"/>
          </a:xfrm>
        </p:spPr>
        <p:txBody>
          <a:bodyPr>
            <a:normAutofit fontScale="90000"/>
          </a:bodyPr>
          <a:lstStyle/>
          <a:p>
            <a:r>
              <a:rPr lang="es-CO" dirty="0" smtClean="0">
                <a:solidFill>
                  <a:schemeClr val="bg1"/>
                </a:solidFill>
              </a:rPr>
              <a:t>METODOLOGIA</a:t>
            </a:r>
            <a:endParaRPr lang="es-CO" dirty="0">
              <a:solidFill>
                <a:schemeClr val="bg1"/>
              </a:solidFill>
            </a:endParaRPr>
          </a:p>
        </p:txBody>
      </p:sp>
      <p:graphicFrame>
        <p:nvGraphicFramePr>
          <p:cNvPr id="4" name="5 Diagrama"/>
          <p:cNvGraphicFramePr/>
          <p:nvPr>
            <p:extLst>
              <p:ext uri="{D42A27DB-BD31-4B8C-83A1-F6EECF244321}">
                <p14:modId xmlns:p14="http://schemas.microsoft.com/office/powerpoint/2010/main" val="427029332"/>
              </p:ext>
            </p:extLst>
          </p:nvPr>
        </p:nvGraphicFramePr>
        <p:xfrm>
          <a:off x="827584" y="1340768"/>
          <a:ext cx="785921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4864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3177</TotalTime>
  <Words>2235</Words>
  <Application>Microsoft Office PowerPoint</Application>
  <PresentationFormat>Presentación en pantalla (4:3)</PresentationFormat>
  <Paragraphs>177</Paragraphs>
  <Slides>20</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Times New Roman</vt:lpstr>
      <vt:lpstr>Wingdings</vt:lpstr>
      <vt:lpstr>Tema de Office</vt:lpstr>
      <vt:lpstr>FORTALECER EXPRESIONES ORALES DESDE LA ACCIÓN DOCENTE  MEDIANTE EL USO DEL MATERIAL DIDÁCTICO  A DOS GEMELOS DE 4 AÑOS DE EDAD,  QUE PRESENTAN DIFICULTAD EN SU LENGUAJE DEL CDI PERSONITAS.</vt:lpstr>
      <vt:lpstr>JUSTIFICACIÓN</vt:lpstr>
      <vt:lpstr>PLANTEAMIENTO DEL PROBLEMA Y PREGUNTA</vt:lpstr>
      <vt:lpstr>ANTECEDENTES DE INVESTIGACIÓN</vt:lpstr>
      <vt:lpstr>Presentación de PowerPoint</vt:lpstr>
      <vt:lpstr>OBJETIVOS</vt:lpstr>
      <vt:lpstr>MARCO TEORICO</vt:lpstr>
      <vt:lpstr>MARCO TEORICO</vt:lpstr>
      <vt:lpstr>METODOLOGIA</vt:lpstr>
      <vt:lpstr>METODOLOGIA</vt:lpstr>
      <vt:lpstr>RESULTADOS</vt:lpstr>
      <vt:lpstr>RESULTADOS</vt:lpstr>
      <vt:lpstr>RESULTADOS</vt:lpstr>
      <vt:lpstr>CONCLUSIONES</vt:lpstr>
      <vt:lpstr>RECOMENDACIONES</vt:lpstr>
      <vt:lpstr>EVIDENCIA DE LAS ACTIVIDADES</vt:lpstr>
      <vt:lpstr>EVIDENCIA DE LAS ACTIVIDADES</vt:lpstr>
      <vt:lpstr>EVIDENCIA DE LAS ACTIVIDADES</vt:lpstr>
      <vt:lpstr>EVIDENCIA DE LAS ACTIVIDADES</vt:lpstr>
      <vt:lpstr>BIBLIOGRAFIA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gloria.cuadros</dc:creator>
  <cp:lastModifiedBy>Usuario de Windows</cp:lastModifiedBy>
  <cp:revision>114</cp:revision>
  <cp:lastPrinted>2018-11-14T02:31:32Z</cp:lastPrinted>
  <dcterms:created xsi:type="dcterms:W3CDTF">2017-01-23T22:40:33Z</dcterms:created>
  <dcterms:modified xsi:type="dcterms:W3CDTF">2018-11-20T13:42:21Z</dcterms:modified>
</cp:coreProperties>
</file>