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57" r:id="rId4"/>
    <p:sldId id="258" r:id="rId5"/>
    <p:sldId id="271" r:id="rId6"/>
    <p:sldId id="259" r:id="rId7"/>
    <p:sldId id="260" r:id="rId8"/>
    <p:sldId id="261" r:id="rId9"/>
    <p:sldId id="266" r:id="rId10"/>
    <p:sldId id="273" r:id="rId11"/>
    <p:sldId id="274" r:id="rId12"/>
    <p:sldId id="267" r:id="rId13"/>
    <p:sldId id="272" r:id="rId14"/>
    <p:sldId id="275" r:id="rId15"/>
    <p:sldId id="276" r:id="rId16"/>
    <p:sldId id="268"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3.jpeg"/><Relationship Id="rId4"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2BE90-61F0-443F-BA54-C98DA774A829}" type="doc">
      <dgm:prSet loTypeId="urn:microsoft.com/office/officeart/2008/layout/RadialCluster" loCatId="cycle" qsTypeId="urn:microsoft.com/office/officeart/2005/8/quickstyle/simple5" qsCatId="simple" csTypeId="urn:microsoft.com/office/officeart/2005/8/colors/colorful1" csCatId="colorful" phldr="1"/>
      <dgm:spPr/>
      <dgm:t>
        <a:bodyPr/>
        <a:lstStyle/>
        <a:p>
          <a:endParaRPr lang="es-ES"/>
        </a:p>
      </dgm:t>
    </dgm:pt>
    <dgm:pt modelId="{B8A707BA-E0B2-4CC8-AB6B-228048C76912}">
      <dgm:prSet phldrT="[Texto]" custT="1"/>
      <dgm:spPr/>
      <dgm:t>
        <a:bodyPr/>
        <a:lstStyle/>
        <a:p>
          <a:r>
            <a:rPr lang="es-ES" sz="1800" dirty="0" smtClean="0">
              <a:latin typeface="Times New Roman" panose="02020603050405020304" pitchFamily="18" charset="0"/>
              <a:cs typeface="Times New Roman" panose="02020603050405020304" pitchFamily="18" charset="0"/>
            </a:rPr>
            <a:t>Aprovechamiento Del Tiempo Libre </a:t>
          </a:r>
          <a:endParaRPr lang="es-ES" sz="1800" dirty="0">
            <a:latin typeface="Times New Roman" panose="02020603050405020304" pitchFamily="18" charset="0"/>
            <a:cs typeface="Times New Roman" panose="02020603050405020304" pitchFamily="18" charset="0"/>
          </a:endParaRPr>
        </a:p>
      </dgm:t>
    </dgm:pt>
    <dgm:pt modelId="{CDE15422-9094-4EDB-BB95-5205C8C55833}" type="parTrans" cxnId="{5FBB7DD0-9789-40BD-9CF8-5AE39151A43E}">
      <dgm:prSet/>
      <dgm:spPr/>
      <dgm:t>
        <a:bodyPr/>
        <a:lstStyle/>
        <a:p>
          <a:endParaRPr lang="es-ES"/>
        </a:p>
      </dgm:t>
    </dgm:pt>
    <dgm:pt modelId="{2993FDC9-E8A2-46FF-8005-1993C0F4F81C}" type="sibTrans" cxnId="{5FBB7DD0-9789-40BD-9CF8-5AE39151A43E}">
      <dgm:prSet/>
      <dgm:spPr/>
      <dgm:t>
        <a:bodyPr/>
        <a:lstStyle/>
        <a:p>
          <a:endParaRPr lang="es-ES"/>
        </a:p>
      </dgm:t>
    </dgm:pt>
    <dgm:pt modelId="{02C75923-9A2A-488C-A799-60FA69A55490}">
      <dgm:prSet phldrT="[Texto]" custT="1"/>
      <dgm:spPr/>
      <dgm:t>
        <a:bodyPr/>
        <a:lstStyle/>
        <a:p>
          <a:r>
            <a:rPr lang="es-ES" sz="1800" dirty="0" smtClean="0">
              <a:latin typeface="Times New Roman" panose="02020603050405020304" pitchFamily="18" charset="0"/>
              <a:cs typeface="Times New Roman" panose="02020603050405020304" pitchFamily="18" charset="0"/>
            </a:rPr>
            <a:t>Proyecto Educativo Institucional</a:t>
          </a:r>
          <a:endParaRPr lang="es-ES" sz="1800" dirty="0">
            <a:latin typeface="Times New Roman" panose="02020603050405020304" pitchFamily="18" charset="0"/>
            <a:cs typeface="Times New Roman" panose="02020603050405020304" pitchFamily="18" charset="0"/>
          </a:endParaRPr>
        </a:p>
      </dgm:t>
    </dgm:pt>
    <dgm:pt modelId="{780E98E8-04FE-4604-8286-C30F88B39524}" type="parTrans" cxnId="{84357F3A-B98E-4390-A1C8-D21F66A3CC67}">
      <dgm:prSet/>
      <dgm:spPr/>
      <dgm:t>
        <a:bodyPr/>
        <a:lstStyle/>
        <a:p>
          <a:endParaRPr lang="es-ES"/>
        </a:p>
      </dgm:t>
    </dgm:pt>
    <dgm:pt modelId="{92AADC19-A0CA-4C97-AD58-7F194581BD90}" type="sibTrans" cxnId="{84357F3A-B98E-4390-A1C8-D21F66A3CC67}">
      <dgm:prSet/>
      <dgm:spPr/>
      <dgm:t>
        <a:bodyPr/>
        <a:lstStyle/>
        <a:p>
          <a:endParaRPr lang="es-ES"/>
        </a:p>
      </dgm:t>
    </dgm:pt>
    <dgm:pt modelId="{BCD56EF2-482F-4AE0-810F-9C62F7AAFE47}">
      <dgm:prSet phldrT="[Texto]" custT="1"/>
      <dgm:spPr/>
      <dgm:t>
        <a:bodyPr/>
        <a:lstStyle/>
        <a:p>
          <a:r>
            <a:rPr lang="es-ES" sz="1800" dirty="0" smtClean="0">
              <a:latin typeface="Times New Roman" panose="02020603050405020304" pitchFamily="18" charset="0"/>
              <a:cs typeface="Times New Roman" panose="02020603050405020304" pitchFamily="18" charset="0"/>
            </a:rPr>
            <a:t>Fortalecimiento </a:t>
          </a:r>
          <a:r>
            <a:rPr lang="es-CO" sz="1800" dirty="0" smtClean="0">
              <a:effectLst/>
              <a:latin typeface="Times New Roman" panose="02020603050405020304" pitchFamily="18" charset="0"/>
              <a:cs typeface="Times New Roman" panose="02020603050405020304" pitchFamily="18" charset="0"/>
            </a:rPr>
            <a:t>Uso Del Tiempo Libre Y La Interacción Social </a:t>
          </a:r>
          <a:r>
            <a:rPr lang="es-ES" sz="1800" dirty="0" smtClean="0">
              <a:latin typeface="Times New Roman" panose="02020603050405020304" pitchFamily="18" charset="0"/>
              <a:cs typeface="Times New Roman" panose="02020603050405020304" pitchFamily="18" charset="0"/>
            </a:rPr>
            <a:t> </a:t>
          </a:r>
          <a:endParaRPr lang="es-ES" sz="1800" dirty="0">
            <a:latin typeface="Times New Roman" panose="02020603050405020304" pitchFamily="18" charset="0"/>
            <a:cs typeface="Times New Roman" panose="02020603050405020304" pitchFamily="18" charset="0"/>
          </a:endParaRPr>
        </a:p>
      </dgm:t>
    </dgm:pt>
    <dgm:pt modelId="{97F1410C-87CF-4F2D-A048-94AAFFF4289C}" type="sibTrans" cxnId="{64F8E231-221B-4458-9A29-E2FC53B3E416}">
      <dgm:prSet/>
      <dgm:spPr/>
      <dgm:t>
        <a:bodyPr/>
        <a:lstStyle/>
        <a:p>
          <a:endParaRPr lang="es-ES"/>
        </a:p>
      </dgm:t>
    </dgm:pt>
    <dgm:pt modelId="{8B41BE45-8123-4DE3-AE36-A8424E038938}" type="parTrans" cxnId="{64F8E231-221B-4458-9A29-E2FC53B3E416}">
      <dgm:prSet/>
      <dgm:spPr/>
      <dgm:t>
        <a:bodyPr/>
        <a:lstStyle/>
        <a:p>
          <a:endParaRPr lang="es-ES"/>
        </a:p>
      </dgm:t>
    </dgm:pt>
    <dgm:pt modelId="{0DC1EBD1-A7B7-4E9D-B562-94AC3C03213C}">
      <dgm:prSet phldrT="[Texto]"/>
      <dgm:spPr/>
      <dgm:t>
        <a:bodyPr/>
        <a:lstStyle/>
        <a:p>
          <a:r>
            <a:rPr lang="es-ES" dirty="0" smtClean="0">
              <a:latin typeface="Times New Roman" panose="02020603050405020304" pitchFamily="18" charset="0"/>
              <a:cs typeface="Times New Roman" panose="02020603050405020304" pitchFamily="18" charset="0"/>
            </a:rPr>
            <a:t>Actividades Lúdico- Deportivas </a:t>
          </a:r>
          <a:endParaRPr lang="es-ES" dirty="0">
            <a:latin typeface="Times New Roman" panose="02020603050405020304" pitchFamily="18" charset="0"/>
            <a:cs typeface="Times New Roman" panose="02020603050405020304" pitchFamily="18" charset="0"/>
          </a:endParaRPr>
        </a:p>
      </dgm:t>
    </dgm:pt>
    <dgm:pt modelId="{62007EAD-C216-4FF5-BA4A-F00B505AC519}" type="parTrans" cxnId="{29FF6C1A-1453-4A80-9C57-ABDA5230B72D}">
      <dgm:prSet/>
      <dgm:spPr/>
      <dgm:t>
        <a:bodyPr/>
        <a:lstStyle/>
        <a:p>
          <a:endParaRPr lang="es-MX"/>
        </a:p>
      </dgm:t>
    </dgm:pt>
    <dgm:pt modelId="{2CB18ABE-CD91-498E-93A6-7602E004474D}" type="sibTrans" cxnId="{29FF6C1A-1453-4A80-9C57-ABDA5230B72D}">
      <dgm:prSet/>
      <dgm:spPr/>
      <dgm:t>
        <a:bodyPr/>
        <a:lstStyle/>
        <a:p>
          <a:endParaRPr lang="es-MX"/>
        </a:p>
      </dgm:t>
    </dgm:pt>
    <dgm:pt modelId="{A9BA50B4-4CC8-4084-9AF8-D8B532017C1C}" type="pres">
      <dgm:prSet presAssocID="{4272BE90-61F0-443F-BA54-C98DA774A829}" presName="Name0" presStyleCnt="0">
        <dgm:presLayoutVars>
          <dgm:chMax val="1"/>
          <dgm:chPref val="1"/>
          <dgm:dir/>
          <dgm:animOne val="branch"/>
          <dgm:animLvl val="lvl"/>
        </dgm:presLayoutVars>
      </dgm:prSet>
      <dgm:spPr/>
      <dgm:t>
        <a:bodyPr/>
        <a:lstStyle/>
        <a:p>
          <a:endParaRPr lang="es-CO"/>
        </a:p>
      </dgm:t>
    </dgm:pt>
    <dgm:pt modelId="{685162FB-2C9F-49D7-839B-BB1A513EFBE2}" type="pres">
      <dgm:prSet presAssocID="{B8A707BA-E0B2-4CC8-AB6B-228048C76912}" presName="singleCycle" presStyleCnt="0"/>
      <dgm:spPr/>
    </dgm:pt>
    <dgm:pt modelId="{D3262443-9340-43CD-92FC-B55D6230A1DE}" type="pres">
      <dgm:prSet presAssocID="{B8A707BA-E0B2-4CC8-AB6B-228048C76912}" presName="singleCenter" presStyleLbl="node1" presStyleIdx="0" presStyleCnt="4" custScaleX="165373" custScaleY="65204" custLinFactNeighborX="-31869" custLinFactNeighborY="-27855">
        <dgm:presLayoutVars>
          <dgm:chMax val="7"/>
          <dgm:chPref val="7"/>
        </dgm:presLayoutVars>
      </dgm:prSet>
      <dgm:spPr/>
      <dgm:t>
        <a:bodyPr/>
        <a:lstStyle/>
        <a:p>
          <a:endParaRPr lang="es-CO"/>
        </a:p>
      </dgm:t>
    </dgm:pt>
    <dgm:pt modelId="{DC1A677D-F659-4F30-96E3-1A966CE242DD}" type="pres">
      <dgm:prSet presAssocID="{780E98E8-04FE-4604-8286-C30F88B39524}" presName="Name56" presStyleLbl="parChTrans1D2" presStyleIdx="0" presStyleCnt="3"/>
      <dgm:spPr/>
      <dgm:t>
        <a:bodyPr/>
        <a:lstStyle/>
        <a:p>
          <a:endParaRPr lang="es-CO"/>
        </a:p>
      </dgm:t>
    </dgm:pt>
    <dgm:pt modelId="{0F131DB4-8818-4108-9584-388DFB72649B}" type="pres">
      <dgm:prSet presAssocID="{02C75923-9A2A-488C-A799-60FA69A55490}" presName="text0" presStyleLbl="node1" presStyleIdx="1" presStyleCnt="4" custScaleX="243779" custScaleY="66817" custRadScaleRad="120660" custRadScaleInc="-53722">
        <dgm:presLayoutVars>
          <dgm:bulletEnabled val="1"/>
        </dgm:presLayoutVars>
      </dgm:prSet>
      <dgm:spPr/>
      <dgm:t>
        <a:bodyPr/>
        <a:lstStyle/>
        <a:p>
          <a:endParaRPr lang="es-CO"/>
        </a:p>
      </dgm:t>
    </dgm:pt>
    <dgm:pt modelId="{7AC74883-E790-4F67-9BBB-0FFD6F776380}" type="pres">
      <dgm:prSet presAssocID="{8B41BE45-8123-4DE3-AE36-A8424E038938}" presName="Name56" presStyleLbl="parChTrans1D2" presStyleIdx="1" presStyleCnt="3"/>
      <dgm:spPr/>
      <dgm:t>
        <a:bodyPr/>
        <a:lstStyle/>
        <a:p>
          <a:endParaRPr lang="es-CO"/>
        </a:p>
      </dgm:t>
    </dgm:pt>
    <dgm:pt modelId="{304A20BB-A334-45F8-8A3C-6C4444EC7F54}" type="pres">
      <dgm:prSet presAssocID="{BCD56EF2-482F-4AE0-810F-9C62F7AAFE47}" presName="text0" presStyleLbl="node1" presStyleIdx="2" presStyleCnt="4" custScaleX="236428" custScaleY="102245" custRadScaleRad="85013" custRadScaleInc="182835">
        <dgm:presLayoutVars>
          <dgm:bulletEnabled val="1"/>
        </dgm:presLayoutVars>
      </dgm:prSet>
      <dgm:spPr/>
      <dgm:t>
        <a:bodyPr/>
        <a:lstStyle/>
        <a:p>
          <a:endParaRPr lang="es-CO"/>
        </a:p>
      </dgm:t>
    </dgm:pt>
    <dgm:pt modelId="{B22D3168-924D-4865-B6A6-529FD9A52045}" type="pres">
      <dgm:prSet presAssocID="{62007EAD-C216-4FF5-BA4A-F00B505AC519}" presName="Name56" presStyleLbl="parChTrans1D2" presStyleIdx="2" presStyleCnt="3"/>
      <dgm:spPr/>
      <dgm:t>
        <a:bodyPr/>
        <a:lstStyle/>
        <a:p>
          <a:endParaRPr lang="es-MX"/>
        </a:p>
      </dgm:t>
    </dgm:pt>
    <dgm:pt modelId="{42083AC8-EE03-46E5-B29D-E13C393297DD}" type="pres">
      <dgm:prSet presAssocID="{0DC1EBD1-A7B7-4E9D-B562-94AC3C03213C}" presName="text0" presStyleLbl="node1" presStyleIdx="3" presStyleCnt="4" custScaleX="236428" custScaleY="102245" custRadScaleRad="63813" custRadScaleInc="50817">
        <dgm:presLayoutVars>
          <dgm:bulletEnabled val="1"/>
        </dgm:presLayoutVars>
      </dgm:prSet>
      <dgm:spPr/>
      <dgm:t>
        <a:bodyPr/>
        <a:lstStyle/>
        <a:p>
          <a:endParaRPr lang="es-MX"/>
        </a:p>
      </dgm:t>
    </dgm:pt>
  </dgm:ptLst>
  <dgm:cxnLst>
    <dgm:cxn modelId="{AE2F8A5F-7389-4D58-851C-5819305D4CA4}" type="presOf" srcId="{BCD56EF2-482F-4AE0-810F-9C62F7AAFE47}" destId="{304A20BB-A334-45F8-8A3C-6C4444EC7F54}" srcOrd="0" destOrd="0" presId="urn:microsoft.com/office/officeart/2008/layout/RadialCluster"/>
    <dgm:cxn modelId="{F88613A7-D397-45B3-9BDA-F17C08576536}" type="presOf" srcId="{4272BE90-61F0-443F-BA54-C98DA774A829}" destId="{A9BA50B4-4CC8-4084-9AF8-D8B532017C1C}" srcOrd="0" destOrd="0" presId="urn:microsoft.com/office/officeart/2008/layout/RadialCluster"/>
    <dgm:cxn modelId="{FB0F9588-DA31-49BB-927C-E43C9F990BBF}" type="presOf" srcId="{780E98E8-04FE-4604-8286-C30F88B39524}" destId="{DC1A677D-F659-4F30-96E3-1A966CE242DD}" srcOrd="0" destOrd="0" presId="urn:microsoft.com/office/officeart/2008/layout/RadialCluster"/>
    <dgm:cxn modelId="{5FBB7DD0-9789-40BD-9CF8-5AE39151A43E}" srcId="{4272BE90-61F0-443F-BA54-C98DA774A829}" destId="{B8A707BA-E0B2-4CC8-AB6B-228048C76912}" srcOrd="0" destOrd="0" parTransId="{CDE15422-9094-4EDB-BB95-5205C8C55833}" sibTransId="{2993FDC9-E8A2-46FF-8005-1993C0F4F81C}"/>
    <dgm:cxn modelId="{6D18E03D-6626-42A1-9B31-149E6F254E2F}" type="presOf" srcId="{0DC1EBD1-A7B7-4E9D-B562-94AC3C03213C}" destId="{42083AC8-EE03-46E5-B29D-E13C393297DD}" srcOrd="0" destOrd="0" presId="urn:microsoft.com/office/officeart/2008/layout/RadialCluster"/>
    <dgm:cxn modelId="{29FF6C1A-1453-4A80-9C57-ABDA5230B72D}" srcId="{B8A707BA-E0B2-4CC8-AB6B-228048C76912}" destId="{0DC1EBD1-A7B7-4E9D-B562-94AC3C03213C}" srcOrd="2" destOrd="0" parTransId="{62007EAD-C216-4FF5-BA4A-F00B505AC519}" sibTransId="{2CB18ABE-CD91-498E-93A6-7602E004474D}"/>
    <dgm:cxn modelId="{64F8E231-221B-4458-9A29-E2FC53B3E416}" srcId="{B8A707BA-E0B2-4CC8-AB6B-228048C76912}" destId="{BCD56EF2-482F-4AE0-810F-9C62F7AAFE47}" srcOrd="1" destOrd="0" parTransId="{8B41BE45-8123-4DE3-AE36-A8424E038938}" sibTransId="{97F1410C-87CF-4F2D-A048-94AAFFF4289C}"/>
    <dgm:cxn modelId="{A726AA8E-8347-47A8-97AE-A7A2CFCA9DAF}" type="presOf" srcId="{8B41BE45-8123-4DE3-AE36-A8424E038938}" destId="{7AC74883-E790-4F67-9BBB-0FFD6F776380}" srcOrd="0" destOrd="0" presId="urn:microsoft.com/office/officeart/2008/layout/RadialCluster"/>
    <dgm:cxn modelId="{682DB549-810A-4BDF-9D9E-6C284540AF97}" type="presOf" srcId="{02C75923-9A2A-488C-A799-60FA69A55490}" destId="{0F131DB4-8818-4108-9584-388DFB72649B}" srcOrd="0" destOrd="0" presId="urn:microsoft.com/office/officeart/2008/layout/RadialCluster"/>
    <dgm:cxn modelId="{84357F3A-B98E-4390-A1C8-D21F66A3CC67}" srcId="{B8A707BA-E0B2-4CC8-AB6B-228048C76912}" destId="{02C75923-9A2A-488C-A799-60FA69A55490}" srcOrd="0" destOrd="0" parTransId="{780E98E8-04FE-4604-8286-C30F88B39524}" sibTransId="{92AADC19-A0CA-4C97-AD58-7F194581BD90}"/>
    <dgm:cxn modelId="{DDFF9CF9-5F44-410F-9478-04F3DA9771C0}" type="presOf" srcId="{62007EAD-C216-4FF5-BA4A-F00B505AC519}" destId="{B22D3168-924D-4865-B6A6-529FD9A52045}" srcOrd="0" destOrd="0" presId="urn:microsoft.com/office/officeart/2008/layout/RadialCluster"/>
    <dgm:cxn modelId="{28D296ED-474E-4195-902A-E42120CCFDCE}" type="presOf" srcId="{B8A707BA-E0B2-4CC8-AB6B-228048C76912}" destId="{D3262443-9340-43CD-92FC-B55D6230A1DE}" srcOrd="0" destOrd="0" presId="urn:microsoft.com/office/officeart/2008/layout/RadialCluster"/>
    <dgm:cxn modelId="{8DAD2B16-77C7-48D7-B23E-F947053CEE61}" type="presParOf" srcId="{A9BA50B4-4CC8-4084-9AF8-D8B532017C1C}" destId="{685162FB-2C9F-49D7-839B-BB1A513EFBE2}" srcOrd="0" destOrd="0" presId="urn:microsoft.com/office/officeart/2008/layout/RadialCluster"/>
    <dgm:cxn modelId="{C62793BB-A25B-43C9-AF07-BA4E4FBE0371}" type="presParOf" srcId="{685162FB-2C9F-49D7-839B-BB1A513EFBE2}" destId="{D3262443-9340-43CD-92FC-B55D6230A1DE}" srcOrd="0" destOrd="0" presId="urn:microsoft.com/office/officeart/2008/layout/RadialCluster"/>
    <dgm:cxn modelId="{6BCE2131-E384-4D6C-A207-13472EE5D3B4}" type="presParOf" srcId="{685162FB-2C9F-49D7-839B-BB1A513EFBE2}" destId="{DC1A677D-F659-4F30-96E3-1A966CE242DD}" srcOrd="1" destOrd="0" presId="urn:microsoft.com/office/officeart/2008/layout/RadialCluster"/>
    <dgm:cxn modelId="{C74D2648-0FD2-4FAF-81C9-7D1952DC205E}" type="presParOf" srcId="{685162FB-2C9F-49D7-839B-BB1A513EFBE2}" destId="{0F131DB4-8818-4108-9584-388DFB72649B}" srcOrd="2" destOrd="0" presId="urn:microsoft.com/office/officeart/2008/layout/RadialCluster"/>
    <dgm:cxn modelId="{89367142-245A-436C-A7A0-6A7D51A35B0E}" type="presParOf" srcId="{685162FB-2C9F-49D7-839B-BB1A513EFBE2}" destId="{7AC74883-E790-4F67-9BBB-0FFD6F776380}" srcOrd="3" destOrd="0" presId="urn:microsoft.com/office/officeart/2008/layout/RadialCluster"/>
    <dgm:cxn modelId="{8AD2A337-A816-472D-B2E9-04ACF33480A2}" type="presParOf" srcId="{685162FB-2C9F-49D7-839B-BB1A513EFBE2}" destId="{304A20BB-A334-45F8-8A3C-6C4444EC7F54}" srcOrd="4" destOrd="0" presId="urn:microsoft.com/office/officeart/2008/layout/RadialCluster"/>
    <dgm:cxn modelId="{9A1B4C06-E024-4B56-9923-635B672F6E4B}" type="presParOf" srcId="{685162FB-2C9F-49D7-839B-BB1A513EFBE2}" destId="{B22D3168-924D-4865-B6A6-529FD9A52045}" srcOrd="5" destOrd="0" presId="urn:microsoft.com/office/officeart/2008/layout/RadialCluster"/>
    <dgm:cxn modelId="{584BCF11-BBDC-47BE-B1B3-23D390410AFF}" type="presParOf" srcId="{685162FB-2C9F-49D7-839B-BB1A513EFBE2}" destId="{42083AC8-EE03-46E5-B29D-E13C393297D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AA910-761D-418B-B615-A9612719CA1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MX"/>
        </a:p>
      </dgm:t>
    </dgm:pt>
    <dgm:pt modelId="{594A8EFF-C4FA-44E1-9D79-0EF6A14BC133}">
      <dgm:prSet phldrT="[Texto]" custT="1"/>
      <dgm:spPr/>
      <dgm:t>
        <a:bodyPr/>
        <a:lstStyle/>
        <a:p>
          <a:r>
            <a:rPr lang="es-MX" sz="1200" b="1" dirty="0" smtClean="0">
              <a:effectLst>
                <a:outerShdw blurRad="38100" dist="38100" dir="2700000" algn="tl">
                  <a:srgbClr val="000000">
                    <a:alpha val="43137"/>
                  </a:srgbClr>
                </a:outerShdw>
              </a:effectLst>
              <a:latin typeface="NEW TIMES ROMAN"/>
            </a:rPr>
            <a:t>Lúdica</a:t>
          </a:r>
          <a:endParaRPr lang="es-MX" sz="1200" b="1" dirty="0">
            <a:effectLst>
              <a:outerShdw blurRad="38100" dist="38100" dir="2700000" algn="tl">
                <a:srgbClr val="000000">
                  <a:alpha val="43137"/>
                </a:srgbClr>
              </a:outerShdw>
            </a:effectLst>
            <a:latin typeface="NEW TIMES ROMAN"/>
          </a:endParaRPr>
        </a:p>
      </dgm:t>
    </dgm:pt>
    <dgm:pt modelId="{82B9514E-3C72-4375-B849-AA47F8CA9C98}" type="parTrans" cxnId="{57F06188-1BD9-481C-B27A-8B8CB0065989}">
      <dgm:prSet/>
      <dgm:spPr/>
      <dgm:t>
        <a:bodyPr/>
        <a:lstStyle/>
        <a:p>
          <a:endParaRPr lang="es-MX" sz="1200"/>
        </a:p>
      </dgm:t>
    </dgm:pt>
    <dgm:pt modelId="{97935135-35F1-4E23-8E23-E82E753D8475}" type="sibTrans" cxnId="{57F06188-1BD9-481C-B27A-8B8CB0065989}">
      <dgm:prSet/>
      <dgm:spPr/>
      <dgm:t>
        <a:bodyPr/>
        <a:lstStyle/>
        <a:p>
          <a:endParaRPr lang="es-MX" sz="1200"/>
        </a:p>
      </dgm:t>
    </dgm:pt>
    <dgm:pt modelId="{E8BAD6C6-41AE-492C-A9EE-3E977C503728}">
      <dgm:prSet phldrT="[Texto]" custT="1"/>
      <dgm:spPr/>
      <dgm:t>
        <a:bodyPr/>
        <a:lstStyle/>
        <a:p>
          <a:r>
            <a:rPr lang="es-MX" sz="1200" b="1" dirty="0" smtClean="0">
              <a:solidFill>
                <a:srgbClr val="00B0F0"/>
              </a:solidFill>
              <a:latin typeface="NEW TIMES ROMAN"/>
            </a:rPr>
            <a:t>Borja(1984) </a:t>
          </a:r>
          <a:r>
            <a:rPr lang="es-MX" sz="1200" dirty="0" smtClean="0">
              <a:solidFill>
                <a:schemeClr val="tx1"/>
              </a:solidFill>
              <a:latin typeface="NEW TIMES ROMAN"/>
            </a:rPr>
            <a:t>juego como actividad educativa basada en la motivación</a:t>
          </a:r>
          <a:r>
            <a:rPr lang="es-MX" sz="1200" dirty="0" smtClean="0">
              <a:solidFill>
                <a:srgbClr val="00B0F0"/>
              </a:solidFill>
              <a:latin typeface="NEW TIMES ROMAN"/>
            </a:rPr>
            <a:t>.</a:t>
          </a:r>
          <a:endParaRPr lang="es-MX" sz="1200" dirty="0">
            <a:solidFill>
              <a:srgbClr val="00B0F0"/>
            </a:solidFill>
            <a:latin typeface="NEW TIMES ROMAN"/>
          </a:endParaRPr>
        </a:p>
      </dgm:t>
    </dgm:pt>
    <dgm:pt modelId="{9206695A-2539-47CF-A349-FDF542418704}" type="parTrans" cxnId="{51026EF3-427E-4952-A2E2-D0A6268F194D}">
      <dgm:prSet/>
      <dgm:spPr/>
      <dgm:t>
        <a:bodyPr/>
        <a:lstStyle/>
        <a:p>
          <a:endParaRPr lang="es-MX" sz="1200"/>
        </a:p>
      </dgm:t>
    </dgm:pt>
    <dgm:pt modelId="{DEA4E40B-DBF8-4D02-933F-5CC5EE81F245}" type="sibTrans" cxnId="{51026EF3-427E-4952-A2E2-D0A6268F194D}">
      <dgm:prSet/>
      <dgm:spPr/>
      <dgm:t>
        <a:bodyPr/>
        <a:lstStyle/>
        <a:p>
          <a:endParaRPr lang="es-MX" sz="1200"/>
        </a:p>
      </dgm:t>
    </dgm:pt>
    <dgm:pt modelId="{0B169BA5-04B6-4A10-BD95-AA2BA89F4123}">
      <dgm:prSet phldrT="[Texto]" custT="1"/>
      <dgm:spPr/>
      <dgm:t>
        <a:bodyPr/>
        <a:lstStyle/>
        <a:p>
          <a:r>
            <a:rPr lang="es-ES" sz="1200" b="1" dirty="0" smtClean="0">
              <a:solidFill>
                <a:srgbClr val="00B0F0"/>
              </a:solidFill>
              <a:latin typeface="NEW TIMES ROMAN"/>
            </a:rPr>
            <a:t>Jiménez (1998) </a:t>
          </a:r>
          <a:r>
            <a:rPr lang="es-ES" sz="1200" dirty="0" smtClean="0">
              <a:latin typeface="NEW TIMES ROMAN"/>
            </a:rPr>
            <a:t>la lúdica es la dimensión del desarrollo humano (psiquica,social,cultural y biológica) que fortalece la interacción con el medio.</a:t>
          </a:r>
          <a:endParaRPr lang="es-MX" sz="1200" dirty="0">
            <a:solidFill>
              <a:srgbClr val="00B0F0"/>
            </a:solidFill>
            <a:latin typeface="NEW TIMES ROMAN"/>
          </a:endParaRPr>
        </a:p>
      </dgm:t>
    </dgm:pt>
    <dgm:pt modelId="{24B783D9-ADB4-4F8D-A7C2-63FC1452E592}" type="parTrans" cxnId="{277657E5-2E69-40C5-8C6C-39B1972092D8}">
      <dgm:prSet/>
      <dgm:spPr/>
      <dgm:t>
        <a:bodyPr/>
        <a:lstStyle/>
        <a:p>
          <a:endParaRPr lang="es-MX" sz="1200"/>
        </a:p>
      </dgm:t>
    </dgm:pt>
    <dgm:pt modelId="{A03979FE-E5AD-434F-84A4-2B8E76569204}" type="sibTrans" cxnId="{277657E5-2E69-40C5-8C6C-39B1972092D8}">
      <dgm:prSet/>
      <dgm:spPr/>
      <dgm:t>
        <a:bodyPr/>
        <a:lstStyle/>
        <a:p>
          <a:endParaRPr lang="es-MX" sz="1200"/>
        </a:p>
      </dgm:t>
    </dgm:pt>
    <dgm:pt modelId="{9FFB802C-51D4-4F16-9A5D-CC71A1B2DE8C}">
      <dgm:prSet phldrT="[Texto]" custT="1"/>
      <dgm:spPr/>
      <dgm:t>
        <a:bodyPr/>
        <a:lstStyle/>
        <a:p>
          <a:endParaRPr lang="es-CO" sz="1200" b="1" dirty="0" smtClean="0">
            <a:effectLst>
              <a:outerShdw blurRad="38100" dist="38100" dir="2700000" algn="tl">
                <a:srgbClr val="000000">
                  <a:alpha val="43137"/>
                </a:srgbClr>
              </a:outerShdw>
            </a:effectLst>
          </a:endParaRPr>
        </a:p>
        <a:p>
          <a:r>
            <a:rPr lang="es-CO" sz="1200" b="1" dirty="0" smtClean="0">
              <a:effectLst>
                <a:outerShdw blurRad="38100" dist="38100" dir="2700000" algn="tl">
                  <a:srgbClr val="000000">
                    <a:alpha val="43137"/>
                  </a:srgbClr>
                </a:outerShdw>
              </a:effectLst>
            </a:rPr>
            <a:t>Ed. Recreación Y Deportes</a:t>
          </a:r>
          <a:endParaRPr lang="es-MX" sz="1200" b="1" dirty="0">
            <a:effectLst>
              <a:outerShdw blurRad="38100" dist="38100" dir="2700000" algn="tl">
                <a:srgbClr val="000000">
                  <a:alpha val="43137"/>
                </a:srgbClr>
              </a:outerShdw>
            </a:effectLst>
            <a:latin typeface="NEW TIMES ROMAN"/>
          </a:endParaRPr>
        </a:p>
      </dgm:t>
    </dgm:pt>
    <dgm:pt modelId="{64C76B16-30DC-4B8F-B2E9-262FC1C775EC}" type="parTrans" cxnId="{3CC365A7-BB38-491A-BC37-BB64C4FBB6D0}">
      <dgm:prSet/>
      <dgm:spPr/>
      <dgm:t>
        <a:bodyPr/>
        <a:lstStyle/>
        <a:p>
          <a:endParaRPr lang="es-MX" sz="1200"/>
        </a:p>
      </dgm:t>
    </dgm:pt>
    <dgm:pt modelId="{E3A0DA6F-E145-46BC-B7F1-3FEF055B1809}" type="sibTrans" cxnId="{3CC365A7-BB38-491A-BC37-BB64C4FBB6D0}">
      <dgm:prSet/>
      <dgm:spPr/>
      <dgm:t>
        <a:bodyPr/>
        <a:lstStyle/>
        <a:p>
          <a:endParaRPr lang="es-MX" sz="1200"/>
        </a:p>
      </dgm:t>
    </dgm:pt>
    <dgm:pt modelId="{683D0484-F139-415C-AABE-1C7C3AF10A43}">
      <dgm:prSet phldrT="[Texto]" custT="1"/>
      <dgm:spPr/>
      <dgm:t>
        <a:bodyPr/>
        <a:lstStyle/>
        <a:p>
          <a:r>
            <a:rPr lang="es-CO" sz="1200" b="1" dirty="0" err="1" smtClean="0">
              <a:solidFill>
                <a:srgbClr val="00B0F0"/>
              </a:solidFill>
              <a:effectLst/>
              <a:latin typeface="NEW TIMES ROMAN"/>
            </a:rPr>
            <a:t>Nussbaum</a:t>
          </a:r>
          <a:r>
            <a:rPr lang="es-CO" sz="1200" b="1" dirty="0" smtClean="0">
              <a:solidFill>
                <a:srgbClr val="00B0F0"/>
              </a:solidFill>
              <a:effectLst/>
              <a:latin typeface="NEW TIMES ROMAN"/>
            </a:rPr>
            <a:t> A. citada por </a:t>
          </a:r>
          <a:r>
            <a:rPr lang="es-CO" sz="1200" b="1" dirty="0" err="1" smtClean="0">
              <a:solidFill>
                <a:srgbClr val="00B0F0"/>
              </a:solidFill>
              <a:effectLst/>
              <a:latin typeface="NEW TIMES ROMAN"/>
            </a:rPr>
            <a:t>Gough</a:t>
          </a:r>
          <a:r>
            <a:rPr lang="es-CO" sz="1200" b="1" dirty="0" smtClean="0">
              <a:solidFill>
                <a:srgbClr val="00B0F0"/>
              </a:solidFill>
              <a:effectLst/>
              <a:latin typeface="NEW TIMES ROMAN"/>
            </a:rPr>
            <a:t> I. (2007) </a:t>
          </a:r>
          <a:r>
            <a:rPr lang="es-CO" sz="1200" dirty="0" smtClean="0">
              <a:latin typeface="NEW TIMES ROMAN"/>
            </a:rPr>
            <a:t>capacidades humanas centrales la vida, la salud corporal y su integridad en donde el hombre es el responsable de vivir una vida plena </a:t>
          </a:r>
          <a:endParaRPr lang="es-MX" sz="1200" dirty="0">
            <a:latin typeface="NEW TIMES ROMAN"/>
          </a:endParaRPr>
        </a:p>
      </dgm:t>
    </dgm:pt>
    <dgm:pt modelId="{3227772F-47A1-4350-A7F6-7AB79CC4837B}" type="parTrans" cxnId="{E6D66575-5E4B-4A58-B8B2-204B0A2DFFEE}">
      <dgm:prSet/>
      <dgm:spPr/>
      <dgm:t>
        <a:bodyPr/>
        <a:lstStyle/>
        <a:p>
          <a:endParaRPr lang="es-MX" sz="1200"/>
        </a:p>
      </dgm:t>
    </dgm:pt>
    <dgm:pt modelId="{DDD07427-D93F-4257-BDFD-501A3469EDF3}" type="sibTrans" cxnId="{E6D66575-5E4B-4A58-B8B2-204B0A2DFFEE}">
      <dgm:prSet/>
      <dgm:spPr/>
      <dgm:t>
        <a:bodyPr/>
        <a:lstStyle/>
        <a:p>
          <a:endParaRPr lang="es-MX" sz="1200"/>
        </a:p>
      </dgm:t>
    </dgm:pt>
    <dgm:pt modelId="{75E02623-A692-4693-BFA2-EC4723D89EEC}">
      <dgm:prSet phldrT="[Texto]" custT="1"/>
      <dgm:spPr/>
      <dgm:t>
        <a:bodyPr/>
        <a:lstStyle/>
        <a:p>
          <a:endParaRPr lang="es-MX" sz="1200" dirty="0"/>
        </a:p>
      </dgm:t>
    </dgm:pt>
    <dgm:pt modelId="{683CDA95-3B93-4A5A-AFDB-EF6CD0D4D2A9}" type="parTrans" cxnId="{4BBC59F9-0B22-43B8-8CF5-23DCFE7E292F}">
      <dgm:prSet/>
      <dgm:spPr/>
      <dgm:t>
        <a:bodyPr/>
        <a:lstStyle/>
        <a:p>
          <a:endParaRPr lang="es-MX" sz="1200"/>
        </a:p>
      </dgm:t>
    </dgm:pt>
    <dgm:pt modelId="{891A4CF7-2355-46A0-98F5-1535C61A0F1B}" type="sibTrans" cxnId="{4BBC59F9-0B22-43B8-8CF5-23DCFE7E292F}">
      <dgm:prSet/>
      <dgm:spPr/>
      <dgm:t>
        <a:bodyPr/>
        <a:lstStyle/>
        <a:p>
          <a:endParaRPr lang="es-MX" sz="1200"/>
        </a:p>
      </dgm:t>
    </dgm:pt>
    <dgm:pt modelId="{20836EB8-18CB-4546-A6F2-316992055BE1}">
      <dgm:prSet phldrT="[Texto]" custT="1"/>
      <dgm:spPr/>
      <dgm:t>
        <a:bodyPr/>
        <a:lstStyle/>
        <a:p>
          <a:r>
            <a:rPr lang="es-MX" sz="1200" b="1" dirty="0" smtClean="0">
              <a:effectLst>
                <a:outerShdw blurRad="38100" dist="38100" dir="2700000" algn="tl">
                  <a:srgbClr val="000000">
                    <a:alpha val="43137"/>
                  </a:srgbClr>
                </a:outerShdw>
              </a:effectLst>
              <a:latin typeface="NEW TIMES ROMAN"/>
            </a:rPr>
            <a:t>Interacción Social</a:t>
          </a:r>
          <a:endParaRPr lang="es-MX" sz="1200" b="1" dirty="0">
            <a:effectLst>
              <a:outerShdw blurRad="38100" dist="38100" dir="2700000" algn="tl">
                <a:srgbClr val="000000">
                  <a:alpha val="43137"/>
                </a:srgbClr>
              </a:outerShdw>
            </a:effectLst>
            <a:latin typeface="NEW TIMES ROMAN"/>
          </a:endParaRPr>
        </a:p>
      </dgm:t>
    </dgm:pt>
    <dgm:pt modelId="{9618E1AE-C5A2-44E8-976A-2E7BEF382F39}" type="parTrans" cxnId="{09652056-E006-44DB-9292-F198300E65F2}">
      <dgm:prSet/>
      <dgm:spPr/>
      <dgm:t>
        <a:bodyPr/>
        <a:lstStyle/>
        <a:p>
          <a:endParaRPr lang="es-MX" sz="1200"/>
        </a:p>
      </dgm:t>
    </dgm:pt>
    <dgm:pt modelId="{B1C7595F-C4E1-43B3-9531-F000E7C65599}" type="sibTrans" cxnId="{09652056-E006-44DB-9292-F198300E65F2}">
      <dgm:prSet/>
      <dgm:spPr/>
      <dgm:t>
        <a:bodyPr/>
        <a:lstStyle/>
        <a:p>
          <a:endParaRPr lang="es-MX" sz="1200"/>
        </a:p>
      </dgm:t>
    </dgm:pt>
    <dgm:pt modelId="{662DF5CF-2378-4051-A198-5291952DDC9C}">
      <dgm:prSet phldrT="[Texto]" custT="1"/>
      <dgm:spPr/>
      <dgm:t>
        <a:bodyPr/>
        <a:lstStyle/>
        <a:p>
          <a:r>
            <a:rPr lang="es-CO" sz="1200" b="1" dirty="0" err="1" smtClean="0">
              <a:solidFill>
                <a:srgbClr val="00B0F0"/>
              </a:solidFill>
              <a:latin typeface="NEW TIMES ROMAN"/>
            </a:rPr>
            <a:t>Erving</a:t>
          </a:r>
          <a:r>
            <a:rPr lang="es-CO" sz="1200" b="1" dirty="0" smtClean="0">
              <a:solidFill>
                <a:srgbClr val="00B0F0"/>
              </a:solidFill>
              <a:latin typeface="NEW TIMES ROMAN"/>
            </a:rPr>
            <a:t> </a:t>
          </a:r>
          <a:r>
            <a:rPr lang="es-CO" sz="1200" b="1" dirty="0" err="1" smtClean="0">
              <a:solidFill>
                <a:srgbClr val="00B0F0"/>
              </a:solidFill>
              <a:latin typeface="NEW TIMES ROMAN"/>
            </a:rPr>
            <a:t>Goffman</a:t>
          </a:r>
          <a:r>
            <a:rPr lang="es-CO" sz="1200" b="1" dirty="0" smtClean="0">
              <a:solidFill>
                <a:srgbClr val="00B0F0"/>
              </a:solidFill>
              <a:latin typeface="NEW TIMES ROMAN"/>
            </a:rPr>
            <a:t> (1987) </a:t>
          </a:r>
          <a:r>
            <a:rPr lang="es-CO" sz="1200" dirty="0" smtClean="0">
              <a:latin typeface="NEW TIMES ROMAN"/>
            </a:rPr>
            <a:t>la interacción es el proceso por el cual se actúa y se reacciona ante quienes están alrededor</a:t>
          </a:r>
          <a:endParaRPr lang="es-MX" sz="1200" dirty="0"/>
        </a:p>
      </dgm:t>
    </dgm:pt>
    <dgm:pt modelId="{AA51A5C5-4E45-4E1F-9618-2087116A47DF}" type="parTrans" cxnId="{DA738B22-3244-4ED3-A973-87577DB281F2}">
      <dgm:prSet/>
      <dgm:spPr/>
      <dgm:t>
        <a:bodyPr/>
        <a:lstStyle/>
        <a:p>
          <a:endParaRPr lang="es-MX" sz="1200"/>
        </a:p>
      </dgm:t>
    </dgm:pt>
    <dgm:pt modelId="{D67F090B-D228-4CC1-9FEA-DACCD1279F04}" type="sibTrans" cxnId="{DA738B22-3244-4ED3-A973-87577DB281F2}">
      <dgm:prSet/>
      <dgm:spPr/>
      <dgm:t>
        <a:bodyPr/>
        <a:lstStyle/>
        <a:p>
          <a:endParaRPr lang="es-MX" sz="1200"/>
        </a:p>
      </dgm:t>
    </dgm:pt>
    <dgm:pt modelId="{7A34FE99-3AD3-4E14-99CD-1868F7375826}">
      <dgm:prSet phldrT="[Texto]" custT="1"/>
      <dgm:spPr/>
      <dgm:t>
        <a:bodyPr/>
        <a:lstStyle/>
        <a:p>
          <a:r>
            <a:rPr lang="es-CO" sz="1200" b="1" dirty="0" smtClean="0">
              <a:solidFill>
                <a:srgbClr val="00B0F0"/>
              </a:solidFill>
              <a:effectLst/>
              <a:latin typeface="NEW TIMES ROMAN"/>
              <a:ea typeface="Calibri" panose="020F0502020204030204" pitchFamily="34" charset="0"/>
            </a:rPr>
            <a:t>Dewey (1975) </a:t>
          </a:r>
          <a:r>
            <a:rPr lang="es-CO" sz="1200" dirty="0" smtClean="0">
              <a:effectLst/>
              <a:latin typeface="NEW TIMES ROMAN"/>
              <a:ea typeface="Calibri" panose="020F0502020204030204" pitchFamily="34" charset="0"/>
            </a:rPr>
            <a:t>la experiencia es la etapa inicial del pensamiento. </a:t>
          </a:r>
          <a:endParaRPr lang="es-MX" sz="1200" dirty="0">
            <a:solidFill>
              <a:srgbClr val="00B0F0"/>
            </a:solidFill>
            <a:latin typeface="NEW TIMES ROMAN"/>
          </a:endParaRPr>
        </a:p>
      </dgm:t>
    </dgm:pt>
    <dgm:pt modelId="{5CC87EB0-6E2B-4EE1-ABE2-B937B0F2BAF1}" type="parTrans" cxnId="{22B52D92-B668-43FC-B483-EFB28B7D244C}">
      <dgm:prSet/>
      <dgm:spPr/>
      <dgm:t>
        <a:bodyPr/>
        <a:lstStyle/>
        <a:p>
          <a:endParaRPr lang="es-MX" sz="1200"/>
        </a:p>
      </dgm:t>
    </dgm:pt>
    <dgm:pt modelId="{B613CCD5-AEA5-47B5-A44F-2015AEA8C0AE}" type="sibTrans" cxnId="{22B52D92-B668-43FC-B483-EFB28B7D244C}">
      <dgm:prSet/>
      <dgm:spPr/>
      <dgm:t>
        <a:bodyPr/>
        <a:lstStyle/>
        <a:p>
          <a:endParaRPr lang="es-MX" sz="1200"/>
        </a:p>
      </dgm:t>
    </dgm:pt>
    <dgm:pt modelId="{BFC52C21-4838-491E-B630-0A9A8717947C}">
      <dgm:prSet phldrT="[Texto]" custT="1"/>
      <dgm:spPr/>
      <dgm:t>
        <a:bodyPr/>
        <a:lstStyle/>
        <a:p>
          <a:r>
            <a:rPr lang="es-CO" sz="1200" b="1" dirty="0" smtClean="0">
              <a:solidFill>
                <a:srgbClr val="00B0F0"/>
              </a:solidFill>
              <a:effectLst/>
              <a:latin typeface="NEW TIMES ROMAN"/>
              <a:ea typeface="Calibri" panose="020F0502020204030204" pitchFamily="34" charset="0"/>
            </a:rPr>
            <a:t>Hiram M. Valdés Casal (1996) </a:t>
          </a:r>
          <a:r>
            <a:rPr lang="es-CO" sz="1200" dirty="0" smtClean="0">
              <a:effectLst/>
              <a:latin typeface="NEW TIMES ROMAN"/>
              <a:ea typeface="Calibri" panose="020F0502020204030204" pitchFamily="34" charset="0"/>
            </a:rPr>
            <a:t>el docente puede ayudar al niño a desarrollar aspectos como aprendizajes motores, metodológicos y teóricos</a:t>
          </a:r>
          <a:endParaRPr lang="es-MX" sz="1200" dirty="0">
            <a:latin typeface="NEW TIMES ROMAN"/>
          </a:endParaRPr>
        </a:p>
      </dgm:t>
    </dgm:pt>
    <dgm:pt modelId="{3CB68D8F-2726-457B-B2DF-4B69694E7AEA}" type="parTrans" cxnId="{92B8C618-0F8A-49A1-AE4C-9980BFA7E1F1}">
      <dgm:prSet/>
      <dgm:spPr/>
      <dgm:t>
        <a:bodyPr/>
        <a:lstStyle/>
        <a:p>
          <a:endParaRPr lang="es-MX" sz="1200"/>
        </a:p>
      </dgm:t>
    </dgm:pt>
    <dgm:pt modelId="{E212F093-93EB-40B3-A30B-5D408016B551}" type="sibTrans" cxnId="{92B8C618-0F8A-49A1-AE4C-9980BFA7E1F1}">
      <dgm:prSet/>
      <dgm:spPr/>
      <dgm:t>
        <a:bodyPr/>
        <a:lstStyle/>
        <a:p>
          <a:endParaRPr lang="es-MX" sz="1200"/>
        </a:p>
      </dgm:t>
    </dgm:pt>
    <dgm:pt modelId="{5331B738-9C25-411A-8172-315D82F3A6F3}">
      <dgm:prSet phldrT="[Texto]" custT="1"/>
      <dgm:spPr/>
      <dgm:t>
        <a:bodyPr/>
        <a:lstStyle/>
        <a:p>
          <a:endParaRPr lang="es-MX" sz="1200" dirty="0">
            <a:latin typeface="NEW TIMES ROMAN"/>
          </a:endParaRPr>
        </a:p>
      </dgm:t>
    </dgm:pt>
    <dgm:pt modelId="{3F7059C2-BC09-471B-BE80-8F5BE53BD2C4}" type="parTrans" cxnId="{BAFB9B85-D4D6-45F2-801B-AE60E150589E}">
      <dgm:prSet/>
      <dgm:spPr/>
      <dgm:t>
        <a:bodyPr/>
        <a:lstStyle/>
        <a:p>
          <a:endParaRPr lang="es-MX" sz="1200"/>
        </a:p>
      </dgm:t>
    </dgm:pt>
    <dgm:pt modelId="{1F80236B-67EA-49EB-9E84-9967B471660E}" type="sibTrans" cxnId="{BAFB9B85-D4D6-45F2-801B-AE60E150589E}">
      <dgm:prSet/>
      <dgm:spPr/>
      <dgm:t>
        <a:bodyPr/>
        <a:lstStyle/>
        <a:p>
          <a:endParaRPr lang="es-MX" sz="1200"/>
        </a:p>
      </dgm:t>
    </dgm:pt>
    <dgm:pt modelId="{01D02C86-1E7B-42A1-AF5F-38CCFFC58D27}">
      <dgm:prSet phldrT="[Texto]" custT="1"/>
      <dgm:spPr/>
      <dgm:t>
        <a:bodyPr/>
        <a:lstStyle/>
        <a:p>
          <a:r>
            <a:rPr lang="es-MX" sz="1200" b="1" dirty="0" smtClean="0">
              <a:effectLst>
                <a:outerShdw blurRad="38100" dist="38100" dir="2700000" algn="tl">
                  <a:srgbClr val="000000">
                    <a:alpha val="43137"/>
                  </a:srgbClr>
                </a:outerShdw>
              </a:effectLst>
              <a:latin typeface="NEW TIMES ROMAN"/>
            </a:rPr>
            <a:t>Tiempo Libre</a:t>
          </a:r>
          <a:endParaRPr lang="es-MX" sz="1200" b="1" dirty="0">
            <a:effectLst>
              <a:outerShdw blurRad="38100" dist="38100" dir="2700000" algn="tl">
                <a:srgbClr val="000000">
                  <a:alpha val="43137"/>
                </a:srgbClr>
              </a:outerShdw>
            </a:effectLst>
            <a:latin typeface="NEW TIMES ROMAN"/>
          </a:endParaRPr>
        </a:p>
      </dgm:t>
    </dgm:pt>
    <dgm:pt modelId="{18C7DC50-8D02-44B6-BA25-A22122D2044C}" type="parTrans" cxnId="{F3EC4EA9-9107-451E-8E23-06FA9B2222AD}">
      <dgm:prSet/>
      <dgm:spPr/>
      <dgm:t>
        <a:bodyPr/>
        <a:lstStyle/>
        <a:p>
          <a:endParaRPr lang="es-MX" sz="1200"/>
        </a:p>
      </dgm:t>
    </dgm:pt>
    <dgm:pt modelId="{4A7D8926-61EB-41E7-84EF-3FA1C0D1040B}" type="sibTrans" cxnId="{F3EC4EA9-9107-451E-8E23-06FA9B2222AD}">
      <dgm:prSet/>
      <dgm:spPr/>
      <dgm:t>
        <a:bodyPr/>
        <a:lstStyle/>
        <a:p>
          <a:endParaRPr lang="es-MX" sz="1200"/>
        </a:p>
      </dgm:t>
    </dgm:pt>
    <dgm:pt modelId="{45D11D3E-932E-402B-B115-FD64F91CC66A}">
      <dgm:prSet custT="1"/>
      <dgm:spPr/>
      <dgm:t>
        <a:bodyPr/>
        <a:lstStyle/>
        <a:p>
          <a:r>
            <a:rPr lang="es-CO" sz="1200" b="1" dirty="0" smtClean="0">
              <a:solidFill>
                <a:srgbClr val="00B0F0"/>
              </a:solidFill>
              <a:latin typeface="NEW TIMES ROMAN"/>
            </a:rPr>
            <a:t>Duran y Ledesma (2015) </a:t>
          </a:r>
          <a:r>
            <a:rPr lang="es-CO" sz="1200" dirty="0" smtClean="0">
              <a:latin typeface="NEW TIMES ROMAN"/>
            </a:rPr>
            <a:t>hace referencia al periodo de tiempo que le queda al individuo después de llevar a cabo sus obligaciones diarias</a:t>
          </a:r>
          <a:endParaRPr lang="es-MX" sz="1200" dirty="0">
            <a:latin typeface="NEW TIMES ROMAN"/>
          </a:endParaRPr>
        </a:p>
      </dgm:t>
    </dgm:pt>
    <dgm:pt modelId="{65F45C99-B15B-4A5C-8D47-7C7F9FB2E5EA}" type="parTrans" cxnId="{734F89D0-18AD-4646-A9C4-798B043EC6DB}">
      <dgm:prSet/>
      <dgm:spPr/>
      <dgm:t>
        <a:bodyPr/>
        <a:lstStyle/>
        <a:p>
          <a:endParaRPr lang="es-MX"/>
        </a:p>
      </dgm:t>
    </dgm:pt>
    <dgm:pt modelId="{2952E9BF-5D41-4F23-92E2-A3D82C08E755}" type="sibTrans" cxnId="{734F89D0-18AD-4646-A9C4-798B043EC6DB}">
      <dgm:prSet/>
      <dgm:spPr/>
      <dgm:t>
        <a:bodyPr/>
        <a:lstStyle/>
        <a:p>
          <a:endParaRPr lang="es-MX"/>
        </a:p>
      </dgm:t>
    </dgm:pt>
    <dgm:pt modelId="{5C9A09B7-0471-460A-8D58-DE6EDE3D51C0}">
      <dgm:prSet custT="1"/>
      <dgm:spPr/>
      <dgm:t>
        <a:bodyPr/>
        <a:lstStyle/>
        <a:p>
          <a:r>
            <a:rPr lang="es-CO" sz="1200" b="1" dirty="0" err="1" smtClean="0">
              <a:solidFill>
                <a:srgbClr val="00B0F0"/>
              </a:solidFill>
              <a:latin typeface="NEW TIMES ROMAN"/>
            </a:rPr>
            <a:t>Dumazedier</a:t>
          </a:r>
          <a:r>
            <a:rPr lang="es-CO" sz="1200" b="1" dirty="0" smtClean="0">
              <a:solidFill>
                <a:srgbClr val="00B0F0"/>
              </a:solidFill>
              <a:latin typeface="NEW TIMES ROMAN"/>
            </a:rPr>
            <a:t> (1960) </a:t>
          </a:r>
          <a:r>
            <a:rPr lang="es-CO" sz="1200" dirty="0" smtClean="0">
              <a:latin typeface="NEW TIMES ROMAN"/>
            </a:rPr>
            <a:t>plantea  el tiempo libre como recreación</a:t>
          </a:r>
          <a:endParaRPr lang="es-MX" sz="1200" dirty="0">
            <a:latin typeface="NEW TIMES ROMAN"/>
          </a:endParaRPr>
        </a:p>
      </dgm:t>
    </dgm:pt>
    <dgm:pt modelId="{93BC4FB2-0E96-4D52-940B-C12FDC423D0D}" type="parTrans" cxnId="{5ADDE587-506E-4010-8DED-9EB97E4DB5B8}">
      <dgm:prSet/>
      <dgm:spPr/>
      <dgm:t>
        <a:bodyPr/>
        <a:lstStyle/>
        <a:p>
          <a:endParaRPr lang="es-MX"/>
        </a:p>
      </dgm:t>
    </dgm:pt>
    <dgm:pt modelId="{2E5978B6-263A-49A8-8BD1-20E03DCFD92F}" type="sibTrans" cxnId="{5ADDE587-506E-4010-8DED-9EB97E4DB5B8}">
      <dgm:prSet/>
      <dgm:spPr/>
      <dgm:t>
        <a:bodyPr/>
        <a:lstStyle/>
        <a:p>
          <a:endParaRPr lang="es-MX"/>
        </a:p>
      </dgm:t>
    </dgm:pt>
    <dgm:pt modelId="{36C808C3-86EB-4738-95A7-A4A3FDE55F57}" type="pres">
      <dgm:prSet presAssocID="{C9FAA910-761D-418B-B615-A9612719CA1C}" presName="linearFlow" presStyleCnt="0">
        <dgm:presLayoutVars>
          <dgm:dir/>
          <dgm:animLvl val="lvl"/>
          <dgm:resizeHandles val="exact"/>
        </dgm:presLayoutVars>
      </dgm:prSet>
      <dgm:spPr/>
      <dgm:t>
        <a:bodyPr/>
        <a:lstStyle/>
        <a:p>
          <a:endParaRPr lang="es-MX"/>
        </a:p>
      </dgm:t>
    </dgm:pt>
    <dgm:pt modelId="{E1947BBB-F869-40D8-BFB4-B627C94A4B21}" type="pres">
      <dgm:prSet presAssocID="{594A8EFF-C4FA-44E1-9D79-0EF6A14BC133}" presName="composite" presStyleCnt="0"/>
      <dgm:spPr/>
    </dgm:pt>
    <dgm:pt modelId="{CE5F92AF-60AB-40B7-A5D7-D34572FAAC78}" type="pres">
      <dgm:prSet presAssocID="{594A8EFF-C4FA-44E1-9D79-0EF6A14BC133}" presName="parentText" presStyleLbl="alignNode1" presStyleIdx="0" presStyleCnt="4">
        <dgm:presLayoutVars>
          <dgm:chMax val="1"/>
          <dgm:bulletEnabled val="1"/>
        </dgm:presLayoutVars>
      </dgm:prSet>
      <dgm:spPr/>
      <dgm:t>
        <a:bodyPr/>
        <a:lstStyle/>
        <a:p>
          <a:endParaRPr lang="es-MX"/>
        </a:p>
      </dgm:t>
    </dgm:pt>
    <dgm:pt modelId="{02DA8FAE-3AA5-44AF-BCFD-4B12F3D28802}" type="pres">
      <dgm:prSet presAssocID="{594A8EFF-C4FA-44E1-9D79-0EF6A14BC133}" presName="descendantText" presStyleLbl="alignAcc1" presStyleIdx="0" presStyleCnt="4" custScaleX="97316" custScaleY="107603" custLinFactNeighborX="-143" custLinFactNeighborY="3045">
        <dgm:presLayoutVars>
          <dgm:bulletEnabled val="1"/>
        </dgm:presLayoutVars>
      </dgm:prSet>
      <dgm:spPr/>
      <dgm:t>
        <a:bodyPr/>
        <a:lstStyle/>
        <a:p>
          <a:endParaRPr lang="es-MX"/>
        </a:p>
      </dgm:t>
    </dgm:pt>
    <dgm:pt modelId="{D2C0C6AD-FB05-4677-877A-AB83AC1F2932}" type="pres">
      <dgm:prSet presAssocID="{97935135-35F1-4E23-8E23-E82E753D8475}" presName="sp" presStyleCnt="0"/>
      <dgm:spPr/>
    </dgm:pt>
    <dgm:pt modelId="{E841609F-C6AE-4023-A0DD-934C7F1B0EFC}" type="pres">
      <dgm:prSet presAssocID="{9FFB802C-51D4-4F16-9A5D-CC71A1B2DE8C}" presName="composite" presStyleCnt="0"/>
      <dgm:spPr/>
    </dgm:pt>
    <dgm:pt modelId="{74F6A5A0-DD31-4CCF-80C7-DD48923D85BB}" type="pres">
      <dgm:prSet presAssocID="{9FFB802C-51D4-4F16-9A5D-CC71A1B2DE8C}" presName="parentText" presStyleLbl="alignNode1" presStyleIdx="1" presStyleCnt="4" custLinFactNeighborX="474" custLinFactNeighborY="-14678">
        <dgm:presLayoutVars>
          <dgm:chMax val="1"/>
          <dgm:bulletEnabled val="1"/>
        </dgm:presLayoutVars>
      </dgm:prSet>
      <dgm:spPr/>
      <dgm:t>
        <a:bodyPr/>
        <a:lstStyle/>
        <a:p>
          <a:endParaRPr lang="es-MX"/>
        </a:p>
      </dgm:t>
    </dgm:pt>
    <dgm:pt modelId="{F2E1610F-9367-417A-829C-F25873EE9879}" type="pres">
      <dgm:prSet presAssocID="{9FFB802C-51D4-4F16-9A5D-CC71A1B2DE8C}" presName="descendantText" presStyleLbl="alignAcc1" presStyleIdx="1" presStyleCnt="4" custScaleX="90572" custScaleY="128974" custLinFactNeighborX="-3515" custLinFactNeighborY="-6875">
        <dgm:presLayoutVars>
          <dgm:bulletEnabled val="1"/>
        </dgm:presLayoutVars>
      </dgm:prSet>
      <dgm:spPr/>
      <dgm:t>
        <a:bodyPr/>
        <a:lstStyle/>
        <a:p>
          <a:endParaRPr lang="es-MX"/>
        </a:p>
      </dgm:t>
    </dgm:pt>
    <dgm:pt modelId="{6E1D507F-B049-4CD4-9CE2-C1F04D5067E0}" type="pres">
      <dgm:prSet presAssocID="{E3A0DA6F-E145-46BC-B7F1-3FEF055B1809}" presName="sp" presStyleCnt="0"/>
      <dgm:spPr/>
    </dgm:pt>
    <dgm:pt modelId="{DFF0C9A8-7738-454B-AD6C-982BA94109A5}" type="pres">
      <dgm:prSet presAssocID="{20836EB8-18CB-4546-A6F2-316992055BE1}" presName="composite" presStyleCnt="0"/>
      <dgm:spPr/>
    </dgm:pt>
    <dgm:pt modelId="{6CD6FBCE-1BEC-4984-AAD4-A529F81F613E}" type="pres">
      <dgm:prSet presAssocID="{20836EB8-18CB-4546-A6F2-316992055BE1}" presName="parentText" presStyleLbl="alignNode1" presStyleIdx="2" presStyleCnt="4" custLinFactNeighborX="-1022" custLinFactNeighborY="-17216">
        <dgm:presLayoutVars>
          <dgm:chMax val="1"/>
          <dgm:bulletEnabled val="1"/>
        </dgm:presLayoutVars>
      </dgm:prSet>
      <dgm:spPr/>
      <dgm:t>
        <a:bodyPr/>
        <a:lstStyle/>
        <a:p>
          <a:endParaRPr lang="es-MX"/>
        </a:p>
      </dgm:t>
    </dgm:pt>
    <dgm:pt modelId="{5815FFF7-0F58-49F5-8863-55D5C9E8B4E1}" type="pres">
      <dgm:prSet presAssocID="{20836EB8-18CB-4546-A6F2-316992055BE1}" presName="descendantText" presStyleLbl="alignAcc1" presStyleIdx="2" presStyleCnt="4" custScaleX="94524" custLinFactNeighborX="-1435" custLinFactNeighborY="-9282">
        <dgm:presLayoutVars>
          <dgm:bulletEnabled val="1"/>
        </dgm:presLayoutVars>
      </dgm:prSet>
      <dgm:spPr/>
      <dgm:t>
        <a:bodyPr/>
        <a:lstStyle/>
        <a:p>
          <a:endParaRPr lang="es-MX"/>
        </a:p>
      </dgm:t>
    </dgm:pt>
    <dgm:pt modelId="{D917E6EA-B596-4A1F-BB8C-9DBABFFC1B0D}" type="pres">
      <dgm:prSet presAssocID="{B1C7595F-C4E1-43B3-9531-F000E7C65599}" presName="sp" presStyleCnt="0"/>
      <dgm:spPr/>
    </dgm:pt>
    <dgm:pt modelId="{8C83966B-0D03-4E60-9FF1-86CE41CE72F9}" type="pres">
      <dgm:prSet presAssocID="{01D02C86-1E7B-42A1-AF5F-38CCFFC58D27}" presName="composite" presStyleCnt="0"/>
      <dgm:spPr/>
    </dgm:pt>
    <dgm:pt modelId="{9971655C-8738-4D98-AB3E-D5CD98DB8CF2}" type="pres">
      <dgm:prSet presAssocID="{01D02C86-1E7B-42A1-AF5F-38CCFFC58D27}" presName="parentText" presStyleLbl="alignNode1" presStyleIdx="3" presStyleCnt="4" custLinFactNeighborX="-1022" custLinFactNeighborY="-17216">
        <dgm:presLayoutVars>
          <dgm:chMax val="1"/>
          <dgm:bulletEnabled val="1"/>
        </dgm:presLayoutVars>
      </dgm:prSet>
      <dgm:spPr/>
      <dgm:t>
        <a:bodyPr/>
        <a:lstStyle/>
        <a:p>
          <a:endParaRPr lang="es-MX"/>
        </a:p>
      </dgm:t>
    </dgm:pt>
    <dgm:pt modelId="{7483E924-CCCF-41F4-9D2B-35928E86799D}" type="pres">
      <dgm:prSet presAssocID="{01D02C86-1E7B-42A1-AF5F-38CCFFC58D27}" presName="descendantText" presStyleLbl="alignAcc1" presStyleIdx="3" presStyleCnt="4" custScaleX="94892" custLinFactNeighborX="-1619" custLinFactNeighborY="-18191">
        <dgm:presLayoutVars>
          <dgm:bulletEnabled val="1"/>
        </dgm:presLayoutVars>
      </dgm:prSet>
      <dgm:spPr/>
      <dgm:t>
        <a:bodyPr/>
        <a:lstStyle/>
        <a:p>
          <a:endParaRPr lang="es-MX"/>
        </a:p>
      </dgm:t>
    </dgm:pt>
  </dgm:ptLst>
  <dgm:cxnLst>
    <dgm:cxn modelId="{277657E5-2E69-40C5-8C6C-39B1972092D8}" srcId="{594A8EFF-C4FA-44E1-9D79-0EF6A14BC133}" destId="{0B169BA5-04B6-4A10-BD95-AA2BA89F4123}" srcOrd="1" destOrd="0" parTransId="{24B783D9-ADB4-4F8D-A7C2-63FC1452E592}" sibTransId="{A03979FE-E5AD-434F-84A4-2B8E76569204}"/>
    <dgm:cxn modelId="{F3EC4EA9-9107-451E-8E23-06FA9B2222AD}" srcId="{C9FAA910-761D-418B-B615-A9612719CA1C}" destId="{01D02C86-1E7B-42A1-AF5F-38CCFFC58D27}" srcOrd="3" destOrd="0" parTransId="{18C7DC50-8D02-44B6-BA25-A22122D2044C}" sibTransId="{4A7D8926-61EB-41E7-84EF-3FA1C0D1040B}"/>
    <dgm:cxn modelId="{BB70B21E-F3D9-4E89-81AE-664F1B1BE92A}" type="presOf" srcId="{20836EB8-18CB-4546-A6F2-316992055BE1}" destId="{6CD6FBCE-1BEC-4984-AAD4-A529F81F613E}" srcOrd="0" destOrd="0" presId="urn:microsoft.com/office/officeart/2005/8/layout/chevron2"/>
    <dgm:cxn modelId="{A24C5588-E8F8-4247-9E69-DB6E061AABD4}" type="presOf" srcId="{01D02C86-1E7B-42A1-AF5F-38CCFFC58D27}" destId="{9971655C-8738-4D98-AB3E-D5CD98DB8CF2}" srcOrd="0" destOrd="0" presId="urn:microsoft.com/office/officeart/2005/8/layout/chevron2"/>
    <dgm:cxn modelId="{E6D66575-5E4B-4A58-B8B2-204B0A2DFFEE}" srcId="{9FFB802C-51D4-4F16-9A5D-CC71A1B2DE8C}" destId="{683D0484-F139-415C-AABE-1C7C3AF10A43}" srcOrd="1" destOrd="0" parTransId="{3227772F-47A1-4350-A7F6-7AB79CC4837B}" sibTransId="{DDD07427-D93F-4257-BDFD-501A3469EDF3}"/>
    <dgm:cxn modelId="{478E7F59-5754-44BA-BCF0-1A20ED32EFD1}" type="presOf" srcId="{594A8EFF-C4FA-44E1-9D79-0EF6A14BC133}" destId="{CE5F92AF-60AB-40B7-A5D7-D34572FAAC78}" srcOrd="0" destOrd="0" presId="urn:microsoft.com/office/officeart/2005/8/layout/chevron2"/>
    <dgm:cxn modelId="{3CC365A7-BB38-491A-BC37-BB64C4FBB6D0}" srcId="{C9FAA910-761D-418B-B615-A9612719CA1C}" destId="{9FFB802C-51D4-4F16-9A5D-CC71A1B2DE8C}" srcOrd="1" destOrd="0" parTransId="{64C76B16-30DC-4B8F-B2E9-262FC1C775EC}" sibTransId="{E3A0DA6F-E145-46BC-B7F1-3FEF055B1809}"/>
    <dgm:cxn modelId="{4BBC59F9-0B22-43B8-8CF5-23DCFE7E292F}" srcId="{9FFB802C-51D4-4F16-9A5D-CC71A1B2DE8C}" destId="{75E02623-A692-4693-BFA2-EC4723D89EEC}" srcOrd="3" destOrd="0" parTransId="{683CDA95-3B93-4A5A-AFDB-EF6CD0D4D2A9}" sibTransId="{891A4CF7-2355-46A0-98F5-1535C61A0F1B}"/>
    <dgm:cxn modelId="{09652056-E006-44DB-9292-F198300E65F2}" srcId="{C9FAA910-761D-418B-B615-A9612719CA1C}" destId="{20836EB8-18CB-4546-A6F2-316992055BE1}" srcOrd="2" destOrd="0" parTransId="{9618E1AE-C5A2-44E8-976A-2E7BEF382F39}" sibTransId="{B1C7595F-C4E1-43B3-9531-F000E7C65599}"/>
    <dgm:cxn modelId="{92B8C618-0F8A-49A1-AE4C-9980BFA7E1F1}" srcId="{9FFB802C-51D4-4F16-9A5D-CC71A1B2DE8C}" destId="{BFC52C21-4838-491E-B630-0A9A8717947C}" srcOrd="2" destOrd="0" parTransId="{3CB68D8F-2726-457B-B2DF-4B69694E7AEA}" sibTransId="{E212F093-93EB-40B3-A30B-5D408016B551}"/>
    <dgm:cxn modelId="{5ADDE587-506E-4010-8DED-9EB97E4DB5B8}" srcId="{01D02C86-1E7B-42A1-AF5F-38CCFFC58D27}" destId="{5C9A09B7-0471-460A-8D58-DE6EDE3D51C0}" srcOrd="1" destOrd="0" parTransId="{93BC4FB2-0E96-4D52-940B-C12FDC423D0D}" sibTransId="{2E5978B6-263A-49A8-8BD1-20E03DCFD92F}"/>
    <dgm:cxn modelId="{B8D1907A-B322-4A67-B352-4AF09FC2FE61}" type="presOf" srcId="{683D0484-F139-415C-AABE-1C7C3AF10A43}" destId="{F2E1610F-9367-417A-829C-F25873EE9879}" srcOrd="0" destOrd="1" presId="urn:microsoft.com/office/officeart/2005/8/layout/chevron2"/>
    <dgm:cxn modelId="{B9166568-9068-4143-99E0-E0E594BD92C7}" type="presOf" srcId="{5C9A09B7-0471-460A-8D58-DE6EDE3D51C0}" destId="{7483E924-CCCF-41F4-9D2B-35928E86799D}" srcOrd="0" destOrd="1" presId="urn:microsoft.com/office/officeart/2005/8/layout/chevron2"/>
    <dgm:cxn modelId="{523628EB-424A-4B4F-B4EF-EC2720CBC808}" type="presOf" srcId="{C9FAA910-761D-418B-B615-A9612719CA1C}" destId="{36C808C3-86EB-4738-95A7-A4A3FDE55F57}" srcOrd="0" destOrd="0" presId="urn:microsoft.com/office/officeart/2005/8/layout/chevron2"/>
    <dgm:cxn modelId="{734F89D0-18AD-4646-A9C4-798B043EC6DB}" srcId="{01D02C86-1E7B-42A1-AF5F-38CCFFC58D27}" destId="{45D11D3E-932E-402B-B115-FD64F91CC66A}" srcOrd="0" destOrd="0" parTransId="{65F45C99-B15B-4A5C-8D47-7C7F9FB2E5EA}" sibTransId="{2952E9BF-5D41-4F23-92E2-A3D82C08E755}"/>
    <dgm:cxn modelId="{194A4BF6-DBF7-43B8-887B-F12329CBA0FF}" type="presOf" srcId="{45D11D3E-932E-402B-B115-FD64F91CC66A}" destId="{7483E924-CCCF-41F4-9D2B-35928E86799D}" srcOrd="0" destOrd="0" presId="urn:microsoft.com/office/officeart/2005/8/layout/chevron2"/>
    <dgm:cxn modelId="{DA738B22-3244-4ED3-A973-87577DB281F2}" srcId="{20836EB8-18CB-4546-A6F2-316992055BE1}" destId="{662DF5CF-2378-4051-A198-5291952DDC9C}" srcOrd="0" destOrd="0" parTransId="{AA51A5C5-4E45-4E1F-9618-2087116A47DF}" sibTransId="{D67F090B-D228-4CC1-9FEA-DACCD1279F04}"/>
    <dgm:cxn modelId="{7CAE5D75-1250-443C-A24C-04B7FBE850F5}" type="presOf" srcId="{7A34FE99-3AD3-4E14-99CD-1868F7375826}" destId="{02DA8FAE-3AA5-44AF-BCFD-4B12F3D28802}" srcOrd="0" destOrd="2" presId="urn:microsoft.com/office/officeart/2005/8/layout/chevron2"/>
    <dgm:cxn modelId="{EB5E0BD9-FFD5-4A00-A021-B9B1D0CC7B02}" type="presOf" srcId="{662DF5CF-2378-4051-A198-5291952DDC9C}" destId="{5815FFF7-0F58-49F5-8863-55D5C9E8B4E1}" srcOrd="0" destOrd="0" presId="urn:microsoft.com/office/officeart/2005/8/layout/chevron2"/>
    <dgm:cxn modelId="{0E56D3AC-DE4A-41BC-AD78-C7410B2BA7DA}" type="presOf" srcId="{5331B738-9C25-411A-8172-315D82F3A6F3}" destId="{F2E1610F-9367-417A-829C-F25873EE9879}" srcOrd="0" destOrd="0" presId="urn:microsoft.com/office/officeart/2005/8/layout/chevron2"/>
    <dgm:cxn modelId="{7215C04E-9A0E-49F8-B134-91AB3B9976D2}" type="presOf" srcId="{BFC52C21-4838-491E-B630-0A9A8717947C}" destId="{F2E1610F-9367-417A-829C-F25873EE9879}" srcOrd="0" destOrd="2" presId="urn:microsoft.com/office/officeart/2005/8/layout/chevron2"/>
    <dgm:cxn modelId="{BAFB9B85-D4D6-45F2-801B-AE60E150589E}" srcId="{9FFB802C-51D4-4F16-9A5D-CC71A1B2DE8C}" destId="{5331B738-9C25-411A-8172-315D82F3A6F3}" srcOrd="0" destOrd="0" parTransId="{3F7059C2-BC09-471B-BE80-8F5BE53BD2C4}" sibTransId="{1F80236B-67EA-49EB-9E84-9967B471660E}"/>
    <dgm:cxn modelId="{51026EF3-427E-4952-A2E2-D0A6268F194D}" srcId="{594A8EFF-C4FA-44E1-9D79-0EF6A14BC133}" destId="{E8BAD6C6-41AE-492C-A9EE-3E977C503728}" srcOrd="0" destOrd="0" parTransId="{9206695A-2539-47CF-A349-FDF542418704}" sibTransId="{DEA4E40B-DBF8-4D02-933F-5CC5EE81F245}"/>
    <dgm:cxn modelId="{9D5606B5-1946-4294-B414-969A16362DFA}" type="presOf" srcId="{E8BAD6C6-41AE-492C-A9EE-3E977C503728}" destId="{02DA8FAE-3AA5-44AF-BCFD-4B12F3D28802}" srcOrd="0" destOrd="0" presId="urn:microsoft.com/office/officeart/2005/8/layout/chevron2"/>
    <dgm:cxn modelId="{57F06188-1BD9-481C-B27A-8B8CB0065989}" srcId="{C9FAA910-761D-418B-B615-A9612719CA1C}" destId="{594A8EFF-C4FA-44E1-9D79-0EF6A14BC133}" srcOrd="0" destOrd="0" parTransId="{82B9514E-3C72-4375-B849-AA47F8CA9C98}" sibTransId="{97935135-35F1-4E23-8E23-E82E753D8475}"/>
    <dgm:cxn modelId="{22B52D92-B668-43FC-B483-EFB28B7D244C}" srcId="{594A8EFF-C4FA-44E1-9D79-0EF6A14BC133}" destId="{7A34FE99-3AD3-4E14-99CD-1868F7375826}" srcOrd="2" destOrd="0" parTransId="{5CC87EB0-6E2B-4EE1-ABE2-B937B0F2BAF1}" sibTransId="{B613CCD5-AEA5-47B5-A44F-2015AEA8C0AE}"/>
    <dgm:cxn modelId="{39F00FFC-370C-4A37-BBB3-0B2847DE04EE}" type="presOf" srcId="{9FFB802C-51D4-4F16-9A5D-CC71A1B2DE8C}" destId="{74F6A5A0-DD31-4CCF-80C7-DD48923D85BB}" srcOrd="0" destOrd="0" presId="urn:microsoft.com/office/officeart/2005/8/layout/chevron2"/>
    <dgm:cxn modelId="{1A463FB2-FE75-41F4-8DD5-3E8D27957E16}" type="presOf" srcId="{75E02623-A692-4693-BFA2-EC4723D89EEC}" destId="{F2E1610F-9367-417A-829C-F25873EE9879}" srcOrd="0" destOrd="3" presId="urn:microsoft.com/office/officeart/2005/8/layout/chevron2"/>
    <dgm:cxn modelId="{8B58946A-B956-482C-9623-32AC4C8E3810}" type="presOf" srcId="{0B169BA5-04B6-4A10-BD95-AA2BA89F4123}" destId="{02DA8FAE-3AA5-44AF-BCFD-4B12F3D28802}" srcOrd="0" destOrd="1" presId="urn:microsoft.com/office/officeart/2005/8/layout/chevron2"/>
    <dgm:cxn modelId="{D3E36E7B-A7DF-4263-983F-65AC9C3D27A2}" type="presParOf" srcId="{36C808C3-86EB-4738-95A7-A4A3FDE55F57}" destId="{E1947BBB-F869-40D8-BFB4-B627C94A4B21}" srcOrd="0" destOrd="0" presId="urn:microsoft.com/office/officeart/2005/8/layout/chevron2"/>
    <dgm:cxn modelId="{BA9E9BB1-7DBF-482A-9897-CEFE70C0BB29}" type="presParOf" srcId="{E1947BBB-F869-40D8-BFB4-B627C94A4B21}" destId="{CE5F92AF-60AB-40B7-A5D7-D34572FAAC78}" srcOrd="0" destOrd="0" presId="urn:microsoft.com/office/officeart/2005/8/layout/chevron2"/>
    <dgm:cxn modelId="{6167DF38-37D0-4A17-B2CE-7688A9336904}" type="presParOf" srcId="{E1947BBB-F869-40D8-BFB4-B627C94A4B21}" destId="{02DA8FAE-3AA5-44AF-BCFD-4B12F3D28802}" srcOrd="1" destOrd="0" presId="urn:microsoft.com/office/officeart/2005/8/layout/chevron2"/>
    <dgm:cxn modelId="{708E3DF6-7471-438A-B026-25F7FBC9EC7A}" type="presParOf" srcId="{36C808C3-86EB-4738-95A7-A4A3FDE55F57}" destId="{D2C0C6AD-FB05-4677-877A-AB83AC1F2932}" srcOrd="1" destOrd="0" presId="urn:microsoft.com/office/officeart/2005/8/layout/chevron2"/>
    <dgm:cxn modelId="{0BAAF47A-DEA0-4D2C-90B8-58ACB4F53E24}" type="presParOf" srcId="{36C808C3-86EB-4738-95A7-A4A3FDE55F57}" destId="{E841609F-C6AE-4023-A0DD-934C7F1B0EFC}" srcOrd="2" destOrd="0" presId="urn:microsoft.com/office/officeart/2005/8/layout/chevron2"/>
    <dgm:cxn modelId="{9AAF034B-1A49-4C24-9EB7-BC4D8861587D}" type="presParOf" srcId="{E841609F-C6AE-4023-A0DD-934C7F1B0EFC}" destId="{74F6A5A0-DD31-4CCF-80C7-DD48923D85BB}" srcOrd="0" destOrd="0" presId="urn:microsoft.com/office/officeart/2005/8/layout/chevron2"/>
    <dgm:cxn modelId="{72388505-75B8-49E8-AA85-D67BDA560CC5}" type="presParOf" srcId="{E841609F-C6AE-4023-A0DD-934C7F1B0EFC}" destId="{F2E1610F-9367-417A-829C-F25873EE9879}" srcOrd="1" destOrd="0" presId="urn:microsoft.com/office/officeart/2005/8/layout/chevron2"/>
    <dgm:cxn modelId="{B756A398-E03C-4FEE-A14A-AD2C68CA1A7A}" type="presParOf" srcId="{36C808C3-86EB-4738-95A7-A4A3FDE55F57}" destId="{6E1D507F-B049-4CD4-9CE2-C1F04D5067E0}" srcOrd="3" destOrd="0" presId="urn:microsoft.com/office/officeart/2005/8/layout/chevron2"/>
    <dgm:cxn modelId="{A0F3EC10-A7F8-4AB2-8207-2A7673A2F10C}" type="presParOf" srcId="{36C808C3-86EB-4738-95A7-A4A3FDE55F57}" destId="{DFF0C9A8-7738-454B-AD6C-982BA94109A5}" srcOrd="4" destOrd="0" presId="urn:microsoft.com/office/officeart/2005/8/layout/chevron2"/>
    <dgm:cxn modelId="{106E965F-AF87-44E9-AA65-FA8EFAB9E57B}" type="presParOf" srcId="{DFF0C9A8-7738-454B-AD6C-982BA94109A5}" destId="{6CD6FBCE-1BEC-4984-AAD4-A529F81F613E}" srcOrd="0" destOrd="0" presId="urn:microsoft.com/office/officeart/2005/8/layout/chevron2"/>
    <dgm:cxn modelId="{D68C1C23-A56B-48D2-9272-B66CDB011F6B}" type="presParOf" srcId="{DFF0C9A8-7738-454B-AD6C-982BA94109A5}" destId="{5815FFF7-0F58-49F5-8863-55D5C9E8B4E1}" srcOrd="1" destOrd="0" presId="urn:microsoft.com/office/officeart/2005/8/layout/chevron2"/>
    <dgm:cxn modelId="{E78D70E8-5921-477C-976B-CE44E4ECD95A}" type="presParOf" srcId="{36C808C3-86EB-4738-95A7-A4A3FDE55F57}" destId="{D917E6EA-B596-4A1F-BB8C-9DBABFFC1B0D}" srcOrd="5" destOrd="0" presId="urn:microsoft.com/office/officeart/2005/8/layout/chevron2"/>
    <dgm:cxn modelId="{B30CC68B-8D62-4C71-A9C4-6D050787DC2A}" type="presParOf" srcId="{36C808C3-86EB-4738-95A7-A4A3FDE55F57}" destId="{8C83966B-0D03-4E60-9FF1-86CE41CE72F9}" srcOrd="6" destOrd="0" presId="urn:microsoft.com/office/officeart/2005/8/layout/chevron2"/>
    <dgm:cxn modelId="{A06F49B8-B912-4BBD-A0C0-909381139F45}" type="presParOf" srcId="{8C83966B-0D03-4E60-9FF1-86CE41CE72F9}" destId="{9971655C-8738-4D98-AB3E-D5CD98DB8CF2}" srcOrd="0" destOrd="0" presId="urn:microsoft.com/office/officeart/2005/8/layout/chevron2"/>
    <dgm:cxn modelId="{F9C47528-F0A2-43FD-BB4C-008789234EE2}" type="presParOf" srcId="{8C83966B-0D03-4E60-9FF1-86CE41CE72F9}" destId="{7483E924-CCCF-41F4-9D2B-35928E8679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1691C-FC03-41EF-89DB-FAB9AADE88C6}"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s-MX"/>
        </a:p>
      </dgm:t>
    </dgm:pt>
    <dgm:pt modelId="{B5441776-1E31-4FBD-A6E2-7014D4365DFA}">
      <dgm:prSet phldrT="[Texto]" custT="1"/>
      <dgm:spPr>
        <a:solidFill>
          <a:schemeClr val="accent4">
            <a:lumMod val="40000"/>
            <a:lumOff val="60000"/>
          </a:schemeClr>
        </a:solidFill>
        <a:ln>
          <a:noFill/>
        </a:ln>
      </dgm:spPr>
      <dgm:t>
        <a:bodyPr/>
        <a:lstStyle/>
        <a:p>
          <a:r>
            <a:rPr lang="es-MX" sz="2400" b="1" dirty="0" smtClean="0">
              <a:solidFill>
                <a:schemeClr val="tx1"/>
              </a:solidFill>
              <a:effectLst/>
              <a:latin typeface="NEW TIMES ROMAN"/>
            </a:rPr>
            <a:t>Oscar Jara (2014)</a:t>
          </a:r>
          <a:endParaRPr lang="es-MX" sz="2400" b="1" dirty="0">
            <a:solidFill>
              <a:schemeClr val="tx1"/>
            </a:solidFill>
            <a:effectLst/>
            <a:latin typeface="NEW TIMES ROMAN"/>
          </a:endParaRPr>
        </a:p>
      </dgm:t>
    </dgm:pt>
    <dgm:pt modelId="{AA2B058E-F945-4CF0-9F0F-DC862C7EBB09}" type="parTrans" cxnId="{DE52363E-D984-44B2-AF9D-59B2C64B301B}">
      <dgm:prSet/>
      <dgm:spPr/>
      <dgm:t>
        <a:bodyPr/>
        <a:lstStyle/>
        <a:p>
          <a:endParaRPr lang="es-MX"/>
        </a:p>
      </dgm:t>
    </dgm:pt>
    <dgm:pt modelId="{4144809C-6A33-44FA-B50B-BCAE5B185A55}" type="sibTrans" cxnId="{DE52363E-D984-44B2-AF9D-59B2C64B301B}">
      <dgm:prSet/>
      <dgm:spPr/>
      <dgm:t>
        <a:bodyPr/>
        <a:lstStyle/>
        <a:p>
          <a:endParaRPr lang="es-MX"/>
        </a:p>
      </dgm:t>
    </dgm:pt>
    <dgm:pt modelId="{50B1C189-BC5F-4902-B436-034FABBA00B3}">
      <dgm:prSet phldrT="[Texto]" custT="1"/>
      <dgm:spPr>
        <a:noFill/>
      </dgm:spPr>
      <dgm:t>
        <a:bodyPr/>
        <a:lstStyle/>
        <a:p>
          <a:r>
            <a:rPr lang="es-MX" sz="2000" dirty="0" smtClean="0">
              <a:solidFill>
                <a:schemeClr val="tx1"/>
              </a:solidFill>
              <a:effectLst/>
              <a:latin typeface="NEW TIMES ROMAN"/>
            </a:rPr>
            <a:t>Carácter Cualitativo</a:t>
          </a:r>
          <a:endParaRPr lang="es-MX" sz="2000" dirty="0">
            <a:solidFill>
              <a:schemeClr val="tx1"/>
            </a:solidFill>
            <a:effectLst/>
            <a:latin typeface="NEW TIMES ROMAN"/>
          </a:endParaRPr>
        </a:p>
      </dgm:t>
    </dgm:pt>
    <dgm:pt modelId="{A59D8F31-7409-4043-A2ED-35DA24350DCE}" type="parTrans" cxnId="{DD89FB69-74DA-44AC-BAC3-6143A7AE0659}">
      <dgm:prSet/>
      <dgm:spPr>
        <a:ln>
          <a:solidFill>
            <a:schemeClr val="tx1"/>
          </a:solidFill>
        </a:ln>
      </dgm:spPr>
      <dgm:t>
        <a:bodyPr/>
        <a:lstStyle/>
        <a:p>
          <a:endParaRPr lang="es-MX"/>
        </a:p>
      </dgm:t>
    </dgm:pt>
    <dgm:pt modelId="{3D960C4F-37DB-4550-9E4A-99C886437449}" type="sibTrans" cxnId="{DD89FB69-74DA-44AC-BAC3-6143A7AE0659}">
      <dgm:prSet/>
      <dgm:spPr/>
      <dgm:t>
        <a:bodyPr/>
        <a:lstStyle/>
        <a:p>
          <a:endParaRPr lang="es-MX"/>
        </a:p>
      </dgm:t>
    </dgm:pt>
    <dgm:pt modelId="{00AE2230-32A6-48E5-BA29-855D94D7AAC0}">
      <dgm:prSet phldrT="[Texto]" custT="1"/>
      <dgm:spPr>
        <a:noFill/>
      </dgm:spPr>
      <dgm:t>
        <a:bodyPr/>
        <a:lstStyle/>
        <a:p>
          <a:r>
            <a:rPr lang="es-MX" sz="2000" dirty="0" smtClean="0">
              <a:solidFill>
                <a:schemeClr val="tx1"/>
              </a:solidFill>
              <a:effectLst/>
              <a:latin typeface="NEW TIMES ROMAN"/>
            </a:rPr>
            <a:t>Enfoque Investigación Acción</a:t>
          </a:r>
          <a:endParaRPr lang="es-MX" sz="2000" dirty="0">
            <a:solidFill>
              <a:schemeClr val="tx1"/>
            </a:solidFill>
            <a:effectLst/>
            <a:latin typeface="NEW TIMES ROMAN"/>
          </a:endParaRPr>
        </a:p>
      </dgm:t>
    </dgm:pt>
    <dgm:pt modelId="{DC6A05B1-71A9-429D-9302-B074AEEC6085}" type="parTrans" cxnId="{135CC4DF-C012-4F83-9070-08A64D7EFC6E}">
      <dgm:prSet/>
      <dgm:spPr>
        <a:ln>
          <a:solidFill>
            <a:schemeClr val="tx1"/>
          </a:solidFill>
        </a:ln>
      </dgm:spPr>
      <dgm:t>
        <a:bodyPr/>
        <a:lstStyle/>
        <a:p>
          <a:endParaRPr lang="es-MX"/>
        </a:p>
      </dgm:t>
    </dgm:pt>
    <dgm:pt modelId="{C9B74A3C-1B68-41D2-B49C-5AC60BA145FD}" type="sibTrans" cxnId="{135CC4DF-C012-4F83-9070-08A64D7EFC6E}">
      <dgm:prSet/>
      <dgm:spPr/>
      <dgm:t>
        <a:bodyPr/>
        <a:lstStyle/>
        <a:p>
          <a:endParaRPr lang="es-MX"/>
        </a:p>
      </dgm:t>
    </dgm:pt>
    <dgm:pt modelId="{56022470-12CD-49AD-B385-992B39E5084B}">
      <dgm:prSet phldrT="[Texto]" custT="1"/>
      <dgm:spPr>
        <a:solidFill>
          <a:srgbClr val="00B0F0"/>
        </a:solidFill>
        <a:ln>
          <a:solidFill>
            <a:srgbClr val="00B0F0"/>
          </a:solidFill>
        </a:ln>
      </dgm:spPr>
      <dgm:t>
        <a:bodyPr/>
        <a:lstStyle/>
        <a:p>
          <a:r>
            <a:rPr lang="es-MX" sz="2000" b="0" dirty="0" smtClean="0">
              <a:solidFill>
                <a:schemeClr val="tx1"/>
              </a:solidFill>
              <a:latin typeface="NEW TIMES ROMAN"/>
            </a:rPr>
            <a:t>O. Jara plantea ruta metodológica de cinco tiempos</a:t>
          </a:r>
          <a:endParaRPr lang="es-MX" sz="2000" b="0" dirty="0">
            <a:solidFill>
              <a:schemeClr val="tx1"/>
            </a:solidFill>
            <a:latin typeface="NEW TIMES ROMAN"/>
          </a:endParaRPr>
        </a:p>
      </dgm:t>
    </dgm:pt>
    <dgm:pt modelId="{9BED251D-8739-420F-871E-B415FFA5AA38}" type="parTrans" cxnId="{11141D77-9951-48BD-8D0F-F4C29B62FE52}">
      <dgm:prSet/>
      <dgm:spPr/>
      <dgm:t>
        <a:bodyPr/>
        <a:lstStyle/>
        <a:p>
          <a:endParaRPr lang="es-MX"/>
        </a:p>
      </dgm:t>
    </dgm:pt>
    <dgm:pt modelId="{17F485AA-CAB9-43E7-926F-0A045A9F683F}" type="sibTrans" cxnId="{11141D77-9951-48BD-8D0F-F4C29B62FE52}">
      <dgm:prSet/>
      <dgm:spPr/>
      <dgm:t>
        <a:bodyPr/>
        <a:lstStyle/>
        <a:p>
          <a:endParaRPr lang="es-MX"/>
        </a:p>
      </dgm:t>
    </dgm:pt>
    <dgm:pt modelId="{C157FA2F-DD1B-46AD-9247-DC0846118443}">
      <dgm:prSet phldrT="[Texto]" custT="1"/>
      <dgm:spPr/>
      <dgm:t>
        <a:bodyPr/>
        <a:lstStyle/>
        <a:p>
          <a:pPr algn="l"/>
          <a:r>
            <a:rPr lang="es-MX" sz="2000" dirty="0" smtClean="0">
              <a:latin typeface="NEW TIMES ROMAN"/>
            </a:rPr>
            <a:t>1</a:t>
          </a:r>
          <a:r>
            <a:rPr lang="es-MX" sz="1800" dirty="0" smtClean="0">
              <a:latin typeface="NEW TIMES ROMAN"/>
            </a:rPr>
            <a:t>. Punto de partida </a:t>
          </a:r>
        </a:p>
        <a:p>
          <a:pPr algn="l"/>
          <a:r>
            <a:rPr lang="es-MX" sz="1800" dirty="0" smtClean="0">
              <a:latin typeface="NEW TIMES ROMAN"/>
            </a:rPr>
            <a:t>2.Formular un plan de sistematización </a:t>
          </a:r>
        </a:p>
        <a:p>
          <a:pPr algn="l"/>
          <a:r>
            <a:rPr lang="es-MX" sz="1800" dirty="0" smtClean="0">
              <a:latin typeface="NEW TIMES ROMAN"/>
            </a:rPr>
            <a:t>3. Recuperación del proceso vivido</a:t>
          </a:r>
          <a:endParaRPr lang="es-MX" sz="1800" dirty="0">
            <a:latin typeface="NEW TIMES ROMAN"/>
          </a:endParaRPr>
        </a:p>
      </dgm:t>
    </dgm:pt>
    <dgm:pt modelId="{60E97FED-F958-49D6-835F-4B2D50586763}" type="parTrans" cxnId="{9EBE0F05-5A14-4150-AEF8-BCD39588F855}">
      <dgm:prSet/>
      <dgm:spPr>
        <a:ln>
          <a:solidFill>
            <a:schemeClr val="tx1"/>
          </a:solidFill>
        </a:ln>
      </dgm:spPr>
      <dgm:t>
        <a:bodyPr/>
        <a:lstStyle/>
        <a:p>
          <a:endParaRPr lang="es-MX"/>
        </a:p>
      </dgm:t>
    </dgm:pt>
    <dgm:pt modelId="{89DEE1A3-6DC4-4E34-8EBE-04661FA3D091}" type="sibTrans" cxnId="{9EBE0F05-5A14-4150-AEF8-BCD39588F855}">
      <dgm:prSet/>
      <dgm:spPr/>
      <dgm:t>
        <a:bodyPr/>
        <a:lstStyle/>
        <a:p>
          <a:endParaRPr lang="es-MX"/>
        </a:p>
      </dgm:t>
    </dgm:pt>
    <dgm:pt modelId="{4B4D2A90-9D72-4E77-83F2-691D3B85B1D1}">
      <dgm:prSet phldrT="[Texto]" custT="1"/>
      <dgm:spPr/>
      <dgm:t>
        <a:bodyPr/>
        <a:lstStyle/>
        <a:p>
          <a:pPr algn="l"/>
          <a:r>
            <a:rPr lang="es-MX" sz="1800" dirty="0" smtClean="0">
              <a:latin typeface="NEW TIMES ROMAN"/>
            </a:rPr>
            <a:t>4</a:t>
          </a:r>
          <a:r>
            <a:rPr lang="es-MX" sz="1800" b="0" dirty="0" smtClean="0">
              <a:latin typeface="NEW TIMES ROMAN"/>
            </a:rPr>
            <a:t>.</a:t>
          </a:r>
          <a:r>
            <a:rPr lang="es-CO" sz="1800" b="0" dirty="0" smtClean="0">
              <a:effectLst/>
              <a:latin typeface="NEW TIMES ROMAN"/>
              <a:ea typeface="Times New Roman" panose="02020603050405020304" pitchFamily="18" charset="0"/>
              <a:cs typeface="Times New Roman" panose="02020603050405020304" pitchFamily="18" charset="0"/>
            </a:rPr>
            <a:t>La reflexión de fondo: ¿Por qué paso lo que paso?</a:t>
          </a:r>
        </a:p>
        <a:p>
          <a:pPr algn="l"/>
          <a:r>
            <a:rPr lang="es-CO" sz="1800" b="0" dirty="0" smtClean="0">
              <a:effectLst/>
              <a:latin typeface="NEW TIMES ROMAN"/>
              <a:cs typeface="Times New Roman" panose="02020603050405020304" pitchFamily="18" charset="0"/>
            </a:rPr>
            <a:t>5. Puntos de llegada</a:t>
          </a:r>
          <a:endParaRPr lang="es-MX" sz="1800" b="0" dirty="0">
            <a:latin typeface="NEW TIMES ROMAN"/>
          </a:endParaRPr>
        </a:p>
      </dgm:t>
    </dgm:pt>
    <dgm:pt modelId="{023B46B3-BA84-4F59-A09B-031E9E0BE79E}" type="parTrans" cxnId="{3CAA1D1A-508A-4BAE-B7F2-885325389FF7}">
      <dgm:prSet/>
      <dgm:spPr>
        <a:ln>
          <a:solidFill>
            <a:schemeClr val="tx1"/>
          </a:solidFill>
        </a:ln>
      </dgm:spPr>
      <dgm:t>
        <a:bodyPr/>
        <a:lstStyle/>
        <a:p>
          <a:endParaRPr lang="es-MX"/>
        </a:p>
      </dgm:t>
    </dgm:pt>
    <dgm:pt modelId="{54EE7398-7263-4BEE-9EAC-062807C74855}" type="sibTrans" cxnId="{3CAA1D1A-508A-4BAE-B7F2-885325389FF7}">
      <dgm:prSet/>
      <dgm:spPr/>
      <dgm:t>
        <a:bodyPr/>
        <a:lstStyle/>
        <a:p>
          <a:endParaRPr lang="es-MX"/>
        </a:p>
      </dgm:t>
    </dgm:pt>
    <dgm:pt modelId="{8B640EE2-B5BD-4130-8FE5-89473462D0DE}" type="pres">
      <dgm:prSet presAssocID="{6DE1691C-FC03-41EF-89DB-FAB9AADE88C6}" presName="diagram" presStyleCnt="0">
        <dgm:presLayoutVars>
          <dgm:chPref val="1"/>
          <dgm:dir/>
          <dgm:animOne val="branch"/>
          <dgm:animLvl val="lvl"/>
          <dgm:resizeHandles/>
        </dgm:presLayoutVars>
      </dgm:prSet>
      <dgm:spPr/>
      <dgm:t>
        <a:bodyPr/>
        <a:lstStyle/>
        <a:p>
          <a:endParaRPr lang="es-MX"/>
        </a:p>
      </dgm:t>
    </dgm:pt>
    <dgm:pt modelId="{752F6790-F315-465F-BF5C-D7C1F4E952D1}" type="pres">
      <dgm:prSet presAssocID="{B5441776-1E31-4FBD-A6E2-7014D4365DFA}" presName="root" presStyleCnt="0"/>
      <dgm:spPr/>
    </dgm:pt>
    <dgm:pt modelId="{19F00BE7-60C3-4755-B865-4720AD3FA0EA}" type="pres">
      <dgm:prSet presAssocID="{B5441776-1E31-4FBD-A6E2-7014D4365DFA}" presName="rootComposite" presStyleCnt="0"/>
      <dgm:spPr/>
    </dgm:pt>
    <dgm:pt modelId="{1BEBA135-DF72-469E-97A6-E6BD445C7BEF}" type="pres">
      <dgm:prSet presAssocID="{B5441776-1E31-4FBD-A6E2-7014D4365DFA}" presName="rootText" presStyleLbl="node1" presStyleIdx="0" presStyleCnt="2"/>
      <dgm:spPr/>
      <dgm:t>
        <a:bodyPr/>
        <a:lstStyle/>
        <a:p>
          <a:endParaRPr lang="es-MX"/>
        </a:p>
      </dgm:t>
    </dgm:pt>
    <dgm:pt modelId="{F662B50C-7B25-43D9-9026-6E59F79DC550}" type="pres">
      <dgm:prSet presAssocID="{B5441776-1E31-4FBD-A6E2-7014D4365DFA}" presName="rootConnector" presStyleLbl="node1" presStyleIdx="0" presStyleCnt="2"/>
      <dgm:spPr/>
      <dgm:t>
        <a:bodyPr/>
        <a:lstStyle/>
        <a:p>
          <a:endParaRPr lang="es-MX"/>
        </a:p>
      </dgm:t>
    </dgm:pt>
    <dgm:pt modelId="{2D4C1204-7F1F-424A-8832-2744B9050A41}" type="pres">
      <dgm:prSet presAssocID="{B5441776-1E31-4FBD-A6E2-7014D4365DFA}" presName="childShape" presStyleCnt="0"/>
      <dgm:spPr/>
    </dgm:pt>
    <dgm:pt modelId="{BEE35626-6B39-4FDF-A24D-0BAADCE44D87}" type="pres">
      <dgm:prSet presAssocID="{A59D8F31-7409-4043-A2ED-35DA24350DCE}" presName="Name13" presStyleLbl="parChTrans1D2" presStyleIdx="0" presStyleCnt="4"/>
      <dgm:spPr/>
      <dgm:t>
        <a:bodyPr/>
        <a:lstStyle/>
        <a:p>
          <a:endParaRPr lang="es-MX"/>
        </a:p>
      </dgm:t>
    </dgm:pt>
    <dgm:pt modelId="{A2F830C7-AA4B-4B7F-B5C1-F9C9375C118A}" type="pres">
      <dgm:prSet presAssocID="{50B1C189-BC5F-4902-B436-034FABBA00B3}" presName="childText" presStyleLbl="bgAcc1" presStyleIdx="0" presStyleCnt="4">
        <dgm:presLayoutVars>
          <dgm:bulletEnabled val="1"/>
        </dgm:presLayoutVars>
      </dgm:prSet>
      <dgm:spPr/>
      <dgm:t>
        <a:bodyPr/>
        <a:lstStyle/>
        <a:p>
          <a:endParaRPr lang="es-MX"/>
        </a:p>
      </dgm:t>
    </dgm:pt>
    <dgm:pt modelId="{C1264E01-C4B6-45F9-A5C1-7B340778955C}" type="pres">
      <dgm:prSet presAssocID="{DC6A05B1-71A9-429D-9302-B074AEEC6085}" presName="Name13" presStyleLbl="parChTrans1D2" presStyleIdx="1" presStyleCnt="4"/>
      <dgm:spPr/>
      <dgm:t>
        <a:bodyPr/>
        <a:lstStyle/>
        <a:p>
          <a:endParaRPr lang="es-MX"/>
        </a:p>
      </dgm:t>
    </dgm:pt>
    <dgm:pt modelId="{48E297E0-332E-4D9E-98A3-5CBC35C374A3}" type="pres">
      <dgm:prSet presAssocID="{00AE2230-32A6-48E5-BA29-855D94D7AAC0}" presName="childText" presStyleLbl="bgAcc1" presStyleIdx="1" presStyleCnt="4">
        <dgm:presLayoutVars>
          <dgm:bulletEnabled val="1"/>
        </dgm:presLayoutVars>
      </dgm:prSet>
      <dgm:spPr/>
      <dgm:t>
        <a:bodyPr/>
        <a:lstStyle/>
        <a:p>
          <a:endParaRPr lang="es-MX"/>
        </a:p>
      </dgm:t>
    </dgm:pt>
    <dgm:pt modelId="{8338A1B7-A2B8-4DE0-ADD0-194BFFEC1846}" type="pres">
      <dgm:prSet presAssocID="{56022470-12CD-49AD-B385-992B39E5084B}" presName="root" presStyleCnt="0"/>
      <dgm:spPr/>
    </dgm:pt>
    <dgm:pt modelId="{9BFFD9EA-4D42-4A1D-8347-4E9E37D75A7C}" type="pres">
      <dgm:prSet presAssocID="{56022470-12CD-49AD-B385-992B39E5084B}" presName="rootComposite" presStyleCnt="0"/>
      <dgm:spPr/>
    </dgm:pt>
    <dgm:pt modelId="{9057BEDC-F079-4967-B248-4B23D64E8BB2}" type="pres">
      <dgm:prSet presAssocID="{56022470-12CD-49AD-B385-992B39E5084B}" presName="rootText" presStyleLbl="node1" presStyleIdx="1" presStyleCnt="2"/>
      <dgm:spPr/>
      <dgm:t>
        <a:bodyPr/>
        <a:lstStyle/>
        <a:p>
          <a:endParaRPr lang="es-MX"/>
        </a:p>
      </dgm:t>
    </dgm:pt>
    <dgm:pt modelId="{10737BBD-5344-4D43-880B-26C205ECB4E0}" type="pres">
      <dgm:prSet presAssocID="{56022470-12CD-49AD-B385-992B39E5084B}" presName="rootConnector" presStyleLbl="node1" presStyleIdx="1" presStyleCnt="2"/>
      <dgm:spPr/>
      <dgm:t>
        <a:bodyPr/>
        <a:lstStyle/>
        <a:p>
          <a:endParaRPr lang="es-MX"/>
        </a:p>
      </dgm:t>
    </dgm:pt>
    <dgm:pt modelId="{32D1725C-A1E5-4E6F-A26D-4F1376048009}" type="pres">
      <dgm:prSet presAssocID="{56022470-12CD-49AD-B385-992B39E5084B}" presName="childShape" presStyleCnt="0"/>
      <dgm:spPr/>
    </dgm:pt>
    <dgm:pt modelId="{266E8B5D-83EA-4C2B-A6DE-D714236630DD}" type="pres">
      <dgm:prSet presAssocID="{60E97FED-F958-49D6-835F-4B2D50586763}" presName="Name13" presStyleLbl="parChTrans1D2" presStyleIdx="2" presStyleCnt="4"/>
      <dgm:spPr/>
      <dgm:t>
        <a:bodyPr/>
        <a:lstStyle/>
        <a:p>
          <a:endParaRPr lang="es-MX"/>
        </a:p>
      </dgm:t>
    </dgm:pt>
    <dgm:pt modelId="{DA520F22-2604-4700-AFE6-9D6572BEB5B3}" type="pres">
      <dgm:prSet presAssocID="{C157FA2F-DD1B-46AD-9247-DC0846118443}" presName="childText" presStyleLbl="bgAcc1" presStyleIdx="2" presStyleCnt="4" custScaleX="153178" custScaleY="111146">
        <dgm:presLayoutVars>
          <dgm:bulletEnabled val="1"/>
        </dgm:presLayoutVars>
      </dgm:prSet>
      <dgm:spPr/>
      <dgm:t>
        <a:bodyPr/>
        <a:lstStyle/>
        <a:p>
          <a:endParaRPr lang="es-MX"/>
        </a:p>
      </dgm:t>
    </dgm:pt>
    <dgm:pt modelId="{1FEA3E04-D6F8-4FD7-B5ED-08585E80CB76}" type="pres">
      <dgm:prSet presAssocID="{023B46B3-BA84-4F59-A09B-031E9E0BE79E}" presName="Name13" presStyleLbl="parChTrans1D2" presStyleIdx="3" presStyleCnt="4"/>
      <dgm:spPr/>
      <dgm:t>
        <a:bodyPr/>
        <a:lstStyle/>
        <a:p>
          <a:endParaRPr lang="es-MX"/>
        </a:p>
      </dgm:t>
    </dgm:pt>
    <dgm:pt modelId="{439AC5E4-9230-4BE5-9D4F-11F6123A2EB7}" type="pres">
      <dgm:prSet presAssocID="{4B4D2A90-9D72-4E77-83F2-691D3B85B1D1}" presName="childText" presStyleLbl="bgAcc1" presStyleIdx="3" presStyleCnt="4" custScaleX="121573">
        <dgm:presLayoutVars>
          <dgm:bulletEnabled val="1"/>
        </dgm:presLayoutVars>
      </dgm:prSet>
      <dgm:spPr/>
      <dgm:t>
        <a:bodyPr/>
        <a:lstStyle/>
        <a:p>
          <a:endParaRPr lang="es-MX"/>
        </a:p>
      </dgm:t>
    </dgm:pt>
  </dgm:ptLst>
  <dgm:cxnLst>
    <dgm:cxn modelId="{CBEECA82-4C9E-4C5B-8B4F-B0223EC5A6B7}" type="presOf" srcId="{023B46B3-BA84-4F59-A09B-031E9E0BE79E}" destId="{1FEA3E04-D6F8-4FD7-B5ED-08585E80CB76}" srcOrd="0" destOrd="0" presId="urn:microsoft.com/office/officeart/2005/8/layout/hierarchy3"/>
    <dgm:cxn modelId="{96D831DC-7E18-4879-9C26-D5D5141DFD79}" type="presOf" srcId="{56022470-12CD-49AD-B385-992B39E5084B}" destId="{9057BEDC-F079-4967-B248-4B23D64E8BB2}" srcOrd="0" destOrd="0" presId="urn:microsoft.com/office/officeart/2005/8/layout/hierarchy3"/>
    <dgm:cxn modelId="{135CC4DF-C012-4F83-9070-08A64D7EFC6E}" srcId="{B5441776-1E31-4FBD-A6E2-7014D4365DFA}" destId="{00AE2230-32A6-48E5-BA29-855D94D7AAC0}" srcOrd="1" destOrd="0" parTransId="{DC6A05B1-71A9-429D-9302-B074AEEC6085}" sibTransId="{C9B74A3C-1B68-41D2-B49C-5AC60BA145FD}"/>
    <dgm:cxn modelId="{11141D77-9951-48BD-8D0F-F4C29B62FE52}" srcId="{6DE1691C-FC03-41EF-89DB-FAB9AADE88C6}" destId="{56022470-12CD-49AD-B385-992B39E5084B}" srcOrd="1" destOrd="0" parTransId="{9BED251D-8739-420F-871E-B415FFA5AA38}" sibTransId="{17F485AA-CAB9-43E7-926F-0A045A9F683F}"/>
    <dgm:cxn modelId="{AF9ADE1D-1FD0-41C9-99A4-1AD8D0CD2930}" type="presOf" srcId="{6DE1691C-FC03-41EF-89DB-FAB9AADE88C6}" destId="{8B640EE2-B5BD-4130-8FE5-89473462D0DE}" srcOrd="0" destOrd="0" presId="urn:microsoft.com/office/officeart/2005/8/layout/hierarchy3"/>
    <dgm:cxn modelId="{DE52363E-D984-44B2-AF9D-59B2C64B301B}" srcId="{6DE1691C-FC03-41EF-89DB-FAB9AADE88C6}" destId="{B5441776-1E31-4FBD-A6E2-7014D4365DFA}" srcOrd="0" destOrd="0" parTransId="{AA2B058E-F945-4CF0-9F0F-DC862C7EBB09}" sibTransId="{4144809C-6A33-44FA-B50B-BCAE5B185A55}"/>
    <dgm:cxn modelId="{C8487892-D1D9-426B-A347-56A4030C20D5}" type="presOf" srcId="{C157FA2F-DD1B-46AD-9247-DC0846118443}" destId="{DA520F22-2604-4700-AFE6-9D6572BEB5B3}" srcOrd="0" destOrd="0" presId="urn:microsoft.com/office/officeart/2005/8/layout/hierarchy3"/>
    <dgm:cxn modelId="{540C4CBC-02F9-412D-862B-DB9729695734}" type="presOf" srcId="{00AE2230-32A6-48E5-BA29-855D94D7AAC0}" destId="{48E297E0-332E-4D9E-98A3-5CBC35C374A3}" srcOrd="0" destOrd="0" presId="urn:microsoft.com/office/officeart/2005/8/layout/hierarchy3"/>
    <dgm:cxn modelId="{41222E95-B064-4195-94B6-EDBF4B11B29D}" type="presOf" srcId="{A59D8F31-7409-4043-A2ED-35DA24350DCE}" destId="{BEE35626-6B39-4FDF-A24D-0BAADCE44D87}" srcOrd="0" destOrd="0" presId="urn:microsoft.com/office/officeart/2005/8/layout/hierarchy3"/>
    <dgm:cxn modelId="{13EF5F5B-1169-4B00-8F05-F3AC5B4BB34A}" type="presOf" srcId="{56022470-12CD-49AD-B385-992B39E5084B}" destId="{10737BBD-5344-4D43-880B-26C205ECB4E0}" srcOrd="1" destOrd="0" presId="urn:microsoft.com/office/officeart/2005/8/layout/hierarchy3"/>
    <dgm:cxn modelId="{DD89FB69-74DA-44AC-BAC3-6143A7AE0659}" srcId="{B5441776-1E31-4FBD-A6E2-7014D4365DFA}" destId="{50B1C189-BC5F-4902-B436-034FABBA00B3}" srcOrd="0" destOrd="0" parTransId="{A59D8F31-7409-4043-A2ED-35DA24350DCE}" sibTransId="{3D960C4F-37DB-4550-9E4A-99C886437449}"/>
    <dgm:cxn modelId="{C90D8321-EFE4-4700-ABD5-0F1AF9E79C34}" type="presOf" srcId="{60E97FED-F958-49D6-835F-4B2D50586763}" destId="{266E8B5D-83EA-4C2B-A6DE-D714236630DD}" srcOrd="0" destOrd="0" presId="urn:microsoft.com/office/officeart/2005/8/layout/hierarchy3"/>
    <dgm:cxn modelId="{D7010D86-D793-4A26-921B-A22FBDEF8E82}" type="presOf" srcId="{4B4D2A90-9D72-4E77-83F2-691D3B85B1D1}" destId="{439AC5E4-9230-4BE5-9D4F-11F6123A2EB7}" srcOrd="0" destOrd="0" presId="urn:microsoft.com/office/officeart/2005/8/layout/hierarchy3"/>
    <dgm:cxn modelId="{9EBE0F05-5A14-4150-AEF8-BCD39588F855}" srcId="{56022470-12CD-49AD-B385-992B39E5084B}" destId="{C157FA2F-DD1B-46AD-9247-DC0846118443}" srcOrd="0" destOrd="0" parTransId="{60E97FED-F958-49D6-835F-4B2D50586763}" sibTransId="{89DEE1A3-6DC4-4E34-8EBE-04661FA3D091}"/>
    <dgm:cxn modelId="{0018C49B-01A2-47FB-A2D3-D9E944653EA6}" type="presOf" srcId="{B5441776-1E31-4FBD-A6E2-7014D4365DFA}" destId="{1BEBA135-DF72-469E-97A6-E6BD445C7BEF}" srcOrd="0" destOrd="0" presId="urn:microsoft.com/office/officeart/2005/8/layout/hierarchy3"/>
    <dgm:cxn modelId="{6BF6032B-0C1C-4F9F-BF43-585EB4D9BD25}" type="presOf" srcId="{DC6A05B1-71A9-429D-9302-B074AEEC6085}" destId="{C1264E01-C4B6-45F9-A5C1-7B340778955C}" srcOrd="0" destOrd="0" presId="urn:microsoft.com/office/officeart/2005/8/layout/hierarchy3"/>
    <dgm:cxn modelId="{3CAA1D1A-508A-4BAE-B7F2-885325389FF7}" srcId="{56022470-12CD-49AD-B385-992B39E5084B}" destId="{4B4D2A90-9D72-4E77-83F2-691D3B85B1D1}" srcOrd="1" destOrd="0" parTransId="{023B46B3-BA84-4F59-A09B-031E9E0BE79E}" sibTransId="{54EE7398-7263-4BEE-9EAC-062807C74855}"/>
    <dgm:cxn modelId="{260F7C67-D7DC-46A3-AB24-D68DF109F7C7}" type="presOf" srcId="{B5441776-1E31-4FBD-A6E2-7014D4365DFA}" destId="{F662B50C-7B25-43D9-9026-6E59F79DC550}" srcOrd="1" destOrd="0" presId="urn:microsoft.com/office/officeart/2005/8/layout/hierarchy3"/>
    <dgm:cxn modelId="{0E405269-5AD0-4FF6-B78E-94406DF8A368}" type="presOf" srcId="{50B1C189-BC5F-4902-B436-034FABBA00B3}" destId="{A2F830C7-AA4B-4B7F-B5C1-F9C9375C118A}" srcOrd="0" destOrd="0" presId="urn:microsoft.com/office/officeart/2005/8/layout/hierarchy3"/>
    <dgm:cxn modelId="{0BE9AE6A-E12E-45A2-9E22-5CB9C955774A}" type="presParOf" srcId="{8B640EE2-B5BD-4130-8FE5-89473462D0DE}" destId="{752F6790-F315-465F-BF5C-D7C1F4E952D1}" srcOrd="0" destOrd="0" presId="urn:microsoft.com/office/officeart/2005/8/layout/hierarchy3"/>
    <dgm:cxn modelId="{27F4CAC5-6FCA-4CBB-9042-091787FE24F5}" type="presParOf" srcId="{752F6790-F315-465F-BF5C-D7C1F4E952D1}" destId="{19F00BE7-60C3-4755-B865-4720AD3FA0EA}" srcOrd="0" destOrd="0" presId="urn:microsoft.com/office/officeart/2005/8/layout/hierarchy3"/>
    <dgm:cxn modelId="{D03F8793-FC4C-40C8-8F90-207FCA564405}" type="presParOf" srcId="{19F00BE7-60C3-4755-B865-4720AD3FA0EA}" destId="{1BEBA135-DF72-469E-97A6-E6BD445C7BEF}" srcOrd="0" destOrd="0" presId="urn:microsoft.com/office/officeart/2005/8/layout/hierarchy3"/>
    <dgm:cxn modelId="{91BF25A9-7D54-4E9C-9FA2-23741E1448F0}" type="presParOf" srcId="{19F00BE7-60C3-4755-B865-4720AD3FA0EA}" destId="{F662B50C-7B25-43D9-9026-6E59F79DC550}" srcOrd="1" destOrd="0" presId="urn:microsoft.com/office/officeart/2005/8/layout/hierarchy3"/>
    <dgm:cxn modelId="{751AB661-FAE7-44A9-94AF-B3CF248634D3}" type="presParOf" srcId="{752F6790-F315-465F-BF5C-D7C1F4E952D1}" destId="{2D4C1204-7F1F-424A-8832-2744B9050A41}" srcOrd="1" destOrd="0" presId="urn:microsoft.com/office/officeart/2005/8/layout/hierarchy3"/>
    <dgm:cxn modelId="{21A4555F-28CE-42FA-AEF9-D093A623FA6D}" type="presParOf" srcId="{2D4C1204-7F1F-424A-8832-2744B9050A41}" destId="{BEE35626-6B39-4FDF-A24D-0BAADCE44D87}" srcOrd="0" destOrd="0" presId="urn:microsoft.com/office/officeart/2005/8/layout/hierarchy3"/>
    <dgm:cxn modelId="{DA35B071-B625-427B-A280-3236B58FDB5D}" type="presParOf" srcId="{2D4C1204-7F1F-424A-8832-2744B9050A41}" destId="{A2F830C7-AA4B-4B7F-B5C1-F9C9375C118A}" srcOrd="1" destOrd="0" presId="urn:microsoft.com/office/officeart/2005/8/layout/hierarchy3"/>
    <dgm:cxn modelId="{2C0C9230-16C9-4D47-8AA6-4980429800CE}" type="presParOf" srcId="{2D4C1204-7F1F-424A-8832-2744B9050A41}" destId="{C1264E01-C4B6-45F9-A5C1-7B340778955C}" srcOrd="2" destOrd="0" presId="urn:microsoft.com/office/officeart/2005/8/layout/hierarchy3"/>
    <dgm:cxn modelId="{EA3FC96A-B84A-460D-863F-1E28D3D8199A}" type="presParOf" srcId="{2D4C1204-7F1F-424A-8832-2744B9050A41}" destId="{48E297E0-332E-4D9E-98A3-5CBC35C374A3}" srcOrd="3" destOrd="0" presId="urn:microsoft.com/office/officeart/2005/8/layout/hierarchy3"/>
    <dgm:cxn modelId="{C1EC1524-36B6-4EC3-A934-9E1A06EA1CE6}" type="presParOf" srcId="{8B640EE2-B5BD-4130-8FE5-89473462D0DE}" destId="{8338A1B7-A2B8-4DE0-ADD0-194BFFEC1846}" srcOrd="1" destOrd="0" presId="urn:microsoft.com/office/officeart/2005/8/layout/hierarchy3"/>
    <dgm:cxn modelId="{36F72A88-3C32-4D5C-A37F-407E7129F873}" type="presParOf" srcId="{8338A1B7-A2B8-4DE0-ADD0-194BFFEC1846}" destId="{9BFFD9EA-4D42-4A1D-8347-4E9E37D75A7C}" srcOrd="0" destOrd="0" presId="urn:microsoft.com/office/officeart/2005/8/layout/hierarchy3"/>
    <dgm:cxn modelId="{D5C180EA-B753-45A4-8F72-B90BD2C3D717}" type="presParOf" srcId="{9BFFD9EA-4D42-4A1D-8347-4E9E37D75A7C}" destId="{9057BEDC-F079-4967-B248-4B23D64E8BB2}" srcOrd="0" destOrd="0" presId="urn:microsoft.com/office/officeart/2005/8/layout/hierarchy3"/>
    <dgm:cxn modelId="{F4C84E30-77E2-44B5-B744-51AD29422EB8}" type="presParOf" srcId="{9BFFD9EA-4D42-4A1D-8347-4E9E37D75A7C}" destId="{10737BBD-5344-4D43-880B-26C205ECB4E0}" srcOrd="1" destOrd="0" presId="urn:microsoft.com/office/officeart/2005/8/layout/hierarchy3"/>
    <dgm:cxn modelId="{BF7C8B20-863A-4855-8F16-BF5DF159F73C}" type="presParOf" srcId="{8338A1B7-A2B8-4DE0-ADD0-194BFFEC1846}" destId="{32D1725C-A1E5-4E6F-A26D-4F1376048009}" srcOrd="1" destOrd="0" presId="urn:microsoft.com/office/officeart/2005/8/layout/hierarchy3"/>
    <dgm:cxn modelId="{2E39D9D1-574F-4156-9128-345C693A0F69}" type="presParOf" srcId="{32D1725C-A1E5-4E6F-A26D-4F1376048009}" destId="{266E8B5D-83EA-4C2B-A6DE-D714236630DD}" srcOrd="0" destOrd="0" presId="urn:microsoft.com/office/officeart/2005/8/layout/hierarchy3"/>
    <dgm:cxn modelId="{D7D0F96E-A996-4533-AA27-B444188191E0}" type="presParOf" srcId="{32D1725C-A1E5-4E6F-A26D-4F1376048009}" destId="{DA520F22-2604-4700-AFE6-9D6572BEB5B3}" srcOrd="1" destOrd="0" presId="urn:microsoft.com/office/officeart/2005/8/layout/hierarchy3"/>
    <dgm:cxn modelId="{58AC7C19-0434-4B80-80EF-191299CC71B7}" type="presParOf" srcId="{32D1725C-A1E5-4E6F-A26D-4F1376048009}" destId="{1FEA3E04-D6F8-4FD7-B5ED-08585E80CB76}" srcOrd="2" destOrd="0" presId="urn:microsoft.com/office/officeart/2005/8/layout/hierarchy3"/>
    <dgm:cxn modelId="{BA7FE7CD-3F5E-4D9E-BE0D-D76093C7C302}" type="presParOf" srcId="{32D1725C-A1E5-4E6F-A26D-4F1376048009}" destId="{439AC5E4-9230-4BE5-9D4F-11F6123A2EB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59FC9E-74A8-4B83-ADEF-934846D5DF9B}"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es-ES"/>
        </a:p>
      </dgm:t>
    </dgm:pt>
    <dgm:pt modelId="{8838C2EA-29FD-409F-AED0-B2815A4FD4C7}">
      <dgm:prSet phldrT="[Texto]"/>
      <dgm:spPr>
        <a:blipFill rotWithShape="0">
          <a:blip xmlns:r="http://schemas.openxmlformats.org/officeDocument/2006/relationships" r:embed="rId1"/>
          <a:stretch>
            <a:fillRect/>
          </a:stretch>
        </a:blipFill>
      </dgm:spPr>
      <dgm:t>
        <a:bodyPr/>
        <a:lstStyle/>
        <a:p>
          <a:pPr algn="l"/>
          <a:endParaRPr lang="es-ES"/>
        </a:p>
      </dgm:t>
    </dgm:pt>
    <dgm:pt modelId="{097CBF2C-66E2-4D97-8A6C-4E1E70B4045B}" type="parTrans" cxnId="{0623272A-DD19-40DE-98EE-C989329C4D77}">
      <dgm:prSet/>
      <dgm:spPr/>
      <dgm:t>
        <a:bodyPr/>
        <a:lstStyle/>
        <a:p>
          <a:pPr algn="l"/>
          <a:endParaRPr lang="es-ES"/>
        </a:p>
      </dgm:t>
    </dgm:pt>
    <dgm:pt modelId="{47970646-68CF-4CE4-BBF5-A89DF7B64C85}" type="sibTrans" cxnId="{0623272A-DD19-40DE-98EE-C989329C4D77}">
      <dgm:prSet/>
      <dgm:spPr/>
      <dgm:t>
        <a:bodyPr/>
        <a:lstStyle/>
        <a:p>
          <a:pPr algn="l"/>
          <a:endParaRPr lang="es-ES"/>
        </a:p>
      </dgm:t>
    </dgm:pt>
    <dgm:pt modelId="{0F3A1EC5-ECD3-42BB-AAB4-342BF688F71F}">
      <dgm:prSet phldrT="[Texto]"/>
      <dgm:spPr>
        <a:blipFill rotWithShape="0">
          <a:blip xmlns:r="http://schemas.openxmlformats.org/officeDocument/2006/relationships" r:embed="rId2"/>
          <a:stretch>
            <a:fillRect/>
          </a:stretch>
        </a:blipFill>
      </dgm:spPr>
      <dgm:t>
        <a:bodyPr/>
        <a:lstStyle/>
        <a:p>
          <a:pPr algn="l"/>
          <a:endParaRPr lang="es-ES"/>
        </a:p>
      </dgm:t>
    </dgm:pt>
    <dgm:pt modelId="{0C71637E-6BC4-4287-BF61-BD3D139EFC99}" type="parTrans" cxnId="{E0BAA528-73B1-4DA8-B182-D105EE67981B}">
      <dgm:prSet/>
      <dgm:spPr/>
      <dgm:t>
        <a:bodyPr/>
        <a:lstStyle/>
        <a:p>
          <a:pPr algn="l"/>
          <a:endParaRPr lang="es-ES"/>
        </a:p>
      </dgm:t>
    </dgm:pt>
    <dgm:pt modelId="{FFE82AA8-A367-4C39-B598-804D97964D1F}" type="sibTrans" cxnId="{E0BAA528-73B1-4DA8-B182-D105EE67981B}">
      <dgm:prSet/>
      <dgm:spPr/>
      <dgm:t>
        <a:bodyPr/>
        <a:lstStyle/>
        <a:p>
          <a:pPr algn="l"/>
          <a:endParaRPr lang="es-ES"/>
        </a:p>
      </dgm:t>
    </dgm:pt>
    <dgm:pt modelId="{583CE3F9-A7D9-41B5-9D2F-1F5D5572B22F}">
      <dgm:prSet phldrT="[Texto]"/>
      <dgm:spPr>
        <a:blipFill rotWithShape="0">
          <a:blip xmlns:r="http://schemas.openxmlformats.org/officeDocument/2006/relationships" r:embed="rId3"/>
          <a:stretch>
            <a:fillRect/>
          </a:stretch>
        </a:blipFill>
      </dgm:spPr>
      <dgm:t>
        <a:bodyPr/>
        <a:lstStyle/>
        <a:p>
          <a:pPr algn="l"/>
          <a:endParaRPr lang="es-ES"/>
        </a:p>
      </dgm:t>
    </dgm:pt>
    <dgm:pt modelId="{6501693C-D1DC-4742-8018-EAE7F33BF835}" type="parTrans" cxnId="{3AC5226D-BB4D-4D22-BB10-482C68A7529B}">
      <dgm:prSet/>
      <dgm:spPr/>
      <dgm:t>
        <a:bodyPr/>
        <a:lstStyle/>
        <a:p>
          <a:pPr algn="l"/>
          <a:endParaRPr lang="es-ES"/>
        </a:p>
      </dgm:t>
    </dgm:pt>
    <dgm:pt modelId="{5D0319FB-6416-48DA-A93D-2F79920D07FE}" type="sibTrans" cxnId="{3AC5226D-BB4D-4D22-BB10-482C68A7529B}">
      <dgm:prSet/>
      <dgm:spPr/>
      <dgm:t>
        <a:bodyPr/>
        <a:lstStyle/>
        <a:p>
          <a:pPr algn="l"/>
          <a:endParaRPr lang="es-ES"/>
        </a:p>
      </dgm:t>
    </dgm:pt>
    <dgm:pt modelId="{CD9D2EA4-C8CC-4342-B019-6353452E8970}">
      <dgm:prSet phldrT="[Texto]"/>
      <dgm:spPr>
        <a:blipFill rotWithShape="0">
          <a:blip xmlns:r="http://schemas.openxmlformats.org/officeDocument/2006/relationships" r:embed="rId4"/>
          <a:stretch>
            <a:fillRect/>
          </a:stretch>
        </a:blipFill>
      </dgm:spPr>
      <dgm:t>
        <a:bodyPr/>
        <a:lstStyle/>
        <a:p>
          <a:pPr algn="l"/>
          <a:endParaRPr lang="es-ES"/>
        </a:p>
      </dgm:t>
    </dgm:pt>
    <dgm:pt modelId="{11674322-3418-421D-AB7C-89EFE72DF18F}" type="sibTrans" cxnId="{FE48E85D-5C33-4157-B601-FD515DFBD66D}">
      <dgm:prSet/>
      <dgm:spPr/>
      <dgm:t>
        <a:bodyPr/>
        <a:lstStyle/>
        <a:p>
          <a:pPr algn="l"/>
          <a:endParaRPr lang="es-ES"/>
        </a:p>
      </dgm:t>
    </dgm:pt>
    <dgm:pt modelId="{B410B76F-AEC4-4234-AD46-D21242BDD302}" type="parTrans" cxnId="{FE48E85D-5C33-4157-B601-FD515DFBD66D}">
      <dgm:prSet/>
      <dgm:spPr/>
      <dgm:t>
        <a:bodyPr/>
        <a:lstStyle/>
        <a:p>
          <a:pPr algn="l"/>
          <a:endParaRPr lang="es-ES"/>
        </a:p>
      </dgm:t>
    </dgm:pt>
    <dgm:pt modelId="{FECD5D99-74BE-477B-8ABE-B5066EBD08EF}">
      <dgm:prSet phldrT="[Texto]"/>
      <dgm:spPr/>
      <dgm:t>
        <a:bodyPr/>
        <a:lstStyle/>
        <a:p>
          <a:pPr algn="l"/>
          <a:r>
            <a:rPr lang="es-ES" b="1">
              <a:latin typeface="Times New Roman" panose="02020603050405020304" pitchFamily="18" charset="0"/>
              <a:cs typeface="Times New Roman" panose="02020603050405020304" pitchFamily="18" charset="0"/>
            </a:rPr>
            <a:t>ADEDUCAR</a:t>
          </a:r>
          <a:r>
            <a:rPr lang="es-ES"/>
            <a:t>  </a:t>
          </a:r>
        </a:p>
      </dgm:t>
    </dgm:pt>
    <dgm:pt modelId="{057DAF11-012E-4957-A7F9-97DBACEDDDA3}" type="sibTrans" cxnId="{B1D8A032-FED9-48A1-A980-2830D2644154}">
      <dgm:prSet/>
      <dgm:spPr/>
      <dgm:t>
        <a:bodyPr/>
        <a:lstStyle/>
        <a:p>
          <a:pPr algn="l"/>
          <a:endParaRPr lang="es-ES"/>
        </a:p>
      </dgm:t>
    </dgm:pt>
    <dgm:pt modelId="{0AC2967E-1024-453D-AEEC-F9AC1980839E}" type="parTrans" cxnId="{B1D8A032-FED9-48A1-A980-2830D2644154}">
      <dgm:prSet/>
      <dgm:spPr/>
      <dgm:t>
        <a:bodyPr/>
        <a:lstStyle/>
        <a:p>
          <a:pPr algn="l"/>
          <a:endParaRPr lang="es-ES"/>
        </a:p>
      </dgm:t>
    </dgm:pt>
    <dgm:pt modelId="{489DFBA0-CDBE-465E-8693-9BB2ECA5D37D}" type="pres">
      <dgm:prSet presAssocID="{EC59FC9E-74A8-4B83-ADEF-934846D5DF9B}" presName="diagram" presStyleCnt="0">
        <dgm:presLayoutVars>
          <dgm:chMax val="1"/>
          <dgm:dir/>
          <dgm:animLvl val="ctr"/>
          <dgm:resizeHandles val="exact"/>
        </dgm:presLayoutVars>
      </dgm:prSet>
      <dgm:spPr/>
      <dgm:t>
        <a:bodyPr/>
        <a:lstStyle/>
        <a:p>
          <a:endParaRPr lang="es-ES"/>
        </a:p>
      </dgm:t>
    </dgm:pt>
    <dgm:pt modelId="{A6EA8639-89AF-4C8A-9B40-F2F53AFA4F02}" type="pres">
      <dgm:prSet presAssocID="{EC59FC9E-74A8-4B83-ADEF-934846D5DF9B}" presName="matrix" presStyleCnt="0"/>
      <dgm:spPr/>
    </dgm:pt>
    <dgm:pt modelId="{113A5475-C40B-4ECA-9E70-3507FED538EE}" type="pres">
      <dgm:prSet presAssocID="{EC59FC9E-74A8-4B83-ADEF-934846D5DF9B}" presName="tile1" presStyleLbl="node1" presStyleIdx="0" presStyleCnt="4" custScaleX="108456" custLinFactNeighborX="-7642" custLinFactNeighborY="-1808"/>
      <dgm:spPr/>
      <dgm:t>
        <a:bodyPr/>
        <a:lstStyle/>
        <a:p>
          <a:endParaRPr lang="es-ES"/>
        </a:p>
      </dgm:t>
    </dgm:pt>
    <dgm:pt modelId="{0567DCDF-D151-4553-A268-1C9038661BB1}" type="pres">
      <dgm:prSet presAssocID="{EC59FC9E-74A8-4B83-ADEF-934846D5DF9B}" presName="tile1text" presStyleLbl="node1" presStyleIdx="0" presStyleCnt="4">
        <dgm:presLayoutVars>
          <dgm:chMax val="0"/>
          <dgm:chPref val="0"/>
          <dgm:bulletEnabled val="1"/>
        </dgm:presLayoutVars>
      </dgm:prSet>
      <dgm:spPr/>
      <dgm:t>
        <a:bodyPr/>
        <a:lstStyle/>
        <a:p>
          <a:endParaRPr lang="es-ES"/>
        </a:p>
      </dgm:t>
    </dgm:pt>
    <dgm:pt modelId="{EDB73595-B0F2-49B4-89EE-2B6408DC4F18}" type="pres">
      <dgm:prSet presAssocID="{EC59FC9E-74A8-4B83-ADEF-934846D5DF9B}" presName="tile2" presStyleLbl="node1" presStyleIdx="1" presStyleCnt="4" custLinFactNeighborX="-4414" custLinFactNeighborY="-5294"/>
      <dgm:spPr/>
      <dgm:t>
        <a:bodyPr/>
        <a:lstStyle/>
        <a:p>
          <a:endParaRPr lang="es-ES"/>
        </a:p>
      </dgm:t>
    </dgm:pt>
    <dgm:pt modelId="{8A449D8D-B3A0-4EAB-81F0-998D82BD434B}" type="pres">
      <dgm:prSet presAssocID="{EC59FC9E-74A8-4B83-ADEF-934846D5DF9B}" presName="tile2text" presStyleLbl="node1" presStyleIdx="1" presStyleCnt="4">
        <dgm:presLayoutVars>
          <dgm:chMax val="0"/>
          <dgm:chPref val="0"/>
          <dgm:bulletEnabled val="1"/>
        </dgm:presLayoutVars>
      </dgm:prSet>
      <dgm:spPr/>
      <dgm:t>
        <a:bodyPr/>
        <a:lstStyle/>
        <a:p>
          <a:endParaRPr lang="es-ES"/>
        </a:p>
      </dgm:t>
    </dgm:pt>
    <dgm:pt modelId="{B8E7B94E-FA02-4E19-8CCF-E73F8BB8A2DC}" type="pres">
      <dgm:prSet presAssocID="{EC59FC9E-74A8-4B83-ADEF-934846D5DF9B}" presName="tile3" presStyleLbl="node1" presStyleIdx="2" presStyleCnt="4"/>
      <dgm:spPr/>
      <dgm:t>
        <a:bodyPr/>
        <a:lstStyle/>
        <a:p>
          <a:endParaRPr lang="es-ES"/>
        </a:p>
      </dgm:t>
    </dgm:pt>
    <dgm:pt modelId="{B5D097AC-39FD-413E-ABA2-F807E542853D}" type="pres">
      <dgm:prSet presAssocID="{EC59FC9E-74A8-4B83-ADEF-934846D5DF9B}" presName="tile3text" presStyleLbl="node1" presStyleIdx="2" presStyleCnt="4">
        <dgm:presLayoutVars>
          <dgm:chMax val="0"/>
          <dgm:chPref val="0"/>
          <dgm:bulletEnabled val="1"/>
        </dgm:presLayoutVars>
      </dgm:prSet>
      <dgm:spPr/>
      <dgm:t>
        <a:bodyPr/>
        <a:lstStyle/>
        <a:p>
          <a:endParaRPr lang="es-ES"/>
        </a:p>
      </dgm:t>
    </dgm:pt>
    <dgm:pt modelId="{A5391B52-C3B5-4C01-811C-FACC4DBAE450}" type="pres">
      <dgm:prSet presAssocID="{EC59FC9E-74A8-4B83-ADEF-934846D5DF9B}" presName="tile4" presStyleLbl="node1" presStyleIdx="3" presStyleCnt="4" custLinFactNeighborX="-2816" custLinFactNeighborY="0"/>
      <dgm:spPr/>
      <dgm:t>
        <a:bodyPr/>
        <a:lstStyle/>
        <a:p>
          <a:endParaRPr lang="es-ES"/>
        </a:p>
      </dgm:t>
    </dgm:pt>
    <dgm:pt modelId="{BE54E667-7866-4909-AA4A-94AA35A21FA2}" type="pres">
      <dgm:prSet presAssocID="{EC59FC9E-74A8-4B83-ADEF-934846D5DF9B}" presName="tile4text" presStyleLbl="node1" presStyleIdx="3" presStyleCnt="4">
        <dgm:presLayoutVars>
          <dgm:chMax val="0"/>
          <dgm:chPref val="0"/>
          <dgm:bulletEnabled val="1"/>
        </dgm:presLayoutVars>
      </dgm:prSet>
      <dgm:spPr/>
      <dgm:t>
        <a:bodyPr/>
        <a:lstStyle/>
        <a:p>
          <a:endParaRPr lang="es-ES"/>
        </a:p>
      </dgm:t>
    </dgm:pt>
    <dgm:pt modelId="{12A78E42-5406-4407-BE7E-5138551DF401}" type="pres">
      <dgm:prSet presAssocID="{EC59FC9E-74A8-4B83-ADEF-934846D5DF9B}" presName="centerTile" presStyleLbl="fgShp" presStyleIdx="0" presStyleCnt="1" custScaleX="119205" custScaleY="74890" custLinFactNeighborX="8830" custLinFactNeighborY="15585">
        <dgm:presLayoutVars>
          <dgm:chMax val="0"/>
          <dgm:chPref val="0"/>
        </dgm:presLayoutVars>
      </dgm:prSet>
      <dgm:spPr/>
      <dgm:t>
        <a:bodyPr/>
        <a:lstStyle/>
        <a:p>
          <a:endParaRPr lang="es-ES"/>
        </a:p>
      </dgm:t>
    </dgm:pt>
  </dgm:ptLst>
  <dgm:cxnLst>
    <dgm:cxn modelId="{243FACD1-76A6-4388-8FAE-D2BDB2B33569}" type="presOf" srcId="{CD9D2EA4-C8CC-4342-B019-6353452E8970}" destId="{8A449D8D-B3A0-4EAB-81F0-998D82BD434B}" srcOrd="1" destOrd="0" presId="urn:microsoft.com/office/officeart/2005/8/layout/matrix1"/>
    <dgm:cxn modelId="{5C8C4D4E-7943-482A-AB49-BDF370BFB9FC}" type="presOf" srcId="{8838C2EA-29FD-409F-AED0-B2815A4FD4C7}" destId="{113A5475-C40B-4ECA-9E70-3507FED538EE}" srcOrd="0" destOrd="0" presId="urn:microsoft.com/office/officeart/2005/8/layout/matrix1"/>
    <dgm:cxn modelId="{2577D2A2-0A0F-47C3-B604-376AF3A0D18B}" type="presOf" srcId="{0F3A1EC5-ECD3-42BB-AAB4-342BF688F71F}" destId="{B8E7B94E-FA02-4E19-8CCF-E73F8BB8A2DC}" srcOrd="0" destOrd="0" presId="urn:microsoft.com/office/officeart/2005/8/layout/matrix1"/>
    <dgm:cxn modelId="{4B66F7E0-13D2-476F-8CE4-461501BC497B}" type="presOf" srcId="{FECD5D99-74BE-477B-8ABE-B5066EBD08EF}" destId="{12A78E42-5406-4407-BE7E-5138551DF401}" srcOrd="0" destOrd="0" presId="urn:microsoft.com/office/officeart/2005/8/layout/matrix1"/>
    <dgm:cxn modelId="{0623272A-DD19-40DE-98EE-C989329C4D77}" srcId="{FECD5D99-74BE-477B-8ABE-B5066EBD08EF}" destId="{8838C2EA-29FD-409F-AED0-B2815A4FD4C7}" srcOrd="0" destOrd="0" parTransId="{097CBF2C-66E2-4D97-8A6C-4E1E70B4045B}" sibTransId="{47970646-68CF-4CE4-BBF5-A89DF7B64C85}"/>
    <dgm:cxn modelId="{3AC5226D-BB4D-4D22-BB10-482C68A7529B}" srcId="{FECD5D99-74BE-477B-8ABE-B5066EBD08EF}" destId="{583CE3F9-A7D9-41B5-9D2F-1F5D5572B22F}" srcOrd="3" destOrd="0" parTransId="{6501693C-D1DC-4742-8018-EAE7F33BF835}" sibTransId="{5D0319FB-6416-48DA-A93D-2F79920D07FE}"/>
    <dgm:cxn modelId="{56D667BF-12F3-496A-AD32-670E4127B200}" type="presOf" srcId="{CD9D2EA4-C8CC-4342-B019-6353452E8970}" destId="{EDB73595-B0F2-49B4-89EE-2B6408DC4F18}" srcOrd="0" destOrd="0" presId="urn:microsoft.com/office/officeart/2005/8/layout/matrix1"/>
    <dgm:cxn modelId="{2C827B96-8AE8-4FEA-93AF-C47328E9307E}" type="presOf" srcId="{583CE3F9-A7D9-41B5-9D2F-1F5D5572B22F}" destId="{BE54E667-7866-4909-AA4A-94AA35A21FA2}" srcOrd="1" destOrd="0" presId="urn:microsoft.com/office/officeart/2005/8/layout/matrix1"/>
    <dgm:cxn modelId="{B339BA66-7BC9-48DB-9753-C4C9544B6259}" type="presOf" srcId="{8838C2EA-29FD-409F-AED0-B2815A4FD4C7}" destId="{0567DCDF-D151-4553-A268-1C9038661BB1}" srcOrd="1" destOrd="0" presId="urn:microsoft.com/office/officeart/2005/8/layout/matrix1"/>
    <dgm:cxn modelId="{52CD0608-AE2D-45BE-8CA4-7253539D4CE5}" type="presOf" srcId="{0F3A1EC5-ECD3-42BB-AAB4-342BF688F71F}" destId="{B5D097AC-39FD-413E-ABA2-F807E542853D}" srcOrd="1" destOrd="0" presId="urn:microsoft.com/office/officeart/2005/8/layout/matrix1"/>
    <dgm:cxn modelId="{4B3AE225-D731-4EA5-BC02-4BFBBD9D99E4}" type="presOf" srcId="{EC59FC9E-74A8-4B83-ADEF-934846D5DF9B}" destId="{489DFBA0-CDBE-465E-8693-9BB2ECA5D37D}" srcOrd="0" destOrd="0" presId="urn:microsoft.com/office/officeart/2005/8/layout/matrix1"/>
    <dgm:cxn modelId="{FE48E85D-5C33-4157-B601-FD515DFBD66D}" srcId="{FECD5D99-74BE-477B-8ABE-B5066EBD08EF}" destId="{CD9D2EA4-C8CC-4342-B019-6353452E8970}" srcOrd="1" destOrd="0" parTransId="{B410B76F-AEC4-4234-AD46-D21242BDD302}" sibTransId="{11674322-3418-421D-AB7C-89EFE72DF18F}"/>
    <dgm:cxn modelId="{B1D8A032-FED9-48A1-A980-2830D2644154}" srcId="{EC59FC9E-74A8-4B83-ADEF-934846D5DF9B}" destId="{FECD5D99-74BE-477B-8ABE-B5066EBD08EF}" srcOrd="0" destOrd="0" parTransId="{0AC2967E-1024-453D-AEEC-F9AC1980839E}" sibTransId="{057DAF11-012E-4957-A7F9-97DBACEDDDA3}"/>
    <dgm:cxn modelId="{E0BAA528-73B1-4DA8-B182-D105EE67981B}" srcId="{FECD5D99-74BE-477B-8ABE-B5066EBD08EF}" destId="{0F3A1EC5-ECD3-42BB-AAB4-342BF688F71F}" srcOrd="2" destOrd="0" parTransId="{0C71637E-6BC4-4287-BF61-BD3D139EFC99}" sibTransId="{FFE82AA8-A367-4C39-B598-804D97964D1F}"/>
    <dgm:cxn modelId="{9281AFB7-F0D4-4FCA-B693-D488E738840D}" type="presOf" srcId="{583CE3F9-A7D9-41B5-9D2F-1F5D5572B22F}" destId="{A5391B52-C3B5-4C01-811C-FACC4DBAE450}" srcOrd="0" destOrd="0" presId="urn:microsoft.com/office/officeart/2005/8/layout/matrix1"/>
    <dgm:cxn modelId="{81A2426D-0498-4D24-B7FB-F83F2094F300}" type="presParOf" srcId="{489DFBA0-CDBE-465E-8693-9BB2ECA5D37D}" destId="{A6EA8639-89AF-4C8A-9B40-F2F53AFA4F02}" srcOrd="0" destOrd="0" presId="urn:microsoft.com/office/officeart/2005/8/layout/matrix1"/>
    <dgm:cxn modelId="{CF39D273-6081-45F6-A701-89F2A8296E6D}" type="presParOf" srcId="{A6EA8639-89AF-4C8A-9B40-F2F53AFA4F02}" destId="{113A5475-C40B-4ECA-9E70-3507FED538EE}" srcOrd="0" destOrd="0" presId="urn:microsoft.com/office/officeart/2005/8/layout/matrix1"/>
    <dgm:cxn modelId="{B88D3F97-F21A-49CE-8626-5BDAD08F1A5D}" type="presParOf" srcId="{A6EA8639-89AF-4C8A-9B40-F2F53AFA4F02}" destId="{0567DCDF-D151-4553-A268-1C9038661BB1}" srcOrd="1" destOrd="0" presId="urn:microsoft.com/office/officeart/2005/8/layout/matrix1"/>
    <dgm:cxn modelId="{61373F88-1200-44EF-B9EF-CBEC45E4104F}" type="presParOf" srcId="{A6EA8639-89AF-4C8A-9B40-F2F53AFA4F02}" destId="{EDB73595-B0F2-49B4-89EE-2B6408DC4F18}" srcOrd="2" destOrd="0" presId="urn:microsoft.com/office/officeart/2005/8/layout/matrix1"/>
    <dgm:cxn modelId="{C7EEC979-608A-46FE-A3C5-7924248045D3}" type="presParOf" srcId="{A6EA8639-89AF-4C8A-9B40-F2F53AFA4F02}" destId="{8A449D8D-B3A0-4EAB-81F0-998D82BD434B}" srcOrd="3" destOrd="0" presId="urn:microsoft.com/office/officeart/2005/8/layout/matrix1"/>
    <dgm:cxn modelId="{C1B3DAF6-C447-4FA5-9A4C-B78418CD8261}" type="presParOf" srcId="{A6EA8639-89AF-4C8A-9B40-F2F53AFA4F02}" destId="{B8E7B94E-FA02-4E19-8CCF-E73F8BB8A2DC}" srcOrd="4" destOrd="0" presId="urn:microsoft.com/office/officeart/2005/8/layout/matrix1"/>
    <dgm:cxn modelId="{5D0623B5-DCC8-4EE9-B871-B4850AF81F6A}" type="presParOf" srcId="{A6EA8639-89AF-4C8A-9B40-F2F53AFA4F02}" destId="{B5D097AC-39FD-413E-ABA2-F807E542853D}" srcOrd="5" destOrd="0" presId="urn:microsoft.com/office/officeart/2005/8/layout/matrix1"/>
    <dgm:cxn modelId="{458B9602-389D-4F21-913B-480E6E50E9FD}" type="presParOf" srcId="{A6EA8639-89AF-4C8A-9B40-F2F53AFA4F02}" destId="{A5391B52-C3B5-4C01-811C-FACC4DBAE450}" srcOrd="6" destOrd="0" presId="urn:microsoft.com/office/officeart/2005/8/layout/matrix1"/>
    <dgm:cxn modelId="{AA42932D-C730-444C-B90E-8033BC7F8FD7}" type="presParOf" srcId="{A6EA8639-89AF-4C8A-9B40-F2F53AFA4F02}" destId="{BE54E667-7866-4909-AA4A-94AA35A21FA2}" srcOrd="7" destOrd="0" presId="urn:microsoft.com/office/officeart/2005/8/layout/matrix1"/>
    <dgm:cxn modelId="{F57D308B-E31D-4E5B-B2B2-94FDBF6743B2}" type="presParOf" srcId="{489DFBA0-CDBE-465E-8693-9BB2ECA5D37D}" destId="{12A78E42-5406-4407-BE7E-5138551DF40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C9B27A-DB3C-4729-B3F6-6E52C78CC246}"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es-ES"/>
        </a:p>
      </dgm:t>
    </dgm:pt>
    <dgm:pt modelId="{BA960D8F-7E1D-4C1E-A349-B76265998D53}">
      <dgm:prSet phldrT="[Texto]"/>
      <dgm:spPr>
        <a:blipFill rotWithShape="0">
          <a:blip xmlns:r="http://schemas.openxmlformats.org/officeDocument/2006/relationships" r:embed="rId1"/>
          <a:stretch>
            <a:fillRect/>
          </a:stretch>
        </a:blipFill>
      </dgm:spPr>
      <dgm:t>
        <a:bodyPr/>
        <a:lstStyle/>
        <a:p>
          <a:endParaRPr lang="es-ES"/>
        </a:p>
      </dgm:t>
    </dgm:pt>
    <dgm:pt modelId="{470A2C4C-FF34-49C9-8914-83CDE1333940}" type="parTrans" cxnId="{26260549-02C5-4714-90DF-997C9BAA412D}">
      <dgm:prSet/>
      <dgm:spPr/>
      <dgm:t>
        <a:bodyPr/>
        <a:lstStyle/>
        <a:p>
          <a:endParaRPr lang="es-ES"/>
        </a:p>
      </dgm:t>
    </dgm:pt>
    <dgm:pt modelId="{CF40638F-452D-42F0-9FB1-ECF46652550B}" type="sibTrans" cxnId="{26260549-02C5-4714-90DF-997C9BAA412D}">
      <dgm:prSet/>
      <dgm:spPr/>
      <dgm:t>
        <a:bodyPr/>
        <a:lstStyle/>
        <a:p>
          <a:endParaRPr lang="es-ES"/>
        </a:p>
      </dgm:t>
    </dgm:pt>
    <dgm:pt modelId="{7AD3ABAB-EB08-4EEB-AE24-E66D21E6C92E}">
      <dgm:prSet phldrT="[Texto]"/>
      <dgm:spPr>
        <a:blipFill rotWithShape="0">
          <a:blip xmlns:r="http://schemas.openxmlformats.org/officeDocument/2006/relationships" r:embed="rId2"/>
          <a:stretch>
            <a:fillRect/>
          </a:stretch>
        </a:blipFill>
      </dgm:spPr>
      <dgm:t>
        <a:bodyPr/>
        <a:lstStyle/>
        <a:p>
          <a:endParaRPr lang="es-ES"/>
        </a:p>
      </dgm:t>
    </dgm:pt>
    <dgm:pt modelId="{022937BC-C935-4E3F-B4E8-8DB9CDC91B7A}" type="parTrans" cxnId="{6DDBDA3A-B175-49DA-8E93-BE1C41D90FDC}">
      <dgm:prSet/>
      <dgm:spPr/>
      <dgm:t>
        <a:bodyPr/>
        <a:lstStyle/>
        <a:p>
          <a:endParaRPr lang="es-ES"/>
        </a:p>
      </dgm:t>
    </dgm:pt>
    <dgm:pt modelId="{1A60C1BF-CE5C-4DCB-85A3-624FE5605BF6}" type="sibTrans" cxnId="{6DDBDA3A-B175-49DA-8E93-BE1C41D90FDC}">
      <dgm:prSet/>
      <dgm:spPr/>
      <dgm:t>
        <a:bodyPr/>
        <a:lstStyle/>
        <a:p>
          <a:endParaRPr lang="es-ES"/>
        </a:p>
      </dgm:t>
    </dgm:pt>
    <dgm:pt modelId="{073D7E01-97CE-46E3-B4C6-086078041409}">
      <dgm:prSet phldrT="[Texto]"/>
      <dgm:spPr>
        <a:blipFill rotWithShape="0">
          <a:blip xmlns:r="http://schemas.openxmlformats.org/officeDocument/2006/relationships" r:embed="rId3"/>
          <a:stretch>
            <a:fillRect/>
          </a:stretch>
        </a:blipFill>
      </dgm:spPr>
      <dgm:t>
        <a:bodyPr/>
        <a:lstStyle/>
        <a:p>
          <a:endParaRPr lang="es-ES"/>
        </a:p>
      </dgm:t>
    </dgm:pt>
    <dgm:pt modelId="{8C70191C-79F2-42DC-B566-8FF4EA4790EC}" type="parTrans" cxnId="{E8370DB0-8A06-42C8-AFD9-F2B213F33407}">
      <dgm:prSet/>
      <dgm:spPr/>
      <dgm:t>
        <a:bodyPr/>
        <a:lstStyle/>
        <a:p>
          <a:endParaRPr lang="es-ES"/>
        </a:p>
      </dgm:t>
    </dgm:pt>
    <dgm:pt modelId="{08EC3401-2821-4515-AB66-7F9A4A15E4F3}" type="sibTrans" cxnId="{E8370DB0-8A06-42C8-AFD9-F2B213F33407}">
      <dgm:prSet/>
      <dgm:spPr/>
      <dgm:t>
        <a:bodyPr/>
        <a:lstStyle/>
        <a:p>
          <a:endParaRPr lang="es-ES"/>
        </a:p>
      </dgm:t>
    </dgm:pt>
    <dgm:pt modelId="{004DA814-1041-4CC0-8F55-BF45A022F5D9}">
      <dgm:prSet phldrT="[Texto]"/>
      <dgm:spPr>
        <a:blipFill rotWithShape="0">
          <a:blip xmlns:r="http://schemas.openxmlformats.org/officeDocument/2006/relationships" r:embed="rId4"/>
          <a:stretch>
            <a:fillRect/>
          </a:stretch>
        </a:blipFill>
      </dgm:spPr>
      <dgm:t>
        <a:bodyPr/>
        <a:lstStyle/>
        <a:p>
          <a:endParaRPr lang="es-ES"/>
        </a:p>
      </dgm:t>
    </dgm:pt>
    <dgm:pt modelId="{E781B0E7-8612-48E5-BDE6-3E09450C3008}" type="sibTrans" cxnId="{B89EBD32-B72D-487E-A3F7-8B2A72CA0A34}">
      <dgm:prSet/>
      <dgm:spPr/>
      <dgm:t>
        <a:bodyPr/>
        <a:lstStyle/>
        <a:p>
          <a:endParaRPr lang="es-ES"/>
        </a:p>
      </dgm:t>
    </dgm:pt>
    <dgm:pt modelId="{04B18868-4C78-48B4-BE69-CAE597B161E8}" type="parTrans" cxnId="{B89EBD32-B72D-487E-A3F7-8B2A72CA0A34}">
      <dgm:prSet/>
      <dgm:spPr/>
      <dgm:t>
        <a:bodyPr/>
        <a:lstStyle/>
        <a:p>
          <a:endParaRPr lang="es-ES"/>
        </a:p>
      </dgm:t>
    </dgm:pt>
    <dgm:pt modelId="{45E6D35E-6F81-41E9-A4F8-6F6FF413D458}">
      <dgm:prSet phldrT="[Texto]" custT="1"/>
      <dgm:spPr/>
      <dgm:t>
        <a:bodyPr/>
        <a:lstStyle/>
        <a:p>
          <a:r>
            <a:rPr lang="es-ES" sz="700" b="1" dirty="0">
              <a:latin typeface="Times New Roman" panose="02020603050405020304" pitchFamily="18" charset="0"/>
              <a:cs typeface="Times New Roman" panose="02020603050405020304" pitchFamily="18" charset="0"/>
            </a:rPr>
            <a:t>IMPLEMENTAR</a:t>
          </a:r>
          <a:r>
            <a:rPr lang="es-ES" sz="700" dirty="0">
              <a:latin typeface="Times New Roman" panose="02020603050405020304" pitchFamily="18" charset="0"/>
              <a:cs typeface="Times New Roman" panose="02020603050405020304" pitchFamily="18" charset="0"/>
            </a:rPr>
            <a:t> </a:t>
          </a:r>
          <a:r>
            <a:rPr lang="es-ES" sz="700" dirty="0"/>
            <a:t> </a:t>
          </a:r>
        </a:p>
      </dgm:t>
    </dgm:pt>
    <dgm:pt modelId="{4115B9A3-DAF0-4163-8B3C-188FC5FBED5F}" type="sibTrans" cxnId="{5B58BC1D-5FB1-4778-8CB0-60056E0D7072}">
      <dgm:prSet/>
      <dgm:spPr/>
      <dgm:t>
        <a:bodyPr/>
        <a:lstStyle/>
        <a:p>
          <a:endParaRPr lang="es-ES"/>
        </a:p>
      </dgm:t>
    </dgm:pt>
    <dgm:pt modelId="{B9B9B942-4832-4FB3-84EE-2AC582863548}" type="parTrans" cxnId="{5B58BC1D-5FB1-4778-8CB0-60056E0D7072}">
      <dgm:prSet/>
      <dgm:spPr/>
      <dgm:t>
        <a:bodyPr/>
        <a:lstStyle/>
        <a:p>
          <a:endParaRPr lang="es-ES"/>
        </a:p>
      </dgm:t>
    </dgm:pt>
    <dgm:pt modelId="{FC983947-056D-4CDF-AE1F-0BEAA9D061B0}" type="pres">
      <dgm:prSet presAssocID="{18C9B27A-DB3C-4729-B3F6-6E52C78CC246}" presName="diagram" presStyleCnt="0">
        <dgm:presLayoutVars>
          <dgm:chMax val="1"/>
          <dgm:dir/>
          <dgm:animLvl val="ctr"/>
          <dgm:resizeHandles val="exact"/>
        </dgm:presLayoutVars>
      </dgm:prSet>
      <dgm:spPr/>
      <dgm:t>
        <a:bodyPr/>
        <a:lstStyle/>
        <a:p>
          <a:endParaRPr lang="es-ES"/>
        </a:p>
      </dgm:t>
    </dgm:pt>
    <dgm:pt modelId="{26BB3917-EBA6-47D6-A43D-2CF5F73A2AF9}" type="pres">
      <dgm:prSet presAssocID="{18C9B27A-DB3C-4729-B3F6-6E52C78CC246}" presName="matrix" presStyleCnt="0"/>
      <dgm:spPr/>
    </dgm:pt>
    <dgm:pt modelId="{1329B842-B88E-4B0A-B165-62651EC8C845}" type="pres">
      <dgm:prSet presAssocID="{18C9B27A-DB3C-4729-B3F6-6E52C78CC246}" presName="tile1" presStyleLbl="node1" presStyleIdx="0" presStyleCnt="4" custScaleX="105154" custScaleY="118389" custLinFactNeighborX="-3214" custLinFactNeighborY="5179"/>
      <dgm:spPr/>
      <dgm:t>
        <a:bodyPr/>
        <a:lstStyle/>
        <a:p>
          <a:endParaRPr lang="es-ES"/>
        </a:p>
      </dgm:t>
    </dgm:pt>
    <dgm:pt modelId="{F8223B3B-0D88-4911-9D2B-95D082A8337C}" type="pres">
      <dgm:prSet presAssocID="{18C9B27A-DB3C-4729-B3F6-6E52C78CC246}" presName="tile1text" presStyleLbl="node1" presStyleIdx="0" presStyleCnt="4">
        <dgm:presLayoutVars>
          <dgm:chMax val="0"/>
          <dgm:chPref val="0"/>
          <dgm:bulletEnabled val="1"/>
        </dgm:presLayoutVars>
      </dgm:prSet>
      <dgm:spPr/>
      <dgm:t>
        <a:bodyPr/>
        <a:lstStyle/>
        <a:p>
          <a:endParaRPr lang="es-ES"/>
        </a:p>
      </dgm:t>
    </dgm:pt>
    <dgm:pt modelId="{0B2C6C05-4E37-47EA-B16F-3EDA45FDEE20}" type="pres">
      <dgm:prSet presAssocID="{18C9B27A-DB3C-4729-B3F6-6E52C78CC246}" presName="tile2" presStyleLbl="node1" presStyleIdx="1" presStyleCnt="4" custAng="10800000" custLinFactNeighborX="2458" custLinFactNeighborY="-4646"/>
      <dgm:spPr/>
      <dgm:t>
        <a:bodyPr/>
        <a:lstStyle/>
        <a:p>
          <a:endParaRPr lang="es-ES"/>
        </a:p>
      </dgm:t>
    </dgm:pt>
    <dgm:pt modelId="{CEF7D709-C061-40F3-B63C-69C5FE5BB907}" type="pres">
      <dgm:prSet presAssocID="{18C9B27A-DB3C-4729-B3F6-6E52C78CC246}" presName="tile2text" presStyleLbl="node1" presStyleIdx="1" presStyleCnt="4">
        <dgm:presLayoutVars>
          <dgm:chMax val="0"/>
          <dgm:chPref val="0"/>
          <dgm:bulletEnabled val="1"/>
        </dgm:presLayoutVars>
      </dgm:prSet>
      <dgm:spPr/>
      <dgm:t>
        <a:bodyPr/>
        <a:lstStyle/>
        <a:p>
          <a:endParaRPr lang="es-ES"/>
        </a:p>
      </dgm:t>
    </dgm:pt>
    <dgm:pt modelId="{8E571BDC-8587-4528-AD4D-D9E3F5D32C9C}" type="pres">
      <dgm:prSet presAssocID="{18C9B27A-DB3C-4729-B3F6-6E52C78CC246}" presName="tile3" presStyleLbl="node1" presStyleIdx="2" presStyleCnt="4" custLinFactNeighborX="-637" custLinFactNeighborY="7314"/>
      <dgm:spPr/>
      <dgm:t>
        <a:bodyPr/>
        <a:lstStyle/>
        <a:p>
          <a:endParaRPr lang="es-ES"/>
        </a:p>
      </dgm:t>
    </dgm:pt>
    <dgm:pt modelId="{7F42DEA5-592E-44AF-9955-B297230FFDC5}" type="pres">
      <dgm:prSet presAssocID="{18C9B27A-DB3C-4729-B3F6-6E52C78CC246}" presName="tile3text" presStyleLbl="node1" presStyleIdx="2" presStyleCnt="4">
        <dgm:presLayoutVars>
          <dgm:chMax val="0"/>
          <dgm:chPref val="0"/>
          <dgm:bulletEnabled val="1"/>
        </dgm:presLayoutVars>
      </dgm:prSet>
      <dgm:spPr/>
      <dgm:t>
        <a:bodyPr/>
        <a:lstStyle/>
        <a:p>
          <a:endParaRPr lang="es-ES"/>
        </a:p>
      </dgm:t>
    </dgm:pt>
    <dgm:pt modelId="{F73049E3-ECFF-4A93-89D5-C6114792E286}" type="pres">
      <dgm:prSet presAssocID="{18C9B27A-DB3C-4729-B3F6-6E52C78CC246}" presName="tile4" presStyleLbl="node1" presStyleIdx="3" presStyleCnt="4"/>
      <dgm:spPr/>
      <dgm:t>
        <a:bodyPr/>
        <a:lstStyle/>
        <a:p>
          <a:endParaRPr lang="es-ES"/>
        </a:p>
      </dgm:t>
    </dgm:pt>
    <dgm:pt modelId="{E42C2790-C81C-4CEC-B58E-D871FE2FF92F}" type="pres">
      <dgm:prSet presAssocID="{18C9B27A-DB3C-4729-B3F6-6E52C78CC246}" presName="tile4text" presStyleLbl="node1" presStyleIdx="3" presStyleCnt="4">
        <dgm:presLayoutVars>
          <dgm:chMax val="0"/>
          <dgm:chPref val="0"/>
          <dgm:bulletEnabled val="1"/>
        </dgm:presLayoutVars>
      </dgm:prSet>
      <dgm:spPr/>
      <dgm:t>
        <a:bodyPr/>
        <a:lstStyle/>
        <a:p>
          <a:endParaRPr lang="es-ES"/>
        </a:p>
      </dgm:t>
    </dgm:pt>
    <dgm:pt modelId="{DCD212B6-1D5B-4BD5-A59E-D522B8D8AFB9}" type="pres">
      <dgm:prSet presAssocID="{18C9B27A-DB3C-4729-B3F6-6E52C78CC246}" presName="centerTile" presStyleLbl="fgShp" presStyleIdx="0" presStyleCnt="1" custScaleX="118803">
        <dgm:presLayoutVars>
          <dgm:chMax val="0"/>
          <dgm:chPref val="0"/>
        </dgm:presLayoutVars>
      </dgm:prSet>
      <dgm:spPr/>
      <dgm:t>
        <a:bodyPr/>
        <a:lstStyle/>
        <a:p>
          <a:endParaRPr lang="es-ES"/>
        </a:p>
      </dgm:t>
    </dgm:pt>
  </dgm:ptLst>
  <dgm:cxnLst>
    <dgm:cxn modelId="{E664D145-A28C-45BA-991E-BFED1E999638}" type="presOf" srcId="{BA960D8F-7E1D-4C1E-A349-B76265998D53}" destId="{F8223B3B-0D88-4911-9D2B-95D082A8337C}" srcOrd="1" destOrd="0" presId="urn:microsoft.com/office/officeart/2005/8/layout/matrix1"/>
    <dgm:cxn modelId="{3B5F69AB-EF4F-4B32-BC73-AE526F5D0AAF}" type="presOf" srcId="{18C9B27A-DB3C-4729-B3F6-6E52C78CC246}" destId="{FC983947-056D-4CDF-AE1F-0BEAA9D061B0}" srcOrd="0" destOrd="0" presId="urn:microsoft.com/office/officeart/2005/8/layout/matrix1"/>
    <dgm:cxn modelId="{E8370DB0-8A06-42C8-AFD9-F2B213F33407}" srcId="{45E6D35E-6F81-41E9-A4F8-6F6FF413D458}" destId="{073D7E01-97CE-46E3-B4C6-086078041409}" srcOrd="3" destOrd="0" parTransId="{8C70191C-79F2-42DC-B566-8FF4EA4790EC}" sibTransId="{08EC3401-2821-4515-AB66-7F9A4A15E4F3}"/>
    <dgm:cxn modelId="{5C7FBDC6-DCF8-449D-8F0D-7AC3BBD7ED84}" type="presOf" srcId="{BA960D8F-7E1D-4C1E-A349-B76265998D53}" destId="{1329B842-B88E-4B0A-B165-62651EC8C845}" srcOrd="0" destOrd="0" presId="urn:microsoft.com/office/officeart/2005/8/layout/matrix1"/>
    <dgm:cxn modelId="{5B58BC1D-5FB1-4778-8CB0-60056E0D7072}" srcId="{18C9B27A-DB3C-4729-B3F6-6E52C78CC246}" destId="{45E6D35E-6F81-41E9-A4F8-6F6FF413D458}" srcOrd="0" destOrd="0" parTransId="{B9B9B942-4832-4FB3-84EE-2AC582863548}" sibTransId="{4115B9A3-DAF0-4163-8B3C-188FC5FBED5F}"/>
    <dgm:cxn modelId="{B89EBD32-B72D-487E-A3F7-8B2A72CA0A34}" srcId="{45E6D35E-6F81-41E9-A4F8-6F6FF413D458}" destId="{004DA814-1041-4CC0-8F55-BF45A022F5D9}" srcOrd="2" destOrd="0" parTransId="{04B18868-4C78-48B4-BE69-CAE597B161E8}" sibTransId="{E781B0E7-8612-48E5-BDE6-3E09450C3008}"/>
    <dgm:cxn modelId="{6DDBDA3A-B175-49DA-8E93-BE1C41D90FDC}" srcId="{45E6D35E-6F81-41E9-A4F8-6F6FF413D458}" destId="{7AD3ABAB-EB08-4EEB-AE24-E66D21E6C92E}" srcOrd="1" destOrd="0" parTransId="{022937BC-C935-4E3F-B4E8-8DB9CDC91B7A}" sibTransId="{1A60C1BF-CE5C-4DCB-85A3-624FE5605BF6}"/>
    <dgm:cxn modelId="{1E72D4D2-671E-4765-B1AA-7A2EB5BB71E8}" type="presOf" srcId="{7AD3ABAB-EB08-4EEB-AE24-E66D21E6C92E}" destId="{0B2C6C05-4E37-47EA-B16F-3EDA45FDEE20}" srcOrd="0" destOrd="0" presId="urn:microsoft.com/office/officeart/2005/8/layout/matrix1"/>
    <dgm:cxn modelId="{99016348-C4A1-4781-BD20-6F50CAFB8DAD}" type="presOf" srcId="{073D7E01-97CE-46E3-B4C6-086078041409}" destId="{F73049E3-ECFF-4A93-89D5-C6114792E286}" srcOrd="0" destOrd="0" presId="urn:microsoft.com/office/officeart/2005/8/layout/matrix1"/>
    <dgm:cxn modelId="{9F17B0E8-56CE-409F-BA46-B20AF49902A4}" type="presOf" srcId="{45E6D35E-6F81-41E9-A4F8-6F6FF413D458}" destId="{DCD212B6-1D5B-4BD5-A59E-D522B8D8AFB9}" srcOrd="0" destOrd="0" presId="urn:microsoft.com/office/officeart/2005/8/layout/matrix1"/>
    <dgm:cxn modelId="{5D52FF99-0E4E-4A43-B545-E9C32FBACC08}" type="presOf" srcId="{004DA814-1041-4CC0-8F55-BF45A022F5D9}" destId="{8E571BDC-8587-4528-AD4D-D9E3F5D32C9C}" srcOrd="0" destOrd="0" presId="urn:microsoft.com/office/officeart/2005/8/layout/matrix1"/>
    <dgm:cxn modelId="{D0801A55-7C7A-4494-AA24-D6801292BABE}" type="presOf" srcId="{004DA814-1041-4CC0-8F55-BF45A022F5D9}" destId="{7F42DEA5-592E-44AF-9955-B297230FFDC5}" srcOrd="1" destOrd="0" presId="urn:microsoft.com/office/officeart/2005/8/layout/matrix1"/>
    <dgm:cxn modelId="{94E2A07B-85F5-43DD-922A-06CCBB390F7A}" type="presOf" srcId="{073D7E01-97CE-46E3-B4C6-086078041409}" destId="{E42C2790-C81C-4CEC-B58E-D871FE2FF92F}" srcOrd="1" destOrd="0" presId="urn:microsoft.com/office/officeart/2005/8/layout/matrix1"/>
    <dgm:cxn modelId="{26260549-02C5-4714-90DF-997C9BAA412D}" srcId="{45E6D35E-6F81-41E9-A4F8-6F6FF413D458}" destId="{BA960D8F-7E1D-4C1E-A349-B76265998D53}" srcOrd="0" destOrd="0" parTransId="{470A2C4C-FF34-49C9-8914-83CDE1333940}" sibTransId="{CF40638F-452D-42F0-9FB1-ECF46652550B}"/>
    <dgm:cxn modelId="{959ECE9A-6BAC-4372-96F5-E98EDE772C8F}" type="presOf" srcId="{7AD3ABAB-EB08-4EEB-AE24-E66D21E6C92E}" destId="{CEF7D709-C061-40F3-B63C-69C5FE5BB907}" srcOrd="1" destOrd="0" presId="urn:microsoft.com/office/officeart/2005/8/layout/matrix1"/>
    <dgm:cxn modelId="{DA9D1683-51DA-46AF-8DC1-325B049F9BD2}" type="presParOf" srcId="{FC983947-056D-4CDF-AE1F-0BEAA9D061B0}" destId="{26BB3917-EBA6-47D6-A43D-2CF5F73A2AF9}" srcOrd="0" destOrd="0" presId="urn:microsoft.com/office/officeart/2005/8/layout/matrix1"/>
    <dgm:cxn modelId="{999A0B93-A56A-4D24-924D-3453DFC13C26}" type="presParOf" srcId="{26BB3917-EBA6-47D6-A43D-2CF5F73A2AF9}" destId="{1329B842-B88E-4B0A-B165-62651EC8C845}" srcOrd="0" destOrd="0" presId="urn:microsoft.com/office/officeart/2005/8/layout/matrix1"/>
    <dgm:cxn modelId="{7BB12586-2B1A-4C9C-8E24-653FAEBF6354}" type="presParOf" srcId="{26BB3917-EBA6-47D6-A43D-2CF5F73A2AF9}" destId="{F8223B3B-0D88-4911-9D2B-95D082A8337C}" srcOrd="1" destOrd="0" presId="urn:microsoft.com/office/officeart/2005/8/layout/matrix1"/>
    <dgm:cxn modelId="{69B954BF-7CB5-4EAC-8607-9C6CB6F0A880}" type="presParOf" srcId="{26BB3917-EBA6-47D6-A43D-2CF5F73A2AF9}" destId="{0B2C6C05-4E37-47EA-B16F-3EDA45FDEE20}" srcOrd="2" destOrd="0" presId="urn:microsoft.com/office/officeart/2005/8/layout/matrix1"/>
    <dgm:cxn modelId="{D4ECBD5A-D819-41DE-93AE-CA03F66BFD28}" type="presParOf" srcId="{26BB3917-EBA6-47D6-A43D-2CF5F73A2AF9}" destId="{CEF7D709-C061-40F3-B63C-69C5FE5BB907}" srcOrd="3" destOrd="0" presId="urn:microsoft.com/office/officeart/2005/8/layout/matrix1"/>
    <dgm:cxn modelId="{3500B692-142E-48E2-8EFD-3A09D09F053C}" type="presParOf" srcId="{26BB3917-EBA6-47D6-A43D-2CF5F73A2AF9}" destId="{8E571BDC-8587-4528-AD4D-D9E3F5D32C9C}" srcOrd="4" destOrd="0" presId="urn:microsoft.com/office/officeart/2005/8/layout/matrix1"/>
    <dgm:cxn modelId="{EEE25C80-B414-4C82-8FF0-BB16FA2901D9}" type="presParOf" srcId="{26BB3917-EBA6-47D6-A43D-2CF5F73A2AF9}" destId="{7F42DEA5-592E-44AF-9955-B297230FFDC5}" srcOrd="5" destOrd="0" presId="urn:microsoft.com/office/officeart/2005/8/layout/matrix1"/>
    <dgm:cxn modelId="{BC8FED77-7DF5-4AD2-B6A5-F1EE5D395C5F}" type="presParOf" srcId="{26BB3917-EBA6-47D6-A43D-2CF5F73A2AF9}" destId="{F73049E3-ECFF-4A93-89D5-C6114792E286}" srcOrd="6" destOrd="0" presId="urn:microsoft.com/office/officeart/2005/8/layout/matrix1"/>
    <dgm:cxn modelId="{3CB57636-FEEA-4621-9EEB-2E8267DC89D9}" type="presParOf" srcId="{26BB3917-EBA6-47D6-A43D-2CF5F73A2AF9}" destId="{E42C2790-C81C-4CEC-B58E-D871FE2FF92F}" srcOrd="7" destOrd="0" presId="urn:microsoft.com/office/officeart/2005/8/layout/matrix1"/>
    <dgm:cxn modelId="{2EF5DA1F-07DE-4142-8FA2-E555D00622BB}" type="presParOf" srcId="{FC983947-056D-4CDF-AE1F-0BEAA9D061B0}" destId="{DCD212B6-1D5B-4BD5-A59E-D522B8D8AFB9}"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306AD8-F6C5-4ABE-99F1-B796C5950A07}" type="doc">
      <dgm:prSet loTypeId="urn:microsoft.com/office/officeart/2008/layout/RadialCluster" loCatId="cycle" qsTypeId="urn:microsoft.com/office/officeart/2005/8/quickstyle/3d3" qsCatId="3D" csTypeId="urn:microsoft.com/office/officeart/2005/8/colors/accent2_2" csCatId="accent2" phldr="1"/>
      <dgm:spPr/>
      <dgm:t>
        <a:bodyPr/>
        <a:lstStyle/>
        <a:p>
          <a:endParaRPr lang="es-ES"/>
        </a:p>
      </dgm:t>
    </dgm:pt>
    <dgm:pt modelId="{15F107FE-9095-488D-857F-7DDA05D0ED59}">
      <dgm:prSet phldrT="[Texto]" custT="1"/>
      <dgm:spPr/>
      <dgm:t>
        <a:bodyPr/>
        <a:lstStyle/>
        <a:p>
          <a:r>
            <a:rPr lang="es-ES" sz="1000" dirty="0">
              <a:latin typeface="Times New Roman" panose="02020603050405020304" pitchFamily="18" charset="0"/>
              <a:cs typeface="Times New Roman" panose="02020603050405020304" pitchFamily="18" charset="0"/>
            </a:rPr>
            <a:t>INVOLUCRAR</a:t>
          </a:r>
          <a:r>
            <a:rPr lang="es-ES" sz="1100" dirty="0"/>
            <a:t> </a:t>
          </a:r>
        </a:p>
      </dgm:t>
    </dgm:pt>
    <dgm:pt modelId="{143DEF20-45A8-4C64-98D0-A0B39DB7009C}" type="parTrans" cxnId="{A01EFE22-53E4-4DA4-92BB-ECB01EF28A7B}">
      <dgm:prSet/>
      <dgm:spPr/>
      <dgm:t>
        <a:bodyPr/>
        <a:lstStyle/>
        <a:p>
          <a:endParaRPr lang="es-ES"/>
        </a:p>
      </dgm:t>
    </dgm:pt>
    <dgm:pt modelId="{2763FEBB-31D9-41B9-9385-C631DDF99B70}" type="sibTrans" cxnId="{A01EFE22-53E4-4DA4-92BB-ECB01EF28A7B}">
      <dgm:prSet/>
      <dgm:spPr/>
      <dgm:t>
        <a:bodyPr/>
        <a:lstStyle/>
        <a:p>
          <a:endParaRPr lang="es-ES"/>
        </a:p>
      </dgm:t>
    </dgm:pt>
    <dgm:pt modelId="{3F3CD67C-ABEA-4EB8-87B9-BD34C40AEDC1}">
      <dgm:prSet phldrT="[Texto]"/>
      <dgm:spPr>
        <a:blipFill rotWithShape="0">
          <a:blip xmlns:r="http://schemas.openxmlformats.org/officeDocument/2006/relationships" r:embed="rId1"/>
          <a:stretch>
            <a:fillRect/>
          </a:stretch>
        </a:blipFill>
      </dgm:spPr>
      <dgm:t>
        <a:bodyPr/>
        <a:lstStyle/>
        <a:p>
          <a:endParaRPr lang="es-ES"/>
        </a:p>
      </dgm:t>
    </dgm:pt>
    <dgm:pt modelId="{2645754C-3ECA-46BA-AF98-55941E4BB901}" type="parTrans" cxnId="{8A44890B-5324-431E-872F-D602F4B2C7AD}">
      <dgm:prSet/>
      <dgm:spPr/>
      <dgm:t>
        <a:bodyPr/>
        <a:lstStyle/>
        <a:p>
          <a:endParaRPr lang="es-ES"/>
        </a:p>
      </dgm:t>
    </dgm:pt>
    <dgm:pt modelId="{1D2EC352-6614-4E93-A315-DBB6BCE50D09}" type="sibTrans" cxnId="{8A44890B-5324-431E-872F-D602F4B2C7AD}">
      <dgm:prSet/>
      <dgm:spPr/>
      <dgm:t>
        <a:bodyPr/>
        <a:lstStyle/>
        <a:p>
          <a:endParaRPr lang="es-ES"/>
        </a:p>
      </dgm:t>
    </dgm:pt>
    <dgm:pt modelId="{DE844572-EDF0-4CF6-9CA1-5FBDE39AB4AB}">
      <dgm:prSet phldrT="[Texto]"/>
      <dgm:spPr>
        <a:blipFill rotWithShape="0">
          <a:blip xmlns:r="http://schemas.openxmlformats.org/officeDocument/2006/relationships" r:embed="rId2"/>
          <a:stretch>
            <a:fillRect/>
          </a:stretch>
        </a:blipFill>
      </dgm:spPr>
      <dgm:t>
        <a:bodyPr/>
        <a:lstStyle/>
        <a:p>
          <a:endParaRPr lang="es-ES"/>
        </a:p>
      </dgm:t>
    </dgm:pt>
    <dgm:pt modelId="{275F6065-0DE5-4AA4-B677-969BA4760BDB}" type="parTrans" cxnId="{CB526457-C656-49BC-832B-888E5A8FCE18}">
      <dgm:prSet/>
      <dgm:spPr/>
      <dgm:t>
        <a:bodyPr/>
        <a:lstStyle/>
        <a:p>
          <a:endParaRPr lang="es-ES"/>
        </a:p>
      </dgm:t>
    </dgm:pt>
    <dgm:pt modelId="{E2CA4799-AD4B-4BAB-ACDD-99A710B05CC4}" type="sibTrans" cxnId="{CB526457-C656-49BC-832B-888E5A8FCE18}">
      <dgm:prSet/>
      <dgm:spPr/>
      <dgm:t>
        <a:bodyPr/>
        <a:lstStyle/>
        <a:p>
          <a:endParaRPr lang="es-ES"/>
        </a:p>
      </dgm:t>
    </dgm:pt>
    <dgm:pt modelId="{37097E44-B7C5-4E11-A3D4-84AE42A22B12}">
      <dgm:prSet phldrT="[Texto]"/>
      <dgm:spPr>
        <a:blipFill rotWithShape="0">
          <a:blip xmlns:r="http://schemas.openxmlformats.org/officeDocument/2006/relationships" r:embed="rId3"/>
          <a:stretch>
            <a:fillRect/>
          </a:stretch>
        </a:blipFill>
      </dgm:spPr>
      <dgm:t>
        <a:bodyPr/>
        <a:lstStyle/>
        <a:p>
          <a:endParaRPr lang="es-ES"/>
        </a:p>
      </dgm:t>
    </dgm:pt>
    <dgm:pt modelId="{EB77DA54-D28F-45D1-8B98-23217154069E}" type="parTrans" cxnId="{ACC521C9-AA70-463F-B556-84A5592D4DFF}">
      <dgm:prSet/>
      <dgm:spPr/>
      <dgm:t>
        <a:bodyPr/>
        <a:lstStyle/>
        <a:p>
          <a:endParaRPr lang="es-ES"/>
        </a:p>
      </dgm:t>
    </dgm:pt>
    <dgm:pt modelId="{3FE0C88F-9B71-4949-AC59-7E6752859B29}" type="sibTrans" cxnId="{ACC521C9-AA70-463F-B556-84A5592D4DFF}">
      <dgm:prSet/>
      <dgm:spPr/>
      <dgm:t>
        <a:bodyPr/>
        <a:lstStyle/>
        <a:p>
          <a:endParaRPr lang="es-ES"/>
        </a:p>
      </dgm:t>
    </dgm:pt>
    <dgm:pt modelId="{56DC4F42-17AE-496F-88BC-689D16D0B043}" type="pres">
      <dgm:prSet presAssocID="{67306AD8-F6C5-4ABE-99F1-B796C5950A07}" presName="Name0" presStyleCnt="0">
        <dgm:presLayoutVars>
          <dgm:chMax val="1"/>
          <dgm:chPref val="1"/>
          <dgm:dir/>
          <dgm:animOne val="branch"/>
          <dgm:animLvl val="lvl"/>
        </dgm:presLayoutVars>
      </dgm:prSet>
      <dgm:spPr/>
      <dgm:t>
        <a:bodyPr/>
        <a:lstStyle/>
        <a:p>
          <a:endParaRPr lang="es-ES"/>
        </a:p>
      </dgm:t>
    </dgm:pt>
    <dgm:pt modelId="{89B6CF3F-6150-4211-9686-4B538E5DFDD1}" type="pres">
      <dgm:prSet presAssocID="{15F107FE-9095-488D-857F-7DDA05D0ED59}" presName="singleCycle" presStyleCnt="0"/>
      <dgm:spPr/>
    </dgm:pt>
    <dgm:pt modelId="{8087C4C0-5AAF-4641-91EA-807AF9969AAE}" type="pres">
      <dgm:prSet presAssocID="{15F107FE-9095-488D-857F-7DDA05D0ED59}" presName="singleCenter" presStyleLbl="node1" presStyleIdx="0" presStyleCnt="4" custScaleX="149483" custScaleY="52669" custLinFactNeighborX="207" custLinFactNeighborY="-14825">
        <dgm:presLayoutVars>
          <dgm:chMax val="7"/>
          <dgm:chPref val="7"/>
        </dgm:presLayoutVars>
      </dgm:prSet>
      <dgm:spPr/>
      <dgm:t>
        <a:bodyPr/>
        <a:lstStyle/>
        <a:p>
          <a:endParaRPr lang="es-ES"/>
        </a:p>
      </dgm:t>
    </dgm:pt>
    <dgm:pt modelId="{A8C9B55A-30A3-422C-9EA2-8E10EA68E9DC}" type="pres">
      <dgm:prSet presAssocID="{2645754C-3ECA-46BA-AF98-55941E4BB901}" presName="Name56" presStyleLbl="parChTrans1D2" presStyleIdx="0" presStyleCnt="3"/>
      <dgm:spPr/>
      <dgm:t>
        <a:bodyPr/>
        <a:lstStyle/>
        <a:p>
          <a:endParaRPr lang="es-ES"/>
        </a:p>
      </dgm:t>
    </dgm:pt>
    <dgm:pt modelId="{FF3F23B3-421A-498A-B24A-5BFAF1DD018F}" type="pres">
      <dgm:prSet presAssocID="{3F3CD67C-ABEA-4EB8-87B9-BD34C40AEDC1}" presName="text0" presStyleLbl="node1" presStyleIdx="1" presStyleCnt="4" custScaleX="185121" custScaleY="176572" custRadScaleRad="103784">
        <dgm:presLayoutVars>
          <dgm:bulletEnabled val="1"/>
        </dgm:presLayoutVars>
      </dgm:prSet>
      <dgm:spPr/>
      <dgm:t>
        <a:bodyPr/>
        <a:lstStyle/>
        <a:p>
          <a:endParaRPr lang="es-ES"/>
        </a:p>
      </dgm:t>
    </dgm:pt>
    <dgm:pt modelId="{57934398-5DD4-45E2-8B5D-C021F38FC7DA}" type="pres">
      <dgm:prSet presAssocID="{275F6065-0DE5-4AA4-B677-969BA4760BDB}" presName="Name56" presStyleLbl="parChTrans1D2" presStyleIdx="1" presStyleCnt="3"/>
      <dgm:spPr/>
      <dgm:t>
        <a:bodyPr/>
        <a:lstStyle/>
        <a:p>
          <a:endParaRPr lang="es-ES"/>
        </a:p>
      </dgm:t>
    </dgm:pt>
    <dgm:pt modelId="{C438E4ED-8BAD-4826-AF44-5A2063186575}" type="pres">
      <dgm:prSet presAssocID="{DE844572-EDF0-4CF6-9CA1-5FBDE39AB4AB}" presName="text0" presStyleLbl="node1" presStyleIdx="2" presStyleCnt="4" custScaleX="261095" custScaleY="202541" custRadScaleRad="114226" custRadScaleInc="1159">
        <dgm:presLayoutVars>
          <dgm:bulletEnabled val="1"/>
        </dgm:presLayoutVars>
      </dgm:prSet>
      <dgm:spPr/>
      <dgm:t>
        <a:bodyPr/>
        <a:lstStyle/>
        <a:p>
          <a:endParaRPr lang="es-ES"/>
        </a:p>
      </dgm:t>
    </dgm:pt>
    <dgm:pt modelId="{D0621524-D288-4D2E-AD76-5115AC914A5D}" type="pres">
      <dgm:prSet presAssocID="{EB77DA54-D28F-45D1-8B98-23217154069E}" presName="Name56" presStyleLbl="parChTrans1D2" presStyleIdx="2" presStyleCnt="3"/>
      <dgm:spPr/>
      <dgm:t>
        <a:bodyPr/>
        <a:lstStyle/>
        <a:p>
          <a:endParaRPr lang="es-ES"/>
        </a:p>
      </dgm:t>
    </dgm:pt>
    <dgm:pt modelId="{3061A979-BF7D-4F00-B249-14C6601692DA}" type="pres">
      <dgm:prSet presAssocID="{37097E44-B7C5-4E11-A3D4-84AE42A22B12}" presName="text0" presStyleLbl="node1" presStyleIdx="3" presStyleCnt="4" custScaleX="257293" custScaleY="220167" custRadScaleRad="148418" custRadScaleInc="-288">
        <dgm:presLayoutVars>
          <dgm:bulletEnabled val="1"/>
        </dgm:presLayoutVars>
      </dgm:prSet>
      <dgm:spPr/>
      <dgm:t>
        <a:bodyPr/>
        <a:lstStyle/>
        <a:p>
          <a:endParaRPr lang="es-ES"/>
        </a:p>
      </dgm:t>
    </dgm:pt>
  </dgm:ptLst>
  <dgm:cxnLst>
    <dgm:cxn modelId="{8845116C-89BE-418B-A1D2-BD0C043C122E}" type="presOf" srcId="{2645754C-3ECA-46BA-AF98-55941E4BB901}" destId="{A8C9B55A-30A3-422C-9EA2-8E10EA68E9DC}" srcOrd="0" destOrd="0" presId="urn:microsoft.com/office/officeart/2008/layout/RadialCluster"/>
    <dgm:cxn modelId="{ACE64CB6-CC7A-4378-ADD4-8EECEB4A575F}" type="presOf" srcId="{DE844572-EDF0-4CF6-9CA1-5FBDE39AB4AB}" destId="{C438E4ED-8BAD-4826-AF44-5A2063186575}" srcOrd="0" destOrd="0" presId="urn:microsoft.com/office/officeart/2008/layout/RadialCluster"/>
    <dgm:cxn modelId="{CB526457-C656-49BC-832B-888E5A8FCE18}" srcId="{15F107FE-9095-488D-857F-7DDA05D0ED59}" destId="{DE844572-EDF0-4CF6-9CA1-5FBDE39AB4AB}" srcOrd="1" destOrd="0" parTransId="{275F6065-0DE5-4AA4-B677-969BA4760BDB}" sibTransId="{E2CA4799-AD4B-4BAB-ACDD-99A710B05CC4}"/>
    <dgm:cxn modelId="{36E28B9B-CB9A-4988-9D3D-B556EDF25CAC}" type="presOf" srcId="{15F107FE-9095-488D-857F-7DDA05D0ED59}" destId="{8087C4C0-5AAF-4641-91EA-807AF9969AAE}" srcOrd="0" destOrd="0" presId="urn:microsoft.com/office/officeart/2008/layout/RadialCluster"/>
    <dgm:cxn modelId="{DC2D2F76-D621-4750-9468-79C5C0705634}" type="presOf" srcId="{275F6065-0DE5-4AA4-B677-969BA4760BDB}" destId="{57934398-5DD4-45E2-8B5D-C021F38FC7DA}" srcOrd="0" destOrd="0" presId="urn:microsoft.com/office/officeart/2008/layout/RadialCluster"/>
    <dgm:cxn modelId="{8A44890B-5324-431E-872F-D602F4B2C7AD}" srcId="{15F107FE-9095-488D-857F-7DDA05D0ED59}" destId="{3F3CD67C-ABEA-4EB8-87B9-BD34C40AEDC1}" srcOrd="0" destOrd="0" parTransId="{2645754C-3ECA-46BA-AF98-55941E4BB901}" sibTransId="{1D2EC352-6614-4E93-A315-DBB6BCE50D09}"/>
    <dgm:cxn modelId="{A01EFE22-53E4-4DA4-92BB-ECB01EF28A7B}" srcId="{67306AD8-F6C5-4ABE-99F1-B796C5950A07}" destId="{15F107FE-9095-488D-857F-7DDA05D0ED59}" srcOrd="0" destOrd="0" parTransId="{143DEF20-45A8-4C64-98D0-A0B39DB7009C}" sibTransId="{2763FEBB-31D9-41B9-9385-C631DDF99B70}"/>
    <dgm:cxn modelId="{4F745D78-8217-436F-A62A-A363220655AA}" type="presOf" srcId="{3F3CD67C-ABEA-4EB8-87B9-BD34C40AEDC1}" destId="{FF3F23B3-421A-498A-B24A-5BFAF1DD018F}" srcOrd="0" destOrd="0" presId="urn:microsoft.com/office/officeart/2008/layout/RadialCluster"/>
    <dgm:cxn modelId="{326CB7BF-4707-4560-81D5-68274B319738}" type="presOf" srcId="{67306AD8-F6C5-4ABE-99F1-B796C5950A07}" destId="{56DC4F42-17AE-496F-88BC-689D16D0B043}" srcOrd="0" destOrd="0" presId="urn:microsoft.com/office/officeart/2008/layout/RadialCluster"/>
    <dgm:cxn modelId="{9DDF3CD9-A9D9-4658-B7AA-EB409AF6E9BA}" type="presOf" srcId="{EB77DA54-D28F-45D1-8B98-23217154069E}" destId="{D0621524-D288-4D2E-AD76-5115AC914A5D}" srcOrd="0" destOrd="0" presId="urn:microsoft.com/office/officeart/2008/layout/RadialCluster"/>
    <dgm:cxn modelId="{ACC521C9-AA70-463F-B556-84A5592D4DFF}" srcId="{15F107FE-9095-488D-857F-7DDA05D0ED59}" destId="{37097E44-B7C5-4E11-A3D4-84AE42A22B12}" srcOrd="2" destOrd="0" parTransId="{EB77DA54-D28F-45D1-8B98-23217154069E}" sibTransId="{3FE0C88F-9B71-4949-AC59-7E6752859B29}"/>
    <dgm:cxn modelId="{78EECD7F-8149-4608-8962-96393BBA4C6B}" type="presOf" srcId="{37097E44-B7C5-4E11-A3D4-84AE42A22B12}" destId="{3061A979-BF7D-4F00-B249-14C6601692DA}" srcOrd="0" destOrd="0" presId="urn:microsoft.com/office/officeart/2008/layout/RadialCluster"/>
    <dgm:cxn modelId="{19DD2AB0-C10B-40B2-8AB6-67EC6E02029C}" type="presParOf" srcId="{56DC4F42-17AE-496F-88BC-689D16D0B043}" destId="{89B6CF3F-6150-4211-9686-4B538E5DFDD1}" srcOrd="0" destOrd="0" presId="urn:microsoft.com/office/officeart/2008/layout/RadialCluster"/>
    <dgm:cxn modelId="{8471C78B-0E2D-45E0-A09F-07E6726A4A5B}" type="presParOf" srcId="{89B6CF3F-6150-4211-9686-4B538E5DFDD1}" destId="{8087C4C0-5AAF-4641-91EA-807AF9969AAE}" srcOrd="0" destOrd="0" presId="urn:microsoft.com/office/officeart/2008/layout/RadialCluster"/>
    <dgm:cxn modelId="{BB4DFB5F-B722-4135-B25E-9F4C0CF3260F}" type="presParOf" srcId="{89B6CF3F-6150-4211-9686-4B538E5DFDD1}" destId="{A8C9B55A-30A3-422C-9EA2-8E10EA68E9DC}" srcOrd="1" destOrd="0" presId="urn:microsoft.com/office/officeart/2008/layout/RadialCluster"/>
    <dgm:cxn modelId="{19DAA20F-FD6A-4F69-A8BD-F99CCF3F5382}" type="presParOf" srcId="{89B6CF3F-6150-4211-9686-4B538E5DFDD1}" destId="{FF3F23B3-421A-498A-B24A-5BFAF1DD018F}" srcOrd="2" destOrd="0" presId="urn:microsoft.com/office/officeart/2008/layout/RadialCluster"/>
    <dgm:cxn modelId="{07CCA8A1-124B-4617-8A8A-DA2C7E46D878}" type="presParOf" srcId="{89B6CF3F-6150-4211-9686-4B538E5DFDD1}" destId="{57934398-5DD4-45E2-8B5D-C021F38FC7DA}" srcOrd="3" destOrd="0" presId="urn:microsoft.com/office/officeart/2008/layout/RadialCluster"/>
    <dgm:cxn modelId="{30010D7C-597E-4885-839E-6FB7C30A3EA7}" type="presParOf" srcId="{89B6CF3F-6150-4211-9686-4B538E5DFDD1}" destId="{C438E4ED-8BAD-4826-AF44-5A2063186575}" srcOrd="4" destOrd="0" presId="urn:microsoft.com/office/officeart/2008/layout/RadialCluster"/>
    <dgm:cxn modelId="{88B693EF-C295-4DFC-8B61-B3D7BC9DBB71}" type="presParOf" srcId="{89B6CF3F-6150-4211-9686-4B538E5DFDD1}" destId="{D0621524-D288-4D2E-AD76-5115AC914A5D}" srcOrd="5" destOrd="0" presId="urn:microsoft.com/office/officeart/2008/layout/RadialCluster"/>
    <dgm:cxn modelId="{4BB3AAE3-1EAC-4FF0-AB13-E870B12D29FA}" type="presParOf" srcId="{89B6CF3F-6150-4211-9686-4B538E5DFDD1}" destId="{3061A979-BF7D-4F00-B249-14C6601692DA}" srcOrd="6"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62443-9340-43CD-92FC-B55D6230A1DE}">
      <dsp:nvSpPr>
        <dsp:cNvPr id="0" name=""/>
        <dsp:cNvSpPr/>
      </dsp:nvSpPr>
      <dsp:spPr>
        <a:xfrm>
          <a:off x="1304304" y="1101633"/>
          <a:ext cx="2250645" cy="8873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Aprovechamiento Del Tiempo Libre </a:t>
          </a:r>
          <a:endParaRPr lang="es-ES" sz="1800" kern="1200" dirty="0">
            <a:latin typeface="Times New Roman" panose="02020603050405020304" pitchFamily="18" charset="0"/>
            <a:cs typeface="Times New Roman" panose="02020603050405020304" pitchFamily="18" charset="0"/>
          </a:endParaRPr>
        </a:p>
      </dsp:txBody>
      <dsp:txXfrm>
        <a:off x="1347623" y="1144952"/>
        <a:ext cx="2164007" cy="800756"/>
      </dsp:txXfrm>
    </dsp:sp>
    <dsp:sp modelId="{DC1A677D-F659-4F30-96E3-1A966CE242DD}">
      <dsp:nvSpPr>
        <dsp:cNvPr id="0" name=""/>
        <dsp:cNvSpPr/>
      </dsp:nvSpPr>
      <dsp:spPr>
        <a:xfrm rot="16154170">
          <a:off x="2311748" y="991152"/>
          <a:ext cx="220982" cy="0"/>
        </a:xfrm>
        <a:custGeom>
          <a:avLst/>
          <a:gdLst/>
          <a:ahLst/>
          <a:cxnLst/>
          <a:rect l="0" t="0" r="0" b="0"/>
          <a:pathLst>
            <a:path>
              <a:moveTo>
                <a:pt x="0" y="0"/>
              </a:moveTo>
              <a:lnTo>
                <a:pt x="2209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31DB4-8818-4108-9584-388DFB72649B}">
      <dsp:nvSpPr>
        <dsp:cNvPr id="0" name=""/>
        <dsp:cNvSpPr/>
      </dsp:nvSpPr>
      <dsp:spPr>
        <a:xfrm>
          <a:off x="1305271" y="271408"/>
          <a:ext cx="2222867" cy="6092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Proyecto Educativo Institucional</a:t>
          </a:r>
          <a:endParaRPr lang="es-ES" sz="1800" kern="1200" dirty="0">
            <a:latin typeface="Times New Roman" panose="02020603050405020304" pitchFamily="18" charset="0"/>
            <a:cs typeface="Times New Roman" panose="02020603050405020304" pitchFamily="18" charset="0"/>
          </a:endParaRPr>
        </a:p>
      </dsp:txBody>
      <dsp:txXfrm>
        <a:off x="1335013" y="301150"/>
        <a:ext cx="2163383" cy="549778"/>
      </dsp:txXfrm>
    </dsp:sp>
    <dsp:sp modelId="{7AC74883-E790-4F67-9BBB-0FFD6F776380}">
      <dsp:nvSpPr>
        <dsp:cNvPr id="0" name=""/>
        <dsp:cNvSpPr/>
      </dsp:nvSpPr>
      <dsp:spPr>
        <a:xfrm rot="5434151">
          <a:off x="1715798" y="2691437"/>
          <a:ext cx="1404887" cy="0"/>
        </a:xfrm>
        <a:custGeom>
          <a:avLst/>
          <a:gdLst/>
          <a:ahLst/>
          <a:cxnLst/>
          <a:rect l="0" t="0" r="0" b="0"/>
          <a:pathLst>
            <a:path>
              <a:moveTo>
                <a:pt x="0" y="0"/>
              </a:moveTo>
              <a:lnTo>
                <a:pt x="140488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A20BB-A334-45F8-8A3C-6C4444EC7F54}">
      <dsp:nvSpPr>
        <dsp:cNvPr id="0" name=""/>
        <dsp:cNvSpPr/>
      </dsp:nvSpPr>
      <dsp:spPr>
        <a:xfrm>
          <a:off x="1328713" y="3393846"/>
          <a:ext cx="2155838" cy="9323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Fortalecimiento </a:t>
          </a:r>
          <a:r>
            <a:rPr lang="es-CO" sz="1800" kern="1200" dirty="0" smtClean="0">
              <a:effectLst/>
              <a:latin typeface="Times New Roman" panose="02020603050405020304" pitchFamily="18" charset="0"/>
              <a:cs typeface="Times New Roman" panose="02020603050405020304" pitchFamily="18" charset="0"/>
            </a:rPr>
            <a:t>Uso Del Tiempo Libre Y La Interacción Social </a:t>
          </a:r>
          <a:r>
            <a:rPr lang="es-ES" sz="1800" kern="1200" dirty="0" smtClean="0">
              <a:latin typeface="Times New Roman" panose="02020603050405020304" pitchFamily="18" charset="0"/>
              <a:cs typeface="Times New Roman" panose="02020603050405020304" pitchFamily="18" charset="0"/>
            </a:rPr>
            <a:t> </a:t>
          </a:r>
          <a:endParaRPr lang="es-ES" sz="1800" kern="1200" dirty="0">
            <a:latin typeface="Times New Roman" panose="02020603050405020304" pitchFamily="18" charset="0"/>
            <a:cs typeface="Times New Roman" panose="02020603050405020304" pitchFamily="18" charset="0"/>
          </a:endParaRPr>
        </a:p>
      </dsp:txBody>
      <dsp:txXfrm>
        <a:off x="1374225" y="3439358"/>
        <a:ext cx="2064814" cy="841284"/>
      </dsp:txXfrm>
    </dsp:sp>
    <dsp:sp modelId="{B22D3168-924D-4865-B6A6-529FD9A52045}">
      <dsp:nvSpPr>
        <dsp:cNvPr id="0" name=""/>
        <dsp:cNvSpPr/>
      </dsp:nvSpPr>
      <dsp:spPr>
        <a:xfrm rot="5404528">
          <a:off x="2307056" y="2110854"/>
          <a:ext cx="243653" cy="0"/>
        </a:xfrm>
        <a:custGeom>
          <a:avLst/>
          <a:gdLst/>
          <a:ahLst/>
          <a:cxnLst/>
          <a:rect l="0" t="0" r="0" b="0"/>
          <a:pathLst>
            <a:path>
              <a:moveTo>
                <a:pt x="0" y="0"/>
              </a:moveTo>
              <a:lnTo>
                <a:pt x="24365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83AC8-EE03-46E5-B29D-E13C393297DD}">
      <dsp:nvSpPr>
        <dsp:cNvPr id="0" name=""/>
        <dsp:cNvSpPr/>
      </dsp:nvSpPr>
      <dsp:spPr>
        <a:xfrm>
          <a:off x="1350189" y="2232681"/>
          <a:ext cx="2155838" cy="93230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Actividades Lúdico- Deportivas </a:t>
          </a:r>
          <a:endParaRPr lang="es-ES" sz="1800" kern="1200" dirty="0">
            <a:latin typeface="Times New Roman" panose="02020603050405020304" pitchFamily="18" charset="0"/>
            <a:cs typeface="Times New Roman" panose="02020603050405020304" pitchFamily="18" charset="0"/>
          </a:endParaRPr>
        </a:p>
      </dsp:txBody>
      <dsp:txXfrm>
        <a:off x="1395701" y="2278193"/>
        <a:ext cx="2064814" cy="841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92AF-60AB-40B7-A5D7-D34572FAAC78}">
      <dsp:nvSpPr>
        <dsp:cNvPr id="0" name=""/>
        <dsp:cNvSpPr/>
      </dsp:nvSpPr>
      <dsp:spPr>
        <a:xfrm rot="5400000">
          <a:off x="-129890" y="216387"/>
          <a:ext cx="1220692" cy="85448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effectLst>
                <a:outerShdw blurRad="38100" dist="38100" dir="2700000" algn="tl">
                  <a:srgbClr val="000000">
                    <a:alpha val="43137"/>
                  </a:srgbClr>
                </a:outerShdw>
              </a:effectLst>
              <a:latin typeface="NEW TIMES ROMAN"/>
            </a:rPr>
            <a:t>Lúdica</a:t>
          </a:r>
          <a:endParaRPr lang="es-MX" sz="1200" b="1" kern="1200" dirty="0">
            <a:effectLst>
              <a:outerShdw blurRad="38100" dist="38100" dir="2700000" algn="tl">
                <a:srgbClr val="000000">
                  <a:alpha val="43137"/>
                </a:srgbClr>
              </a:outerShdw>
            </a:effectLst>
            <a:latin typeface="NEW TIMES ROMAN"/>
          </a:endParaRPr>
        </a:p>
      </dsp:txBody>
      <dsp:txXfrm rot="-5400000">
        <a:off x="53214" y="460525"/>
        <a:ext cx="854484" cy="366208"/>
      </dsp:txXfrm>
    </dsp:sp>
    <dsp:sp modelId="{02DA8FAE-3AA5-44AF-BCFD-4B12F3D28802}">
      <dsp:nvSpPr>
        <dsp:cNvPr id="0" name=""/>
        <dsp:cNvSpPr/>
      </dsp:nvSpPr>
      <dsp:spPr>
        <a:xfrm rot="5400000">
          <a:off x="4434715" y="-3404649"/>
          <a:ext cx="853776" cy="771763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solidFill>
                <a:srgbClr val="00B0F0"/>
              </a:solidFill>
              <a:latin typeface="NEW TIMES ROMAN"/>
            </a:rPr>
            <a:t>Borja(1984) </a:t>
          </a:r>
          <a:r>
            <a:rPr lang="es-MX" sz="1200" kern="1200" dirty="0" smtClean="0">
              <a:solidFill>
                <a:schemeClr val="tx1"/>
              </a:solidFill>
              <a:latin typeface="NEW TIMES ROMAN"/>
            </a:rPr>
            <a:t>juego como actividad educativa basada en la motivación</a:t>
          </a:r>
          <a:r>
            <a:rPr lang="es-MX" sz="1200" kern="1200" dirty="0" smtClean="0">
              <a:solidFill>
                <a:srgbClr val="00B0F0"/>
              </a:solidFill>
              <a:latin typeface="NEW TIMES ROMAN"/>
            </a:rPr>
            <a:t>.</a:t>
          </a:r>
          <a:endParaRPr lang="es-MX" sz="1200" kern="1200" dirty="0">
            <a:solidFill>
              <a:srgbClr val="00B0F0"/>
            </a:solidFill>
            <a:latin typeface="NEW TIMES ROMAN"/>
          </a:endParaRPr>
        </a:p>
        <a:p>
          <a:pPr marL="114300" lvl="1" indent="-114300" algn="l" defTabSz="533400">
            <a:lnSpc>
              <a:spcPct val="90000"/>
            </a:lnSpc>
            <a:spcBef>
              <a:spcPct val="0"/>
            </a:spcBef>
            <a:spcAft>
              <a:spcPct val="15000"/>
            </a:spcAft>
            <a:buChar char="••"/>
          </a:pPr>
          <a:r>
            <a:rPr lang="es-ES" sz="1200" b="1" kern="1200" dirty="0" smtClean="0">
              <a:solidFill>
                <a:srgbClr val="00B0F0"/>
              </a:solidFill>
              <a:latin typeface="NEW TIMES ROMAN"/>
            </a:rPr>
            <a:t>Jiménez (1998) </a:t>
          </a:r>
          <a:r>
            <a:rPr lang="es-ES" sz="1200" kern="1200" dirty="0" smtClean="0">
              <a:latin typeface="NEW TIMES ROMAN"/>
            </a:rPr>
            <a:t>la lúdica es la dimensión del desarrollo humano (psiquica,social,cultural y biológica) que fortalece la interacción con el medio.</a:t>
          </a:r>
          <a:endParaRPr lang="es-MX" sz="1200" kern="1200" dirty="0">
            <a:solidFill>
              <a:srgbClr val="00B0F0"/>
            </a:solidFill>
            <a:latin typeface="NEW TIMES ROMAN"/>
          </a:endParaRPr>
        </a:p>
        <a:p>
          <a:pPr marL="114300" lvl="1" indent="-114300" algn="l" defTabSz="533400">
            <a:lnSpc>
              <a:spcPct val="90000"/>
            </a:lnSpc>
            <a:spcBef>
              <a:spcPct val="0"/>
            </a:spcBef>
            <a:spcAft>
              <a:spcPct val="15000"/>
            </a:spcAft>
            <a:buChar char="••"/>
          </a:pPr>
          <a:r>
            <a:rPr lang="es-CO" sz="1200" b="1" kern="1200" dirty="0" smtClean="0">
              <a:solidFill>
                <a:srgbClr val="00B0F0"/>
              </a:solidFill>
              <a:effectLst/>
              <a:latin typeface="NEW TIMES ROMAN"/>
              <a:ea typeface="Calibri" panose="020F0502020204030204" pitchFamily="34" charset="0"/>
            </a:rPr>
            <a:t>Dewey (1975) </a:t>
          </a:r>
          <a:r>
            <a:rPr lang="es-CO" sz="1200" kern="1200" dirty="0" smtClean="0">
              <a:effectLst/>
              <a:latin typeface="NEW TIMES ROMAN"/>
              <a:ea typeface="Calibri" panose="020F0502020204030204" pitchFamily="34" charset="0"/>
            </a:rPr>
            <a:t>la experiencia es la etapa inicial del pensamiento. </a:t>
          </a:r>
          <a:endParaRPr lang="es-MX" sz="1200" kern="1200" dirty="0">
            <a:solidFill>
              <a:srgbClr val="00B0F0"/>
            </a:solidFill>
            <a:latin typeface="NEW TIMES ROMAN"/>
          </a:endParaRPr>
        </a:p>
      </dsp:txBody>
      <dsp:txXfrm rot="-5400000">
        <a:off x="1002785" y="68959"/>
        <a:ext cx="7675958" cy="770420"/>
      </dsp:txXfrm>
    </dsp:sp>
    <dsp:sp modelId="{74F6A5A0-DD31-4CCF-80C7-DD48923D85BB}">
      <dsp:nvSpPr>
        <dsp:cNvPr id="0" name=""/>
        <dsp:cNvSpPr/>
      </dsp:nvSpPr>
      <dsp:spPr>
        <a:xfrm rot="5400000">
          <a:off x="-125840" y="1231024"/>
          <a:ext cx="1220692" cy="854484"/>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CO" sz="1200" b="1" kern="1200" dirty="0" smtClean="0">
            <a:effectLst>
              <a:outerShdw blurRad="38100" dist="38100" dir="2700000" algn="tl">
                <a:srgbClr val="000000">
                  <a:alpha val="43137"/>
                </a:srgbClr>
              </a:outerShdw>
            </a:effectLst>
          </a:endParaRPr>
        </a:p>
        <a:p>
          <a:pPr lvl="0" algn="ctr" defTabSz="533400">
            <a:lnSpc>
              <a:spcPct val="90000"/>
            </a:lnSpc>
            <a:spcBef>
              <a:spcPct val="0"/>
            </a:spcBef>
            <a:spcAft>
              <a:spcPct val="35000"/>
            </a:spcAft>
          </a:pPr>
          <a:r>
            <a:rPr lang="es-CO" sz="1200" b="1" kern="1200" dirty="0" smtClean="0">
              <a:effectLst>
                <a:outerShdw blurRad="38100" dist="38100" dir="2700000" algn="tl">
                  <a:srgbClr val="000000">
                    <a:alpha val="43137"/>
                  </a:srgbClr>
                </a:outerShdw>
              </a:effectLst>
            </a:rPr>
            <a:t>Ed. Recreación Y Deportes</a:t>
          </a:r>
          <a:endParaRPr lang="es-MX" sz="1200" b="1" kern="1200" dirty="0">
            <a:effectLst>
              <a:outerShdw blurRad="38100" dist="38100" dir="2700000" algn="tl">
                <a:srgbClr val="000000">
                  <a:alpha val="43137"/>
                </a:srgbClr>
              </a:outerShdw>
            </a:effectLst>
            <a:latin typeface="NEW TIMES ROMAN"/>
          </a:endParaRPr>
        </a:p>
      </dsp:txBody>
      <dsp:txXfrm rot="-5400000">
        <a:off x="57264" y="1475162"/>
        <a:ext cx="854484" cy="366208"/>
      </dsp:txXfrm>
    </dsp:sp>
    <dsp:sp modelId="{F2E1610F-9367-417A-829C-F25873EE9879}">
      <dsp:nvSpPr>
        <dsp:cNvPr id="0" name=""/>
        <dsp:cNvSpPr/>
      </dsp:nvSpPr>
      <dsp:spPr>
        <a:xfrm rot="5400000">
          <a:off x="4082245" y="-2021953"/>
          <a:ext cx="1023882" cy="7182804"/>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MX" sz="1200" kern="1200" dirty="0">
            <a:latin typeface="NEW TIMES ROMAN"/>
          </a:endParaRPr>
        </a:p>
        <a:p>
          <a:pPr marL="114300" lvl="1" indent="-114300" algn="l" defTabSz="533400">
            <a:lnSpc>
              <a:spcPct val="90000"/>
            </a:lnSpc>
            <a:spcBef>
              <a:spcPct val="0"/>
            </a:spcBef>
            <a:spcAft>
              <a:spcPct val="15000"/>
            </a:spcAft>
            <a:buChar char="••"/>
          </a:pPr>
          <a:r>
            <a:rPr lang="es-CO" sz="1200" b="1" kern="1200" dirty="0" err="1" smtClean="0">
              <a:solidFill>
                <a:srgbClr val="00B0F0"/>
              </a:solidFill>
              <a:effectLst/>
              <a:latin typeface="NEW TIMES ROMAN"/>
            </a:rPr>
            <a:t>Nussbaum</a:t>
          </a:r>
          <a:r>
            <a:rPr lang="es-CO" sz="1200" b="1" kern="1200" dirty="0" smtClean="0">
              <a:solidFill>
                <a:srgbClr val="00B0F0"/>
              </a:solidFill>
              <a:effectLst/>
              <a:latin typeface="NEW TIMES ROMAN"/>
            </a:rPr>
            <a:t> A. citada por </a:t>
          </a:r>
          <a:r>
            <a:rPr lang="es-CO" sz="1200" b="1" kern="1200" dirty="0" err="1" smtClean="0">
              <a:solidFill>
                <a:srgbClr val="00B0F0"/>
              </a:solidFill>
              <a:effectLst/>
              <a:latin typeface="NEW TIMES ROMAN"/>
            </a:rPr>
            <a:t>Gough</a:t>
          </a:r>
          <a:r>
            <a:rPr lang="es-CO" sz="1200" b="1" kern="1200" dirty="0" smtClean="0">
              <a:solidFill>
                <a:srgbClr val="00B0F0"/>
              </a:solidFill>
              <a:effectLst/>
              <a:latin typeface="NEW TIMES ROMAN"/>
            </a:rPr>
            <a:t> I. (2007) </a:t>
          </a:r>
          <a:r>
            <a:rPr lang="es-CO" sz="1200" kern="1200" dirty="0" smtClean="0">
              <a:latin typeface="NEW TIMES ROMAN"/>
            </a:rPr>
            <a:t>capacidades humanas centrales la vida, la salud corporal y su integridad en donde el hombre es el responsable de vivir una vida plena </a:t>
          </a:r>
          <a:endParaRPr lang="es-MX" sz="1200" kern="1200" dirty="0">
            <a:latin typeface="NEW TIMES ROMAN"/>
          </a:endParaRPr>
        </a:p>
        <a:p>
          <a:pPr marL="114300" lvl="1" indent="-114300" algn="l" defTabSz="533400">
            <a:lnSpc>
              <a:spcPct val="90000"/>
            </a:lnSpc>
            <a:spcBef>
              <a:spcPct val="0"/>
            </a:spcBef>
            <a:spcAft>
              <a:spcPct val="15000"/>
            </a:spcAft>
            <a:buChar char="••"/>
          </a:pPr>
          <a:r>
            <a:rPr lang="es-CO" sz="1200" b="1" kern="1200" dirty="0" smtClean="0">
              <a:solidFill>
                <a:srgbClr val="00B0F0"/>
              </a:solidFill>
              <a:effectLst/>
              <a:latin typeface="NEW TIMES ROMAN"/>
              <a:ea typeface="Calibri" panose="020F0502020204030204" pitchFamily="34" charset="0"/>
            </a:rPr>
            <a:t>Hiram M. Valdés Casal (1996) </a:t>
          </a:r>
          <a:r>
            <a:rPr lang="es-CO" sz="1200" kern="1200" dirty="0" smtClean="0">
              <a:effectLst/>
              <a:latin typeface="NEW TIMES ROMAN"/>
              <a:ea typeface="Calibri" panose="020F0502020204030204" pitchFamily="34" charset="0"/>
            </a:rPr>
            <a:t>el docente puede ayudar al niño a desarrollar aspectos como aprendizajes motores, metodológicos y teóricos</a:t>
          </a:r>
          <a:endParaRPr lang="es-MX" sz="1200" kern="1200" dirty="0">
            <a:latin typeface="NEW TIMES ROMAN"/>
          </a:endParaRPr>
        </a:p>
        <a:p>
          <a:pPr marL="114300" lvl="1" indent="-114300" algn="l" defTabSz="533400">
            <a:lnSpc>
              <a:spcPct val="90000"/>
            </a:lnSpc>
            <a:spcBef>
              <a:spcPct val="0"/>
            </a:spcBef>
            <a:spcAft>
              <a:spcPct val="15000"/>
            </a:spcAft>
            <a:buChar char="••"/>
          </a:pPr>
          <a:endParaRPr lang="es-MX" sz="1200" kern="1200" dirty="0"/>
        </a:p>
      </dsp:txBody>
      <dsp:txXfrm rot="-5400000">
        <a:off x="1002784" y="1107490"/>
        <a:ext cx="7132822" cy="923918"/>
      </dsp:txXfrm>
    </dsp:sp>
    <dsp:sp modelId="{6CD6FBCE-1BEC-4984-AAD4-A529F81F613E}">
      <dsp:nvSpPr>
        <dsp:cNvPr id="0" name=""/>
        <dsp:cNvSpPr/>
      </dsp:nvSpPr>
      <dsp:spPr>
        <a:xfrm rot="5400000">
          <a:off x="-138623" y="2278845"/>
          <a:ext cx="1220692" cy="854484"/>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effectLst>
                <a:outerShdw blurRad="38100" dist="38100" dir="2700000" algn="tl">
                  <a:srgbClr val="000000">
                    <a:alpha val="43137"/>
                  </a:srgbClr>
                </a:outerShdw>
              </a:effectLst>
              <a:latin typeface="NEW TIMES ROMAN"/>
            </a:rPr>
            <a:t>Interacción Social</a:t>
          </a:r>
          <a:endParaRPr lang="es-MX" sz="1200" b="1" kern="1200" dirty="0">
            <a:effectLst>
              <a:outerShdw blurRad="38100" dist="38100" dir="2700000" algn="tl">
                <a:srgbClr val="000000">
                  <a:alpha val="43137"/>
                </a:srgbClr>
              </a:outerShdw>
            </a:effectLst>
            <a:latin typeface="NEW TIMES ROMAN"/>
          </a:endParaRPr>
        </a:p>
      </dsp:txBody>
      <dsp:txXfrm rot="-5400000">
        <a:off x="44481" y="2522983"/>
        <a:ext cx="854484" cy="366208"/>
      </dsp:txXfrm>
    </dsp:sp>
    <dsp:sp modelId="{5815FFF7-0F58-49F5-8863-55D5C9E8B4E1}">
      <dsp:nvSpPr>
        <dsp:cNvPr id="0" name=""/>
        <dsp:cNvSpPr/>
      </dsp:nvSpPr>
      <dsp:spPr>
        <a:xfrm rot="5400000">
          <a:off x="4362416" y="-1119135"/>
          <a:ext cx="793450" cy="7496217"/>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err="1" smtClean="0">
              <a:solidFill>
                <a:srgbClr val="00B0F0"/>
              </a:solidFill>
              <a:latin typeface="NEW TIMES ROMAN"/>
            </a:rPr>
            <a:t>Erving</a:t>
          </a:r>
          <a:r>
            <a:rPr lang="es-CO" sz="1200" b="1" kern="1200" dirty="0" smtClean="0">
              <a:solidFill>
                <a:srgbClr val="00B0F0"/>
              </a:solidFill>
              <a:latin typeface="NEW TIMES ROMAN"/>
            </a:rPr>
            <a:t> </a:t>
          </a:r>
          <a:r>
            <a:rPr lang="es-CO" sz="1200" b="1" kern="1200" dirty="0" err="1" smtClean="0">
              <a:solidFill>
                <a:srgbClr val="00B0F0"/>
              </a:solidFill>
              <a:latin typeface="NEW TIMES ROMAN"/>
            </a:rPr>
            <a:t>Goffman</a:t>
          </a:r>
          <a:r>
            <a:rPr lang="es-CO" sz="1200" b="1" kern="1200" dirty="0" smtClean="0">
              <a:solidFill>
                <a:srgbClr val="00B0F0"/>
              </a:solidFill>
              <a:latin typeface="NEW TIMES ROMAN"/>
            </a:rPr>
            <a:t> (1987) </a:t>
          </a:r>
          <a:r>
            <a:rPr lang="es-CO" sz="1200" kern="1200" dirty="0" smtClean="0">
              <a:latin typeface="NEW TIMES ROMAN"/>
            </a:rPr>
            <a:t>la interacción es el proceso por el cual se actúa y se reacciona ante quienes están alrededor</a:t>
          </a:r>
          <a:endParaRPr lang="es-MX" sz="1200" kern="1200" dirty="0"/>
        </a:p>
      </dsp:txBody>
      <dsp:txXfrm rot="-5400000">
        <a:off x="1011033" y="2270981"/>
        <a:ext cx="7457484" cy="715984"/>
      </dsp:txXfrm>
    </dsp:sp>
    <dsp:sp modelId="{9971655C-8738-4D98-AB3E-D5CD98DB8CF2}">
      <dsp:nvSpPr>
        <dsp:cNvPr id="0" name=""/>
        <dsp:cNvSpPr/>
      </dsp:nvSpPr>
      <dsp:spPr>
        <a:xfrm rot="5400000">
          <a:off x="-138623" y="3357648"/>
          <a:ext cx="1220692" cy="854484"/>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effectLst>
                <a:outerShdw blurRad="38100" dist="38100" dir="2700000" algn="tl">
                  <a:srgbClr val="000000">
                    <a:alpha val="43137"/>
                  </a:srgbClr>
                </a:outerShdw>
              </a:effectLst>
              <a:latin typeface="NEW TIMES ROMAN"/>
            </a:rPr>
            <a:t>Tiempo Libre</a:t>
          </a:r>
          <a:endParaRPr lang="es-MX" sz="1200" b="1" kern="1200" dirty="0">
            <a:effectLst>
              <a:outerShdw blurRad="38100" dist="38100" dir="2700000" algn="tl">
                <a:srgbClr val="000000">
                  <a:alpha val="43137"/>
                </a:srgbClr>
              </a:outerShdw>
            </a:effectLst>
            <a:latin typeface="NEW TIMES ROMAN"/>
          </a:endParaRPr>
        </a:p>
      </dsp:txBody>
      <dsp:txXfrm rot="-5400000">
        <a:off x="44481" y="3601786"/>
        <a:ext cx="854484" cy="366208"/>
      </dsp:txXfrm>
    </dsp:sp>
    <dsp:sp modelId="{7483E924-CCCF-41F4-9D2B-35928E86799D}">
      <dsp:nvSpPr>
        <dsp:cNvPr id="0" name=""/>
        <dsp:cNvSpPr/>
      </dsp:nvSpPr>
      <dsp:spPr>
        <a:xfrm rot="5400000">
          <a:off x="4347824" y="-125613"/>
          <a:ext cx="793450" cy="7525401"/>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rgbClr val="00B0F0"/>
              </a:solidFill>
              <a:latin typeface="NEW TIMES ROMAN"/>
            </a:rPr>
            <a:t>Duran y Ledesma (2015) </a:t>
          </a:r>
          <a:r>
            <a:rPr lang="es-CO" sz="1200" kern="1200" dirty="0" smtClean="0">
              <a:latin typeface="NEW TIMES ROMAN"/>
            </a:rPr>
            <a:t>hace referencia al periodo de tiempo que le queda al individuo después de llevar a cabo sus obligaciones diarias</a:t>
          </a:r>
          <a:endParaRPr lang="es-MX" sz="1200" kern="1200" dirty="0">
            <a:latin typeface="NEW TIMES ROMAN"/>
          </a:endParaRPr>
        </a:p>
        <a:p>
          <a:pPr marL="114300" lvl="1" indent="-114300" algn="l" defTabSz="533400">
            <a:lnSpc>
              <a:spcPct val="90000"/>
            </a:lnSpc>
            <a:spcBef>
              <a:spcPct val="0"/>
            </a:spcBef>
            <a:spcAft>
              <a:spcPct val="15000"/>
            </a:spcAft>
            <a:buChar char="••"/>
          </a:pPr>
          <a:r>
            <a:rPr lang="es-CO" sz="1200" b="1" kern="1200" dirty="0" err="1" smtClean="0">
              <a:solidFill>
                <a:srgbClr val="00B0F0"/>
              </a:solidFill>
              <a:latin typeface="NEW TIMES ROMAN"/>
            </a:rPr>
            <a:t>Dumazedier</a:t>
          </a:r>
          <a:r>
            <a:rPr lang="es-CO" sz="1200" b="1" kern="1200" dirty="0" smtClean="0">
              <a:solidFill>
                <a:srgbClr val="00B0F0"/>
              </a:solidFill>
              <a:latin typeface="NEW TIMES ROMAN"/>
            </a:rPr>
            <a:t> (1960) </a:t>
          </a:r>
          <a:r>
            <a:rPr lang="es-CO" sz="1200" kern="1200" dirty="0" smtClean="0">
              <a:latin typeface="NEW TIMES ROMAN"/>
            </a:rPr>
            <a:t>plantea  el tiempo libre como recreación</a:t>
          </a:r>
          <a:endParaRPr lang="es-MX" sz="1200" kern="1200" dirty="0">
            <a:latin typeface="NEW TIMES ROMAN"/>
          </a:endParaRPr>
        </a:p>
      </dsp:txBody>
      <dsp:txXfrm rot="-5400000">
        <a:off x="981849" y="3279095"/>
        <a:ext cx="7486668" cy="715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BA135-DF72-469E-97A6-E6BD445C7BEF}">
      <dsp:nvSpPr>
        <dsp:cNvPr id="0" name=""/>
        <dsp:cNvSpPr/>
      </dsp:nvSpPr>
      <dsp:spPr>
        <a:xfrm>
          <a:off x="765921" y="2715"/>
          <a:ext cx="2503437" cy="1251718"/>
        </a:xfrm>
        <a:prstGeom prst="roundRect">
          <a:avLst>
            <a:gd name="adj" fmla="val 10000"/>
          </a:avLst>
        </a:prstGeom>
        <a:solidFill>
          <a:schemeClr val="accent4">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effectLst/>
              <a:latin typeface="NEW TIMES ROMAN"/>
            </a:rPr>
            <a:t>Oscar Jara (2014)</a:t>
          </a:r>
          <a:endParaRPr lang="es-MX" sz="2400" b="1" kern="1200" dirty="0">
            <a:solidFill>
              <a:schemeClr val="tx1"/>
            </a:solidFill>
            <a:effectLst/>
            <a:latin typeface="NEW TIMES ROMAN"/>
          </a:endParaRPr>
        </a:p>
      </dsp:txBody>
      <dsp:txXfrm>
        <a:off x="802583" y="39377"/>
        <a:ext cx="2430113" cy="1178394"/>
      </dsp:txXfrm>
    </dsp:sp>
    <dsp:sp modelId="{BEE35626-6B39-4FDF-A24D-0BAADCE44D87}">
      <dsp:nvSpPr>
        <dsp:cNvPr id="0" name=""/>
        <dsp:cNvSpPr/>
      </dsp:nvSpPr>
      <dsp:spPr>
        <a:xfrm>
          <a:off x="1016264" y="1254433"/>
          <a:ext cx="250343" cy="938789"/>
        </a:xfrm>
        <a:custGeom>
          <a:avLst/>
          <a:gdLst/>
          <a:ahLst/>
          <a:cxnLst/>
          <a:rect l="0" t="0" r="0" b="0"/>
          <a:pathLst>
            <a:path>
              <a:moveTo>
                <a:pt x="0" y="0"/>
              </a:moveTo>
              <a:lnTo>
                <a:pt x="0" y="938789"/>
              </a:lnTo>
              <a:lnTo>
                <a:pt x="250343" y="93878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2F830C7-AA4B-4B7F-B5C1-F9C9375C118A}">
      <dsp:nvSpPr>
        <dsp:cNvPr id="0" name=""/>
        <dsp:cNvSpPr/>
      </dsp:nvSpPr>
      <dsp:spPr>
        <a:xfrm>
          <a:off x="1266608" y="1567363"/>
          <a:ext cx="2002750" cy="1251718"/>
        </a:xfrm>
        <a:prstGeom prst="roundRect">
          <a:avLst>
            <a:gd name="adj" fmla="val 10000"/>
          </a:avLst>
        </a:prstGeom>
        <a:no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effectLst/>
              <a:latin typeface="NEW TIMES ROMAN"/>
            </a:rPr>
            <a:t>Carácter Cualitativo</a:t>
          </a:r>
          <a:endParaRPr lang="es-MX" sz="2000" kern="1200" dirty="0">
            <a:solidFill>
              <a:schemeClr val="tx1"/>
            </a:solidFill>
            <a:effectLst/>
            <a:latin typeface="NEW TIMES ROMAN"/>
          </a:endParaRPr>
        </a:p>
      </dsp:txBody>
      <dsp:txXfrm>
        <a:off x="1303270" y="1604025"/>
        <a:ext cx="1929426" cy="1178394"/>
      </dsp:txXfrm>
    </dsp:sp>
    <dsp:sp modelId="{C1264E01-C4B6-45F9-A5C1-7B340778955C}">
      <dsp:nvSpPr>
        <dsp:cNvPr id="0" name=""/>
        <dsp:cNvSpPr/>
      </dsp:nvSpPr>
      <dsp:spPr>
        <a:xfrm>
          <a:off x="1016264" y="1254433"/>
          <a:ext cx="250343" cy="2503437"/>
        </a:xfrm>
        <a:custGeom>
          <a:avLst/>
          <a:gdLst/>
          <a:ahLst/>
          <a:cxnLst/>
          <a:rect l="0" t="0" r="0" b="0"/>
          <a:pathLst>
            <a:path>
              <a:moveTo>
                <a:pt x="0" y="0"/>
              </a:moveTo>
              <a:lnTo>
                <a:pt x="0" y="2503437"/>
              </a:lnTo>
              <a:lnTo>
                <a:pt x="250343" y="250343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8E297E0-332E-4D9E-98A3-5CBC35C374A3}">
      <dsp:nvSpPr>
        <dsp:cNvPr id="0" name=""/>
        <dsp:cNvSpPr/>
      </dsp:nvSpPr>
      <dsp:spPr>
        <a:xfrm>
          <a:off x="1266608" y="3132012"/>
          <a:ext cx="2002750" cy="1251718"/>
        </a:xfrm>
        <a:prstGeom prst="roundRect">
          <a:avLst>
            <a:gd name="adj" fmla="val 10000"/>
          </a:avLst>
        </a:prstGeom>
        <a:no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effectLst/>
              <a:latin typeface="NEW TIMES ROMAN"/>
            </a:rPr>
            <a:t>Enfoque Investigación Acción</a:t>
          </a:r>
          <a:endParaRPr lang="es-MX" sz="2000" kern="1200" dirty="0">
            <a:solidFill>
              <a:schemeClr val="tx1"/>
            </a:solidFill>
            <a:effectLst/>
            <a:latin typeface="NEW TIMES ROMAN"/>
          </a:endParaRPr>
        </a:p>
      </dsp:txBody>
      <dsp:txXfrm>
        <a:off x="1303270" y="3168674"/>
        <a:ext cx="1929426" cy="1178394"/>
      </dsp:txXfrm>
    </dsp:sp>
    <dsp:sp modelId="{9057BEDC-F079-4967-B248-4B23D64E8BB2}">
      <dsp:nvSpPr>
        <dsp:cNvPr id="0" name=""/>
        <dsp:cNvSpPr/>
      </dsp:nvSpPr>
      <dsp:spPr>
        <a:xfrm>
          <a:off x="3895218" y="2715"/>
          <a:ext cx="2503437" cy="1251718"/>
        </a:xfrm>
        <a:prstGeom prst="roundRect">
          <a:avLst>
            <a:gd name="adj" fmla="val 1000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solidFill>
                <a:schemeClr val="tx1"/>
              </a:solidFill>
              <a:latin typeface="NEW TIMES ROMAN"/>
            </a:rPr>
            <a:t>O. Jara plantea ruta metodológica de cinco tiempos</a:t>
          </a:r>
          <a:endParaRPr lang="es-MX" sz="2000" b="0" kern="1200" dirty="0">
            <a:solidFill>
              <a:schemeClr val="tx1"/>
            </a:solidFill>
            <a:latin typeface="NEW TIMES ROMAN"/>
          </a:endParaRPr>
        </a:p>
      </dsp:txBody>
      <dsp:txXfrm>
        <a:off x="3931880" y="39377"/>
        <a:ext cx="2430113" cy="1178394"/>
      </dsp:txXfrm>
    </dsp:sp>
    <dsp:sp modelId="{266E8B5D-83EA-4C2B-A6DE-D714236630DD}">
      <dsp:nvSpPr>
        <dsp:cNvPr id="0" name=""/>
        <dsp:cNvSpPr/>
      </dsp:nvSpPr>
      <dsp:spPr>
        <a:xfrm>
          <a:off x="4145562" y="1254433"/>
          <a:ext cx="250343" cy="1008547"/>
        </a:xfrm>
        <a:custGeom>
          <a:avLst/>
          <a:gdLst/>
          <a:ahLst/>
          <a:cxnLst/>
          <a:rect l="0" t="0" r="0" b="0"/>
          <a:pathLst>
            <a:path>
              <a:moveTo>
                <a:pt x="0" y="0"/>
              </a:moveTo>
              <a:lnTo>
                <a:pt x="0" y="1008547"/>
              </a:lnTo>
              <a:lnTo>
                <a:pt x="250343" y="100854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A520F22-2604-4700-AFE6-9D6572BEB5B3}">
      <dsp:nvSpPr>
        <dsp:cNvPr id="0" name=""/>
        <dsp:cNvSpPr/>
      </dsp:nvSpPr>
      <dsp:spPr>
        <a:xfrm>
          <a:off x="4395906" y="1567363"/>
          <a:ext cx="3067772" cy="139123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MX" sz="2000" kern="1200" dirty="0" smtClean="0">
              <a:latin typeface="NEW TIMES ROMAN"/>
            </a:rPr>
            <a:t>1</a:t>
          </a:r>
          <a:r>
            <a:rPr lang="es-MX" sz="1800" kern="1200" dirty="0" smtClean="0">
              <a:latin typeface="NEW TIMES ROMAN"/>
            </a:rPr>
            <a:t>. Punto de partida </a:t>
          </a:r>
        </a:p>
        <a:p>
          <a:pPr lvl="0" algn="l" defTabSz="889000">
            <a:lnSpc>
              <a:spcPct val="90000"/>
            </a:lnSpc>
            <a:spcBef>
              <a:spcPct val="0"/>
            </a:spcBef>
            <a:spcAft>
              <a:spcPct val="35000"/>
            </a:spcAft>
          </a:pPr>
          <a:r>
            <a:rPr lang="es-MX" sz="1800" kern="1200" dirty="0" smtClean="0">
              <a:latin typeface="NEW TIMES ROMAN"/>
            </a:rPr>
            <a:t>2.Formular un plan de sistematización </a:t>
          </a:r>
        </a:p>
        <a:p>
          <a:pPr lvl="0" algn="l" defTabSz="889000">
            <a:lnSpc>
              <a:spcPct val="90000"/>
            </a:lnSpc>
            <a:spcBef>
              <a:spcPct val="0"/>
            </a:spcBef>
            <a:spcAft>
              <a:spcPct val="35000"/>
            </a:spcAft>
          </a:pPr>
          <a:r>
            <a:rPr lang="es-MX" sz="1800" kern="1200" dirty="0" smtClean="0">
              <a:latin typeface="NEW TIMES ROMAN"/>
            </a:rPr>
            <a:t>3. Recuperación del proceso vivido</a:t>
          </a:r>
          <a:endParaRPr lang="es-MX" sz="1800" kern="1200" dirty="0">
            <a:latin typeface="NEW TIMES ROMAN"/>
          </a:endParaRPr>
        </a:p>
      </dsp:txBody>
      <dsp:txXfrm>
        <a:off x="4436654" y="1608111"/>
        <a:ext cx="2986276" cy="1309739"/>
      </dsp:txXfrm>
    </dsp:sp>
    <dsp:sp modelId="{1FEA3E04-D6F8-4FD7-B5ED-08585E80CB76}">
      <dsp:nvSpPr>
        <dsp:cNvPr id="0" name=""/>
        <dsp:cNvSpPr/>
      </dsp:nvSpPr>
      <dsp:spPr>
        <a:xfrm>
          <a:off x="4145562" y="1254433"/>
          <a:ext cx="250343" cy="2642954"/>
        </a:xfrm>
        <a:custGeom>
          <a:avLst/>
          <a:gdLst/>
          <a:ahLst/>
          <a:cxnLst/>
          <a:rect l="0" t="0" r="0" b="0"/>
          <a:pathLst>
            <a:path>
              <a:moveTo>
                <a:pt x="0" y="0"/>
              </a:moveTo>
              <a:lnTo>
                <a:pt x="0" y="2642954"/>
              </a:lnTo>
              <a:lnTo>
                <a:pt x="250343" y="264295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39AC5E4-9230-4BE5-9D4F-11F6123A2EB7}">
      <dsp:nvSpPr>
        <dsp:cNvPr id="0" name=""/>
        <dsp:cNvSpPr/>
      </dsp:nvSpPr>
      <dsp:spPr>
        <a:xfrm>
          <a:off x="4395906" y="3271529"/>
          <a:ext cx="2434803" cy="12517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MX" sz="1800" kern="1200" dirty="0" smtClean="0">
              <a:latin typeface="NEW TIMES ROMAN"/>
            </a:rPr>
            <a:t>4</a:t>
          </a:r>
          <a:r>
            <a:rPr lang="es-MX" sz="1800" b="0" kern="1200" dirty="0" smtClean="0">
              <a:latin typeface="NEW TIMES ROMAN"/>
            </a:rPr>
            <a:t>.</a:t>
          </a:r>
          <a:r>
            <a:rPr lang="es-CO" sz="1800" b="0" kern="1200" dirty="0" smtClean="0">
              <a:effectLst/>
              <a:latin typeface="NEW TIMES ROMAN"/>
              <a:ea typeface="Times New Roman" panose="02020603050405020304" pitchFamily="18" charset="0"/>
              <a:cs typeface="Times New Roman" panose="02020603050405020304" pitchFamily="18" charset="0"/>
            </a:rPr>
            <a:t>La reflexión de fondo: ¿Por qué paso lo que paso?</a:t>
          </a:r>
        </a:p>
        <a:p>
          <a:pPr lvl="0" algn="l" defTabSz="800100">
            <a:lnSpc>
              <a:spcPct val="90000"/>
            </a:lnSpc>
            <a:spcBef>
              <a:spcPct val="0"/>
            </a:spcBef>
            <a:spcAft>
              <a:spcPct val="35000"/>
            </a:spcAft>
          </a:pPr>
          <a:r>
            <a:rPr lang="es-CO" sz="1800" b="0" kern="1200" dirty="0" smtClean="0">
              <a:effectLst/>
              <a:latin typeface="NEW TIMES ROMAN"/>
              <a:cs typeface="Times New Roman" panose="02020603050405020304" pitchFamily="18" charset="0"/>
            </a:rPr>
            <a:t>5. Puntos de llegada</a:t>
          </a:r>
          <a:endParaRPr lang="es-MX" sz="1800" b="0" kern="1200" dirty="0">
            <a:latin typeface="NEW TIMES ROMAN"/>
          </a:endParaRPr>
        </a:p>
      </dsp:txBody>
      <dsp:txXfrm>
        <a:off x="4432568" y="3308191"/>
        <a:ext cx="2361479" cy="1178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A5475-C40B-4ECA-9E70-3507FED538EE}">
      <dsp:nvSpPr>
        <dsp:cNvPr id="0" name=""/>
        <dsp:cNvSpPr/>
      </dsp:nvSpPr>
      <dsp:spPr>
        <a:xfrm rot="16200000">
          <a:off x="276591" y="-307408"/>
          <a:ext cx="966217" cy="1581033"/>
        </a:xfrm>
        <a:prstGeom prst="round1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S" sz="1200" kern="1200"/>
        </a:p>
      </dsp:txBody>
      <dsp:txXfrm rot="5400000">
        <a:off x="-30817" y="0"/>
        <a:ext cx="1581033" cy="724662"/>
      </dsp:txXfrm>
    </dsp:sp>
    <dsp:sp modelId="{EDB73595-B0F2-49B4-89EE-2B6408DC4F18}">
      <dsp:nvSpPr>
        <dsp:cNvPr id="0" name=""/>
        <dsp:cNvSpPr/>
      </dsp:nvSpPr>
      <dsp:spPr>
        <a:xfrm>
          <a:off x="1424236" y="0"/>
          <a:ext cx="1457765" cy="966217"/>
        </a:xfrm>
        <a:prstGeom prst="round1Rect">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S" sz="1200" kern="1200"/>
        </a:p>
      </dsp:txBody>
      <dsp:txXfrm>
        <a:off x="1424236" y="0"/>
        <a:ext cx="1457765" cy="724662"/>
      </dsp:txXfrm>
    </dsp:sp>
    <dsp:sp modelId="{B8E7B94E-FA02-4E19-8CCF-E73F8BB8A2DC}">
      <dsp:nvSpPr>
        <dsp:cNvPr id="0" name=""/>
        <dsp:cNvSpPr/>
      </dsp:nvSpPr>
      <dsp:spPr>
        <a:xfrm rot="10800000">
          <a:off x="30817" y="966217"/>
          <a:ext cx="1457765" cy="966217"/>
        </a:xfrm>
        <a:prstGeom prst="round1Rect">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S" sz="1200" kern="1200"/>
        </a:p>
      </dsp:txBody>
      <dsp:txXfrm rot="10800000">
        <a:off x="30817" y="1207771"/>
        <a:ext cx="1457765" cy="724662"/>
      </dsp:txXfrm>
    </dsp:sp>
    <dsp:sp modelId="{A5391B52-C3B5-4C01-811C-FACC4DBAE450}">
      <dsp:nvSpPr>
        <dsp:cNvPr id="0" name=""/>
        <dsp:cNvSpPr/>
      </dsp:nvSpPr>
      <dsp:spPr>
        <a:xfrm rot="5400000">
          <a:off x="1693305" y="720442"/>
          <a:ext cx="966217" cy="1457765"/>
        </a:xfrm>
        <a:prstGeom prst="round1Rect">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S" sz="1200" kern="1200"/>
        </a:p>
      </dsp:txBody>
      <dsp:txXfrm rot="-5400000">
        <a:off x="1447531" y="1207771"/>
        <a:ext cx="1457765" cy="724662"/>
      </dsp:txXfrm>
    </dsp:sp>
    <dsp:sp modelId="{12A78E42-5406-4407-BE7E-5138551DF401}">
      <dsp:nvSpPr>
        <dsp:cNvPr id="0" name=""/>
        <dsp:cNvSpPr/>
      </dsp:nvSpPr>
      <dsp:spPr>
        <a:xfrm>
          <a:off x="1013678" y="860609"/>
          <a:ext cx="1042637" cy="361799"/>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a:latin typeface="Times New Roman" panose="02020603050405020304" pitchFamily="18" charset="0"/>
              <a:cs typeface="Times New Roman" panose="02020603050405020304" pitchFamily="18" charset="0"/>
            </a:rPr>
            <a:t>ADEDUCAR</a:t>
          </a:r>
          <a:r>
            <a:rPr lang="es-ES" sz="1200" kern="1200"/>
            <a:t>  </a:t>
          </a:r>
        </a:p>
      </dsp:txBody>
      <dsp:txXfrm>
        <a:off x="1031340" y="878271"/>
        <a:ext cx="1007313" cy="326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9B842-B88E-4B0A-B165-62651EC8C845}">
      <dsp:nvSpPr>
        <dsp:cNvPr id="0" name=""/>
        <dsp:cNvSpPr/>
      </dsp:nvSpPr>
      <dsp:spPr>
        <a:xfrm rot="16200000">
          <a:off x="91079" y="-102768"/>
          <a:ext cx="1229179" cy="1446795"/>
        </a:xfrm>
        <a:prstGeom prst="round1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s-ES" sz="3200" kern="1200"/>
        </a:p>
      </dsp:txBody>
      <dsp:txXfrm rot="5400000">
        <a:off x="-17728" y="6040"/>
        <a:ext cx="1446795" cy="921884"/>
      </dsp:txXfrm>
    </dsp:sp>
    <dsp:sp modelId="{0B2C6C05-4E37-47EA-B16F-3EDA45FDEE20}">
      <dsp:nvSpPr>
        <dsp:cNvPr id="0" name=""/>
        <dsp:cNvSpPr/>
      </dsp:nvSpPr>
      <dsp:spPr>
        <a:xfrm rot="10800000">
          <a:off x="1393610" y="0"/>
          <a:ext cx="1375882" cy="1038254"/>
        </a:xfrm>
        <a:prstGeom prst="round1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a:p>
      </dsp:txBody>
      <dsp:txXfrm>
        <a:off x="1393610" y="259564"/>
        <a:ext cx="1375882" cy="778690"/>
      </dsp:txXfrm>
    </dsp:sp>
    <dsp:sp modelId="{8E571BDC-8587-4528-AD4D-D9E3F5D32C9C}">
      <dsp:nvSpPr>
        <dsp:cNvPr id="0" name=""/>
        <dsp:cNvSpPr/>
      </dsp:nvSpPr>
      <dsp:spPr>
        <a:xfrm rot="10800000">
          <a:off x="8963" y="1085985"/>
          <a:ext cx="1375882" cy="1038254"/>
        </a:xfrm>
        <a:prstGeom prst="round1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a:p>
      </dsp:txBody>
      <dsp:txXfrm rot="10800000">
        <a:off x="8963" y="1345549"/>
        <a:ext cx="1375882" cy="778690"/>
      </dsp:txXfrm>
    </dsp:sp>
    <dsp:sp modelId="{F73049E3-ECFF-4A93-89D5-C6114792E286}">
      <dsp:nvSpPr>
        <dsp:cNvPr id="0" name=""/>
        <dsp:cNvSpPr/>
      </dsp:nvSpPr>
      <dsp:spPr>
        <a:xfrm rot="5400000">
          <a:off x="1562424" y="917171"/>
          <a:ext cx="1038254" cy="1375882"/>
        </a:xfrm>
        <a:prstGeom prst="round1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S" sz="2700" kern="1200"/>
        </a:p>
      </dsp:txBody>
      <dsp:txXfrm rot="-5400000">
        <a:off x="1393610" y="1345549"/>
        <a:ext cx="1375882" cy="778690"/>
      </dsp:txXfrm>
    </dsp:sp>
    <dsp:sp modelId="{DCD212B6-1D5B-4BD5-A59E-D522B8D8AFB9}">
      <dsp:nvSpPr>
        <dsp:cNvPr id="0" name=""/>
        <dsp:cNvSpPr/>
      </dsp:nvSpPr>
      <dsp:spPr>
        <a:xfrm>
          <a:off x="885505" y="778690"/>
          <a:ext cx="980753" cy="519127"/>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latin typeface="Times New Roman" panose="02020603050405020304" pitchFamily="18" charset="0"/>
              <a:cs typeface="Times New Roman" panose="02020603050405020304" pitchFamily="18" charset="0"/>
            </a:rPr>
            <a:t>IMPLEMENTAR</a:t>
          </a:r>
          <a:r>
            <a:rPr lang="es-ES" sz="700" kern="1200" dirty="0">
              <a:latin typeface="Times New Roman" panose="02020603050405020304" pitchFamily="18" charset="0"/>
              <a:cs typeface="Times New Roman" panose="02020603050405020304" pitchFamily="18" charset="0"/>
            </a:rPr>
            <a:t> </a:t>
          </a:r>
          <a:r>
            <a:rPr lang="es-ES" sz="700" kern="1200" dirty="0"/>
            <a:t> </a:t>
          </a:r>
        </a:p>
      </dsp:txBody>
      <dsp:txXfrm>
        <a:off x="910847" y="804032"/>
        <a:ext cx="930069" cy="4684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7C4C0-5AAF-4641-91EA-807AF9969AAE}">
      <dsp:nvSpPr>
        <dsp:cNvPr id="0" name=""/>
        <dsp:cNvSpPr/>
      </dsp:nvSpPr>
      <dsp:spPr>
        <a:xfrm>
          <a:off x="951141" y="899622"/>
          <a:ext cx="1068258" cy="376391"/>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S" sz="1000" kern="1200" dirty="0">
              <a:latin typeface="Times New Roman" panose="02020603050405020304" pitchFamily="18" charset="0"/>
              <a:cs typeface="Times New Roman" panose="02020603050405020304" pitchFamily="18" charset="0"/>
            </a:rPr>
            <a:t>INVOLUCRAR</a:t>
          </a:r>
          <a:r>
            <a:rPr lang="es-ES" sz="1100" kern="1200" dirty="0"/>
            <a:t> </a:t>
          </a:r>
        </a:p>
      </dsp:txBody>
      <dsp:txXfrm>
        <a:off x="969515" y="917996"/>
        <a:ext cx="1031510" cy="339643"/>
      </dsp:txXfrm>
    </dsp:sp>
    <dsp:sp modelId="{A8C9B55A-30A3-422C-9EA2-8E10EA68E9DC}">
      <dsp:nvSpPr>
        <dsp:cNvPr id="0" name=""/>
        <dsp:cNvSpPr/>
      </dsp:nvSpPr>
      <dsp:spPr>
        <a:xfrm rot="16179770">
          <a:off x="1402919" y="818855"/>
          <a:ext cx="161537" cy="0"/>
        </a:xfrm>
        <a:custGeom>
          <a:avLst/>
          <a:gdLst/>
          <a:ahLst/>
          <a:cxnLst/>
          <a:rect l="0" t="0" r="0" b="0"/>
          <a:pathLst>
            <a:path>
              <a:moveTo>
                <a:pt x="0" y="0"/>
              </a:moveTo>
              <a:lnTo>
                <a:pt x="161537"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3F23B3-421A-498A-B24A-5BFAF1DD018F}">
      <dsp:nvSpPr>
        <dsp:cNvPr id="0" name=""/>
        <dsp:cNvSpPr/>
      </dsp:nvSpPr>
      <dsp:spPr>
        <a:xfrm>
          <a:off x="1037539" y="-107348"/>
          <a:ext cx="886369" cy="845436"/>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es-ES" sz="3400" kern="1200"/>
        </a:p>
      </dsp:txBody>
      <dsp:txXfrm>
        <a:off x="1078810" y="-66077"/>
        <a:ext cx="803827" cy="762894"/>
      </dsp:txXfrm>
    </dsp:sp>
    <dsp:sp modelId="{57934398-5DD4-45E2-8B5D-C021F38FC7DA}">
      <dsp:nvSpPr>
        <dsp:cNvPr id="0" name=""/>
        <dsp:cNvSpPr/>
      </dsp:nvSpPr>
      <dsp:spPr>
        <a:xfrm rot="2564530">
          <a:off x="1649494" y="1376752"/>
          <a:ext cx="296859" cy="0"/>
        </a:xfrm>
        <a:custGeom>
          <a:avLst/>
          <a:gdLst/>
          <a:ahLst/>
          <a:cxnLst/>
          <a:rect l="0" t="0" r="0" b="0"/>
          <a:pathLst>
            <a:path>
              <a:moveTo>
                <a:pt x="0" y="0"/>
              </a:moveTo>
              <a:lnTo>
                <a:pt x="296859"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38E4ED-8BAD-4826-AF44-5A2063186575}">
      <dsp:nvSpPr>
        <dsp:cNvPr id="0" name=""/>
        <dsp:cNvSpPr/>
      </dsp:nvSpPr>
      <dsp:spPr>
        <a:xfrm>
          <a:off x="1806558" y="1477491"/>
          <a:ext cx="1250137" cy="969777"/>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es-ES" sz="3400" kern="1200"/>
        </a:p>
      </dsp:txBody>
      <dsp:txXfrm>
        <a:off x="1853899" y="1524832"/>
        <a:ext cx="1155455" cy="875095"/>
      </dsp:txXfrm>
    </dsp:sp>
    <dsp:sp modelId="{D0621524-D288-4D2E-AD76-5115AC914A5D}">
      <dsp:nvSpPr>
        <dsp:cNvPr id="0" name=""/>
        <dsp:cNvSpPr/>
      </dsp:nvSpPr>
      <dsp:spPr>
        <a:xfrm rot="8251847">
          <a:off x="1074711" y="1355654"/>
          <a:ext cx="235904" cy="0"/>
        </a:xfrm>
        <a:custGeom>
          <a:avLst/>
          <a:gdLst/>
          <a:ahLst/>
          <a:cxnLst/>
          <a:rect l="0" t="0" r="0" b="0"/>
          <a:pathLst>
            <a:path>
              <a:moveTo>
                <a:pt x="0" y="0"/>
              </a:moveTo>
              <a:lnTo>
                <a:pt x="235904"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61A979-BF7D-4F00-B249-14C6601692DA}">
      <dsp:nvSpPr>
        <dsp:cNvPr id="0" name=""/>
        <dsp:cNvSpPr/>
      </dsp:nvSpPr>
      <dsp:spPr>
        <a:xfrm>
          <a:off x="-86144" y="1435294"/>
          <a:ext cx="1231933" cy="105417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es-ES" sz="3400" kern="1200"/>
        </a:p>
      </dsp:txBody>
      <dsp:txXfrm>
        <a:off x="-34684" y="1486754"/>
        <a:ext cx="1129013" cy="9512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2387C-9556-4712-A590-31C8F078037C}" type="datetimeFigureOut">
              <a:rPr lang="es-CO" smtClean="0"/>
              <a:t>20/11/2018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42C83-38F7-4348-A273-98ECDDBDDB28}" type="slidenum">
              <a:rPr lang="es-CO" smtClean="0"/>
              <a:t>‹Nº›</a:t>
            </a:fld>
            <a:endParaRPr lang="es-CO"/>
          </a:p>
        </p:txBody>
      </p:sp>
    </p:spTree>
    <p:extLst>
      <p:ext uri="{BB962C8B-B14F-4D97-AF65-F5344CB8AC3E}">
        <p14:creationId xmlns:p14="http://schemas.microsoft.com/office/powerpoint/2010/main" val="382310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8E942C83-38F7-4348-A273-98ECDDBDDB28}" type="slidenum">
              <a:rPr lang="es-CO" smtClean="0"/>
              <a:t>4</a:t>
            </a:fld>
            <a:endParaRPr lang="es-CO"/>
          </a:p>
        </p:txBody>
      </p:sp>
    </p:spTree>
    <p:extLst>
      <p:ext uri="{BB962C8B-B14F-4D97-AF65-F5344CB8AC3E}">
        <p14:creationId xmlns:p14="http://schemas.microsoft.com/office/powerpoint/2010/main" val="41998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942C83-38F7-4348-A273-98ECDDBDDB28}" type="slidenum">
              <a:rPr lang="es-CO" smtClean="0"/>
              <a:t>10</a:t>
            </a:fld>
            <a:endParaRPr lang="es-CO"/>
          </a:p>
        </p:txBody>
      </p:sp>
    </p:spTree>
    <p:extLst>
      <p:ext uri="{BB962C8B-B14F-4D97-AF65-F5344CB8AC3E}">
        <p14:creationId xmlns:p14="http://schemas.microsoft.com/office/powerpoint/2010/main" val="299741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387851"/>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6375"/>
            <a:ext cx="6019800" cy="43878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t>20/11/2018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DE1F-A851-45E6-BD3F-C1FE28938B90}" type="datetimeFigureOut">
              <a:rPr lang="es-CO" smtClean="0"/>
              <a:t>20/11/2018</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414AF-8DB7-463F-B17C-41ADD51B244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3990765" y="1052736"/>
            <a:ext cx="4762872" cy="1228999"/>
          </a:xfrm>
        </p:spPr>
        <p:txBody>
          <a:bodyPr>
            <a:noAutofit/>
          </a:bodyPr>
          <a:lstStyle/>
          <a:p>
            <a:r>
              <a:rPr lang="es-CO" sz="4000" b="1" dirty="0" smtClean="0">
                <a:latin typeface="NEW TIMES ROMAN"/>
              </a:rPr>
              <a:t>Juego Y Aprendo Lúdicamente </a:t>
            </a:r>
            <a:endParaRPr lang="es-CO" sz="4000" b="1" dirty="0">
              <a:latin typeface="NEW TIMES ROMAN"/>
            </a:endParaRPr>
          </a:p>
        </p:txBody>
      </p:sp>
      <p:sp>
        <p:nvSpPr>
          <p:cNvPr id="3" name="2 Subtítulo"/>
          <p:cNvSpPr>
            <a:spLocks noGrp="1"/>
          </p:cNvSpPr>
          <p:nvPr>
            <p:ph type="subTitle" idx="4294967295"/>
          </p:nvPr>
        </p:nvSpPr>
        <p:spPr>
          <a:xfrm>
            <a:off x="3779913" y="5445224"/>
            <a:ext cx="5184576" cy="1080120"/>
          </a:xfrm>
        </p:spPr>
        <p:txBody>
          <a:bodyPr>
            <a:noAutofit/>
          </a:bodyPr>
          <a:lstStyle/>
          <a:p>
            <a:pPr marL="0" indent="0" algn="r">
              <a:buNone/>
              <a:defRPr/>
            </a:pPr>
            <a:r>
              <a:rPr lang="es-CO" sz="2000" b="1" dirty="0" smtClean="0">
                <a:latin typeface="Times New Roman" panose="02020603050405020304" pitchFamily="18" charset="0"/>
                <a:cs typeface="Times New Roman" panose="02020603050405020304" pitchFamily="18" charset="0"/>
              </a:rPr>
              <a:t>Autor</a:t>
            </a:r>
            <a:r>
              <a:rPr lang="es-CO" sz="2000" b="1" dirty="0">
                <a:latin typeface="Times New Roman" panose="02020603050405020304" pitchFamily="18" charset="0"/>
                <a:cs typeface="Times New Roman" panose="02020603050405020304" pitchFamily="18" charset="0"/>
              </a:rPr>
              <a:t>: Karol Lizeth Delgado Peña</a:t>
            </a:r>
          </a:p>
          <a:p>
            <a:pPr marL="0" indent="0" algn="r">
              <a:buNone/>
              <a:defRPr/>
            </a:pPr>
            <a:r>
              <a:rPr lang="es-CO" sz="2000" b="1" dirty="0">
                <a:latin typeface="Times New Roman" panose="02020603050405020304" pitchFamily="18" charset="0"/>
                <a:cs typeface="Times New Roman" panose="02020603050405020304" pitchFamily="18" charset="0"/>
              </a:rPr>
              <a:t>Asesor : Natalia Palacios Mazabel </a:t>
            </a:r>
          </a:p>
          <a:p>
            <a:pPr marL="0" indent="0" algn="r">
              <a:buNone/>
              <a:defRPr/>
            </a:pPr>
            <a:endParaRPr lang="es-CO" sz="2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3647111" y="3284984"/>
            <a:ext cx="5496889" cy="523220"/>
          </a:xfrm>
          <a:prstGeom prst="rect">
            <a:avLst/>
          </a:prstGeom>
        </p:spPr>
        <p:txBody>
          <a:bodyPr wrap="none">
            <a:spAutoFit/>
          </a:bodyPr>
          <a:lstStyle/>
          <a:p>
            <a:pPr algn="ctr">
              <a:defRPr/>
            </a:pPr>
            <a:r>
              <a:rPr lang="es-CO" sz="2800" b="1" dirty="0">
                <a:latin typeface="Times New Roman" panose="02020603050405020304" pitchFamily="18" charset="0"/>
                <a:cs typeface="Times New Roman" panose="02020603050405020304" pitchFamily="18" charset="0"/>
              </a:rPr>
              <a:t>Aprovechamiento del </a:t>
            </a:r>
            <a:r>
              <a:rPr lang="es-CO" sz="2400" b="1" dirty="0">
                <a:latin typeface="Times New Roman" panose="02020603050405020304" pitchFamily="18" charset="0"/>
                <a:cs typeface="Times New Roman" panose="02020603050405020304" pitchFamily="18" charset="0"/>
              </a:rPr>
              <a:t>tiempo</a:t>
            </a:r>
            <a:r>
              <a:rPr lang="es-CO" sz="2800" b="1" dirty="0">
                <a:latin typeface="Times New Roman" panose="02020603050405020304" pitchFamily="18" charset="0"/>
                <a:cs typeface="Times New Roman" panose="02020603050405020304" pitchFamily="18" charset="0"/>
              </a:rPr>
              <a:t> libre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3296" y="863541"/>
            <a:ext cx="8677408" cy="4187529"/>
          </a:xfrm>
        </p:spPr>
        <p:txBody>
          <a:bodyPr/>
          <a:lstStyle/>
          <a:p>
            <a:r>
              <a:rPr lang="es-MX" sz="2400" b="1" dirty="0">
                <a:latin typeface="NEW TIMES ROMAN"/>
              </a:rPr>
              <a:t>b</a:t>
            </a:r>
            <a:r>
              <a:rPr lang="es-MX" sz="2400" b="1" dirty="0" smtClean="0">
                <a:latin typeface="NEW TIMES ROMAN"/>
              </a:rPr>
              <a:t>. estrategia pedagógica: el juego</a:t>
            </a:r>
          </a:p>
          <a:p>
            <a:pPr marL="0" indent="0">
              <a:buNone/>
            </a:pPr>
            <a:r>
              <a:rPr lang="es-MX" sz="2400" dirty="0" smtClean="0">
                <a:latin typeface="NEW TIMES ROMAN"/>
              </a:rPr>
              <a:t>Concerniente con el segundo tiempo establecido por Jara: </a:t>
            </a:r>
            <a:r>
              <a:rPr lang="es-MX" sz="2400" b="1" dirty="0" smtClean="0">
                <a:latin typeface="NEW TIMES ROMAN"/>
              </a:rPr>
              <a:t>formular un plan de sistematización</a:t>
            </a:r>
            <a:r>
              <a:rPr lang="es-MX" sz="2400" dirty="0" smtClean="0">
                <a:latin typeface="NEW TIMES ROMAN"/>
              </a:rPr>
              <a:t>, en base a los objetivos planteados se desarrollan actividades pedagógicas que vinculan al juego como eje principal para lograr tales expectativas</a:t>
            </a:r>
          </a:p>
          <a:p>
            <a:pPr marL="0" indent="0">
              <a:buNone/>
            </a:pPr>
            <a:endParaRPr lang="es-MX" dirty="0"/>
          </a:p>
          <a:p>
            <a:pPr marL="0" indent="0">
              <a:buNone/>
            </a:pPr>
            <a:endParaRPr lang="es-MX" dirty="0" smtClean="0"/>
          </a:p>
          <a:p>
            <a:pPr marL="0" indent="0">
              <a:buNone/>
            </a:pPr>
            <a:endParaRPr lang="es-MX"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3"/>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Rectangle 5"/>
          <p:cNvSpPr>
            <a:spLocks noChangeArrowheads="1"/>
          </p:cNvSpPr>
          <p:nvPr/>
        </p:nvSpPr>
        <p:spPr bwMode="auto">
          <a:xfrm>
            <a:off x="-89825" y="138545"/>
            <a:ext cx="9326851" cy="4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8" name="Diagrama 7"/>
          <p:cNvGraphicFramePr/>
          <p:nvPr>
            <p:extLst>
              <p:ext uri="{D42A27DB-BD31-4B8C-83A1-F6EECF244321}">
                <p14:modId xmlns:p14="http://schemas.microsoft.com/office/powerpoint/2010/main" val="2565015898"/>
              </p:ext>
            </p:extLst>
          </p:nvPr>
        </p:nvGraphicFramePr>
        <p:xfrm>
          <a:off x="294537" y="3573016"/>
          <a:ext cx="2915530" cy="1932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3235056397"/>
              </p:ext>
            </p:extLst>
          </p:nvPr>
        </p:nvGraphicFramePr>
        <p:xfrm>
          <a:off x="3504604" y="3500978"/>
          <a:ext cx="2751765" cy="20765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p:cNvGraphicFramePr/>
          <p:nvPr>
            <p:extLst>
              <p:ext uri="{D42A27DB-BD31-4B8C-83A1-F6EECF244321}">
                <p14:modId xmlns:p14="http://schemas.microsoft.com/office/powerpoint/2010/main" val="2123474811"/>
              </p:ext>
            </p:extLst>
          </p:nvPr>
        </p:nvGraphicFramePr>
        <p:xfrm>
          <a:off x="5940152" y="4293096"/>
          <a:ext cx="2970552" cy="23821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827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16618"/>
            <a:ext cx="8507288" cy="4525963"/>
          </a:xfrm>
        </p:spPr>
        <p:txBody>
          <a:bodyPr/>
          <a:lstStyle/>
          <a:p>
            <a:r>
              <a:rPr lang="es-MX" sz="2400" b="1" dirty="0" smtClean="0">
                <a:latin typeface="NEW TIMES ROMAN"/>
              </a:rPr>
              <a:t>c. diarios de campo</a:t>
            </a:r>
          </a:p>
          <a:p>
            <a:pPr marL="0" indent="0">
              <a:buNone/>
            </a:pPr>
            <a:r>
              <a:rPr lang="es-MX" sz="2400" dirty="0" smtClean="0">
                <a:latin typeface="NEW TIMES ROMAN"/>
              </a:rPr>
              <a:t>Concerniente con el tercer tiempo de la ruta metodológica de O. Jara: </a:t>
            </a:r>
            <a:r>
              <a:rPr lang="es-MX" sz="2400" b="1" dirty="0" smtClean="0">
                <a:latin typeface="NEW TIMES ROMAN"/>
              </a:rPr>
              <a:t>Recuperación </a:t>
            </a:r>
            <a:r>
              <a:rPr lang="es-MX" sz="2400" b="1" dirty="0">
                <a:latin typeface="NEW TIMES ROMAN"/>
              </a:rPr>
              <a:t>del proceso </a:t>
            </a:r>
            <a:r>
              <a:rPr lang="es-MX" sz="2400" b="1" dirty="0" smtClean="0">
                <a:latin typeface="NEW TIMES ROMAN"/>
              </a:rPr>
              <a:t>vivido.</a:t>
            </a:r>
          </a:p>
          <a:p>
            <a:pPr marL="0" indent="0">
              <a:buNone/>
            </a:pPr>
            <a:r>
              <a:rPr lang="es-MX" sz="2400" dirty="0" smtClean="0">
                <a:latin typeface="NEW TIMES ROMAN"/>
              </a:rPr>
              <a:t>Se tuvo en cuenta la definición de diario de campo dada por el autor MC. </a:t>
            </a:r>
            <a:r>
              <a:rPr lang="es-MX" sz="2400" dirty="0" err="1" smtClean="0">
                <a:latin typeface="NEW TIMES ROMAN"/>
              </a:rPr>
              <a:t>Millan</a:t>
            </a:r>
            <a:r>
              <a:rPr lang="es-MX" sz="2400" dirty="0" smtClean="0">
                <a:latin typeface="NEW TIMES ROMAN"/>
              </a:rPr>
              <a:t> y se estableciendo el siguiente formato:</a:t>
            </a:r>
          </a:p>
          <a:p>
            <a:pPr marL="0" indent="0">
              <a:buNone/>
            </a:pPr>
            <a:endParaRPr lang="es-MX" sz="2400" dirty="0">
              <a:latin typeface="NEW TIMES ROMAN"/>
            </a:endParaRPr>
          </a:p>
          <a:p>
            <a:pPr marL="0" indent="0">
              <a:buNone/>
            </a:pP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178985785"/>
              </p:ext>
            </p:extLst>
          </p:nvPr>
        </p:nvGraphicFramePr>
        <p:xfrm>
          <a:off x="755576" y="3179599"/>
          <a:ext cx="7211144" cy="3465576"/>
        </p:xfrm>
        <a:graphic>
          <a:graphicData uri="http://schemas.openxmlformats.org/drawingml/2006/table">
            <a:tbl>
              <a:tblPr firstRow="1" firstCol="1" bandRow="1">
                <a:tableStyleId>{5C22544A-7EE6-4342-B048-85BDC9FD1C3A}</a:tableStyleId>
              </a:tblPr>
              <a:tblGrid>
                <a:gridCol w="980779"/>
                <a:gridCol w="3495609"/>
                <a:gridCol w="2734756"/>
              </a:tblGrid>
              <a:tr h="291389">
                <a:tc>
                  <a:txBody>
                    <a:bodyPr/>
                    <a:lstStyle/>
                    <a:p>
                      <a:pPr algn="ctr">
                        <a:lnSpc>
                          <a:spcPct val="107000"/>
                        </a:lnSpc>
                        <a:spcAft>
                          <a:spcPts val="0"/>
                        </a:spcAft>
                      </a:pPr>
                      <a:r>
                        <a:rPr lang="es-CO" sz="1000" dirty="0">
                          <a:effectLst/>
                        </a:rPr>
                        <a:t>PAGINA - HORA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4" marR="63444" marT="0" marB="0"/>
                </a:tc>
                <a:tc>
                  <a:txBody>
                    <a:bodyPr/>
                    <a:lstStyle/>
                    <a:p>
                      <a:pPr algn="ctr">
                        <a:lnSpc>
                          <a:spcPct val="107000"/>
                        </a:lnSpc>
                        <a:spcAft>
                          <a:spcPts val="0"/>
                        </a:spcAft>
                      </a:pPr>
                      <a:r>
                        <a:rPr lang="es-CO" sz="1000" dirty="0">
                          <a:effectLst/>
                        </a:rPr>
                        <a:t>DESCRIPCION DE ACTIVIDADES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4" marR="63444" marT="0" marB="0"/>
                </a:tc>
                <a:tc>
                  <a:txBody>
                    <a:bodyPr/>
                    <a:lstStyle/>
                    <a:p>
                      <a:pPr algn="ctr">
                        <a:lnSpc>
                          <a:spcPct val="107000"/>
                        </a:lnSpc>
                        <a:spcAft>
                          <a:spcPts val="0"/>
                        </a:spcAft>
                      </a:pPr>
                      <a:r>
                        <a:rPr lang="es-CO" sz="1000">
                          <a:effectLst/>
                        </a:rPr>
                        <a:t>INTERPRETACION </a:t>
                      </a:r>
                      <a:endParaRPr lang="es-MX" sz="1000">
                        <a:effectLst/>
                      </a:endParaRPr>
                    </a:p>
                    <a:p>
                      <a:pPr algn="ctr">
                        <a:lnSpc>
                          <a:spcPct val="107000"/>
                        </a:lnSpc>
                        <a:spcAft>
                          <a:spcPts val="0"/>
                        </a:spcAft>
                      </a:pPr>
                      <a:r>
                        <a:rPr lang="es-CO" sz="1000">
                          <a:effectLst/>
                        </a:rPr>
                        <a:t>(INFERENCIAS – CONJETURAS-PREGUNTAS)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44" marR="63444" marT="0" marB="0"/>
                </a:tc>
              </a:tr>
              <a:tr h="2804955">
                <a:tc>
                  <a:txBody>
                    <a:bodyPr/>
                    <a:lstStyle/>
                    <a:p>
                      <a:pPr>
                        <a:lnSpc>
                          <a:spcPct val="107000"/>
                        </a:lnSpc>
                        <a:spcAft>
                          <a:spcPts val="0"/>
                        </a:spcAft>
                      </a:pPr>
                      <a:r>
                        <a:rPr lang="es-CO" sz="1000">
                          <a:effectLst/>
                        </a:rPr>
                        <a:t>9.30 AM-12.00 M</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3444" marR="63444" marT="0" marB="0"/>
                </a:tc>
                <a:tc>
                  <a:txBody>
                    <a:bodyPr/>
                    <a:lstStyle/>
                    <a:p>
                      <a:pPr>
                        <a:lnSpc>
                          <a:spcPct val="107000"/>
                        </a:lnSpc>
                        <a:spcAft>
                          <a:spcPts val="0"/>
                        </a:spcAft>
                      </a:pPr>
                      <a:r>
                        <a:rPr lang="es-CO" sz="1000" dirty="0">
                          <a:effectLst/>
                        </a:rPr>
                        <a:t>El ingreso a la institución educativa es de difícil acceso pues no se encuentra una carretera como tal, sino un camino de herradura en donde difícilmente cabe una motocicleta, al llegar se hace la presentación de los docentes y de los documentos de registro universitarios reglamentarios.</a:t>
                      </a:r>
                      <a:endParaRPr lang="es-MX" sz="1000" dirty="0">
                        <a:effectLst/>
                      </a:endParaRPr>
                    </a:p>
                    <a:p>
                      <a:pPr>
                        <a:lnSpc>
                          <a:spcPct val="107000"/>
                        </a:lnSpc>
                        <a:spcAft>
                          <a:spcPts val="0"/>
                        </a:spcAft>
                      </a:pPr>
                      <a:r>
                        <a:rPr lang="es-CO" sz="1000" dirty="0">
                          <a:effectLst/>
                        </a:rPr>
                        <a:t>Se inicia un conversatorio con la docente en el que ella explica la metodología de trabajo y como es un día en una escuela nueva multigrado.</a:t>
                      </a:r>
                      <a:endParaRPr lang="es-MX" sz="1000" dirty="0">
                        <a:effectLst/>
                      </a:endParaRPr>
                    </a:p>
                    <a:p>
                      <a:pPr>
                        <a:lnSpc>
                          <a:spcPct val="107000"/>
                        </a:lnSpc>
                        <a:spcAft>
                          <a:spcPts val="0"/>
                        </a:spcAft>
                      </a:pPr>
                      <a:r>
                        <a:rPr lang="es-CO" sz="1000" dirty="0">
                          <a:effectLst/>
                        </a:rPr>
                        <a:t>Al descanso, los docentes se percatan del hecho de que no existía un espacio destinado al deporte para los niños pequeños y que estos se tornan aislados.</a:t>
                      </a:r>
                      <a:endParaRPr lang="es-MX" sz="1000" dirty="0">
                        <a:effectLst/>
                      </a:endParaRPr>
                    </a:p>
                    <a:p>
                      <a:pPr>
                        <a:lnSpc>
                          <a:spcPct val="107000"/>
                        </a:lnSpc>
                        <a:spcAft>
                          <a:spcPts val="0"/>
                        </a:spcAft>
                      </a:pPr>
                      <a:r>
                        <a:rPr lang="es-CO" sz="1000" dirty="0">
                          <a:effectLst/>
                        </a:rPr>
                        <a:t>Se le pregunta a la docente y en respuesta ella refiere de que lo mejor es tenerlos en el aula puesto que deben estar en el patio con otros niños más grandes y pueden salir lastimados.</a:t>
                      </a:r>
                      <a:endParaRPr lang="es-MX" sz="1000" dirty="0">
                        <a:effectLst/>
                      </a:endParaRPr>
                    </a:p>
                    <a:p>
                      <a:pPr>
                        <a:lnSpc>
                          <a:spcPct val="107000"/>
                        </a:lnSpc>
                        <a:spcAft>
                          <a:spcPts val="0"/>
                        </a:spcAft>
                      </a:pPr>
                      <a:r>
                        <a:rPr lang="es-CO" sz="1000" dirty="0">
                          <a:effectLst/>
                        </a:rPr>
                        <a:t>No se observa material lúdico, ni lugares de esparcimiento dedicados a los niños por tal esto, se anota como una falencia que servirá para la realización de la propuesta docente</a:t>
                      </a:r>
                      <a:r>
                        <a:rPr lang="es-CO" sz="1000" dirty="0" smtClean="0">
                          <a:effectLst/>
                        </a:rPr>
                        <a:t>.</a:t>
                      </a:r>
                      <a:endParaRPr lang="es-MX" sz="1000" dirty="0">
                        <a:effectLst/>
                      </a:endParaRPr>
                    </a:p>
                  </a:txBody>
                  <a:tcPr marL="63444" marR="63444" marT="0" marB="0"/>
                </a:tc>
                <a:tc>
                  <a:txBody>
                    <a:bodyPr/>
                    <a:lstStyle/>
                    <a:p>
                      <a:pPr>
                        <a:lnSpc>
                          <a:spcPct val="107000"/>
                        </a:lnSpc>
                        <a:spcAft>
                          <a:spcPts val="0"/>
                        </a:spcAft>
                      </a:pPr>
                      <a:r>
                        <a:rPr lang="es-CO" sz="1000" dirty="0">
                          <a:effectLst/>
                        </a:rPr>
                        <a:t> </a:t>
                      </a:r>
                      <a:endParaRPr lang="es-MX" sz="1000" dirty="0">
                        <a:effectLst/>
                      </a:endParaRPr>
                    </a:p>
                    <a:p>
                      <a:pPr marL="342900" lvl="0" indent="-342900">
                        <a:spcAft>
                          <a:spcPts val="0"/>
                        </a:spcAft>
                        <a:buFont typeface="Symbol" panose="05050102010706020507" pitchFamily="18" charset="2"/>
                        <a:buChar char=""/>
                      </a:pPr>
                      <a:r>
                        <a:rPr lang="es-CO" sz="1100" dirty="0">
                          <a:effectLst/>
                        </a:rPr>
                        <a:t>Surgen interrogantes en pro de como la docente realiza el proceso de estimulación y recreación a los niños y niñas más pequeños</a:t>
                      </a:r>
                      <a:endParaRPr lang="es-MX" sz="1100" dirty="0">
                        <a:effectLst/>
                      </a:endParaRPr>
                    </a:p>
                    <a:p>
                      <a:pPr marL="342900" lvl="0" indent="-342900">
                        <a:spcAft>
                          <a:spcPts val="0"/>
                        </a:spcAft>
                        <a:buFont typeface="Symbol" panose="05050102010706020507" pitchFamily="18" charset="2"/>
                        <a:buChar char=""/>
                      </a:pPr>
                      <a:r>
                        <a:rPr lang="es-CO" sz="1100" dirty="0">
                          <a:effectLst/>
                        </a:rPr>
                        <a:t>Cuáles son las actividades que esta realiza cuando le corresponde ed. Física a los niños</a:t>
                      </a:r>
                      <a:endParaRPr lang="es-MX" sz="1100" dirty="0">
                        <a:effectLst/>
                      </a:endParaRPr>
                    </a:p>
                    <a:p>
                      <a:pPr marL="342900" lvl="0" indent="-342900">
                        <a:spcAft>
                          <a:spcPts val="0"/>
                        </a:spcAft>
                        <a:buFont typeface="Symbol" panose="05050102010706020507" pitchFamily="18" charset="2"/>
                        <a:buChar char=""/>
                      </a:pPr>
                      <a:r>
                        <a:rPr lang="es-CO" sz="1100" dirty="0">
                          <a:effectLst/>
                        </a:rPr>
                        <a:t>Porque es inexistente el material pedagógico de ed. física</a:t>
                      </a:r>
                      <a:endParaRPr lang="es-MX" sz="11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endParaRPr>
                    </a:p>
                    <a:p>
                      <a:pPr>
                        <a:lnSpc>
                          <a:spcPct val="107000"/>
                        </a:lnSpc>
                        <a:spcAft>
                          <a:spcPts val="0"/>
                        </a:spcAft>
                      </a:pPr>
                      <a:r>
                        <a:rPr lang="es-CO"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4" marR="63444" marT="0" marB="0"/>
                </a:tc>
              </a:tr>
            </a:tbl>
          </a:graphicData>
        </a:graphic>
      </p:graphicFrame>
    </p:spTree>
    <p:extLst>
      <p:ext uri="{BB962C8B-B14F-4D97-AF65-F5344CB8AC3E}">
        <p14:creationId xmlns:p14="http://schemas.microsoft.com/office/powerpoint/2010/main" val="118858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3600" dirty="0">
                <a:latin typeface="Times New Roman" panose="02020603050405020304" pitchFamily="18" charset="0"/>
                <a:cs typeface="Times New Roman" panose="02020603050405020304" pitchFamily="18" charset="0"/>
              </a:rPr>
              <a:t/>
            </a:r>
            <a:br>
              <a:rPr lang="es-CO" sz="3600" dirty="0">
                <a:latin typeface="Times New Roman" panose="02020603050405020304" pitchFamily="18" charset="0"/>
                <a:cs typeface="Times New Roman" panose="02020603050405020304" pitchFamily="18" charset="0"/>
              </a:rPr>
            </a:br>
            <a:r>
              <a:rPr lang="es-CO"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a:t>
            </a:r>
            <a:endParaRPr lang="es-C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92781" y="-50531"/>
            <a:ext cx="195960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latin typeface="Arial" panose="020B0604020202020204" pitchFamily="34" charset="0"/>
            </a:endParaRPr>
          </a:p>
        </p:txBody>
      </p:sp>
      <p:sp>
        <p:nvSpPr>
          <p:cNvPr id="3" name="Marcador de contenido 2"/>
          <p:cNvSpPr>
            <a:spLocks noGrp="1"/>
          </p:cNvSpPr>
          <p:nvPr>
            <p:ph idx="1"/>
          </p:nvPr>
        </p:nvSpPr>
        <p:spPr>
          <a:xfrm>
            <a:off x="179512" y="1600201"/>
            <a:ext cx="8784976" cy="4709119"/>
          </a:xfrm>
        </p:spPr>
        <p:txBody>
          <a:bodyPr>
            <a:normAutofit fontScale="92500" lnSpcReduction="10000"/>
          </a:bodyPr>
          <a:lstStyle/>
          <a:p>
            <a:r>
              <a:rPr lang="es-MX" sz="2000" dirty="0" smtClean="0">
                <a:latin typeface="NEW TIMES ROMAN"/>
              </a:rPr>
              <a:t>Refiere al cuarto tiempo del proceso metodológico:</a:t>
            </a:r>
            <a:r>
              <a:rPr lang="es-CO" sz="2000" dirty="0" smtClean="0">
                <a:latin typeface="NEW TIMES ROMAN"/>
                <a:ea typeface="Times New Roman" panose="02020603050405020304" pitchFamily="18" charset="0"/>
                <a:cs typeface="Times New Roman" panose="02020603050405020304" pitchFamily="18" charset="0"/>
              </a:rPr>
              <a:t>La </a:t>
            </a:r>
            <a:r>
              <a:rPr lang="es-CO" sz="2000" dirty="0">
                <a:latin typeface="NEW TIMES ROMAN"/>
                <a:ea typeface="Times New Roman" panose="02020603050405020304" pitchFamily="18" charset="0"/>
                <a:cs typeface="Times New Roman" panose="02020603050405020304" pitchFamily="18" charset="0"/>
              </a:rPr>
              <a:t>reflexión de fondo: ¿Por qué paso lo que paso</a:t>
            </a:r>
            <a:r>
              <a:rPr lang="es-CO" sz="2000" dirty="0" smtClean="0">
                <a:latin typeface="NEW TIMES ROMAN"/>
                <a:ea typeface="Times New Roman" panose="02020603050405020304" pitchFamily="18" charset="0"/>
                <a:cs typeface="Times New Roman" panose="02020603050405020304" pitchFamily="18" charset="0"/>
              </a:rPr>
              <a:t>?. </a:t>
            </a:r>
          </a:p>
          <a:p>
            <a:pPr marL="0" indent="0">
              <a:buNone/>
            </a:pPr>
            <a:endParaRPr lang="es-MX" sz="2000" b="1" dirty="0" smtClean="0">
              <a:latin typeface="NEW TIMES ROMAN"/>
            </a:endParaRPr>
          </a:p>
          <a:p>
            <a:pPr marL="0" indent="0">
              <a:buNone/>
            </a:pPr>
            <a:r>
              <a:rPr lang="es-MX" sz="2000" b="1" dirty="0" smtClean="0">
                <a:latin typeface="NEW TIMES ROMAN"/>
              </a:rPr>
              <a:t>Hallazgos:</a:t>
            </a:r>
          </a:p>
          <a:p>
            <a:pPr marL="457200" indent="-457200">
              <a:buFont typeface="+mj-lt"/>
              <a:buAutoNum type="arabicPeriod"/>
            </a:pPr>
            <a:r>
              <a:rPr lang="es-CO" sz="2000" dirty="0">
                <a:latin typeface="NEW TIMES ROMAN"/>
                <a:ea typeface="Calibri" panose="020F0502020204030204" pitchFamily="34" charset="0"/>
              </a:rPr>
              <a:t>Se permitió mostrarle a la docente que el disfrutar del patio y de los espacios de interacción no eran pérdida de tiempo, pues se demostró que  al tener un espacio propicio para que los niños conversen, rían y deliberen, tendrá un efecto des ahogador y por tal no tendrán la necesidad de hacerlo en el aula, evitando así conflictos.</a:t>
            </a:r>
            <a:endParaRPr lang="es-MX" sz="2000" b="1" dirty="0">
              <a:latin typeface="NEW TIMES ROMAN"/>
            </a:endParaRPr>
          </a:p>
          <a:p>
            <a:pPr marL="457200" indent="-457200">
              <a:buFont typeface="+mj-lt"/>
              <a:buAutoNum type="arabicPeriod"/>
            </a:pPr>
            <a:r>
              <a:rPr lang="es-CO" sz="2000" dirty="0" smtClean="0">
                <a:latin typeface="NEW TIMES ROMAN"/>
              </a:rPr>
              <a:t>Las actividades lúdico- pedagógica tuvieron gran aceptación por parte de los estudiantes y padres de familia, con respecto a lo expuesto inicialmente por la docente</a:t>
            </a:r>
          </a:p>
          <a:p>
            <a:pPr marL="457200" indent="-457200">
              <a:buFont typeface="+mj-lt"/>
              <a:buAutoNum type="arabicPeriod"/>
            </a:pPr>
            <a:r>
              <a:rPr lang="es-CO" sz="2000" dirty="0" smtClean="0">
                <a:latin typeface="NEW TIMES ROMAN"/>
              </a:rPr>
              <a:t>Los padres de familia comprendieron que la educación de sus hijos debe trabajarse de manera integral y que el juego, la exploración y el tiempo libre hacen parte de educar.</a:t>
            </a:r>
          </a:p>
          <a:p>
            <a:pPr marL="0" indent="0">
              <a:buNone/>
            </a:pPr>
            <a:r>
              <a:rPr lang="es-CO" sz="2000" dirty="0" smtClean="0">
                <a:latin typeface="NEW TIMES ROMAN"/>
              </a:rPr>
              <a:t> </a:t>
            </a:r>
            <a:endParaRPr lang="es-MX" sz="2000" b="1" dirty="0">
              <a:latin typeface="NEW TIMES ROMAN"/>
            </a:endParaRPr>
          </a:p>
        </p:txBody>
      </p:sp>
    </p:spTree>
    <p:extLst>
      <p:ext uri="{BB962C8B-B14F-4D97-AF65-F5344CB8AC3E}">
        <p14:creationId xmlns:p14="http://schemas.microsoft.com/office/powerpoint/2010/main" val="144028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319" y="692696"/>
            <a:ext cx="8229600" cy="1143000"/>
          </a:xfrm>
        </p:spPr>
        <p:txBody>
          <a:bodyPr/>
          <a:lstStyle/>
          <a:p>
            <a:r>
              <a:rPr lang="es-MX" b="1" dirty="0" smtClean="0">
                <a:effectLst>
                  <a:outerShdw blurRad="38100" dist="38100" dir="2700000" algn="tl">
                    <a:srgbClr val="000000">
                      <a:alpha val="43137"/>
                    </a:srgbClr>
                  </a:outerShdw>
                </a:effectLst>
                <a:latin typeface="NEW TIMES ROMAN"/>
              </a:rPr>
              <a:t> </a:t>
            </a:r>
            <a:endParaRPr lang="es-MX" b="1" dirty="0">
              <a:effectLst>
                <a:outerShdw blurRad="38100" dist="38100" dir="2700000" algn="tl">
                  <a:srgbClr val="000000">
                    <a:alpha val="43137"/>
                  </a:srgbClr>
                </a:outerShdw>
              </a:effectLst>
              <a:latin typeface="NEW TIMES ROMAN"/>
            </a:endParaRPr>
          </a:p>
        </p:txBody>
      </p:sp>
      <p:sp>
        <p:nvSpPr>
          <p:cNvPr id="3" name="Marcador de contenido 2"/>
          <p:cNvSpPr>
            <a:spLocks noGrp="1"/>
          </p:cNvSpPr>
          <p:nvPr>
            <p:ph idx="1"/>
          </p:nvPr>
        </p:nvSpPr>
        <p:spPr>
          <a:xfrm>
            <a:off x="395536" y="1264196"/>
            <a:ext cx="8229600" cy="4525963"/>
          </a:xfrm>
        </p:spPr>
        <p:txBody>
          <a:bodyPr>
            <a:noAutofit/>
          </a:bodyPr>
          <a:lstStyle/>
          <a:p>
            <a:r>
              <a:rPr lang="es-MX" sz="2000" b="1" dirty="0" smtClean="0">
                <a:latin typeface="NEW TIMES ROMAN"/>
              </a:rPr>
              <a:t>Puntos de llegada:</a:t>
            </a:r>
          </a:p>
          <a:p>
            <a:pPr marL="457200">
              <a:lnSpc>
                <a:spcPct val="200000"/>
              </a:lnSpc>
              <a:spcAft>
                <a:spcPts val="0"/>
              </a:spcAft>
              <a:buFont typeface="Wingdings" panose="05000000000000000000" pitchFamily="2" charset="2"/>
              <a:buChar char="ü"/>
            </a:pPr>
            <a:r>
              <a:rPr lang="es-CO" sz="2000" dirty="0" smtClean="0">
                <a:latin typeface="NEW TIMES ROMAN"/>
                <a:ea typeface="Times New Roman" panose="02020603050405020304" pitchFamily="18" charset="0"/>
                <a:cs typeface="Times New Roman" panose="02020603050405020304" pitchFamily="18" charset="0"/>
              </a:rPr>
              <a:t>A partir </a:t>
            </a:r>
            <a:r>
              <a:rPr lang="es-CO" sz="2000" dirty="0">
                <a:latin typeface="NEW TIMES ROMAN"/>
                <a:ea typeface="Times New Roman" panose="02020603050405020304" pitchFamily="18" charset="0"/>
                <a:cs typeface="Times New Roman" panose="02020603050405020304" pitchFamily="18" charset="0"/>
              </a:rPr>
              <a:t>de esta propuesta, se desea que se le pueda seguir dando continuidad como trabajo de investigación o que sirva como base para propuestas futuras al tener en cuenta que se deben tener todos los componentes educativos , cognitivos, sociales y lúdicos para dar una total integralidad a los saberes del niño y la </a:t>
            </a:r>
            <a:r>
              <a:rPr lang="es-CO" sz="2000" dirty="0" smtClean="0">
                <a:latin typeface="NEW TIMES ROMAN"/>
                <a:ea typeface="Times New Roman" panose="02020603050405020304" pitchFamily="18" charset="0"/>
                <a:cs typeface="Times New Roman" panose="02020603050405020304" pitchFamily="18" charset="0"/>
              </a:rPr>
              <a:t>niña.</a:t>
            </a:r>
            <a:endParaRPr lang="es-MX" sz="2000" dirty="0">
              <a:latin typeface="NEW TIMES ROMAN"/>
            </a:endParaRPr>
          </a:p>
        </p:txBody>
      </p:sp>
    </p:spTree>
    <p:extLst>
      <p:ext uri="{BB962C8B-B14F-4D97-AF65-F5344CB8AC3E}">
        <p14:creationId xmlns:p14="http://schemas.microsoft.com/office/powerpoint/2010/main" val="184395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5706750"/>
              </p:ext>
            </p:extLst>
          </p:nvPr>
        </p:nvGraphicFramePr>
        <p:xfrm>
          <a:off x="323528" y="980728"/>
          <a:ext cx="8496944" cy="5445138"/>
        </p:xfrm>
        <a:graphic>
          <a:graphicData uri="http://schemas.openxmlformats.org/drawingml/2006/table">
            <a:tbl>
              <a:tblPr firstRow="1" bandRow="1">
                <a:tableStyleId>{5C22544A-7EE6-4342-B048-85BDC9FD1C3A}</a:tableStyleId>
              </a:tblPr>
              <a:tblGrid>
                <a:gridCol w="4608512"/>
                <a:gridCol w="3888432"/>
              </a:tblGrid>
              <a:tr h="517538">
                <a:tc>
                  <a:txBody>
                    <a:bodyPr/>
                    <a:lstStyle/>
                    <a:p>
                      <a:pPr marL="342900" indent="-342900" algn="ctr">
                        <a:buFont typeface="Arial" panose="020B0604020202020204" pitchFamily="34" charset="0"/>
                        <a:buChar char="•"/>
                      </a:pPr>
                      <a:r>
                        <a:rPr lang="es-MX" sz="2000" dirty="0" smtClean="0">
                          <a:latin typeface="NEW TIMES ROMAN"/>
                        </a:rPr>
                        <a:t>Conclusiones </a:t>
                      </a:r>
                      <a:endParaRPr lang="es-MX" sz="2000" dirty="0">
                        <a:latin typeface="NEW TIMES ROMAN"/>
                      </a:endParaRPr>
                    </a:p>
                  </a:txBody>
                  <a:tcPr/>
                </a:tc>
                <a:tc>
                  <a:txBody>
                    <a:bodyPr/>
                    <a:lstStyle/>
                    <a:p>
                      <a:pPr marL="342900" indent="-342900" algn="ctr">
                        <a:buFont typeface="Arial" panose="020B0604020202020204" pitchFamily="34" charset="0"/>
                        <a:buChar char="•"/>
                      </a:pPr>
                      <a:r>
                        <a:rPr lang="es-MX" sz="2000" dirty="0" smtClean="0">
                          <a:latin typeface="NEW TIMES ROMAN"/>
                        </a:rPr>
                        <a:t>Recomendaciones </a:t>
                      </a:r>
                      <a:endParaRPr lang="es-MX" sz="2000" dirty="0">
                        <a:latin typeface="NEW TIMES ROMAN"/>
                      </a:endParaRPr>
                    </a:p>
                  </a:txBody>
                  <a:tcPr/>
                </a:tc>
              </a:tr>
              <a:tr h="4811054">
                <a:tc>
                  <a:txBody>
                    <a:bodyPr/>
                    <a:lstStyle/>
                    <a:p>
                      <a:pPr marL="285750" indent="-285750">
                        <a:lnSpc>
                          <a:spcPct val="100000"/>
                        </a:lnSpc>
                        <a:spcAft>
                          <a:spcPts val="800"/>
                        </a:spcAft>
                        <a:buFont typeface="Arial" panose="020B0604020202020204" pitchFamily="34" charset="0"/>
                        <a:buChar char="•"/>
                      </a:pPr>
                      <a:r>
                        <a:rPr lang="es-CO"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 de suma importancia que las instituciones educativas cuenten con espacios lúdicos y deportivos delimitados, dada la integralidad de saberes que contiene  el juego y las prácticas deportivas; las cuales no deberían ser tomadas a la ligera o relegadas en los últimos escaños del pensum académico; desde esta perspectiva y teniendo en cuenta el aprendizaje social, cognitivo, psicológico y comunicativo que presenta el área de deporte debería ser considerada una de las cuatro áreas  de mayor relevancia por el 	MEN.</a:t>
                      </a:r>
                    </a:p>
                    <a:p>
                      <a:pPr marL="285750" indent="-285750">
                        <a:lnSpc>
                          <a:spcPct val="100000"/>
                        </a:lnSpc>
                        <a:spcAft>
                          <a:spcPts val="800"/>
                        </a:spcAft>
                        <a:buFont typeface="Arial" panose="020B0604020202020204" pitchFamily="34" charset="0"/>
                        <a:buChar char="•"/>
                      </a:pPr>
                      <a:r>
                        <a:rPr lang="es-CO" sz="1600" dirty="0" smtClean="0">
                          <a:solidFill>
                            <a:srgbClr val="000000"/>
                          </a:solidFill>
                          <a:effectLst/>
                          <a:latin typeface="Times New Roman" panose="02020603050405020304" pitchFamily="18" charset="0"/>
                          <a:ea typeface="Calibri" panose="020F0502020204030204" pitchFamily="34" charset="0"/>
                        </a:rPr>
                        <a:t>el docente debe prevalecer en su rol de guía y orientador y emancipar a los niños y niñas a crear nuevas y divertidas formas de construir su conocimiento, ya que este debe tener en cuenta que  el aula no es el único ambiente en el que un niño puede aprender</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es-MX" sz="1600" dirty="0">
                        <a:latin typeface="NEW TIMES ROMAN"/>
                      </a:endParaRPr>
                    </a:p>
                  </a:txBody>
                  <a:tcPr/>
                </a:tc>
                <a:tc>
                  <a:txBody>
                    <a:bodyPr/>
                    <a:lstStyle/>
                    <a:p>
                      <a:pPr marL="285750" indent="-285750">
                        <a:lnSpc>
                          <a:spcPct val="100000"/>
                        </a:lnSpc>
                        <a:spcAft>
                          <a:spcPts val="800"/>
                        </a:spcAft>
                        <a:buFont typeface="Arial" panose="020B0604020202020204" pitchFamily="34" charset="0"/>
                        <a:buChar char="•"/>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Continuar brindando los espacios de sano esparcimiento para permitir a los niños hacer actividades lúdico – recreativas para el aprovechamiento del tiempo libre.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Aft>
                          <a:spcPts val="800"/>
                        </a:spcAft>
                        <a:buFont typeface="Arial" panose="020B0604020202020204" pitchFamily="34" charset="0"/>
                        <a:buChar char="•"/>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Generar un plan de tareas para que los mismos niños mantengan estas zonas limpias y adecuadas para actividades físicas.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endParaRPr lang="es-MX" sz="1400" dirty="0">
                        <a:latin typeface="NEW TIMES ROMAN"/>
                      </a:endParaRPr>
                    </a:p>
                  </a:txBody>
                  <a:tcPr/>
                </a:tc>
              </a:tr>
            </a:tbl>
          </a:graphicData>
        </a:graphic>
      </p:graphicFrame>
    </p:spTree>
    <p:extLst>
      <p:ext uri="{BB962C8B-B14F-4D97-AF65-F5344CB8AC3E}">
        <p14:creationId xmlns:p14="http://schemas.microsoft.com/office/powerpoint/2010/main" val="222877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229600" cy="1143000"/>
          </a:xfrm>
        </p:spPr>
        <p:txBody>
          <a:bodyPr/>
          <a:lstStyle/>
          <a:p>
            <a:r>
              <a:rPr lang="es-MX" b="1" dirty="0" smtClean="0">
                <a:latin typeface="NEW TIMES ROMAN"/>
              </a:rPr>
              <a:t>BIBLIOGRAFIA</a:t>
            </a:r>
            <a:endParaRPr lang="es-MX" b="1" dirty="0">
              <a:latin typeface="NEW TIMES ROMAN"/>
            </a:endParaRPr>
          </a:p>
        </p:txBody>
      </p:sp>
      <p:sp>
        <p:nvSpPr>
          <p:cNvPr id="3" name="Marcador de contenido 2"/>
          <p:cNvSpPr>
            <a:spLocks noGrp="1"/>
          </p:cNvSpPr>
          <p:nvPr>
            <p:ph idx="1"/>
          </p:nvPr>
        </p:nvSpPr>
        <p:spPr>
          <a:xfrm>
            <a:off x="457200" y="1700808"/>
            <a:ext cx="8229600" cy="4525963"/>
          </a:xfrm>
        </p:spPr>
        <p:txBody>
          <a:bodyPr>
            <a:normAutofit fontScale="92500"/>
          </a:bodyPr>
          <a:lstStyle/>
          <a:p>
            <a:pPr marL="457200" indent="-457200">
              <a:lnSpc>
                <a:spcPct val="150000"/>
              </a:lnSpc>
              <a:spcAft>
                <a:spcPts val="800"/>
              </a:spcAft>
            </a:pPr>
            <a:r>
              <a:rPr lang="es-CO" sz="1800" dirty="0" smtClean="0">
                <a:latin typeface="Times New Roman" panose="02020603050405020304" pitchFamily="18" charset="0"/>
                <a:ea typeface="Calibri" panose="020F0502020204030204" pitchFamily="34" charset="0"/>
                <a:cs typeface="Times New Roman" panose="02020603050405020304" pitchFamily="18" charset="0"/>
              </a:rPr>
              <a:t>Congreso </a:t>
            </a:r>
            <a:r>
              <a:rPr lang="es-CO" sz="1800" dirty="0">
                <a:latin typeface="Times New Roman" panose="02020603050405020304" pitchFamily="18" charset="0"/>
                <a:ea typeface="Calibri" panose="020F0502020204030204" pitchFamily="34" charset="0"/>
                <a:cs typeface="Times New Roman" panose="02020603050405020304" pitchFamily="18" charset="0"/>
              </a:rPr>
              <a:t>de Colombia. (18 de enero de 1.995). </a:t>
            </a:r>
            <a:r>
              <a:rPr lang="es-CO" sz="1800" i="1" dirty="0">
                <a:latin typeface="Times New Roman" panose="02020603050405020304" pitchFamily="18" charset="0"/>
                <a:ea typeface="Calibri" panose="020F0502020204030204" pitchFamily="34" charset="0"/>
                <a:cs typeface="Times New Roman" panose="02020603050405020304" pitchFamily="18" charset="0"/>
              </a:rPr>
              <a:t>Ley 181.</a:t>
            </a:r>
            <a:r>
              <a:rPr lang="es-CO" sz="1800" dirty="0">
                <a:latin typeface="Times New Roman" panose="02020603050405020304" pitchFamily="18" charset="0"/>
                <a:ea typeface="Calibri" panose="020F0502020204030204" pitchFamily="34" charset="0"/>
                <a:cs typeface="Times New Roman" panose="02020603050405020304" pitchFamily="18" charset="0"/>
              </a:rPr>
              <a:t> Recuperado el 26 de febrero de 2.018, de https://www.mineducacion.gov.co/1621/articles-85919_archivo_pdf.pdf</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Aft>
                <a:spcPts val="800"/>
              </a:spcAft>
            </a:pPr>
            <a:r>
              <a:rPr lang="es-CO" sz="1800" dirty="0">
                <a:latin typeface="Times New Roman" panose="02020603050405020304" pitchFamily="18" charset="0"/>
                <a:ea typeface="Calibri" panose="020F0502020204030204" pitchFamily="34" charset="0"/>
                <a:cs typeface="Times New Roman" panose="02020603050405020304" pitchFamily="18" charset="0"/>
              </a:rPr>
              <a:t>Echeverri, J. H., &amp; Gómez, J. G. (2.009). </a:t>
            </a:r>
            <a:r>
              <a:rPr lang="es-CO" sz="1800" i="1" dirty="0">
                <a:latin typeface="Times New Roman" panose="02020603050405020304" pitchFamily="18" charset="0"/>
                <a:ea typeface="Calibri" panose="020F0502020204030204" pitchFamily="34" charset="0"/>
                <a:cs typeface="Times New Roman" panose="02020603050405020304" pitchFamily="18" charset="0"/>
              </a:rPr>
              <a:t>Lo lúdico como componente de lo pedagógico, la cultura, el juego y la dimensión humana.</a:t>
            </a:r>
            <a:r>
              <a:rPr lang="es-CO" sz="1800" dirty="0">
                <a:latin typeface="Times New Roman" panose="02020603050405020304" pitchFamily="18" charset="0"/>
                <a:ea typeface="Calibri" panose="020F0502020204030204" pitchFamily="34" charset="0"/>
                <a:cs typeface="Times New Roman" panose="02020603050405020304" pitchFamily="18" charset="0"/>
              </a:rPr>
              <a:t> Recuperado el 4 de marzo de 2.018, de Tomado de: Marco teórico investigación sobre la dimensión Lúdica del maestro en formación: http://blog.utp.edu.co/areaderecreacionpcdyr/files/2012/07/LO-LUDICO-COMO-COMPONENTE-DE-LO-PEDAGOGICO.pdf</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latin typeface="Times New Roman" panose="02020603050405020304" pitchFamily="18" charset="0"/>
                <a:ea typeface="Calibri" panose="020F0502020204030204" pitchFamily="34" charset="0"/>
                <a:cs typeface="Times New Roman" panose="02020603050405020304" pitchFamily="18" charset="0"/>
              </a:rPr>
              <a:t>Jara </a:t>
            </a:r>
            <a:r>
              <a:rPr lang="es-ES" sz="1800" dirty="0" err="1">
                <a:latin typeface="Times New Roman" panose="02020603050405020304" pitchFamily="18" charset="0"/>
                <a:ea typeface="Calibri" panose="020F0502020204030204" pitchFamily="34" charset="0"/>
                <a:cs typeface="Times New Roman" panose="02020603050405020304" pitchFamily="18" charset="0"/>
              </a:rPr>
              <a:t>Holliday</a:t>
            </a:r>
            <a:r>
              <a:rPr lang="es-ES" sz="1800" dirty="0">
                <a:latin typeface="Times New Roman" panose="02020603050405020304" pitchFamily="18" charset="0"/>
                <a:ea typeface="Calibri" panose="020F0502020204030204" pitchFamily="34" charset="0"/>
                <a:cs typeface="Times New Roman" panose="02020603050405020304" pitchFamily="18" charset="0"/>
              </a:rPr>
              <a:t>, Oscar, (2012) La sistematización de experiencias, práctica y teoría para otros mundos posibles. San José, C.R.: Centro de Estudios y Publicaciones Alforja, CEAAL, </a:t>
            </a:r>
            <a:r>
              <a:rPr lang="es-ES" sz="1800" dirty="0" err="1">
                <a:latin typeface="Times New Roman" panose="02020603050405020304" pitchFamily="18" charset="0"/>
                <a:ea typeface="Calibri" panose="020F0502020204030204" pitchFamily="34" charset="0"/>
                <a:cs typeface="Times New Roman" panose="02020603050405020304" pitchFamily="18" charset="0"/>
              </a:rPr>
              <a:t>Intermon</a:t>
            </a:r>
            <a:r>
              <a:rPr lang="es-ES" sz="1800" dirty="0">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latin typeface="Times New Roman" panose="02020603050405020304" pitchFamily="18" charset="0"/>
                <a:ea typeface="Calibri" panose="020F0502020204030204" pitchFamily="34" charset="0"/>
                <a:cs typeface="Times New Roman" panose="02020603050405020304" pitchFamily="18" charset="0"/>
              </a:rPr>
              <a:t>Oxfam</a:t>
            </a:r>
            <a:r>
              <a:rPr lang="es-ES" sz="1800" dirty="0">
                <a:latin typeface="Times New Roman" panose="02020603050405020304" pitchFamily="18" charset="0"/>
                <a:ea typeface="Calibri" panose="020F0502020204030204" pitchFamily="34" charset="0"/>
                <a:cs typeface="Times New Roman" panose="02020603050405020304" pitchFamily="18" charset="0"/>
              </a:rPr>
              <a:t>, 310 p.; 21.5 X 15 cm. ISBN: 978-9977-926-38-4</a:t>
            </a:r>
          </a:p>
          <a:p>
            <a:pPr>
              <a:lnSpc>
                <a:spcPct val="107000"/>
              </a:lnSpc>
              <a:spcAft>
                <a:spcPts val="800"/>
              </a:spcAft>
            </a:pP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267688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836712"/>
            <a:ext cx="7283152" cy="580926"/>
          </a:xfrm>
        </p:spPr>
        <p:txBody>
          <a:bodyPr>
            <a:noAutofit/>
          </a:bodyPr>
          <a:lstStyle/>
          <a:p>
            <a:r>
              <a:rPr lang="es-CO" sz="3200" b="1" dirty="0">
                <a:latin typeface="Times New Roman" panose="02020603050405020304" pitchFamily="18" charset="0"/>
                <a:cs typeface="Times New Roman" panose="02020603050405020304" pitchFamily="18" charset="0"/>
              </a:rPr>
              <a:t/>
            </a:r>
            <a:br>
              <a:rPr lang="es-CO" sz="3200" b="1" dirty="0">
                <a:latin typeface="Times New Roman" panose="02020603050405020304" pitchFamily="18" charset="0"/>
                <a:cs typeface="Times New Roman" panose="02020603050405020304" pitchFamily="18" charset="0"/>
              </a:rPr>
            </a:br>
            <a:r>
              <a:rPr lang="es-CO" sz="3200" dirty="0">
                <a:latin typeface="Times New Roman" panose="02020603050405020304" pitchFamily="18" charset="0"/>
                <a:cs typeface="Times New Roman" panose="02020603050405020304" pitchFamily="18" charset="0"/>
              </a:rPr>
              <a:t/>
            </a:r>
            <a:br>
              <a:rPr lang="es-CO" sz="3200" dirty="0">
                <a:latin typeface="Times New Roman" panose="02020603050405020304" pitchFamily="18" charset="0"/>
                <a:cs typeface="Times New Roman" panose="02020603050405020304" pitchFamily="18" charset="0"/>
              </a:rPr>
            </a:br>
            <a:endParaRPr lang="es-CO" sz="32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79512" y="980728"/>
            <a:ext cx="8316416" cy="5040560"/>
          </a:xfrm>
        </p:spPr>
        <p:txBody>
          <a:bodyPr>
            <a:normAutofit/>
          </a:bodyPr>
          <a:lstStyle/>
          <a:p>
            <a:pPr marL="0" indent="0" algn="ctr">
              <a:buNone/>
            </a:pPr>
            <a:endParaRPr lang="es-CO" dirty="0"/>
          </a:p>
          <a:p>
            <a:pPr marL="0" indent="0" algn="ctr">
              <a:buNone/>
            </a:pPr>
            <a:r>
              <a:rPr lang="es-C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MUCHAS GRACIAS </a:t>
            </a:r>
          </a:p>
        </p:txBody>
      </p:sp>
      <p:pic>
        <p:nvPicPr>
          <p:cNvPr id="4" name="Picture 2" descr="Resultado de imagen para dibujos niño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682" y="3356992"/>
            <a:ext cx="5934075"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7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0744" y="692696"/>
            <a:ext cx="8229600" cy="1143000"/>
          </a:xfrm>
        </p:spPr>
        <p:txBody>
          <a:bodyPr>
            <a:normAutofit fontScale="90000"/>
          </a:bodyPr>
          <a:lstStyle/>
          <a:p>
            <a:r>
              <a:rPr lang="es-CO" dirty="0"/>
              <a:t/>
            </a:r>
            <a:br>
              <a:rPr lang="es-CO" dirty="0"/>
            </a:br>
            <a:r>
              <a:rPr lang="es-CO"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TEMA</a:t>
            </a:r>
            <a:r>
              <a:rPr lang="es-CO" b="1" dirty="0">
                <a:latin typeface="Times New Roman" panose="02020603050405020304" pitchFamily="18" charset="0"/>
                <a:cs typeface="Times New Roman" panose="02020603050405020304" pitchFamily="18" charset="0"/>
              </a:rPr>
              <a:t> </a:t>
            </a:r>
          </a:p>
        </p:txBody>
      </p:sp>
      <p:sp>
        <p:nvSpPr>
          <p:cNvPr id="3" name="Marcador de contenido 2"/>
          <p:cNvSpPr>
            <a:spLocks noGrp="1"/>
          </p:cNvSpPr>
          <p:nvPr>
            <p:ph idx="1"/>
          </p:nvPr>
        </p:nvSpPr>
        <p:spPr>
          <a:xfrm>
            <a:off x="611560" y="2636912"/>
            <a:ext cx="8229600" cy="4525963"/>
          </a:xfrm>
        </p:spPr>
        <p:txBody>
          <a:bodyPr/>
          <a:lstStyle/>
          <a:p>
            <a:pPr marL="0" indent="0">
              <a:buNone/>
            </a:pPr>
            <a:r>
              <a:rPr lang="es-CO" dirty="0"/>
              <a:t> </a:t>
            </a:r>
            <a:r>
              <a:rPr lang="es-CO" sz="2400" dirty="0">
                <a:latin typeface="Times New Roman" panose="02020603050405020304" pitchFamily="18" charset="0"/>
                <a:cs typeface="Times New Roman" panose="02020603050405020304" pitchFamily="18" charset="0"/>
              </a:rPr>
              <a:t>El aprovechamiento del tiempo libre como parte fundamental de la interacción social de los niños y niñas del grado transición al grado quinto de la institución educativa Antonio Nariño. </a:t>
            </a:r>
          </a:p>
          <a:p>
            <a:pPr marL="0" indent="0">
              <a:buNone/>
            </a:pPr>
            <a:endParaRPr lang="es-CO" dirty="0"/>
          </a:p>
        </p:txBody>
      </p:sp>
    </p:spTree>
    <p:extLst>
      <p:ext uri="{BB962C8B-B14F-4D97-AF65-F5344CB8AC3E}">
        <p14:creationId xmlns:p14="http://schemas.microsoft.com/office/powerpoint/2010/main" val="319180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rmAutofit fontScale="90000"/>
          </a:bodyPr>
          <a:lstStyle/>
          <a:p>
            <a:r>
              <a:rPr lang="es-CO" sz="4000" dirty="0">
                <a:latin typeface="Times New Roman" panose="02020603050405020304" pitchFamily="18" charset="0"/>
                <a:cs typeface="Times New Roman" panose="02020603050405020304" pitchFamily="18" charset="0"/>
              </a:rPr>
              <a:t/>
            </a:r>
            <a:br>
              <a:rPr lang="es-CO" sz="4000" dirty="0">
                <a:latin typeface="Times New Roman" panose="02020603050405020304" pitchFamily="18" charset="0"/>
                <a:cs typeface="Times New Roman" panose="02020603050405020304" pitchFamily="18" charset="0"/>
              </a:rPr>
            </a:br>
            <a:r>
              <a:rPr lang="es-CO"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JUSTIFICACIÓN</a:t>
            </a:r>
            <a:r>
              <a:rPr lang="es-CO" sz="4000" b="1" dirty="0" smtClean="0">
                <a:latin typeface="Times New Roman" panose="02020603050405020304" pitchFamily="18" charset="0"/>
                <a:cs typeface="Times New Roman" panose="02020603050405020304" pitchFamily="18" charset="0"/>
              </a:rPr>
              <a:t> </a:t>
            </a:r>
            <a:endParaRPr lang="es-CO" sz="4000"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323528" y="2420888"/>
            <a:ext cx="8229600" cy="4525963"/>
          </a:xfrm>
        </p:spPr>
        <p:txBody>
          <a:bodyPr>
            <a:normAutofit/>
          </a:bodyPr>
          <a:lstStyle/>
          <a:p>
            <a:pPr marL="0" indent="0" algn="just">
              <a:buNone/>
            </a:pPr>
            <a:r>
              <a:rPr lang="es-CO" sz="2400" dirty="0">
                <a:latin typeface="Times New Roman" panose="02020603050405020304" pitchFamily="18" charset="0"/>
                <a:ea typeface="Calibri" panose="020F0502020204030204" pitchFamily="34" charset="0"/>
              </a:rPr>
              <a:t>El propósito de esta sistematización es dar a conocer algunas estrategias pedagógicas de cómo se puede abordar el aprovechamiento del tiempo libre desde una perspectiva lúdica-recreativa, la cual beneficia a los niños y niñas, de la importancia de generar una participación e interacción con el medio que lo rodea con el fin de mejorar su desarrollo físico, mental y emocional enmarcando los beneficios que pueden llegar a surgir para su estilo de vida. </a:t>
            </a:r>
            <a:endParaRPr lang="es-CO"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7672" y="728273"/>
            <a:ext cx="8229600" cy="1143000"/>
          </a:xfrm>
        </p:spPr>
        <p:txBody>
          <a:bodyPr>
            <a:normAutofit fontScale="90000"/>
          </a:bodyPr>
          <a:lstStyle/>
          <a:p>
            <a:r>
              <a:rPr lang="es-C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s-C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C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PLANTEAMIENTO DEL PROBLEMA</a:t>
            </a:r>
          </a:p>
        </p:txBody>
      </p:sp>
      <p:sp>
        <p:nvSpPr>
          <p:cNvPr id="3" name="2 Marcador de contenido"/>
          <p:cNvSpPr>
            <a:spLocks noGrp="1"/>
          </p:cNvSpPr>
          <p:nvPr>
            <p:ph idx="1"/>
          </p:nvPr>
        </p:nvSpPr>
        <p:spPr/>
        <p:txBody>
          <a:bodyPr>
            <a:normAutofit/>
          </a:bodyPr>
          <a:lstStyle/>
          <a:p>
            <a:pPr marL="0" indent="0">
              <a:buNone/>
            </a:pPr>
            <a:endParaRPr lang="es-CO" sz="2400" dirty="0">
              <a:latin typeface="Times New Roman" panose="02020603050405020304" pitchFamily="18" charset="0"/>
              <a:cs typeface="Times New Roman" panose="02020603050405020304" pitchFamily="18" charset="0"/>
            </a:endParaRPr>
          </a:p>
          <a:p>
            <a:pPr marL="0" indent="0">
              <a:buNone/>
            </a:pPr>
            <a:endParaRPr lang="es-CO" sz="2400" dirty="0">
              <a:latin typeface="Times New Roman" panose="02020603050405020304" pitchFamily="18" charset="0"/>
              <a:cs typeface="Times New Roman" panose="02020603050405020304" pitchFamily="18" charset="0"/>
            </a:endParaRPr>
          </a:p>
          <a:p>
            <a:pPr marL="0" indent="0">
              <a:buNone/>
            </a:pPr>
            <a:endParaRPr lang="es-CO" sz="2400" dirty="0">
              <a:latin typeface="Times New Roman" panose="02020603050405020304" pitchFamily="18" charset="0"/>
              <a:cs typeface="Times New Roman" panose="02020603050405020304" pitchFamily="18" charset="0"/>
            </a:endParaRPr>
          </a:p>
          <a:p>
            <a:pPr marL="0" indent="0">
              <a:buNone/>
            </a:pPr>
            <a:endParaRPr lang="es-CO" sz="2400" dirty="0">
              <a:latin typeface="Times New Roman" panose="02020603050405020304" pitchFamily="18" charset="0"/>
              <a:cs typeface="Times New Roman" panose="02020603050405020304" pitchFamily="18" charset="0"/>
            </a:endParaRPr>
          </a:p>
          <a:p>
            <a:pPr marL="0" indent="0">
              <a:buNone/>
            </a:pPr>
            <a:endParaRPr lang="es-CO" sz="2400"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941777004"/>
              </p:ext>
            </p:extLst>
          </p:nvPr>
        </p:nvGraphicFramePr>
        <p:xfrm>
          <a:off x="791580" y="2060848"/>
          <a:ext cx="75248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4370784" y="2213628"/>
            <a:ext cx="2088232" cy="923330"/>
          </a:xfrm>
          <a:prstGeom prst="rect">
            <a:avLst/>
          </a:prstGeom>
          <a:noFill/>
        </p:spPr>
        <p:txBody>
          <a:bodyPr wrap="square" rtlCol="0">
            <a:spAutoFit/>
          </a:bodyPr>
          <a:lstStyle/>
          <a:p>
            <a:pPr algn="ctr"/>
            <a:r>
              <a:rPr lang="es-MX" dirty="0" smtClean="0">
                <a:latin typeface="NEW TIMES ROMAN"/>
              </a:rPr>
              <a:t>Incongruencias PEI-Modelo pedagógico</a:t>
            </a:r>
            <a:endParaRPr lang="es-MX" dirty="0">
              <a:latin typeface="NEW TIMES ROMAN"/>
            </a:endParaRPr>
          </a:p>
        </p:txBody>
      </p:sp>
      <p:sp>
        <p:nvSpPr>
          <p:cNvPr id="7" name="CuadroTexto 6"/>
          <p:cNvSpPr txBox="1"/>
          <p:nvPr/>
        </p:nvSpPr>
        <p:spPr>
          <a:xfrm>
            <a:off x="4370784" y="3352387"/>
            <a:ext cx="2088232" cy="646331"/>
          </a:xfrm>
          <a:prstGeom prst="rect">
            <a:avLst/>
          </a:prstGeom>
          <a:noFill/>
        </p:spPr>
        <p:txBody>
          <a:bodyPr wrap="square" rtlCol="0">
            <a:spAutoFit/>
          </a:bodyPr>
          <a:lstStyle/>
          <a:p>
            <a:pPr algn="ctr"/>
            <a:r>
              <a:rPr lang="es-MX" dirty="0" smtClean="0">
                <a:latin typeface="NEW TIMES ROMAN"/>
              </a:rPr>
              <a:t>Revisión proyecto transversal</a:t>
            </a:r>
            <a:endParaRPr lang="es-MX" dirty="0">
              <a:latin typeface="NEW TIMES ROMAN"/>
            </a:endParaRPr>
          </a:p>
        </p:txBody>
      </p:sp>
      <p:sp>
        <p:nvSpPr>
          <p:cNvPr id="8" name="CuadroTexto 7"/>
          <p:cNvSpPr txBox="1"/>
          <p:nvPr/>
        </p:nvSpPr>
        <p:spPr>
          <a:xfrm>
            <a:off x="4372088" y="4547481"/>
            <a:ext cx="2088232" cy="646331"/>
          </a:xfrm>
          <a:prstGeom prst="rect">
            <a:avLst/>
          </a:prstGeom>
          <a:noFill/>
        </p:spPr>
        <p:txBody>
          <a:bodyPr wrap="square" rtlCol="0">
            <a:spAutoFit/>
          </a:bodyPr>
          <a:lstStyle/>
          <a:p>
            <a:pPr algn="ctr"/>
            <a:r>
              <a:rPr lang="es-MX" dirty="0" smtClean="0">
                <a:latin typeface="NEW TIMES ROMAN"/>
              </a:rPr>
              <a:t>Necesidad de dar implementación </a:t>
            </a:r>
            <a:endParaRPr lang="es-MX" dirty="0">
              <a:latin typeface="NEW TIMES ROMAN"/>
            </a:endParaRPr>
          </a:p>
        </p:txBody>
      </p:sp>
    </p:spTree>
    <p:extLst>
      <p:ext uri="{BB962C8B-B14F-4D97-AF65-F5344CB8AC3E}">
        <p14:creationId xmlns:p14="http://schemas.microsoft.com/office/powerpoint/2010/main" val="241955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80728"/>
            <a:ext cx="8229600" cy="1143000"/>
          </a:xfrm>
        </p:spPr>
        <p:txBody>
          <a:bodyPr/>
          <a:lstStyle/>
          <a:p>
            <a:r>
              <a:rPr lang="es-MX" b="1" dirty="0" smtClean="0">
                <a:effectLst>
                  <a:outerShdw blurRad="38100" dist="38100" dir="2700000" algn="tl">
                    <a:srgbClr val="000000">
                      <a:alpha val="43137"/>
                    </a:srgbClr>
                  </a:outerShdw>
                </a:effectLst>
                <a:latin typeface="NEW TIMES ROMAN"/>
              </a:rPr>
              <a:t>PREGUNTA PROBLEMA</a:t>
            </a:r>
            <a:endParaRPr lang="es-MX" b="1" dirty="0">
              <a:effectLst>
                <a:outerShdw blurRad="38100" dist="38100" dir="2700000" algn="tl">
                  <a:srgbClr val="000000">
                    <a:alpha val="43137"/>
                  </a:srgbClr>
                </a:outerShdw>
              </a:effectLst>
              <a:latin typeface="NEW TIMES ROMAN"/>
            </a:endParaRPr>
          </a:p>
        </p:txBody>
      </p:sp>
      <p:sp>
        <p:nvSpPr>
          <p:cNvPr id="3" name="Marcador de contenido 2"/>
          <p:cNvSpPr>
            <a:spLocks noGrp="1"/>
          </p:cNvSpPr>
          <p:nvPr>
            <p:ph idx="1"/>
          </p:nvPr>
        </p:nvSpPr>
        <p:spPr>
          <a:xfrm>
            <a:off x="611560" y="2780928"/>
            <a:ext cx="8229600" cy="4525963"/>
          </a:xfrm>
        </p:spPr>
        <p:txBody>
          <a:bodyPr>
            <a:normAutofit/>
          </a:bodyPr>
          <a:lstStyle/>
          <a:p>
            <a:r>
              <a:rPr lang="es-CO" sz="2400" dirty="0"/>
              <a:t>¿Cómo a través de estrategias lúdico deportivas se fortalece el uso del tiempo libre, y la interacción social de los niños y niñas de los grados de transición a quinto de la institución Antonio Nariño? </a:t>
            </a:r>
            <a:endParaRPr lang="es-MX" sz="2400" dirty="0"/>
          </a:p>
          <a:p>
            <a:endParaRPr lang="es-MX" sz="2400" dirty="0">
              <a:latin typeface="NEW TIMES ROMAN"/>
            </a:endParaRPr>
          </a:p>
        </p:txBody>
      </p:sp>
    </p:spTree>
    <p:extLst>
      <p:ext uri="{BB962C8B-B14F-4D97-AF65-F5344CB8AC3E}">
        <p14:creationId xmlns:p14="http://schemas.microsoft.com/office/powerpoint/2010/main" val="61097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p:spPr>
        <p:txBody>
          <a:bodyPr>
            <a:normAutofit fontScale="90000"/>
          </a:bodyPr>
          <a:lstStyle/>
          <a:p>
            <a:r>
              <a:rPr lang="es-CO" sz="3600" dirty="0">
                <a:latin typeface="Times New Roman" panose="02020603050405020304" pitchFamily="18" charset="0"/>
                <a:cs typeface="Times New Roman" panose="02020603050405020304" pitchFamily="18" charset="0"/>
              </a:rPr>
              <a:t/>
            </a:r>
            <a:br>
              <a:rPr lang="es-CO" sz="3600" dirty="0">
                <a:latin typeface="Times New Roman" panose="02020603050405020304" pitchFamily="18" charset="0"/>
                <a:cs typeface="Times New Roman" panose="02020603050405020304" pitchFamily="18" charset="0"/>
              </a:rPr>
            </a:br>
            <a:r>
              <a:rPr lang="es-CO"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r>
              <a:rPr lang="es-CO" sz="3600" dirty="0">
                <a:latin typeface="Times New Roman" panose="02020603050405020304" pitchFamily="18" charset="0"/>
                <a:cs typeface="Times New Roman" panose="02020603050405020304" pitchFamily="18" charset="0"/>
              </a:rPr>
              <a:t> </a:t>
            </a: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4294676937"/>
              </p:ext>
            </p:extLst>
          </p:nvPr>
        </p:nvGraphicFramePr>
        <p:xfrm>
          <a:off x="559641" y="1417639"/>
          <a:ext cx="8024718" cy="5228268"/>
        </p:xfrm>
        <a:graphic>
          <a:graphicData uri="http://schemas.openxmlformats.org/drawingml/2006/table">
            <a:tbl>
              <a:tblPr firstRow="1" bandRow="1">
                <a:tableStyleId>{74C1A8A3-306A-4EB7-A6B1-4F7E0EB9C5D6}</a:tableStyleId>
              </a:tblPr>
              <a:tblGrid>
                <a:gridCol w="3520852">
                  <a:extLst>
                    <a:ext uri="{9D8B030D-6E8A-4147-A177-3AD203B41FA5}">
                      <a16:colId xmlns:a16="http://schemas.microsoft.com/office/drawing/2014/main" xmlns="" val="2898828848"/>
                    </a:ext>
                  </a:extLst>
                </a:gridCol>
                <a:gridCol w="4503866">
                  <a:extLst>
                    <a:ext uri="{9D8B030D-6E8A-4147-A177-3AD203B41FA5}">
                      <a16:colId xmlns:a16="http://schemas.microsoft.com/office/drawing/2014/main" xmlns="" val="4180989963"/>
                    </a:ext>
                  </a:extLst>
                </a:gridCol>
              </a:tblGrid>
              <a:tr h="336358">
                <a:tc>
                  <a:txBody>
                    <a:bodyPr/>
                    <a:lstStyle/>
                    <a:p>
                      <a:pPr algn="ctr"/>
                      <a:r>
                        <a:rPr lang="es-CO" dirty="0"/>
                        <a:t>General </a:t>
                      </a:r>
                      <a:endParaRPr lang="es-CO" dirty="0">
                        <a:latin typeface="Times New Roman" panose="02020603050405020304" pitchFamily="18" charset="0"/>
                        <a:cs typeface="Times New Roman" panose="02020603050405020304" pitchFamily="18" charset="0"/>
                      </a:endParaRPr>
                    </a:p>
                  </a:txBody>
                  <a:tcPr/>
                </a:tc>
                <a:tc>
                  <a:txBody>
                    <a:bodyPr/>
                    <a:lstStyle/>
                    <a:p>
                      <a:pPr algn="ctr"/>
                      <a:r>
                        <a:rPr lang="es-CO" dirty="0"/>
                        <a:t>Específicos </a:t>
                      </a:r>
                      <a:endParaRPr lang="es-C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69547579"/>
                  </a:ext>
                </a:extLst>
              </a:tr>
              <a:tr h="1052508">
                <a:tc>
                  <a:txBody>
                    <a:bodyPr/>
                    <a:lstStyle/>
                    <a:p>
                      <a:endParaRPr lang="es-CO" dirty="0"/>
                    </a:p>
                  </a:txBody>
                  <a:tcPr/>
                </a:tc>
                <a:tc>
                  <a:txBody>
                    <a:bodyPr/>
                    <a:lstStyle/>
                    <a:p>
                      <a:pPr marL="285750" indent="-285750">
                        <a:buFont typeface="Wingdings" panose="05000000000000000000" pitchFamily="2" charset="2"/>
                        <a:buChar char="ü"/>
                      </a:pPr>
                      <a:r>
                        <a:rPr lang="es-CO" sz="1800" kern="1200" dirty="0">
                          <a:effectLst/>
                          <a:latin typeface="Times New Roman" panose="02020603050405020304" pitchFamily="18" charset="0"/>
                          <a:cs typeface="Times New Roman" panose="02020603050405020304" pitchFamily="18" charset="0"/>
                        </a:rPr>
                        <a:t>Adecuar los espacios deportivos para la realización de actividades lúdicas</a:t>
                      </a:r>
                      <a:endParaRPr lang="es-C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09104234"/>
                  </a:ext>
                </a:extLst>
              </a:tr>
              <a:tr h="215829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800" kern="1200" dirty="0">
                          <a:effectLst/>
                          <a:latin typeface="Times New Roman" panose="02020603050405020304" pitchFamily="18" charset="0"/>
                          <a:cs typeface="Times New Roman" panose="02020603050405020304" pitchFamily="18" charset="0"/>
                        </a:rPr>
                        <a:t>Fortalecer por medio de estrategias lúdico – deportivas el uso del tiempo libre y la interacción social de los niños y niñas de los grados de transición a quinto de la institución Antonio Nariño.</a:t>
                      </a:r>
                    </a:p>
                    <a:p>
                      <a:pPr algn="just"/>
                      <a:endParaRPr lang="es-CO" sz="2000" dirty="0"/>
                    </a:p>
                    <a:p>
                      <a:pPr algn="just"/>
                      <a:endParaRPr lang="es-CO"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800" kern="1200" dirty="0">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800" kern="1200" dirty="0">
                          <a:effectLst/>
                          <a:latin typeface="Times New Roman" panose="02020603050405020304" pitchFamily="18" charset="0"/>
                          <a:cs typeface="Times New Roman" panose="02020603050405020304" pitchFamily="18" charset="0"/>
                        </a:rPr>
                        <a:t>Implementar actividades deportivas y recreativas mejorando la interacción de los niños y niñas.</a:t>
                      </a:r>
                    </a:p>
                    <a:p>
                      <a:endParaRPr lang="es-C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28563360"/>
                  </a:ext>
                </a:extLst>
              </a:tr>
              <a:tr h="1345432">
                <a:tc>
                  <a:txBody>
                    <a:bodyPr/>
                    <a:lstStyle/>
                    <a:p>
                      <a:endParaRPr lang="es-CO" dirty="0"/>
                    </a:p>
                  </a:txBody>
                  <a:tcPr/>
                </a:tc>
                <a:tc>
                  <a:txBody>
                    <a:bodyPr/>
                    <a:lstStyle/>
                    <a:p>
                      <a:endParaRPr lang="es-CO"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800" kern="1200" dirty="0">
                          <a:effectLst/>
                          <a:latin typeface="Times New Roman" panose="02020603050405020304" pitchFamily="18" charset="0"/>
                          <a:cs typeface="Times New Roman" panose="02020603050405020304" pitchFamily="18" charset="0"/>
                        </a:rPr>
                        <a:t>Involucrar a los niños desde el grado de transición a quinto para una buena interacción en pro de una sana convivencia. </a:t>
                      </a:r>
                    </a:p>
                    <a:p>
                      <a:endParaRPr lang="es-CO"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9306254"/>
                  </a:ext>
                </a:extLst>
              </a:tr>
            </a:tbl>
          </a:graphicData>
        </a:graphic>
      </p:graphicFrame>
    </p:spTree>
    <p:extLst>
      <p:ext uri="{BB962C8B-B14F-4D97-AF65-F5344CB8AC3E}">
        <p14:creationId xmlns:p14="http://schemas.microsoft.com/office/powerpoint/2010/main" val="1144458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rmAutofit fontScale="90000"/>
          </a:bodyPr>
          <a:lstStyle/>
          <a:p>
            <a:r>
              <a:rPr lang="es-CO" sz="3600" dirty="0">
                <a:latin typeface="Times New Roman" panose="02020603050405020304" pitchFamily="18" charset="0"/>
                <a:cs typeface="Times New Roman" panose="02020603050405020304" pitchFamily="18" charset="0"/>
              </a:rPr>
              <a:t/>
            </a:r>
            <a:br>
              <a:rPr lang="es-CO" sz="3600" dirty="0">
                <a:latin typeface="Times New Roman" panose="02020603050405020304" pitchFamily="18" charset="0"/>
                <a:cs typeface="Times New Roman" panose="02020603050405020304" pitchFamily="18" charset="0"/>
              </a:rPr>
            </a:br>
            <a:r>
              <a:rPr lang="es-CO"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TEÓRICO </a:t>
            </a:r>
            <a:endParaRPr lang="es-C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787332759"/>
              </p:ext>
            </p:extLst>
          </p:nvPr>
        </p:nvGraphicFramePr>
        <p:xfrm>
          <a:off x="179512" y="2060848"/>
          <a:ext cx="87849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8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3600" dirty="0">
                <a:latin typeface="Times New Roman" panose="02020603050405020304" pitchFamily="18" charset="0"/>
                <a:cs typeface="Times New Roman" panose="02020603050405020304" pitchFamily="18" charset="0"/>
              </a:rPr>
              <a:t/>
            </a:r>
            <a:br>
              <a:rPr lang="es-CO" sz="3600" dirty="0">
                <a:latin typeface="Times New Roman" panose="02020603050405020304" pitchFamily="18" charset="0"/>
                <a:cs typeface="Times New Roman" panose="02020603050405020304" pitchFamily="18" charset="0"/>
              </a:rPr>
            </a:br>
            <a:r>
              <a:rPr lang="es-CO"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 </a:t>
            </a:r>
            <a:endParaRPr lang="es-C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92781" y="-50531"/>
            <a:ext cx="195960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latin typeface="Arial" panose="020B0604020202020204" pitchFamily="34"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730706156"/>
              </p:ext>
            </p:extLst>
          </p:nvPr>
        </p:nvGraphicFramePr>
        <p:xfrm>
          <a:off x="457200"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95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09705"/>
            <a:ext cx="8229600" cy="1143000"/>
          </a:xfrm>
        </p:spPr>
        <p:txBody>
          <a:bodyPr>
            <a:normAutofit fontScale="90000"/>
          </a:bodyPr>
          <a:lstStyle/>
          <a:p>
            <a:r>
              <a:rPr lang="es-CO" sz="3600" dirty="0">
                <a:latin typeface="Times New Roman" panose="02020603050405020304" pitchFamily="18" charset="0"/>
                <a:cs typeface="Times New Roman" panose="02020603050405020304" pitchFamily="18" charset="0"/>
              </a:rPr>
              <a:t/>
            </a:r>
            <a:br>
              <a:rPr lang="es-CO" sz="3600" dirty="0">
                <a:latin typeface="Times New Roman" panose="02020603050405020304" pitchFamily="18" charset="0"/>
                <a:cs typeface="Times New Roman" panose="02020603050405020304" pitchFamily="18" charset="0"/>
              </a:rPr>
            </a:br>
            <a:r>
              <a:rPr lang="es-CO" sz="49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INSTRUMENTOS</a:t>
            </a:r>
            <a:endParaRPr lang="es-C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92781" y="-50531"/>
            <a:ext cx="195960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2400" b="0" i="0" u="none" strike="noStrike" cap="none" normalizeH="0" baseline="0" dirty="0">
              <a:ln>
                <a:noFill/>
              </a:ln>
              <a:solidFill>
                <a:schemeClr val="tx1"/>
              </a:solidFill>
              <a:effectLst/>
              <a:latin typeface="Arial" panose="020B0604020202020204" pitchFamily="34" charset="0"/>
            </a:endParaRPr>
          </a:p>
        </p:txBody>
      </p:sp>
      <p:sp>
        <p:nvSpPr>
          <p:cNvPr id="4" name="Rectángulo 3"/>
          <p:cNvSpPr/>
          <p:nvPr/>
        </p:nvSpPr>
        <p:spPr>
          <a:xfrm>
            <a:off x="467544" y="2204864"/>
            <a:ext cx="8229600" cy="5262979"/>
          </a:xfrm>
          <a:prstGeom prst="rect">
            <a:avLst/>
          </a:prstGeom>
        </p:spPr>
        <p:txBody>
          <a:bodyPr wrap="square">
            <a:spAutoFit/>
          </a:bodyPr>
          <a:lstStyle/>
          <a:p>
            <a:endParaRPr lang="es-CO" sz="2400" dirty="0">
              <a:latin typeface="New times roman"/>
            </a:endParaRPr>
          </a:p>
          <a:p>
            <a:pPr marL="457200" indent="-457200">
              <a:buFont typeface="+mj-lt"/>
              <a:buAutoNum type="alphaLcPeriod"/>
            </a:pPr>
            <a:r>
              <a:rPr lang="es-CO" sz="2400" b="1" dirty="0" smtClean="0">
                <a:latin typeface="New times roman"/>
              </a:rPr>
              <a:t>Observación: </a:t>
            </a:r>
            <a:r>
              <a:rPr lang="es-CO" sz="2400" dirty="0" smtClean="0">
                <a:latin typeface="New times roman"/>
              </a:rPr>
              <a:t>concerniente al primer tiempo de la ruta metodológica especificado por Oscar Jara: </a:t>
            </a:r>
            <a:r>
              <a:rPr lang="es-CO" sz="2400" b="1" dirty="0" smtClean="0">
                <a:latin typeface="New times roman"/>
              </a:rPr>
              <a:t>punto de partida </a:t>
            </a:r>
          </a:p>
          <a:p>
            <a:r>
              <a:rPr lang="es-CO" sz="2400" dirty="0" smtClean="0">
                <a:latin typeface="New times roman"/>
              </a:rPr>
              <a:t>Permitió dar la caracterización pertinente al contexto educativo y de las falencias encontradas  en la I.E. mediante la documentación en detalle de los aspectos inter- intra personales de los niños y niñas. Acogido al formato de observación implementado por la Universidad Minuto de Dios.</a:t>
            </a:r>
          </a:p>
          <a:p>
            <a:endParaRPr lang="es-CO" sz="2400" dirty="0">
              <a:latin typeface="New times roman"/>
            </a:endParaRPr>
          </a:p>
          <a:p>
            <a:endParaRPr lang="es-CO" sz="2400" dirty="0" smtClean="0">
              <a:latin typeface="New times roman"/>
            </a:endParaRPr>
          </a:p>
          <a:p>
            <a:endParaRPr lang="es-CO" sz="2400" dirty="0">
              <a:latin typeface="New times roman"/>
            </a:endParaRPr>
          </a:p>
          <a:p>
            <a:pPr marL="457200" indent="-457200">
              <a:buFont typeface="+mj-lt"/>
              <a:buAutoNum type="alphaLcPeriod"/>
            </a:pPr>
            <a:r>
              <a:rPr lang="es-CO" sz="2400" dirty="0">
                <a:latin typeface="New times roman"/>
              </a:rPr>
              <a:t>Diarios de campo</a:t>
            </a:r>
          </a:p>
        </p:txBody>
      </p:sp>
    </p:spTree>
    <p:extLst>
      <p:ext uri="{BB962C8B-B14F-4D97-AF65-F5344CB8AC3E}">
        <p14:creationId xmlns:p14="http://schemas.microsoft.com/office/powerpoint/2010/main" val="2889538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1340</Words>
  <Application>Microsoft Office PowerPoint</Application>
  <PresentationFormat>Presentación en pantalla (4:3)</PresentationFormat>
  <Paragraphs>126</Paragraphs>
  <Slides>16</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NEW TIMES ROMAN</vt:lpstr>
      <vt:lpstr>NEW TIMES ROMAN</vt:lpstr>
      <vt:lpstr>Symbol</vt:lpstr>
      <vt:lpstr>Times New Roman</vt:lpstr>
      <vt:lpstr>Wingdings</vt:lpstr>
      <vt:lpstr>Tema de Office</vt:lpstr>
      <vt:lpstr>Juego Y Aprendo Lúdicamente </vt:lpstr>
      <vt:lpstr> TEMA </vt:lpstr>
      <vt:lpstr> JUSTIFICACIÓN </vt:lpstr>
      <vt:lpstr> PLANTEAMIENTO DEL PROBLEMA</vt:lpstr>
      <vt:lpstr>PREGUNTA PROBLEMA</vt:lpstr>
      <vt:lpstr> OBJETIVOS </vt:lpstr>
      <vt:lpstr> MARCO TEÓRICO </vt:lpstr>
      <vt:lpstr> METODOLOGÍA </vt:lpstr>
      <vt:lpstr> INSTRUMENTOS</vt:lpstr>
      <vt:lpstr>Presentación de PowerPoint</vt:lpstr>
      <vt:lpstr>Presentación de PowerPoint</vt:lpstr>
      <vt:lpstr> RESULTADOS</vt:lpstr>
      <vt:lpstr> </vt:lpstr>
      <vt:lpstr>Presentación de PowerPoint</vt:lpstr>
      <vt:lpstr>BIBLIOGRAFIA</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USUARIO</cp:lastModifiedBy>
  <cp:revision>106</cp:revision>
  <dcterms:created xsi:type="dcterms:W3CDTF">2017-01-23T22:40:33Z</dcterms:created>
  <dcterms:modified xsi:type="dcterms:W3CDTF">2018-11-20T19:13:48Z</dcterms:modified>
</cp:coreProperties>
</file>