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347" r:id="rId6"/>
    <p:sldId id="340" r:id="rId7"/>
    <p:sldId id="341" r:id="rId8"/>
    <p:sldId id="349" r:id="rId9"/>
    <p:sldId id="319" r:id="rId10"/>
    <p:sldId id="348" r:id="rId11"/>
    <p:sldId id="350" r:id="rId12"/>
    <p:sldId id="342" r:id="rId13"/>
    <p:sldId id="343" r:id="rId14"/>
    <p:sldId id="344" r:id="rId15"/>
    <p:sldId id="345" r:id="rId16"/>
    <p:sldId id="346" r:id="rId17"/>
    <p:sldId id="266" r:id="rId18"/>
  </p:sldIdLst>
  <p:sldSz cx="12192000" cy="6858000"/>
  <p:notesSz cx="6858000" cy="9144000"/>
  <p:custDataLst>
    <p:tags r:id="rId20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 ALBERTO VALENCIA CORTES" initials="JAVC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F63A5"/>
    <a:srgbClr val="F5AB00"/>
    <a:srgbClr val="00548E"/>
    <a:srgbClr val="0084C0"/>
    <a:srgbClr val="CE6C8F"/>
    <a:srgbClr val="F357BB"/>
    <a:srgbClr val="E268B6"/>
    <a:srgbClr val="FF4BC3"/>
    <a:srgbClr val="FF8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38BC5-1277-C8B6-0C99-943764708300}" v="32" dt="2020-09-15T14:17:42.072"/>
    <p1510:client id="{14557BB4-3089-4272-6462-CE480CA32ADF}" v="1" dt="2022-03-24T15:36:21.750"/>
    <p1510:client id="{1F284F58-C8B2-1E35-827A-5240A35DCA3C}" v="64" dt="2022-06-11T12:55:55.287"/>
    <p1510:client id="{5100021C-3C8E-888B-1B6B-F7469DC2F823}" v="27" dt="2022-06-08T23:24:03.026"/>
    <p1510:client id="{6C696F07-E702-76FD-9117-2C3EB1A10153}" v="4" dt="2020-09-17T17:09:57.675"/>
    <p1510:client id="{9E432260-6947-601E-7739-B6D0081C1ED2}" v="215" dt="2022-06-08T17:58:57.218"/>
    <p1510:client id="{C0BADC31-DC7E-6066-7AF4-F0F2954F677E}" v="159" dt="2022-06-07T20:48:25.482"/>
    <p1510:client id="{C159D089-FD8C-73A0-67F8-EC600816CCAE}" v="159" dt="2020-09-09T17:41:20.333"/>
    <p1510:client id="{C48B7D12-E98E-D989-F071-79FD28C60F2B}" v="2" dt="2020-09-17T19:17:13.034"/>
  </p1510:revLst>
</p1510:revInfo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Y CAROLINA PULIDO GARZON" userId="S::july.pulido@uniminuto.edu::d4154d37-b3c1-4a54-9f2c-8357fe0b1bd8" providerId="AD" clId="Web-{14557BB4-3089-4272-6462-CE480CA32ADF}"/>
    <pc:docChg chg="">
      <pc:chgData name="JULY CAROLINA PULIDO GARZON" userId="S::july.pulido@uniminuto.edu::d4154d37-b3c1-4a54-9f2c-8357fe0b1bd8" providerId="AD" clId="Web-{14557BB4-3089-4272-6462-CE480CA32ADF}" dt="2022-03-24T15:36:21.750" v="0"/>
      <pc:docMkLst>
        <pc:docMk/>
      </pc:docMkLst>
      <pc:sldChg chg="delCm">
        <pc:chgData name="JULY CAROLINA PULIDO GARZON" userId="S::july.pulido@uniminuto.edu::d4154d37-b3c1-4a54-9f2c-8357fe0b1bd8" providerId="AD" clId="Web-{14557BB4-3089-4272-6462-CE480CA32ADF}" dt="2022-03-24T15:36:21.750" v="0"/>
        <pc:sldMkLst>
          <pc:docMk/>
          <pc:sldMk cId="3612988693" sldId="266"/>
        </pc:sldMkLst>
      </pc:sldChg>
    </pc:docChg>
  </pc:docChgLst>
  <pc:docChgLst>
    <pc:chgData name="KATHERINE ANDREA ABELLA ORTEGON" userId="S::katherine.abella@uniminuto.edu::a549bd9b-ba60-41d3-af89-2b5fdb0ea03d" providerId="AD" clId="Web-{1F284F58-C8B2-1E35-827A-5240A35DCA3C}"/>
    <pc:docChg chg="modSld">
      <pc:chgData name="KATHERINE ANDREA ABELLA ORTEGON" userId="S::katherine.abella@uniminuto.edu::a549bd9b-ba60-41d3-af89-2b5fdb0ea03d" providerId="AD" clId="Web-{1F284F58-C8B2-1E35-827A-5240A35DCA3C}" dt="2022-06-11T12:55:55.287" v="38" actId="14100"/>
      <pc:docMkLst>
        <pc:docMk/>
      </pc:docMkLst>
      <pc:sldChg chg="modSp">
        <pc:chgData name="KATHERINE ANDREA ABELLA ORTEGON" userId="S::katherine.abella@uniminuto.edu::a549bd9b-ba60-41d3-af89-2b5fdb0ea03d" providerId="AD" clId="Web-{1F284F58-C8B2-1E35-827A-5240A35DCA3C}" dt="2022-06-11T12:55:55.287" v="38" actId="14100"/>
        <pc:sldMkLst>
          <pc:docMk/>
          <pc:sldMk cId="1684383983" sldId="348"/>
        </pc:sldMkLst>
        <pc:spChg chg="mod">
          <ac:chgData name="KATHERINE ANDREA ABELLA ORTEGON" userId="S::katherine.abella@uniminuto.edu::a549bd9b-ba60-41d3-af89-2b5fdb0ea03d" providerId="AD" clId="Web-{1F284F58-C8B2-1E35-827A-5240A35DCA3C}" dt="2022-06-11T12:55:55.287" v="38" actId="14100"/>
          <ac:spMkLst>
            <pc:docMk/>
            <pc:sldMk cId="1684383983" sldId="348"/>
            <ac:spMk id="3" creationId="{00000000-0000-0000-0000-000000000000}"/>
          </ac:spMkLst>
        </pc:spChg>
      </pc:sldChg>
    </pc:docChg>
  </pc:docChgLst>
  <pc:docChgLst>
    <pc:chgData name="JULY CAROLINA PULIDO GARZON" userId="S::july.pulido@uniminuto.edu::d4154d37-b3c1-4a54-9f2c-8357fe0b1bd8" providerId="AD" clId="Web-{5100021C-3C8E-888B-1B6B-F7469DC2F823}"/>
    <pc:docChg chg="addSld modSld sldOrd">
      <pc:chgData name="JULY CAROLINA PULIDO GARZON" userId="S::july.pulido@uniminuto.edu::d4154d37-b3c1-4a54-9f2c-8357fe0b1bd8" providerId="AD" clId="Web-{5100021C-3C8E-888B-1B6B-F7469DC2F823}" dt="2022-06-08T23:24:03.026" v="17" actId="1076"/>
      <pc:docMkLst>
        <pc:docMk/>
      </pc:docMkLst>
      <pc:sldChg chg="ord">
        <pc:chgData name="JULY CAROLINA PULIDO GARZON" userId="S::july.pulido@uniminuto.edu::d4154d37-b3c1-4a54-9f2c-8357fe0b1bd8" providerId="AD" clId="Web-{5100021C-3C8E-888B-1B6B-F7469DC2F823}" dt="2022-06-08T22:42:03.383" v="0"/>
        <pc:sldMkLst>
          <pc:docMk/>
          <pc:sldMk cId="4100565344" sldId="347"/>
        </pc:sldMkLst>
      </pc:sldChg>
      <pc:sldChg chg="addSp delSp modSp">
        <pc:chgData name="JULY CAROLINA PULIDO GARZON" userId="S::july.pulido@uniminuto.edu::d4154d37-b3c1-4a54-9f2c-8357fe0b1bd8" providerId="AD" clId="Web-{5100021C-3C8E-888B-1B6B-F7469DC2F823}" dt="2022-06-08T23:24:03.026" v="17" actId="1076"/>
        <pc:sldMkLst>
          <pc:docMk/>
          <pc:sldMk cId="1684383983" sldId="348"/>
        </pc:sldMkLst>
        <pc:spChg chg="mod">
          <ac:chgData name="JULY CAROLINA PULIDO GARZON" userId="S::july.pulido@uniminuto.edu::d4154d37-b3c1-4a54-9f2c-8357fe0b1bd8" providerId="AD" clId="Web-{5100021C-3C8E-888B-1B6B-F7469DC2F823}" dt="2022-06-08T23:24:03.026" v="17" actId="1076"/>
          <ac:spMkLst>
            <pc:docMk/>
            <pc:sldMk cId="1684383983" sldId="348"/>
            <ac:spMk id="3" creationId="{00000000-0000-0000-0000-000000000000}"/>
          </ac:spMkLst>
        </pc:spChg>
        <pc:picChg chg="add mod">
          <ac:chgData name="JULY CAROLINA PULIDO GARZON" userId="S::july.pulido@uniminuto.edu::d4154d37-b3c1-4a54-9f2c-8357fe0b1bd8" providerId="AD" clId="Web-{5100021C-3C8E-888B-1B6B-F7469DC2F823}" dt="2022-06-08T23:23:55.229" v="16" actId="1076"/>
          <ac:picMkLst>
            <pc:docMk/>
            <pc:sldMk cId="1684383983" sldId="348"/>
            <ac:picMk id="2" creationId="{828A93C7-0D91-8A78-2563-72E8CE67464A}"/>
          </ac:picMkLst>
        </pc:picChg>
        <pc:picChg chg="mod">
          <ac:chgData name="JULY CAROLINA PULIDO GARZON" userId="S::july.pulido@uniminuto.edu::d4154d37-b3c1-4a54-9f2c-8357fe0b1bd8" providerId="AD" clId="Web-{5100021C-3C8E-888B-1B6B-F7469DC2F823}" dt="2022-06-08T23:23:42.182" v="12" actId="1076"/>
          <ac:picMkLst>
            <pc:docMk/>
            <pc:sldMk cId="1684383983" sldId="348"/>
            <ac:picMk id="5" creationId="{2F5827F3-1290-48F6-8777-8A9CC3310638}"/>
          </ac:picMkLst>
        </pc:picChg>
        <pc:picChg chg="del">
          <ac:chgData name="JULY CAROLINA PULIDO GARZON" userId="S::july.pulido@uniminuto.edu::d4154d37-b3c1-4a54-9f2c-8357fe0b1bd8" providerId="AD" clId="Web-{5100021C-3C8E-888B-1B6B-F7469DC2F823}" dt="2022-06-08T23:23:30.447" v="9"/>
          <ac:picMkLst>
            <pc:docMk/>
            <pc:sldMk cId="1684383983" sldId="348"/>
            <ac:picMk id="6" creationId="{013D9EE2-9634-4149-89B8-002823DF4CAB}"/>
          </ac:picMkLst>
        </pc:picChg>
        <pc:picChg chg="del">
          <ac:chgData name="JULY CAROLINA PULIDO GARZON" userId="S::july.pulido@uniminuto.edu::d4154d37-b3c1-4a54-9f2c-8357fe0b1bd8" providerId="AD" clId="Web-{5100021C-3C8E-888B-1B6B-F7469DC2F823}" dt="2022-06-08T23:23:13.603" v="6"/>
          <ac:picMkLst>
            <pc:docMk/>
            <pc:sldMk cId="1684383983" sldId="348"/>
            <ac:picMk id="2050" creationId="{00000000-0000-0000-0000-000000000000}"/>
          </ac:picMkLst>
        </pc:picChg>
      </pc:sldChg>
      <pc:sldChg chg="add replId">
        <pc:chgData name="JULY CAROLINA PULIDO GARZON" userId="S::july.pulido@uniminuto.edu::d4154d37-b3c1-4a54-9f2c-8357fe0b1bd8" providerId="AD" clId="Web-{5100021C-3C8E-888B-1B6B-F7469DC2F823}" dt="2022-06-08T23:23:02.712" v="1"/>
        <pc:sldMkLst>
          <pc:docMk/>
          <pc:sldMk cId="1236008574" sldId="350"/>
        </pc:sldMkLst>
      </pc:sldChg>
    </pc:docChg>
  </pc:docChgLst>
  <pc:docChgLst>
    <pc:chgData name="JULY CAROLINA PULIDO GARZON" userId="S::july.pulido@uniminuto.edu::d4154d37-b3c1-4a54-9f2c-8357fe0b1bd8" providerId="AD" clId="Web-{9E432260-6947-601E-7739-B6D0081C1ED2}"/>
    <pc:docChg chg="addSld modSld sldOrd">
      <pc:chgData name="JULY CAROLINA PULIDO GARZON" userId="S::july.pulido@uniminuto.edu::d4154d37-b3c1-4a54-9f2c-8357fe0b1bd8" providerId="AD" clId="Web-{9E432260-6947-601E-7739-B6D0081C1ED2}" dt="2022-06-08T17:58:57.218" v="161" actId="1076"/>
      <pc:docMkLst>
        <pc:docMk/>
      </pc:docMkLst>
      <pc:sldChg chg="addSp delSp modSp mod ord setBg">
        <pc:chgData name="JULY CAROLINA PULIDO GARZON" userId="S::july.pulido@uniminuto.edu::d4154d37-b3c1-4a54-9f2c-8357fe0b1bd8" providerId="AD" clId="Web-{9E432260-6947-601E-7739-B6D0081C1ED2}" dt="2022-06-08T17:58:47.280" v="158" actId="1076"/>
        <pc:sldMkLst>
          <pc:docMk/>
          <pc:sldMk cId="4272411705" sldId="319"/>
        </pc:sldMkLst>
        <pc:spChg chg="mod">
          <ac:chgData name="JULY CAROLINA PULIDO GARZON" userId="S::july.pulido@uniminuto.edu::d4154d37-b3c1-4a54-9f2c-8357fe0b1bd8" providerId="AD" clId="Web-{9E432260-6947-601E-7739-B6D0081C1ED2}" dt="2022-06-08T17:57:55.810" v="146"/>
          <ac:spMkLst>
            <pc:docMk/>
            <pc:sldMk cId="4272411705" sldId="319"/>
            <ac:spMk id="3" creationId="{00000000-0000-0000-0000-000000000000}"/>
          </ac:spMkLst>
        </pc:spChg>
        <pc:spChg chg="add mod ord">
          <ac:chgData name="JULY CAROLINA PULIDO GARZON" userId="S::july.pulido@uniminuto.edu::d4154d37-b3c1-4a54-9f2c-8357fe0b1bd8" providerId="AD" clId="Web-{9E432260-6947-601E-7739-B6D0081C1ED2}" dt="2022-06-08T17:58:40.889" v="155" actId="1076"/>
          <ac:spMkLst>
            <pc:docMk/>
            <pc:sldMk cId="4272411705" sldId="319"/>
            <ac:spMk id="4" creationId="{093B8307-7515-5BA0-4717-436534C92B04}"/>
          </ac:spMkLst>
        </pc:spChg>
        <pc:spChg chg="add del">
          <ac:chgData name="JULY CAROLINA PULIDO GARZON" userId="S::july.pulido@uniminuto.edu::d4154d37-b3c1-4a54-9f2c-8357fe0b1bd8" providerId="AD" clId="Web-{9E432260-6947-601E-7739-B6D0081C1ED2}" dt="2022-06-08T17:57:55.810" v="146"/>
          <ac:spMkLst>
            <pc:docMk/>
            <pc:sldMk cId="4272411705" sldId="319"/>
            <ac:spMk id="13" creationId="{07977D39-626F-40D7-B00F-16E02602DD5A}"/>
          </ac:spMkLst>
        </pc:spChg>
        <pc:spChg chg="add del">
          <ac:chgData name="JULY CAROLINA PULIDO GARZON" userId="S::july.pulido@uniminuto.edu::d4154d37-b3c1-4a54-9f2c-8357fe0b1bd8" providerId="AD" clId="Web-{9E432260-6947-601E-7739-B6D0081C1ED2}" dt="2022-06-08T17:57:55.810" v="146"/>
          <ac:spMkLst>
            <pc:docMk/>
            <pc:sldMk cId="4272411705" sldId="319"/>
            <ac:spMk id="15" creationId="{B905CDE4-B751-4B3E-B625-6E59F8903414}"/>
          </ac:spMkLst>
        </pc:spChg>
        <pc:spChg chg="add del">
          <ac:chgData name="JULY CAROLINA PULIDO GARZON" userId="S::july.pulido@uniminuto.edu::d4154d37-b3c1-4a54-9f2c-8357fe0b1bd8" providerId="AD" clId="Web-{9E432260-6947-601E-7739-B6D0081C1ED2}" dt="2022-06-08T17:57:55.810" v="146"/>
          <ac:spMkLst>
            <pc:docMk/>
            <pc:sldMk cId="4272411705" sldId="319"/>
            <ac:spMk id="17" creationId="{08108C16-F4C0-44AA-999D-17BD39219B24}"/>
          </ac:spMkLst>
        </pc:spChg>
        <pc:spChg chg="add del">
          <ac:chgData name="JULY CAROLINA PULIDO GARZON" userId="S::july.pulido@uniminuto.edu::d4154d37-b3c1-4a54-9f2c-8357fe0b1bd8" providerId="AD" clId="Web-{9E432260-6947-601E-7739-B6D0081C1ED2}" dt="2022-06-08T17:57:55.810" v="146"/>
          <ac:spMkLst>
            <pc:docMk/>
            <pc:sldMk cId="4272411705" sldId="319"/>
            <ac:spMk id="19" creationId="{CDC29AC1-2821-4FCC-B597-88DAF39C36FE}"/>
          </ac:spMkLst>
        </pc:spChg>
        <pc:spChg chg="add del">
          <ac:chgData name="JULY CAROLINA PULIDO GARZON" userId="S::july.pulido@uniminuto.edu::d4154d37-b3c1-4a54-9f2c-8357fe0b1bd8" providerId="AD" clId="Web-{9E432260-6947-601E-7739-B6D0081C1ED2}" dt="2022-06-08T17:57:55.810" v="146"/>
          <ac:spMkLst>
            <pc:docMk/>
            <pc:sldMk cId="4272411705" sldId="319"/>
            <ac:spMk id="21" creationId="{C8F10CB3-3B5E-4C7A-98CF-B87454DDFA39}"/>
          </ac:spMkLst>
        </pc:spChg>
        <pc:picChg chg="add mod">
          <ac:chgData name="JULY CAROLINA PULIDO GARZON" userId="S::july.pulido@uniminuto.edu::d4154d37-b3c1-4a54-9f2c-8357fe0b1bd8" providerId="AD" clId="Web-{9E432260-6947-601E-7739-B6D0081C1ED2}" dt="2022-06-08T17:58:34.811" v="154" actId="1076"/>
          <ac:picMkLst>
            <pc:docMk/>
            <pc:sldMk cId="4272411705" sldId="319"/>
            <ac:picMk id="2" creationId="{FB809D68-F359-E382-C03F-D7F430517E20}"/>
          </ac:picMkLst>
        </pc:picChg>
        <pc:picChg chg="mod ord">
          <ac:chgData name="JULY CAROLINA PULIDO GARZON" userId="S::july.pulido@uniminuto.edu::d4154d37-b3c1-4a54-9f2c-8357fe0b1bd8" providerId="AD" clId="Web-{9E432260-6947-601E-7739-B6D0081C1ED2}" dt="2022-06-08T17:57:55.810" v="146"/>
          <ac:picMkLst>
            <pc:docMk/>
            <pc:sldMk cId="4272411705" sldId="319"/>
            <ac:picMk id="5" creationId="{2F5827F3-1290-48F6-8777-8A9CC3310638}"/>
          </ac:picMkLst>
        </pc:picChg>
        <pc:picChg chg="mod ord">
          <ac:chgData name="JULY CAROLINA PULIDO GARZON" userId="S::july.pulido@uniminuto.edu::d4154d37-b3c1-4a54-9f2c-8357fe0b1bd8" providerId="AD" clId="Web-{9E432260-6947-601E-7739-B6D0081C1ED2}" dt="2022-06-08T17:58:22.951" v="151"/>
          <ac:picMkLst>
            <pc:docMk/>
            <pc:sldMk cId="4272411705" sldId="319"/>
            <ac:picMk id="6" creationId="{013D9EE2-9634-4149-89B8-002823DF4CAB}"/>
          </ac:picMkLst>
        </pc:picChg>
        <pc:picChg chg="mod ord">
          <ac:chgData name="JULY CAROLINA PULIDO GARZON" userId="S::july.pulido@uniminuto.edu::d4154d37-b3c1-4a54-9f2c-8357fe0b1bd8" providerId="AD" clId="Web-{9E432260-6947-601E-7739-B6D0081C1ED2}" dt="2022-06-08T17:57:55.810" v="146"/>
          <ac:picMkLst>
            <pc:docMk/>
            <pc:sldMk cId="4272411705" sldId="319"/>
            <ac:picMk id="7" creationId="{00000000-0000-0000-0000-000000000000}"/>
          </ac:picMkLst>
        </pc:picChg>
        <pc:picChg chg="add mod">
          <ac:chgData name="JULY CAROLINA PULIDO GARZON" userId="S::july.pulido@uniminuto.edu::d4154d37-b3c1-4a54-9f2c-8357fe0b1bd8" providerId="AD" clId="Web-{9E432260-6947-601E-7739-B6D0081C1ED2}" dt="2022-06-08T17:58:47.280" v="158" actId="1076"/>
          <ac:picMkLst>
            <pc:docMk/>
            <pc:sldMk cId="4272411705" sldId="319"/>
            <ac:picMk id="8" creationId="{7B8C41F0-1BDA-3455-0316-043E800AEB66}"/>
          </ac:picMkLst>
        </pc:picChg>
        <pc:picChg chg="add mod ord">
          <ac:chgData name="JULY CAROLINA PULIDO GARZON" userId="S::july.pulido@uniminuto.edu::d4154d37-b3c1-4a54-9f2c-8357fe0b1bd8" providerId="AD" clId="Web-{9E432260-6947-601E-7739-B6D0081C1ED2}" dt="2022-06-08T17:58:44.608" v="157" actId="1076"/>
          <ac:picMkLst>
            <pc:docMk/>
            <pc:sldMk cId="4272411705" sldId="319"/>
            <ac:picMk id="9" creationId="{86B7FF65-3F43-F0DF-F7E7-98A17FA820BB}"/>
          </ac:picMkLst>
        </pc:picChg>
        <pc:picChg chg="del">
          <ac:chgData name="JULY CAROLINA PULIDO GARZON" userId="S::july.pulido@uniminuto.edu::d4154d37-b3c1-4a54-9f2c-8357fe0b1bd8" providerId="AD" clId="Web-{9E432260-6947-601E-7739-B6D0081C1ED2}" dt="2022-06-08T17:52:36.239" v="45"/>
          <ac:picMkLst>
            <pc:docMk/>
            <pc:sldMk cId="4272411705" sldId="319"/>
            <ac:picMk id="2050" creationId="{00000000-0000-0000-0000-000000000000}"/>
          </ac:picMkLst>
        </pc:picChg>
      </pc:sldChg>
      <pc:sldChg chg="addSp delSp">
        <pc:chgData name="JULY CAROLINA PULIDO GARZON" userId="S::july.pulido@uniminuto.edu::d4154d37-b3c1-4a54-9f2c-8357fe0b1bd8" providerId="AD" clId="Web-{9E432260-6947-601E-7739-B6D0081C1ED2}" dt="2022-06-08T17:53:02.974" v="61"/>
        <pc:sldMkLst>
          <pc:docMk/>
          <pc:sldMk cId="3511912844" sldId="341"/>
        </pc:sldMkLst>
        <pc:picChg chg="add del">
          <ac:chgData name="JULY CAROLINA PULIDO GARZON" userId="S::july.pulido@uniminuto.edu::d4154d37-b3c1-4a54-9f2c-8357fe0b1bd8" providerId="AD" clId="Web-{9E432260-6947-601E-7739-B6D0081C1ED2}" dt="2022-06-08T17:53:02.974" v="61"/>
          <ac:picMkLst>
            <pc:docMk/>
            <pc:sldMk cId="3511912844" sldId="341"/>
            <ac:picMk id="4" creationId="{00000000-0000-0000-0000-000000000000}"/>
          </ac:picMkLst>
        </pc:picChg>
      </pc:sldChg>
      <pc:sldChg chg="addSp delSp modSp add ord replId">
        <pc:chgData name="JULY CAROLINA PULIDO GARZON" userId="S::july.pulido@uniminuto.edu::d4154d37-b3c1-4a54-9f2c-8357fe0b1bd8" providerId="AD" clId="Web-{9E432260-6947-601E-7739-B6D0081C1ED2}" dt="2022-06-08T17:50:35.688" v="42" actId="14100"/>
        <pc:sldMkLst>
          <pc:docMk/>
          <pc:sldMk cId="4100565344" sldId="347"/>
        </pc:sldMkLst>
        <pc:spChg chg="add mod">
          <ac:chgData name="JULY CAROLINA PULIDO GARZON" userId="S::july.pulido@uniminuto.edu::d4154d37-b3c1-4a54-9f2c-8357fe0b1bd8" providerId="AD" clId="Web-{9E432260-6947-601E-7739-B6D0081C1ED2}" dt="2022-06-08T17:47:41.027" v="6" actId="20577"/>
          <ac:spMkLst>
            <pc:docMk/>
            <pc:sldMk cId="4100565344" sldId="347"/>
            <ac:spMk id="2" creationId="{CD57DDF9-2D75-D78B-B17B-FE5330C22677}"/>
          </ac:spMkLst>
        </pc:spChg>
        <pc:spChg chg="del">
          <ac:chgData name="JULY CAROLINA PULIDO GARZON" userId="S::july.pulido@uniminuto.edu::d4154d37-b3c1-4a54-9f2c-8357fe0b1bd8" providerId="AD" clId="Web-{9E432260-6947-601E-7739-B6D0081C1ED2}" dt="2022-06-08T17:47:22.433" v="2"/>
          <ac:spMkLst>
            <pc:docMk/>
            <pc:sldMk cId="4100565344" sldId="347"/>
            <ac:spMk id="3" creationId="{00000000-0000-0000-0000-000000000000}"/>
          </ac:spMkLst>
        </pc:spChg>
        <pc:spChg chg="add mod">
          <ac:chgData name="JULY CAROLINA PULIDO GARZON" userId="S::july.pulido@uniminuto.edu::d4154d37-b3c1-4a54-9f2c-8357fe0b1bd8" providerId="AD" clId="Web-{9E432260-6947-601E-7739-B6D0081C1ED2}" dt="2022-06-08T17:50:35.688" v="42" actId="14100"/>
          <ac:spMkLst>
            <pc:docMk/>
            <pc:sldMk cId="4100565344" sldId="347"/>
            <ac:spMk id="12" creationId="{AA2253F0-DEFA-0EA0-F795-1F15B16879F0}"/>
          </ac:spMkLst>
        </pc:spChg>
        <pc:picChg chg="add del mod">
          <ac:chgData name="JULY CAROLINA PULIDO GARZON" userId="S::july.pulido@uniminuto.edu::d4154d37-b3c1-4a54-9f2c-8357fe0b1bd8" providerId="AD" clId="Web-{9E432260-6947-601E-7739-B6D0081C1ED2}" dt="2022-06-08T17:47:46.184" v="8"/>
          <ac:picMkLst>
            <pc:docMk/>
            <pc:sldMk cId="4100565344" sldId="347"/>
            <ac:picMk id="4" creationId="{316DE057-818A-BEB2-AA4D-01EE2377E07B}"/>
          </ac:picMkLst>
        </pc:picChg>
        <pc:picChg chg="add mod">
          <ac:chgData name="JULY CAROLINA PULIDO GARZON" userId="S::july.pulido@uniminuto.edu::d4154d37-b3c1-4a54-9f2c-8357fe0b1bd8" providerId="AD" clId="Web-{9E432260-6947-601E-7739-B6D0081C1ED2}" dt="2022-06-08T17:49:01.795" v="23" actId="1076"/>
          <ac:picMkLst>
            <pc:docMk/>
            <pc:sldMk cId="4100565344" sldId="347"/>
            <ac:picMk id="6" creationId="{DF82B8DA-F68B-D24D-5692-4329F9A85D1D}"/>
          </ac:picMkLst>
        </pc:picChg>
        <pc:picChg chg="del">
          <ac:chgData name="JULY CAROLINA PULIDO GARZON" userId="S::july.pulido@uniminuto.edu::d4154d37-b3c1-4a54-9f2c-8357fe0b1bd8" providerId="AD" clId="Web-{9E432260-6947-601E-7739-B6D0081C1ED2}" dt="2022-06-08T17:47:25.746" v="4"/>
          <ac:picMkLst>
            <pc:docMk/>
            <pc:sldMk cId="4100565344" sldId="347"/>
            <ac:picMk id="8" creationId="{1E9C1849-5794-4573-A26C-D51597263BE0}"/>
          </ac:picMkLst>
        </pc:picChg>
        <pc:picChg chg="add del mod">
          <ac:chgData name="JULY CAROLINA PULIDO GARZON" userId="S::july.pulido@uniminuto.edu::d4154d37-b3c1-4a54-9f2c-8357fe0b1bd8" providerId="AD" clId="Web-{9E432260-6947-601E-7739-B6D0081C1ED2}" dt="2022-06-08T17:48:19.747" v="14"/>
          <ac:picMkLst>
            <pc:docMk/>
            <pc:sldMk cId="4100565344" sldId="347"/>
            <ac:picMk id="9" creationId="{FEDF2748-FA49-EC1A-1D25-BC2658FCBD3B}"/>
          </ac:picMkLst>
        </pc:picChg>
        <pc:picChg chg="add mod">
          <ac:chgData name="JULY CAROLINA PULIDO GARZON" userId="S::july.pulido@uniminuto.edu::d4154d37-b3c1-4a54-9f2c-8357fe0b1bd8" providerId="AD" clId="Web-{9E432260-6947-601E-7739-B6D0081C1ED2}" dt="2022-06-08T17:49:10.686" v="25" actId="14100"/>
          <ac:picMkLst>
            <pc:docMk/>
            <pc:sldMk cId="4100565344" sldId="347"/>
            <ac:picMk id="10" creationId="{DFC1B61A-B806-CAFD-ACC2-C7ACC5B2CD7F}"/>
          </ac:picMkLst>
        </pc:picChg>
        <pc:picChg chg="add mod">
          <ac:chgData name="JULY CAROLINA PULIDO GARZON" userId="S::july.pulido@uniminuto.edu::d4154d37-b3c1-4a54-9f2c-8357fe0b1bd8" providerId="AD" clId="Web-{9E432260-6947-601E-7739-B6D0081C1ED2}" dt="2022-06-08T17:49:28.593" v="28" actId="1076"/>
          <ac:picMkLst>
            <pc:docMk/>
            <pc:sldMk cId="4100565344" sldId="347"/>
            <ac:picMk id="11" creationId="{526EAD9D-F447-C8B0-5115-F76DC1298F93}"/>
          </ac:picMkLst>
        </pc:picChg>
        <pc:picChg chg="del">
          <ac:chgData name="JULY CAROLINA PULIDO GARZON" userId="S::july.pulido@uniminuto.edu::d4154d37-b3c1-4a54-9f2c-8357fe0b1bd8" providerId="AD" clId="Web-{9E432260-6947-601E-7739-B6D0081C1ED2}" dt="2022-06-08T17:47:24.136" v="3"/>
          <ac:picMkLst>
            <pc:docMk/>
            <pc:sldMk cId="4100565344" sldId="347"/>
            <ac:picMk id="2050" creationId="{00000000-0000-0000-0000-000000000000}"/>
          </ac:picMkLst>
        </pc:picChg>
      </pc:sldChg>
      <pc:sldChg chg="add replId">
        <pc:chgData name="JULY CAROLINA PULIDO GARZON" userId="S::july.pulido@uniminuto.edu::d4154d37-b3c1-4a54-9f2c-8357fe0b1bd8" providerId="AD" clId="Web-{9E432260-6947-601E-7739-B6D0081C1ED2}" dt="2022-06-08T17:52:30.223" v="43"/>
        <pc:sldMkLst>
          <pc:docMk/>
          <pc:sldMk cId="1684383983" sldId="348"/>
        </pc:sldMkLst>
      </pc:sldChg>
      <pc:sldChg chg="addSp delSp modSp add replId">
        <pc:chgData name="JULY CAROLINA PULIDO GARZON" userId="S::july.pulido@uniminuto.edu::d4154d37-b3c1-4a54-9f2c-8357fe0b1bd8" providerId="AD" clId="Web-{9E432260-6947-601E-7739-B6D0081C1ED2}" dt="2022-06-08T17:58:57.218" v="161" actId="1076"/>
        <pc:sldMkLst>
          <pc:docMk/>
          <pc:sldMk cId="3764307834" sldId="349"/>
        </pc:sldMkLst>
        <pc:spChg chg="mod">
          <ac:chgData name="JULY CAROLINA PULIDO GARZON" userId="S::july.pulido@uniminuto.edu::d4154d37-b3c1-4a54-9f2c-8357fe0b1bd8" providerId="AD" clId="Web-{9E432260-6947-601E-7739-B6D0081C1ED2}" dt="2022-06-08T17:55:43.416" v="125" actId="14100"/>
          <ac:spMkLst>
            <pc:docMk/>
            <pc:sldMk cId="3764307834" sldId="349"/>
            <ac:spMk id="3" creationId="{00000000-0000-0000-0000-000000000000}"/>
          </ac:spMkLst>
        </pc:spChg>
        <pc:spChg chg="add mod">
          <ac:chgData name="JULY CAROLINA PULIDO GARZON" userId="S::july.pulido@uniminuto.edu::d4154d37-b3c1-4a54-9f2c-8357fe0b1bd8" providerId="AD" clId="Web-{9E432260-6947-601E-7739-B6D0081C1ED2}" dt="2022-06-08T17:58:57.218" v="161" actId="1076"/>
          <ac:spMkLst>
            <pc:docMk/>
            <pc:sldMk cId="3764307834" sldId="349"/>
            <ac:spMk id="12" creationId="{0E812B4B-069C-1B90-1F95-B82A595C8E80}"/>
          </ac:spMkLst>
        </pc:spChg>
        <pc:picChg chg="add mod">
          <ac:chgData name="JULY CAROLINA PULIDO GARZON" userId="S::july.pulido@uniminuto.edu::d4154d37-b3c1-4a54-9f2c-8357fe0b1bd8" providerId="AD" clId="Web-{9E432260-6947-601E-7739-B6D0081C1ED2}" dt="2022-06-08T17:55:34.009" v="123" actId="1076"/>
          <ac:picMkLst>
            <pc:docMk/>
            <pc:sldMk cId="3764307834" sldId="349"/>
            <ac:picMk id="2" creationId="{79834EB9-6554-36BC-C24D-3FF4DF6DE3BD}"/>
          </ac:picMkLst>
        </pc:picChg>
        <pc:picChg chg="add mod">
          <ac:chgData name="JULY CAROLINA PULIDO GARZON" userId="S::july.pulido@uniminuto.edu::d4154d37-b3c1-4a54-9f2c-8357fe0b1bd8" providerId="AD" clId="Web-{9E432260-6947-601E-7739-B6D0081C1ED2}" dt="2022-06-08T17:53:53.881" v="91" actId="1076"/>
          <ac:picMkLst>
            <pc:docMk/>
            <pc:sldMk cId="3764307834" sldId="349"/>
            <ac:picMk id="4" creationId="{BE8D8A63-AAA7-9D2A-939C-CFF2D07BFCB0}"/>
          </ac:picMkLst>
        </pc:picChg>
        <pc:picChg chg="del">
          <ac:chgData name="JULY CAROLINA PULIDO GARZON" userId="S::july.pulido@uniminuto.edu::d4154d37-b3c1-4a54-9f2c-8357fe0b1bd8" providerId="AD" clId="Web-{9E432260-6947-601E-7739-B6D0081C1ED2}" dt="2022-06-08T17:52:56.536" v="58"/>
          <ac:picMkLst>
            <pc:docMk/>
            <pc:sldMk cId="3764307834" sldId="349"/>
            <ac:picMk id="6" creationId="{013D9EE2-9634-4149-89B8-002823DF4CAB}"/>
          </ac:picMkLst>
        </pc:picChg>
        <pc:picChg chg="add mod">
          <ac:chgData name="JULY CAROLINA PULIDO GARZON" userId="S::july.pulido@uniminuto.edu::d4154d37-b3c1-4a54-9f2c-8357fe0b1bd8" providerId="AD" clId="Web-{9E432260-6947-601E-7739-B6D0081C1ED2}" dt="2022-06-08T17:54:15.007" v="98" actId="1076"/>
          <ac:picMkLst>
            <pc:docMk/>
            <pc:sldMk cId="3764307834" sldId="349"/>
            <ac:picMk id="9" creationId="{7ECF0F97-1082-5BC0-067E-4542658FDDE7}"/>
          </ac:picMkLst>
        </pc:picChg>
        <pc:picChg chg="add mod">
          <ac:chgData name="JULY CAROLINA PULIDO GARZON" userId="S::july.pulido@uniminuto.edu::d4154d37-b3c1-4a54-9f2c-8357fe0b1bd8" providerId="AD" clId="Web-{9E432260-6947-601E-7739-B6D0081C1ED2}" dt="2022-06-08T17:54:56.727" v="111" actId="1076"/>
          <ac:picMkLst>
            <pc:docMk/>
            <pc:sldMk cId="3764307834" sldId="349"/>
            <ac:picMk id="10" creationId="{BE390135-F4E7-9763-BA45-1538DECEB505}"/>
          </ac:picMkLst>
        </pc:picChg>
        <pc:picChg chg="add mod ord">
          <ac:chgData name="JULY CAROLINA PULIDO GARZON" userId="S::july.pulido@uniminuto.edu::d4154d37-b3c1-4a54-9f2c-8357fe0b1bd8" providerId="AD" clId="Web-{9E432260-6947-601E-7739-B6D0081C1ED2}" dt="2022-06-08T17:55:00.821" v="112" actId="14100"/>
          <ac:picMkLst>
            <pc:docMk/>
            <pc:sldMk cId="3764307834" sldId="349"/>
            <ac:picMk id="11" creationId="{C88DF125-5A44-601D-E49A-1F3A8842F9BA}"/>
          </ac:picMkLst>
        </pc:picChg>
        <pc:picChg chg="del">
          <ac:chgData name="JULY CAROLINA PULIDO GARZON" userId="S::july.pulido@uniminuto.edu::d4154d37-b3c1-4a54-9f2c-8357fe0b1bd8" providerId="AD" clId="Web-{9E432260-6947-601E-7739-B6D0081C1ED2}" dt="2022-06-08T17:52:57.474" v="59"/>
          <ac:picMkLst>
            <pc:docMk/>
            <pc:sldMk cId="3764307834" sldId="349"/>
            <ac:picMk id="2050" creationId="{00000000-0000-0000-0000-000000000000}"/>
          </ac:picMkLst>
        </pc:picChg>
      </pc:sldChg>
    </pc:docChg>
  </pc:docChgLst>
  <pc:docChgLst>
    <pc:chgData name="KATHERINE ANDREA ABELLA ORTEGON" userId="S::katherine.abella@uniminuto.edu::a549bd9b-ba60-41d3-af89-2b5fdb0ea03d" providerId="AD" clId="Web-{C0BADC31-DC7E-6066-7AF4-F0F2954F677E}"/>
    <pc:docChg chg="addSld delSld modSld">
      <pc:chgData name="KATHERINE ANDREA ABELLA ORTEGON" userId="S::katherine.abella@uniminuto.edu::a549bd9b-ba60-41d3-af89-2b5fdb0ea03d" providerId="AD" clId="Web-{C0BADC31-DC7E-6066-7AF4-F0F2954F677E}" dt="2022-06-07T20:48:25.482" v="150"/>
      <pc:docMkLst>
        <pc:docMk/>
      </pc:docMkLst>
      <pc:sldChg chg="modSp">
        <pc:chgData name="KATHERINE ANDREA ABELLA ORTEGON" userId="S::katherine.abella@uniminuto.edu::a549bd9b-ba60-41d3-af89-2b5fdb0ea03d" providerId="AD" clId="Web-{C0BADC31-DC7E-6066-7AF4-F0F2954F677E}" dt="2022-06-07T20:42:12.845" v="0" actId="20577"/>
        <pc:sldMkLst>
          <pc:docMk/>
          <pc:sldMk cId="1602709394" sldId="256"/>
        </pc:sldMkLst>
        <pc:spChg chg="mod">
          <ac:chgData name="KATHERINE ANDREA ABELLA ORTEGON" userId="S::katherine.abella@uniminuto.edu::a549bd9b-ba60-41d3-af89-2b5fdb0ea03d" providerId="AD" clId="Web-{C0BADC31-DC7E-6066-7AF4-F0F2954F677E}" dt="2022-06-07T20:42:12.845" v="0" actId="20577"/>
          <ac:spMkLst>
            <pc:docMk/>
            <pc:sldMk cId="1602709394" sldId="256"/>
            <ac:spMk id="3" creationId="{D3539E77-EBF3-410B-8252-DF925A60395F}"/>
          </ac:spMkLst>
        </pc:spChg>
      </pc:sldChg>
      <pc:sldChg chg="del">
        <pc:chgData name="KATHERINE ANDREA ABELLA ORTEGON" userId="S::katherine.abella@uniminuto.edu::a549bd9b-ba60-41d3-af89-2b5fdb0ea03d" providerId="AD" clId="Web-{C0BADC31-DC7E-6066-7AF4-F0F2954F677E}" dt="2022-06-07T20:42:21.377" v="1"/>
        <pc:sldMkLst>
          <pc:docMk/>
          <pc:sldMk cId="512233047" sldId="316"/>
        </pc:sldMkLst>
      </pc:sldChg>
      <pc:sldChg chg="del">
        <pc:chgData name="KATHERINE ANDREA ABELLA ORTEGON" userId="S::katherine.abella@uniminuto.edu::a549bd9b-ba60-41d3-af89-2b5fdb0ea03d" providerId="AD" clId="Web-{C0BADC31-DC7E-6066-7AF4-F0F2954F677E}" dt="2022-06-07T20:42:23.908" v="2"/>
        <pc:sldMkLst>
          <pc:docMk/>
          <pc:sldMk cId="1046919482" sldId="318"/>
        </pc:sldMkLst>
      </pc:sldChg>
      <pc:sldChg chg="del">
        <pc:chgData name="KATHERINE ANDREA ABELLA ORTEGON" userId="S::katherine.abella@uniminuto.edu::a549bd9b-ba60-41d3-af89-2b5fdb0ea03d" providerId="AD" clId="Web-{C0BADC31-DC7E-6066-7AF4-F0F2954F677E}" dt="2022-06-07T20:42:24.674" v="3"/>
        <pc:sldMkLst>
          <pc:docMk/>
          <pc:sldMk cId="1254879799" sldId="336"/>
        </pc:sldMkLst>
      </pc:sldChg>
      <pc:sldChg chg="del">
        <pc:chgData name="KATHERINE ANDREA ABELLA ORTEGON" userId="S::katherine.abella@uniminuto.edu::a549bd9b-ba60-41d3-af89-2b5fdb0ea03d" providerId="AD" clId="Web-{C0BADC31-DC7E-6066-7AF4-F0F2954F677E}" dt="2022-06-07T20:42:25.221" v="4"/>
        <pc:sldMkLst>
          <pc:docMk/>
          <pc:sldMk cId="2749785481" sldId="337"/>
        </pc:sldMkLst>
      </pc:sldChg>
      <pc:sldChg chg="del">
        <pc:chgData name="KATHERINE ANDREA ABELLA ORTEGON" userId="S::katherine.abella@uniminuto.edu::a549bd9b-ba60-41d3-af89-2b5fdb0ea03d" providerId="AD" clId="Web-{C0BADC31-DC7E-6066-7AF4-F0F2954F677E}" dt="2022-06-07T20:42:25.877" v="5"/>
        <pc:sldMkLst>
          <pc:docMk/>
          <pc:sldMk cId="3796071385" sldId="338"/>
        </pc:sldMkLst>
      </pc:sldChg>
      <pc:sldChg chg="del">
        <pc:chgData name="KATHERINE ANDREA ABELLA ORTEGON" userId="S::katherine.abella@uniminuto.edu::a549bd9b-ba60-41d3-af89-2b5fdb0ea03d" providerId="AD" clId="Web-{C0BADC31-DC7E-6066-7AF4-F0F2954F677E}" dt="2022-06-07T20:42:26.799" v="6"/>
        <pc:sldMkLst>
          <pc:docMk/>
          <pc:sldMk cId="3040795740" sldId="339"/>
        </pc:sldMkLst>
      </pc:sldChg>
      <pc:sldChg chg="addSp delSp modSp new">
        <pc:chgData name="KATHERINE ANDREA ABELLA ORTEGON" userId="S::katherine.abella@uniminuto.edu::a549bd9b-ba60-41d3-af89-2b5fdb0ea03d" providerId="AD" clId="Web-{C0BADC31-DC7E-6066-7AF4-F0F2954F677E}" dt="2022-06-07T20:45:42.852" v="47"/>
        <pc:sldMkLst>
          <pc:docMk/>
          <pc:sldMk cId="960525946" sldId="342"/>
        </pc:sldMkLst>
        <pc:spChg chg="mod">
          <ac:chgData name="KATHERINE ANDREA ABELLA ORTEGON" userId="S::katherine.abella@uniminuto.edu::a549bd9b-ba60-41d3-af89-2b5fdb0ea03d" providerId="AD" clId="Web-{C0BADC31-DC7E-6066-7AF4-F0F2954F677E}" dt="2022-06-07T20:45:42.852" v="47"/>
          <ac:spMkLst>
            <pc:docMk/>
            <pc:sldMk cId="960525946" sldId="342"/>
            <ac:spMk id="2" creationId="{68E067B6-265B-356E-28E5-39797AC72DAD}"/>
          </ac:spMkLst>
        </pc:spChg>
        <pc:spChg chg="del">
          <ac:chgData name="KATHERINE ANDREA ABELLA ORTEGON" userId="S::katherine.abella@uniminuto.edu::a549bd9b-ba60-41d3-af89-2b5fdb0ea03d" providerId="AD" clId="Web-{C0BADC31-DC7E-6066-7AF4-F0F2954F677E}" dt="2022-06-07T20:44:33.272" v="8"/>
          <ac:spMkLst>
            <pc:docMk/>
            <pc:sldMk cId="960525946" sldId="342"/>
            <ac:spMk id="3" creationId="{00F773BE-B69D-5792-0EAC-5DFAB85C2D5E}"/>
          </ac:spMkLst>
        </pc:spChg>
        <pc:picChg chg="add mod ord">
          <ac:chgData name="KATHERINE ANDREA ABELLA ORTEGON" userId="S::katherine.abella@uniminuto.edu::a549bd9b-ba60-41d3-af89-2b5fdb0ea03d" providerId="AD" clId="Web-{C0BADC31-DC7E-6066-7AF4-F0F2954F677E}" dt="2022-06-07T20:44:33.272" v="8"/>
          <ac:picMkLst>
            <pc:docMk/>
            <pc:sldMk cId="960525946" sldId="342"/>
            <ac:picMk id="4" creationId="{4F9D1929-33CB-11FB-EC99-0DB8E5F28E95}"/>
          </ac:picMkLst>
        </pc:picChg>
      </pc:sldChg>
      <pc:sldChg chg="addSp delSp modSp new">
        <pc:chgData name="KATHERINE ANDREA ABELLA ORTEGON" userId="S::katherine.abella@uniminuto.edu::a549bd9b-ba60-41d3-af89-2b5fdb0ea03d" providerId="AD" clId="Web-{C0BADC31-DC7E-6066-7AF4-F0F2954F677E}" dt="2022-06-07T20:47:14.698" v="108" actId="14100"/>
        <pc:sldMkLst>
          <pc:docMk/>
          <pc:sldMk cId="1411980693" sldId="343"/>
        </pc:sldMkLst>
        <pc:spChg chg="mod">
          <ac:chgData name="KATHERINE ANDREA ABELLA ORTEGON" userId="S::katherine.abella@uniminuto.edu::a549bd9b-ba60-41d3-af89-2b5fdb0ea03d" providerId="AD" clId="Web-{C0BADC31-DC7E-6066-7AF4-F0F2954F677E}" dt="2022-06-07T20:45:53.024" v="50" actId="20577"/>
          <ac:spMkLst>
            <pc:docMk/>
            <pc:sldMk cId="1411980693" sldId="343"/>
            <ac:spMk id="2" creationId="{688D18A3-CC67-20A8-D9D0-7BE2446E59A1}"/>
          </ac:spMkLst>
        </pc:spChg>
        <pc:spChg chg="del">
          <ac:chgData name="KATHERINE ANDREA ABELLA ORTEGON" userId="S::katherine.abella@uniminuto.edu::a549bd9b-ba60-41d3-af89-2b5fdb0ea03d" providerId="AD" clId="Web-{C0BADC31-DC7E-6066-7AF4-F0F2954F677E}" dt="2022-06-07T20:44:48.881" v="15"/>
          <ac:spMkLst>
            <pc:docMk/>
            <pc:sldMk cId="1411980693" sldId="343"/>
            <ac:spMk id="3" creationId="{AD372D25-C674-28AE-3FC9-E33DE26CDDEC}"/>
          </ac:spMkLst>
        </pc:spChg>
        <pc:picChg chg="add mod ord">
          <ac:chgData name="KATHERINE ANDREA ABELLA ORTEGON" userId="S::katherine.abella@uniminuto.edu::a549bd9b-ba60-41d3-af89-2b5fdb0ea03d" providerId="AD" clId="Web-{C0BADC31-DC7E-6066-7AF4-F0F2954F677E}" dt="2022-06-07T20:47:14.698" v="108" actId="14100"/>
          <ac:picMkLst>
            <pc:docMk/>
            <pc:sldMk cId="1411980693" sldId="343"/>
            <ac:picMk id="4" creationId="{183EF8D0-19A0-7D67-4B3B-F4884BBA9F55}"/>
          </ac:picMkLst>
        </pc:picChg>
      </pc:sldChg>
      <pc:sldChg chg="addSp delSp modSp new">
        <pc:chgData name="KATHERINE ANDREA ABELLA ORTEGON" userId="S::katherine.abella@uniminuto.edu::a549bd9b-ba60-41d3-af89-2b5fdb0ea03d" providerId="AD" clId="Web-{C0BADC31-DC7E-6066-7AF4-F0F2954F677E}" dt="2022-06-07T20:47:23.433" v="109"/>
        <pc:sldMkLst>
          <pc:docMk/>
          <pc:sldMk cId="4247473419" sldId="344"/>
        </pc:sldMkLst>
        <pc:spChg chg="mod">
          <ac:chgData name="KATHERINE ANDREA ABELLA ORTEGON" userId="S::katherine.abella@uniminuto.edu::a549bd9b-ba60-41d3-af89-2b5fdb0ea03d" providerId="AD" clId="Web-{C0BADC31-DC7E-6066-7AF4-F0F2954F677E}" dt="2022-06-07T20:47:23.433" v="109"/>
          <ac:spMkLst>
            <pc:docMk/>
            <pc:sldMk cId="4247473419" sldId="344"/>
            <ac:spMk id="2" creationId="{14756357-9DE6-9298-7B71-1124AE30D6BB}"/>
          </ac:spMkLst>
        </pc:spChg>
        <pc:spChg chg="del">
          <ac:chgData name="KATHERINE ANDREA ABELLA ORTEGON" userId="S::katherine.abella@uniminuto.edu::a549bd9b-ba60-41d3-af89-2b5fdb0ea03d" providerId="AD" clId="Web-{C0BADC31-DC7E-6066-7AF4-F0F2954F677E}" dt="2022-06-07T20:45:58.243" v="51"/>
          <ac:spMkLst>
            <pc:docMk/>
            <pc:sldMk cId="4247473419" sldId="344"/>
            <ac:spMk id="3" creationId="{637D263C-5A7C-DE6B-0596-6CA2632B8569}"/>
          </ac:spMkLst>
        </pc:spChg>
        <pc:picChg chg="add mod ord">
          <ac:chgData name="KATHERINE ANDREA ABELLA ORTEGON" userId="S::katherine.abella@uniminuto.edu::a549bd9b-ba60-41d3-af89-2b5fdb0ea03d" providerId="AD" clId="Web-{C0BADC31-DC7E-6066-7AF4-F0F2954F677E}" dt="2022-06-07T20:47:09.323" v="107" actId="14100"/>
          <ac:picMkLst>
            <pc:docMk/>
            <pc:sldMk cId="4247473419" sldId="344"/>
            <ac:picMk id="4" creationId="{C1954DF7-4C18-3A7A-17A5-5E81FC2A0EB5}"/>
          </ac:picMkLst>
        </pc:picChg>
      </pc:sldChg>
      <pc:sldChg chg="addSp delSp modSp new">
        <pc:chgData name="KATHERINE ANDREA ABELLA ORTEGON" userId="S::katherine.abella@uniminuto.edu::a549bd9b-ba60-41d3-af89-2b5fdb0ea03d" providerId="AD" clId="Web-{C0BADC31-DC7E-6066-7AF4-F0F2954F677E}" dt="2022-06-07T20:47:32.715" v="111"/>
        <pc:sldMkLst>
          <pc:docMk/>
          <pc:sldMk cId="1522634606" sldId="345"/>
        </pc:sldMkLst>
        <pc:spChg chg="mod">
          <ac:chgData name="KATHERINE ANDREA ABELLA ORTEGON" userId="S::katherine.abella@uniminuto.edu::a549bd9b-ba60-41d3-af89-2b5fdb0ea03d" providerId="AD" clId="Web-{C0BADC31-DC7E-6066-7AF4-F0F2954F677E}" dt="2022-06-07T20:47:32.715" v="111"/>
          <ac:spMkLst>
            <pc:docMk/>
            <pc:sldMk cId="1522634606" sldId="345"/>
            <ac:spMk id="2" creationId="{705DA673-D1FD-5401-5EEE-3672E2C442F3}"/>
          </ac:spMkLst>
        </pc:spChg>
        <pc:spChg chg="del">
          <ac:chgData name="KATHERINE ANDREA ABELLA ORTEGON" userId="S::katherine.abella@uniminuto.edu::a549bd9b-ba60-41d3-af89-2b5fdb0ea03d" providerId="AD" clId="Web-{C0BADC31-DC7E-6066-7AF4-F0F2954F677E}" dt="2022-06-07T20:46:57.307" v="103"/>
          <ac:spMkLst>
            <pc:docMk/>
            <pc:sldMk cId="1522634606" sldId="345"/>
            <ac:spMk id="3" creationId="{0776376B-7BE7-21D5-439C-EE64CD3F9585}"/>
          </ac:spMkLst>
        </pc:spChg>
        <pc:picChg chg="add mod ord">
          <ac:chgData name="KATHERINE ANDREA ABELLA ORTEGON" userId="S::katherine.abella@uniminuto.edu::a549bd9b-ba60-41d3-af89-2b5fdb0ea03d" providerId="AD" clId="Web-{C0BADC31-DC7E-6066-7AF4-F0F2954F677E}" dt="2022-06-07T20:47:03.636" v="105" actId="14100"/>
          <ac:picMkLst>
            <pc:docMk/>
            <pc:sldMk cId="1522634606" sldId="345"/>
            <ac:picMk id="4" creationId="{C24FCD18-AF56-5D65-DE5D-64B97B7777DB}"/>
          </ac:picMkLst>
        </pc:picChg>
      </pc:sldChg>
      <pc:sldChg chg="addSp delSp modSp new">
        <pc:chgData name="KATHERINE ANDREA ABELLA ORTEGON" userId="S::katherine.abella@uniminuto.edu::a549bd9b-ba60-41d3-af89-2b5fdb0ea03d" providerId="AD" clId="Web-{C0BADC31-DC7E-6066-7AF4-F0F2954F677E}" dt="2022-06-07T20:48:25.482" v="150"/>
        <pc:sldMkLst>
          <pc:docMk/>
          <pc:sldMk cId="3375841392" sldId="346"/>
        </pc:sldMkLst>
        <pc:spChg chg="mod">
          <ac:chgData name="KATHERINE ANDREA ABELLA ORTEGON" userId="S::katherine.abella@uniminuto.edu::a549bd9b-ba60-41d3-af89-2b5fdb0ea03d" providerId="AD" clId="Web-{C0BADC31-DC7E-6066-7AF4-F0F2954F677E}" dt="2022-06-07T20:48:25.482" v="150"/>
          <ac:spMkLst>
            <pc:docMk/>
            <pc:sldMk cId="3375841392" sldId="346"/>
            <ac:spMk id="2" creationId="{BDC59EAF-E428-5166-201D-8CFB71853B7B}"/>
          </ac:spMkLst>
        </pc:spChg>
        <pc:spChg chg="del">
          <ac:chgData name="KATHERINE ANDREA ABELLA ORTEGON" userId="S::katherine.abella@uniminuto.edu::a549bd9b-ba60-41d3-af89-2b5fdb0ea03d" providerId="AD" clId="Web-{C0BADC31-DC7E-6066-7AF4-F0F2954F677E}" dt="2022-06-07T20:47:56.497" v="113"/>
          <ac:spMkLst>
            <pc:docMk/>
            <pc:sldMk cId="3375841392" sldId="346"/>
            <ac:spMk id="3" creationId="{D7A8D55B-995D-3386-B4FF-DE2E113CD60B}"/>
          </ac:spMkLst>
        </pc:spChg>
        <pc:picChg chg="add mod ord">
          <ac:chgData name="KATHERINE ANDREA ABELLA ORTEGON" userId="S::katherine.abella@uniminuto.edu::a549bd9b-ba60-41d3-af89-2b5fdb0ea03d" providerId="AD" clId="Web-{C0BADC31-DC7E-6066-7AF4-F0F2954F677E}" dt="2022-06-07T20:48:02.137" v="115" actId="14100"/>
          <ac:picMkLst>
            <pc:docMk/>
            <pc:sldMk cId="3375841392" sldId="346"/>
            <ac:picMk id="4" creationId="{59AFEC4A-62E3-A78E-6590-03603F45CC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BD3A0-04F5-9E43-8062-84F77593A83B}" type="datetimeFigureOut">
              <a:rPr lang="es-ES_tradnl" smtClean="0"/>
              <a:t>11/06/2022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C6D7D-61CD-514C-98A1-AB56189E2488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44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5069B-DC7B-48F7-98C9-A71F32415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DCFFB0-A35E-4EAD-95BD-EB786F471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6D8152-AB71-414B-AD0F-5EED4201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B57A8B-E7DA-45AB-9B51-D56D57C4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A9A2F6-D7F7-4B7A-96D8-70C9788E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93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F9C6D-2CB7-422D-982A-6356F194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54D5AF-7F4F-427E-AD34-1EF707EC7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47D59-BB46-41C7-A7EC-9B04E0A7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35E9E-F606-4FF5-B21C-05A4ED26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1B791-770D-4161-B263-D2237BB5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12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109BC8-B680-45FB-A51B-024300569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E919CA-4F8F-411D-82A9-917A4D183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776248-5F2B-46A0-88F2-9E3CB6D2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1FFCB-D87E-4819-BDBB-6EFFD126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91D51-ACF4-42A7-85FE-BC0A25F5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80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3C83A7-66C5-4F4D-82AE-D22756F0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D06F8D-B416-4C74-93AA-13F7C5127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71545E-7448-4904-A24A-C9E81BF1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492EC0-52D7-4AFC-8DFA-AF8F882B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0250E-A9FB-4FB7-85F7-9840FEAA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06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9997D-59C0-4454-956F-2B7D993FA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75C512-36FE-4BC2-BEF8-C79FF8514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5EA4-C809-4CD6-B96D-5DDC9892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9BB4E-BBEB-48BE-8DB4-61B98256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829BA9-E8B9-4075-AE0C-63403E11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81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36DAA-FAEB-4E70-8E44-004736FD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4CCD3-5A61-4347-BDB3-514D8FE5D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00D2A4-A424-44D9-8705-31D211CD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D4FC37-B2E0-49D0-8A30-A04A50F3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81EFD9-325F-4F9A-85A4-590E957C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99446-952C-476A-B938-10473BC3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67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BAFC9-4C15-4390-850B-E619A298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975D88-ACFD-4174-A162-349E0DC4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E60A00-F0B0-4391-9DF8-F3554C0DB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524AC7-48C1-449D-9D6A-4F7E85C10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295F80-2045-4515-8FE2-F0F9FE4B3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C7E8F6-F708-4FB8-A781-13692E9D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8ADC150-F43E-4E11-917B-43EE5C233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E56A39-3A68-400F-A0F8-8A5BCC28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922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63D2A-68F7-465B-98F8-69F46028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93E60B-136C-476A-8D48-0B6CCAB7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FE878D-F5D1-4551-9989-DE45C111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86C26-1CDE-42A8-89F0-E27422A2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2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D7B44E-80D2-4EC3-B046-F51C0204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8E7087-3E94-4856-BB17-1E05B203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6683EA-324E-4CD0-A2D2-969B8ED4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53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03D83-899E-4A18-9B01-C4ED26D2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C31E08-F0D7-4E6A-AADE-82AEF1E10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F4C2D1-1385-4F2E-84C7-BE3BD4AF2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E71653-066A-4B4B-8343-EE73BFA4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23D862-AE3F-4335-B8A2-7EAE308C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7FA4E9-0710-401D-94C6-5F9627653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81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9CA88-4C9D-4A1D-90AA-8F0F229C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C04AC6-AEBF-4F2D-8F1D-F03DF25E3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020D5A-94CD-4DB9-AFB6-092367E35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D97CA3-1DF0-4B1A-8871-C4EAE3D7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64F-FAC9-4B40-AD26-D6E942674A4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F79CCD-D8E2-4C92-B351-79E4F986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952AEC-2E4B-4ECF-8512-A391FDCB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24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0A4E78-1793-413A-A654-E3670DCC0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1CFF1B-2527-4849-BD47-C17BAE729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B8B53E-6A30-4581-984E-AA7077634E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764F-FAC9-4B40-AD26-D6E942674A44}" type="datetimeFigureOut">
              <a:rPr lang="es-ES" smtClean="0"/>
              <a:t>11/06/2022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3D2A20-8674-417D-9F51-83A87A7B3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DCA2D-1C26-4C46-8A1D-289673127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AE64F-14FF-4822-B297-79AA7153D3E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851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64B5A-07CB-48F3-A927-93A23D25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795" y="1082328"/>
            <a:ext cx="9808336" cy="1821338"/>
          </a:xfrm>
        </p:spPr>
        <p:txBody>
          <a:bodyPr>
            <a:normAutofit/>
          </a:bodyPr>
          <a:lstStyle/>
          <a:p>
            <a:pPr algn="r"/>
            <a:r>
              <a:rPr lang="es-CO" sz="3000" b="1">
                <a:solidFill>
                  <a:srgbClr val="F5AB00"/>
                </a:solidFill>
                <a:latin typeface="Roboto" panose="02000000000000000000"/>
              </a:rPr>
              <a:t>STEM MD: ESCENARIO PARA EL DESARROLLO INTEGRAL DE LA PRIMERA INFANCIA DESDE LA EDUCACIÓN INICIAL EN CUNDINAMARCA </a:t>
            </a:r>
            <a:endParaRPr lang="es-ES" sz="3000" b="1">
              <a:solidFill>
                <a:srgbClr val="F5AB00"/>
              </a:solidFill>
              <a:latin typeface="Roboto" panose="020000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539E77-EBF3-410B-8252-DF925A603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824" y="3043666"/>
            <a:ext cx="9127307" cy="2288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s-CO">
                <a:solidFill>
                  <a:schemeClr val="bg1"/>
                </a:solidFill>
                <a:latin typeface="Roboto" panose="02000000000000000000"/>
              </a:rPr>
              <a:t>MÓDULO 2 – TALLER 3</a:t>
            </a:r>
          </a:p>
          <a:p>
            <a:pPr algn="r"/>
            <a:r>
              <a:rPr lang="es-CO">
                <a:solidFill>
                  <a:schemeClr val="bg1"/>
                </a:solidFill>
                <a:latin typeface="Roboto" panose="02000000000000000000"/>
              </a:rPr>
              <a:t>SENTIDO DE STEM MD ROBOTICS PARA LA EDUCACI</a:t>
            </a:r>
            <a:r>
              <a:rPr lang="es-ES">
                <a:solidFill>
                  <a:schemeClr val="bg1"/>
                </a:solidFill>
                <a:latin typeface="Roboto" panose="02000000000000000000"/>
              </a:rPr>
              <a:t>ÓN INICIAL</a:t>
            </a:r>
            <a:endParaRPr lang="es-CO">
              <a:solidFill>
                <a:schemeClr val="bg1"/>
              </a:solidFill>
              <a:latin typeface="Roboto" panose="02000000000000000000"/>
            </a:endParaRPr>
          </a:p>
          <a:p>
            <a:pPr algn="r"/>
            <a:endParaRPr lang="es-CO">
              <a:solidFill>
                <a:schemeClr val="bg1"/>
              </a:solidFill>
              <a:latin typeface="Roboto" panose="02000000000000000000"/>
            </a:endParaRPr>
          </a:p>
          <a:p>
            <a:pPr algn="r"/>
            <a:endParaRPr lang="es-CO">
              <a:solidFill>
                <a:schemeClr val="bg1"/>
              </a:solidFill>
              <a:latin typeface="Roboto" panose="02000000000000000000"/>
            </a:endParaRPr>
          </a:p>
          <a:p>
            <a:pPr algn="r"/>
            <a:r>
              <a:rPr lang="es-CO">
                <a:solidFill>
                  <a:schemeClr val="bg1"/>
                </a:solidFill>
                <a:latin typeface="Roboto" panose="02000000000000000000"/>
              </a:rPr>
              <a:t> </a:t>
            </a:r>
          </a:p>
          <a:p>
            <a:pPr algn="r"/>
            <a:endParaRPr lang="es-ES">
              <a:solidFill>
                <a:schemeClr val="bg1"/>
              </a:solidFill>
              <a:latin typeface="Roboto" panose="0200000000000000000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70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D18A3-CC67-20A8-D9D0-7BE2446E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4F81BD"/>
                </a:solidFill>
                <a:latin typeface="Arial"/>
                <a:cs typeface="Arial"/>
              </a:rPr>
              <a:t>Rincón Explorando ando con la ciencia</a:t>
            </a:r>
            <a:endParaRPr lang="es-ES">
              <a:cs typeface="Calibri Light"/>
            </a:endParaRPr>
          </a:p>
        </p:txBody>
      </p:sp>
      <p:pic>
        <p:nvPicPr>
          <p:cNvPr id="4" name="Imagen 4" descr="Un mostrador de una tienda&#10;&#10;Descripción generada automáticamente">
            <a:extLst>
              <a:ext uri="{FF2B5EF4-FFF2-40B4-BE49-F238E27FC236}">
                <a16:creationId xmlns:a16="http://schemas.microsoft.com/office/drawing/2014/main" id="{183EF8D0-19A0-7D67-4B3B-F4884BBA9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3078" y="1365550"/>
            <a:ext cx="2465770" cy="5328997"/>
          </a:xfrm>
        </p:spPr>
      </p:pic>
    </p:spTree>
    <p:extLst>
      <p:ext uri="{BB962C8B-B14F-4D97-AF65-F5344CB8AC3E}">
        <p14:creationId xmlns:p14="http://schemas.microsoft.com/office/powerpoint/2010/main" val="141198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56357-9DE6-9298-7B71-1124AE30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4F81BD"/>
                </a:solidFill>
                <a:latin typeface="Arial"/>
                <a:cs typeface="Arial"/>
              </a:rPr>
              <a:t>Rincón Leyendo con la tecnología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C1954DF7-4C18-3A7A-17A5-5E81FC2A0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038" y="1494946"/>
            <a:ext cx="10964190" cy="5055828"/>
          </a:xfrm>
        </p:spPr>
      </p:pic>
    </p:spTree>
    <p:extLst>
      <p:ext uri="{BB962C8B-B14F-4D97-AF65-F5344CB8AC3E}">
        <p14:creationId xmlns:p14="http://schemas.microsoft.com/office/powerpoint/2010/main" val="424747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DA673-D1FD-5401-5EEE-3672E2C44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4F81BD"/>
                </a:solidFill>
                <a:latin typeface="Arial"/>
                <a:cs typeface="Arial"/>
              </a:rPr>
              <a:t>Rincón Ingeniería y su mundo</a:t>
            </a:r>
            <a:r>
              <a:rPr lang="es-ES">
                <a:cs typeface="Calibri Light"/>
              </a:rPr>
              <a:t> </a:t>
            </a:r>
            <a:r>
              <a:rPr lang="es-ES" sz="4000" b="1">
                <a:solidFill>
                  <a:srgbClr val="4F81BD"/>
                </a:solidFill>
                <a:latin typeface="Arial"/>
                <a:cs typeface="Arial"/>
              </a:rPr>
              <a:t>artístico</a:t>
            </a:r>
            <a:r>
              <a:rPr lang="es-ES">
                <a:cs typeface="Calibri Light"/>
              </a:rPr>
              <a:t> </a:t>
            </a:r>
            <a:endParaRPr lang="es-ES"/>
          </a:p>
        </p:txBody>
      </p:sp>
      <p:pic>
        <p:nvPicPr>
          <p:cNvPr id="4" name="Imagen 4" descr="Imagen que contiene interior, tabla, niño, pequeño&#10;&#10;Descripción generada automáticamente">
            <a:extLst>
              <a:ext uri="{FF2B5EF4-FFF2-40B4-BE49-F238E27FC236}">
                <a16:creationId xmlns:a16="http://schemas.microsoft.com/office/drawing/2014/main" id="{C24FCD18-AF56-5D65-DE5D-64B97B777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056" y="1552456"/>
            <a:ext cx="10604756" cy="4868922"/>
          </a:xfrm>
        </p:spPr>
      </p:pic>
    </p:spTree>
    <p:extLst>
      <p:ext uri="{BB962C8B-B14F-4D97-AF65-F5344CB8AC3E}">
        <p14:creationId xmlns:p14="http://schemas.microsoft.com/office/powerpoint/2010/main" val="152263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59EAF-E428-5166-201D-8CFB7185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4F81BD"/>
                </a:solidFill>
                <a:latin typeface="Arial"/>
                <a:cs typeface="Arial"/>
              </a:rPr>
              <a:t>Rincón Jugando con el pensamiento lógico matemático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59AFEC4A-62E3-A78E-6590-03603F45C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848" y="1825625"/>
            <a:ext cx="10532870" cy="4840168"/>
          </a:xfrm>
        </p:spPr>
      </p:pic>
    </p:spTree>
    <p:extLst>
      <p:ext uri="{BB962C8B-B14F-4D97-AF65-F5344CB8AC3E}">
        <p14:creationId xmlns:p14="http://schemas.microsoft.com/office/powerpoint/2010/main" val="337584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64B5A-07CB-48F3-A927-93A23D25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5205" y="1804920"/>
            <a:ext cx="7979898" cy="769858"/>
          </a:xfrm>
        </p:spPr>
        <p:txBody>
          <a:bodyPr>
            <a:normAutofit/>
          </a:bodyPr>
          <a:lstStyle/>
          <a:p>
            <a:pPr algn="r"/>
            <a:r>
              <a:rPr lang="es-ES" sz="4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¡Gracias!</a:t>
            </a:r>
            <a:endParaRPr lang="es-ES" sz="4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539E77-EBF3-410B-8252-DF925A603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2286" y="2973156"/>
            <a:ext cx="7573180" cy="1821338"/>
          </a:xfrm>
        </p:spPr>
        <p:txBody>
          <a:bodyPr/>
          <a:lstStyle/>
          <a:p>
            <a:pPr algn="r"/>
            <a:r>
              <a:rPr lang="es-E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Mayor información:</a:t>
            </a:r>
          </a:p>
          <a:p>
            <a:pPr algn="r"/>
            <a:r>
              <a:rPr lang="es-E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Componente de Agentes Educativos Primera Infancia</a:t>
            </a:r>
          </a:p>
          <a:p>
            <a:pPr algn="r"/>
            <a:r>
              <a:rPr lang="es-E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313 449 7865 – 304 421 95 96</a:t>
            </a:r>
          </a:p>
        </p:txBody>
      </p:sp>
      <p:pic>
        <p:nvPicPr>
          <p:cNvPr id="5" name="Imagen 4" descr="Imagen que contiene sostener, mujer, parado, naranja&#10;&#10;Descripción generada automáticamente">
            <a:extLst>
              <a:ext uri="{FF2B5EF4-FFF2-40B4-BE49-F238E27FC236}">
                <a16:creationId xmlns:a16="http://schemas.microsoft.com/office/drawing/2014/main" id="{CECEA18D-CC4E-4097-80DE-28132A7C9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83" y="1665128"/>
            <a:ext cx="1193017" cy="3527744"/>
          </a:xfrm>
          <a:prstGeom prst="rect">
            <a:avLst/>
          </a:prstGeom>
        </p:spPr>
      </p:pic>
      <p:pic>
        <p:nvPicPr>
          <p:cNvPr id="7" name="Imagen 6" descr="Imagen que contiene persona, ropa, hombre, parado&#10;&#10;Descripción generada automáticamente">
            <a:extLst>
              <a:ext uri="{FF2B5EF4-FFF2-40B4-BE49-F238E27FC236}">
                <a16:creationId xmlns:a16="http://schemas.microsoft.com/office/drawing/2014/main" id="{1E9C1849-5794-4573-A26C-D51597263B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8" y="1686694"/>
            <a:ext cx="1342794" cy="3484612"/>
          </a:xfrm>
          <a:prstGeom prst="rect">
            <a:avLst/>
          </a:prstGeom>
        </p:spPr>
      </p:pic>
      <p:pic>
        <p:nvPicPr>
          <p:cNvPr id="9" name="Imagen 8" descr="Imagen que contiene ratón&#10;&#10;Descripción generada automáticamente">
            <a:extLst>
              <a:ext uri="{FF2B5EF4-FFF2-40B4-BE49-F238E27FC236}">
                <a16:creationId xmlns:a16="http://schemas.microsoft.com/office/drawing/2014/main" id="{8BA2184D-1029-4D17-8C10-E0F5E06EF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4" y="2334577"/>
            <a:ext cx="2078671" cy="19509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9886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5827F3-1290-48F6-8777-8A9CC331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30432"/>
          <a:stretch/>
        </p:blipFill>
        <p:spPr>
          <a:xfrm>
            <a:off x="0" y="6088969"/>
            <a:ext cx="7579895" cy="7690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57DDF9-2D75-D78B-B17B-FE5330C2267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F82B8DA-F68B-D24D-5692-4329F9A85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946" y="4333394"/>
            <a:ext cx="5837381" cy="88130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FC1B61A-B806-CAFD-ACC2-C7ACC5B2C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275" y="1253905"/>
            <a:ext cx="8285017" cy="4643877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526EAD9D-F447-C8B0-5115-F76DC1298F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4491" y="1590271"/>
            <a:ext cx="2743200" cy="33541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2253F0-DEFA-0EA0-F795-1F15B16879F0}"/>
              </a:ext>
            </a:extLst>
          </p:cNvPr>
          <p:cNvSpPr txBox="1"/>
          <p:nvPr/>
        </p:nvSpPr>
        <p:spPr>
          <a:xfrm>
            <a:off x="4717184" y="583912"/>
            <a:ext cx="2870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75000"/>
                  </a:schemeClr>
                </a:solidFill>
                <a:cs typeface="Calibri"/>
              </a:rPr>
              <a:t>USTED</a:t>
            </a:r>
            <a:endParaRPr lang="en-US" sz="40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6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5827F3-1290-48F6-8777-8A9CC331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lantillas de burbujas de discurso en color naranja vector gratui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4" t="49840"/>
          <a:stretch/>
        </p:blipFill>
        <p:spPr bwMode="auto">
          <a:xfrm>
            <a:off x="2979586" y="-74370"/>
            <a:ext cx="6232827" cy="38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591769" y="731025"/>
            <a:ext cx="4620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>
                <a:solidFill>
                  <a:srgbClr val="4F81B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Activador cognitivo </a:t>
            </a:r>
            <a:r>
              <a:rPr kumimoji="0" lang="es-MX" sz="40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es-CO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30432"/>
          <a:stretch/>
        </p:blipFill>
        <p:spPr>
          <a:xfrm>
            <a:off x="0" y="6088969"/>
            <a:ext cx="7579895" cy="769031"/>
          </a:xfrm>
          <a:prstGeom prst="rect">
            <a:avLst/>
          </a:prstGeom>
        </p:spPr>
      </p:pic>
      <p:pic>
        <p:nvPicPr>
          <p:cNvPr id="8" name="Imagen 7" descr="Imagen que contiene persona, ropa, hombre, parado&#10;&#10;Descripción generada automáticamente">
            <a:extLst>
              <a:ext uri="{FF2B5EF4-FFF2-40B4-BE49-F238E27FC236}">
                <a16:creationId xmlns:a16="http://schemas.microsoft.com/office/drawing/2014/main" id="{1E9C1849-5794-4573-A26C-D51597263B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9" y="2877822"/>
            <a:ext cx="1342794" cy="348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9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78823"/>
            <a:ext cx="10291354" cy="57981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/>
              <a:t>Arroz con leche</a:t>
            </a:r>
          </a:p>
          <a:p>
            <a:pPr marL="0" indent="0">
              <a:buNone/>
            </a:pPr>
            <a:r>
              <a:rPr lang="es-CO"/>
              <a:t>Yo quiero encontrar</a:t>
            </a:r>
          </a:p>
          <a:p>
            <a:pPr marL="0" indent="0">
              <a:buNone/>
            </a:pPr>
            <a:r>
              <a:rPr lang="es-CO"/>
              <a:t>A una compañera</a:t>
            </a:r>
          </a:p>
          <a:p>
            <a:pPr marL="0" indent="0">
              <a:buNone/>
            </a:pPr>
            <a:r>
              <a:rPr lang="es-CO"/>
              <a:t>Que quiera soñar</a:t>
            </a:r>
          </a:p>
          <a:p>
            <a:endParaRPr lang="es-CO"/>
          </a:p>
          <a:p>
            <a:pPr marL="0" indent="0">
              <a:buNone/>
            </a:pPr>
            <a:r>
              <a:rPr lang="es-CO"/>
              <a:t>Que crea en si </a:t>
            </a:r>
          </a:p>
          <a:p>
            <a:pPr marL="0" indent="0">
              <a:buNone/>
            </a:pPr>
            <a:r>
              <a:rPr lang="es-CO"/>
              <a:t>Y salga a luchar</a:t>
            </a:r>
          </a:p>
          <a:p>
            <a:pPr marL="0" indent="0">
              <a:buNone/>
            </a:pPr>
            <a:r>
              <a:rPr lang="es-CO"/>
              <a:t>Por conquistar sus sueños</a:t>
            </a:r>
          </a:p>
          <a:p>
            <a:pPr marL="0" indent="0">
              <a:buNone/>
            </a:pPr>
            <a:r>
              <a:rPr lang="es-CO"/>
              <a:t>De más libertad</a:t>
            </a:r>
          </a:p>
          <a:p>
            <a:endParaRPr lang="es-CO"/>
          </a:p>
          <a:p>
            <a:pPr marL="0" indent="0">
              <a:buNone/>
            </a:pPr>
            <a:r>
              <a:rPr lang="es-CO"/>
              <a:t>Valiente si</a:t>
            </a:r>
          </a:p>
          <a:p>
            <a:pPr marL="0" indent="0">
              <a:buNone/>
            </a:pPr>
            <a:r>
              <a:rPr lang="es-CO"/>
              <a:t>Sumisa no</a:t>
            </a:r>
          </a:p>
          <a:p>
            <a:pPr marL="0" indent="0">
              <a:buNone/>
            </a:pPr>
            <a:r>
              <a:rPr lang="es-CO"/>
              <a:t>Feliz, alegre y fuerte</a:t>
            </a:r>
          </a:p>
          <a:p>
            <a:pPr marL="0" indent="0">
              <a:buNone/>
            </a:pPr>
            <a:r>
              <a:rPr lang="es-CO"/>
              <a:t>Te quiero yo. </a:t>
            </a:r>
          </a:p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03960">
            <a:off x="5983877" y="1845209"/>
            <a:ext cx="2926334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1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5827F3-1290-48F6-8777-8A9CC331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47881" y="381491"/>
            <a:ext cx="5324986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4000" b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¡A la caza de la creatividad</a:t>
            </a:r>
            <a:r>
              <a:rPr lang="es-CO" sz="400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!</a:t>
            </a:r>
            <a:endParaRPr lang="es-CO" sz="400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30432"/>
          <a:stretch/>
        </p:blipFill>
        <p:spPr>
          <a:xfrm>
            <a:off x="0" y="6088969"/>
            <a:ext cx="7579895" cy="769031"/>
          </a:xfrm>
          <a:prstGeom prst="rect">
            <a:avLst/>
          </a:prstGeom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79834EB9-6554-36BC-C24D-3FF4DF6DE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71" y="2472271"/>
            <a:ext cx="2926334" cy="2865368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BE8D8A63-AAA7-9D2A-939C-CFF2D07BF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0000">
            <a:off x="8616661" y="665998"/>
            <a:ext cx="2100263" cy="164889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ECF0F97-1082-5BC0-067E-4542658FD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80000">
            <a:off x="7459840" y="2017670"/>
            <a:ext cx="1981200" cy="156582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C88DF125-5A44-601D-E49A-1F3A8842F9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129" y="4025745"/>
            <a:ext cx="2512290" cy="162360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E390135-F4E7-9763-BA45-1538DECEB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00000">
            <a:off x="8967453" y="1935994"/>
            <a:ext cx="3205378" cy="29751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812B4B-069C-1B90-1F95-B82A595C8E80}"/>
              </a:ext>
            </a:extLst>
          </p:cNvPr>
          <p:cNvSpPr txBox="1"/>
          <p:nvPr/>
        </p:nvSpPr>
        <p:spPr>
          <a:xfrm>
            <a:off x="3881582" y="2646218"/>
            <a:ext cx="329738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200" b="1">
                <a:solidFill>
                  <a:schemeClr val="accent1"/>
                </a:solidFill>
                <a:ea typeface="+mn-lt"/>
                <a:cs typeface="+mn-lt"/>
              </a:rPr>
              <a:t>¡Rápido!</a:t>
            </a:r>
            <a:endParaRPr lang="en-US" b="1">
              <a:solidFill>
                <a:schemeClr val="accent1"/>
              </a:solidFill>
            </a:endParaRPr>
          </a:p>
          <a:p>
            <a:pPr algn="ctr"/>
            <a:endParaRPr lang="es-CO" sz="3200" b="1">
              <a:solidFill>
                <a:schemeClr val="accent1"/>
              </a:solidFill>
              <a:latin typeface="Calibri"/>
              <a:cs typeface="Calibri"/>
            </a:endParaRPr>
          </a:p>
          <a:p>
            <a:pPr algn="ctr"/>
            <a:r>
              <a:rPr lang="es-CO" sz="3200" b="1">
                <a:solidFill>
                  <a:schemeClr val="accent6"/>
                </a:solidFill>
                <a:latin typeface="DokChampa"/>
                <a:cs typeface="DokChampa"/>
              </a:rPr>
              <a:t>Escoge un objeto que tengas cerca</a:t>
            </a:r>
            <a:endParaRPr lang="en-US">
              <a:solidFill>
                <a:schemeClr val="accent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30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5827F3-1290-48F6-8777-8A9CC331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705971" y="312218"/>
            <a:ext cx="4620714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4000" b="1">
                <a:solidFill>
                  <a:srgbClr val="4F81BD"/>
                </a:solidFill>
                <a:latin typeface="Arial"/>
                <a:cs typeface="Arial"/>
              </a:rPr>
              <a:t>Exploración de sonidos</a:t>
            </a:r>
            <a:endParaRPr lang="es-CO" sz="40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30432"/>
          <a:stretch/>
        </p:blipFill>
        <p:spPr>
          <a:xfrm>
            <a:off x="0" y="6088969"/>
            <a:ext cx="7579895" cy="769031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FB809D68-F359-E382-C03F-D7F430517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399" y="1734128"/>
            <a:ext cx="2743200" cy="274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3B8307-7515-5BA0-4717-436534C92B04}"/>
              </a:ext>
            </a:extLst>
          </p:cNvPr>
          <p:cNvSpPr txBox="1"/>
          <p:nvPr/>
        </p:nvSpPr>
        <p:spPr>
          <a:xfrm>
            <a:off x="6017491" y="4562763"/>
            <a:ext cx="300874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MX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Light Condensed"/>
              </a:rPr>
              <a:t>Escucha </a:t>
            </a:r>
          </a:p>
          <a:p>
            <a:pPr algn="ctr"/>
            <a:r>
              <a:rPr lang="es-MX" sz="2800" b="1">
                <a:solidFill>
                  <a:schemeClr val="accent4">
                    <a:lumMod val="60000"/>
                    <a:lumOff val="40000"/>
                  </a:schemeClr>
                </a:solidFill>
                <a:latin typeface="Bahnschrift SemiLight Condensed"/>
              </a:rPr>
              <a:t>atentamente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86B7FF65-3F43-F0DF-F7E7-98A17FA82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673" y="4191797"/>
            <a:ext cx="2743200" cy="189186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B8C41F0-1BDA-3455-0316-043E800AE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3310" y="1134384"/>
            <a:ext cx="3505200" cy="1968414"/>
          </a:xfrm>
          <a:prstGeom prst="rect">
            <a:avLst/>
          </a:prstGeom>
        </p:spPr>
      </p:pic>
      <p:pic>
        <p:nvPicPr>
          <p:cNvPr id="6" name="Imagen 10" descr="Imagen que contiene persona, mujer, naranja, sostener&#10;&#10;Descripción generada automáticamente">
            <a:extLst>
              <a:ext uri="{FF2B5EF4-FFF2-40B4-BE49-F238E27FC236}">
                <a16:creationId xmlns:a16="http://schemas.microsoft.com/office/drawing/2014/main" id="{013D9EE2-9634-4149-89B8-002823DF4C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568" y="1368227"/>
            <a:ext cx="2329637" cy="48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5827F3-1290-48F6-8777-8A9CC331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57876" y="1351963"/>
            <a:ext cx="6806071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MX" sz="6000" b="1">
                <a:solidFill>
                  <a:srgbClr val="4F81BD"/>
                </a:solidFill>
                <a:latin typeface="Arial"/>
                <a:cs typeface="Arial"/>
              </a:rPr>
              <a:t>¡Vamos a divertirnos un poco con </a:t>
            </a:r>
            <a:r>
              <a:rPr lang="es-MX" sz="6000" b="1" err="1">
                <a:solidFill>
                  <a:srgbClr val="4F81BD"/>
                </a:solidFill>
                <a:latin typeface="Arial"/>
                <a:cs typeface="Arial"/>
              </a:rPr>
              <a:t>Kahoot</a:t>
            </a:r>
            <a:r>
              <a:rPr lang="es-MX" sz="6000" b="1">
                <a:solidFill>
                  <a:srgbClr val="4F81BD"/>
                </a:solidFill>
                <a:latin typeface="Arial"/>
                <a:cs typeface="Arial"/>
              </a:rPr>
              <a:t>!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30432"/>
          <a:stretch/>
        </p:blipFill>
        <p:spPr>
          <a:xfrm>
            <a:off x="0" y="6088969"/>
            <a:ext cx="7579895" cy="769031"/>
          </a:xfrm>
          <a:prstGeom prst="rect">
            <a:avLst/>
          </a:prstGeom>
        </p:spPr>
      </p:pic>
      <p:pic>
        <p:nvPicPr>
          <p:cNvPr id="2" name="Imagen 7" descr="Imagen que contiene persona, ropa, hombre, parado&#10;&#10;Descripción generada automáticamente">
            <a:extLst>
              <a:ext uri="{FF2B5EF4-FFF2-40B4-BE49-F238E27FC236}">
                <a16:creationId xmlns:a16="http://schemas.microsoft.com/office/drawing/2014/main" id="{828A93C7-0D91-8A78-2563-72E8CE674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71" y="1157550"/>
            <a:ext cx="1804612" cy="469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83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5827F3-1290-48F6-8777-8A9CC331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lantillas de burbujas de discurso en color naranja vector gratui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4" t="49840"/>
          <a:stretch/>
        </p:blipFill>
        <p:spPr bwMode="auto">
          <a:xfrm>
            <a:off x="3073096" y="390909"/>
            <a:ext cx="6232827" cy="38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879153" y="1813127"/>
            <a:ext cx="4620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>
                <a:solidFill>
                  <a:srgbClr val="4F81BD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Experiencias </a:t>
            </a:r>
            <a:endParaRPr lang="es-CO" sz="4000"/>
          </a:p>
        </p:txBody>
      </p:sp>
      <p:pic>
        <p:nvPicPr>
          <p:cNvPr id="6" name="Imagen 10" descr="Imagen que contiene persona, mujer, naranja, sostener&#10;&#10;Descripción generada automáticamente">
            <a:extLst>
              <a:ext uri="{FF2B5EF4-FFF2-40B4-BE49-F238E27FC236}">
                <a16:creationId xmlns:a16="http://schemas.microsoft.com/office/drawing/2014/main" id="{013D9EE2-9634-4149-89B8-002823DF4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932" y="2878877"/>
            <a:ext cx="1627169" cy="34103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0" b="30432"/>
          <a:stretch/>
        </p:blipFill>
        <p:spPr>
          <a:xfrm>
            <a:off x="0" y="6088969"/>
            <a:ext cx="7579895" cy="7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067B6-265B-356E-28E5-39797AC7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solidFill>
                  <a:srgbClr val="4F81BD"/>
                </a:solidFill>
                <a:latin typeface="Arial" panose="020B0604020202020204" pitchFamily="34" charset="0"/>
                <a:cs typeface="+mn-cs"/>
              </a:rPr>
              <a:t>RINCONES</a:t>
            </a:r>
            <a:r>
              <a:rPr lang="es-ES">
                <a:cs typeface="Calibri Light"/>
              </a:rPr>
              <a:t> </a:t>
            </a:r>
            <a:r>
              <a:rPr lang="es-ES" sz="4000" b="1">
                <a:solidFill>
                  <a:srgbClr val="4F81BD"/>
                </a:solidFill>
                <a:latin typeface="Arial" panose="020B0604020202020204" pitchFamily="34" charset="0"/>
                <a:cs typeface="+mn-cs"/>
              </a:rPr>
              <a:t>DE JUEGO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F9D1929-33CB-11FB-EC99-0DB8E5F28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891" y="1825625"/>
            <a:ext cx="9456218" cy="4351338"/>
          </a:xfrm>
        </p:spPr>
      </p:pic>
    </p:spTree>
    <p:extLst>
      <p:ext uri="{BB962C8B-B14F-4D97-AF65-F5344CB8AC3E}">
        <p14:creationId xmlns:p14="http://schemas.microsoft.com/office/powerpoint/2010/main" val="960525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498D97D0AEA34996D9274E8A874438" ma:contentTypeVersion="10" ma:contentTypeDescription="Crear nuevo documento." ma:contentTypeScope="" ma:versionID="8b33c2c937fe97581f2c367e068dbf79">
  <xsd:schema xmlns:xsd="http://www.w3.org/2001/XMLSchema" xmlns:xs="http://www.w3.org/2001/XMLSchema" xmlns:p="http://schemas.microsoft.com/office/2006/metadata/properties" xmlns:ns2="1661c5d4-783f-4c52-9690-269c0b439237" xmlns:ns3="ab375f2e-ab1c-4e2b-a0ca-8eb44b499b6e" targetNamespace="http://schemas.microsoft.com/office/2006/metadata/properties" ma:root="true" ma:fieldsID="6521be0c47404d4e288a0d85b7abc71b" ns2:_="" ns3:_="">
    <xsd:import namespace="1661c5d4-783f-4c52-9690-269c0b439237"/>
    <xsd:import namespace="ab375f2e-ab1c-4e2b-a0ca-8eb44b499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1c5d4-783f-4c52-9690-269c0b43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75f2e-ab1c-4e2b-a0ca-8eb44b499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4694C5-4DB2-4E57-9DDE-B83FED6F2D7F}">
  <ds:schemaRefs>
    <ds:schemaRef ds:uri="1661c5d4-783f-4c52-9690-269c0b439237"/>
    <ds:schemaRef ds:uri="ab375f2e-ab1c-4e2b-a0ca-8eb44b499b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4A515AD-911B-48BD-9D08-31E760D5B594}">
  <ds:schemaRefs>
    <ds:schemaRef ds:uri="1661c5d4-783f-4c52-9690-269c0b439237"/>
    <ds:schemaRef ds:uri="ab375f2e-ab1c-4e2b-a0ca-8eb44b499b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DD727A-E01C-491D-ABEE-7D19526ECD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STEM MD: ESCENARIO PARA EL DESARROLLO INTEGRAL DE LA PRIMERA INFANCIA DESDE LA EDUCACIÓN INICIAL EN CUNDINAMARCA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RINCONES DE JUEGO</vt:lpstr>
      <vt:lpstr>Rincón Explorando ando con la ciencia</vt:lpstr>
      <vt:lpstr>Rincón Leyendo con la tecnología</vt:lpstr>
      <vt:lpstr>Rincón Ingeniería y su mundo artístico </vt:lpstr>
      <vt:lpstr>Rincón Jugando con el pensamiento lógico matemático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JULIAN ALBERTO VALENCIA CORTES</dc:creator>
  <cp:revision>1</cp:revision>
  <dcterms:created xsi:type="dcterms:W3CDTF">2020-07-22T16:37:56Z</dcterms:created>
  <dcterms:modified xsi:type="dcterms:W3CDTF">2022-06-11T12:56:14Z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5BDD922A-EB75-4CD6-A867-E234D0CD6025</vt:lpwstr>
  </property>
  <property fmtid="{D5CDD505-2E9C-101B-9397-08002B2CF9AE}" pid="3" name="ArticulatePath">
    <vt:lpwstr>Presentación1</vt:lpwstr>
  </property>
  <property fmtid="{D5CDD505-2E9C-101B-9397-08002B2CF9AE}" pid="4" name="ContentTypeId">
    <vt:lpwstr>0x01010094498D97D0AEA34996D9274E8A874438</vt:lpwstr>
  </property>
</Properties>
</file>