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6" r:id="rId6"/>
    <p:sldId id="275" r:id="rId7"/>
    <p:sldId id="277" r:id="rId8"/>
    <p:sldId id="263" r:id="rId9"/>
    <p:sldId id="261" r:id="rId10"/>
    <p:sldId id="278" r:id="rId11"/>
    <p:sldId id="279" r:id="rId12"/>
    <p:sldId id="280" r:id="rId13"/>
    <p:sldId id="281" r:id="rId14"/>
    <p:sldId id="282" r:id="rId15"/>
    <p:sldId id="274" r:id="rId16"/>
    <p:sldId id="273" r:id="rId17"/>
    <p:sldId id="283" r:id="rId18"/>
    <p:sldId id="284" r:id="rId19"/>
    <p:sldId id="285" r:id="rId20"/>
    <p:sldId id="286" r:id="rId21"/>
    <p:sldId id="266" r:id="rId22"/>
  </p:sldIdLst>
  <p:sldSz cx="12192000" cy="6858000"/>
  <p:notesSz cx="6858000" cy="9144000"/>
  <p:custDataLst>
    <p:tags r:id="rId23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 ALBERTO VALENCIA CORTES" initials="JAVC" lastIdx="9" clrIdx="0">
    <p:extLst>
      <p:ext uri="{19B8F6BF-5375-455C-9EA6-DF929625EA0E}">
        <p15:presenceInfo xmlns:p15="http://schemas.microsoft.com/office/powerpoint/2012/main" userId="JULIAN ALBERTO VALENCIA CORT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B00"/>
    <a:srgbClr val="0084C0"/>
    <a:srgbClr val="00548E"/>
    <a:srgbClr val="DE6A28"/>
    <a:srgbClr val="E31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38BC5-1277-C8B6-0C99-943764708300}" v="32" dt="2020-09-15T14:17:42.072"/>
    <p1510:client id="{6C696F07-E702-76FD-9117-2C3EB1A10153}" v="4" dt="2020-09-17T17:09:57.675"/>
    <p1510:client id="{C159D089-FD8C-73A0-67F8-EC600816CCAE}" v="159" dt="2020-09-09T17:41:20.333"/>
    <p1510:client id="{C48B7D12-E98E-D989-F071-79FD28C60F2B}" v="2" dt="2020-09-17T19:17:13.034"/>
  </p1510:revLst>
</p1510:revInfo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image" Target="../media/image20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CA70CA-C745-4479-8A02-8D8AF1BC9240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A554026-2406-4EBC-9BDB-C74776E55B3A}">
      <dgm:prSet phldrT="[Texto]" custT="1"/>
      <dgm:spPr/>
      <dgm:t>
        <a:bodyPr/>
        <a:lstStyle/>
        <a:p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Escenarios que complementan los desarrollos alcanzados en los talleres virtuales y potencian desde otras voces el proceso formativo del curso.</a:t>
          </a:r>
        </a:p>
      </dgm:t>
    </dgm:pt>
    <dgm:pt modelId="{7FD074E4-CE3C-4D57-BFE7-5BB7CB672680}" type="parTrans" cxnId="{17423AA6-6369-4743-9B75-B2B8E4B9D849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A0069C-68BA-4E75-8B01-FF7853B5870A}" type="sibTrans" cxnId="{17423AA6-6369-4743-9B75-B2B8E4B9D849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C55189-9FBB-4ABA-86D0-3D0DC9E0C6D5}">
      <dgm:prSet phldrT="[Texto]" custT="1"/>
      <dgm:spPr/>
      <dgm:t>
        <a:bodyPr/>
        <a:lstStyle/>
        <a:p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Espacio virtual a través del cual se
contará con invitados expertos </a:t>
          </a:r>
        </a:p>
      </dgm:t>
    </dgm:pt>
    <dgm:pt modelId="{FBE8A6B7-FDDB-4286-95FA-6BF92DD62BA2}" type="parTrans" cxnId="{3817DFAE-3C3E-4FE0-B2B6-791199825FA6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CD6375-0F1C-4400-9C36-7C2EAD2FF81D}" type="sibTrans" cxnId="{3817DFAE-3C3E-4FE0-B2B6-791199825FA6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DFC342-C732-40AE-930B-3A4F204FB40F}">
      <dgm:prSet phldrT="[Texto]" custT="1"/>
      <dgm:spPr/>
      <dgm:t>
        <a:bodyPr/>
        <a:lstStyle/>
        <a:p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Desarrollados después de cada taller  (15 días) </a:t>
          </a:r>
        </a:p>
      </dgm:t>
    </dgm:pt>
    <dgm:pt modelId="{17402AA4-0C24-40C8-B77C-5E7DBE0D432C}" type="parTrans" cxnId="{8718AB53-FE34-431A-A076-2EC86A00275E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0815B4-A7C0-4302-89CF-F94D49D9598E}" type="sibTrans" cxnId="{8718AB53-FE34-431A-A076-2EC86A00275E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8FBC96-C6B6-44B0-9E93-3104BE7FE0CF}">
      <dgm:prSet phldrT="[Texto]"/>
      <dgm:spPr/>
      <dgm:t>
        <a:bodyPr/>
        <a:lstStyle/>
        <a:p>
          <a:endParaRPr lang="es-E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C17E4C-AFDF-493D-9665-1F8E4CA5F1A5}" type="parTrans" cxnId="{A745CF4C-647D-446E-AB37-1B2623D9888F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6FDA0C-219E-4093-A3A6-A06AF4843357}" type="sibTrans" cxnId="{A745CF4C-647D-446E-AB37-1B2623D9888F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663F53-E9B2-4FA1-8B77-9B6BDC9C8478}">
      <dgm:prSet phldrT="[Texto]"/>
      <dgm:spPr/>
      <dgm:t>
        <a:bodyPr/>
        <a:lstStyle/>
        <a:p>
          <a:endParaRPr lang="es-ES"/>
        </a:p>
      </dgm:t>
    </dgm:pt>
    <dgm:pt modelId="{EE303804-A039-4FC5-A2C2-8D0D329EF013}" type="parTrans" cxnId="{14B9E055-CCAB-4EF4-9F73-5CB34C1A5DB8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C79834-A92D-4240-AEFD-9839DBD73D68}" type="sibTrans" cxnId="{14B9E055-CCAB-4EF4-9F73-5CB34C1A5DB8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FC4509-99FF-43A6-8BAA-541B785144AA}">
      <dgm:prSet phldrT="[Texto]"/>
      <dgm:spPr/>
      <dgm:t>
        <a:bodyPr/>
        <a:lstStyle/>
        <a:p>
          <a:endParaRPr lang="es-ES"/>
        </a:p>
      </dgm:t>
    </dgm:pt>
    <dgm:pt modelId="{8D3F3307-E8D9-4CCE-A35D-DE78FE015BE1}" type="parTrans" cxnId="{E6D9D93F-08F4-4F53-973C-6986E706E00F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31FA19-015D-4D49-B325-311489B9B51F}" type="sibTrans" cxnId="{E6D9D93F-08F4-4F53-973C-6986E706E00F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6858EF-2378-427C-95A2-3540C142E0BB}">
      <dgm:prSet phldrT="[Texto]"/>
      <dgm:spPr/>
      <dgm:t>
        <a:bodyPr/>
        <a:lstStyle/>
        <a:p>
          <a:endParaRPr lang="es-ES"/>
        </a:p>
      </dgm:t>
    </dgm:pt>
    <dgm:pt modelId="{886DA474-F245-41FE-A25A-70C515A11CC7}" type="parTrans" cxnId="{26F5C4F7-AD3B-4791-AA8E-52E23BF47BDC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A49510-AB5A-4AF4-8414-11F4A90017EA}" type="sibTrans" cxnId="{26F5C4F7-AD3B-4791-AA8E-52E23BF47BDC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4D9E6A-C93B-4AC8-954F-8844D7321FBF}">
      <dgm:prSet phldrT="[Texto]"/>
      <dgm:spPr/>
      <dgm:t>
        <a:bodyPr/>
        <a:lstStyle/>
        <a:p>
          <a:endParaRPr lang="es-ES"/>
        </a:p>
      </dgm:t>
    </dgm:pt>
    <dgm:pt modelId="{1E32ECDF-BBCB-40C6-A692-CF5DE93D7391}" type="parTrans" cxnId="{5269D144-DC4C-4C8B-A665-B6FE924F3591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705D13-4920-4271-BE05-10C48EDE6371}" type="sibTrans" cxnId="{5269D144-DC4C-4C8B-A665-B6FE924F3591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0C47AD-E008-4C7C-9D3E-E0292EB73921}">
      <dgm:prSet phldrT="[Texto]"/>
      <dgm:spPr/>
      <dgm:t>
        <a:bodyPr/>
        <a:lstStyle/>
        <a:p>
          <a:endParaRPr lang="es-ES"/>
        </a:p>
      </dgm:t>
    </dgm:pt>
    <dgm:pt modelId="{9E2D1547-0EA5-47F7-8049-93DD6B48FD0B}" type="parTrans" cxnId="{7F9CBB16-266B-4A0B-8A6A-88AC59FF0304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4BF003-5370-45D6-80F9-C02E4544F61B}" type="sibTrans" cxnId="{7F9CBB16-266B-4A0B-8A6A-88AC59FF0304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61E11-80CF-4156-B100-E09BB389761F}">
      <dgm:prSet phldrT="[Texto]"/>
      <dgm:spPr/>
      <dgm:t>
        <a:bodyPr/>
        <a:lstStyle/>
        <a:p>
          <a:endParaRPr lang="es-ES"/>
        </a:p>
      </dgm:t>
    </dgm:pt>
    <dgm:pt modelId="{2525B704-A8D4-4887-A1F1-6D5A59461094}" type="parTrans" cxnId="{9481C6D1-B137-43B0-A697-CCFAB54EF20F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3B758C-3505-42DD-8503-F262ABCCABB5}" type="sibTrans" cxnId="{9481C6D1-B137-43B0-A697-CCFAB54EF20F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C15D4F-1900-43A9-A36F-C4763918317B}">
      <dgm:prSet phldrT="[Texto]"/>
      <dgm:spPr/>
      <dgm:t>
        <a:bodyPr/>
        <a:lstStyle/>
        <a:p>
          <a:endParaRPr lang="es-ES"/>
        </a:p>
      </dgm:t>
    </dgm:pt>
    <dgm:pt modelId="{9631180A-71B7-4B94-8709-4FE216D27821}" type="parTrans" cxnId="{D419C7FE-DAC2-482C-8B21-8280C92879FA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E44819-6044-4F5E-965C-3BE715C07D41}" type="sibTrans" cxnId="{D419C7FE-DAC2-482C-8B21-8280C92879FA}">
      <dgm:prSet/>
      <dgm:spPr/>
      <dgm:t>
        <a:bodyPr/>
        <a:lstStyle/>
        <a:p>
          <a:endParaRPr lang="es-E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19480C-1EF5-4CF4-98F8-E78A28B46A06}" type="pres">
      <dgm:prSet presAssocID="{7ACA70CA-C745-4479-8A02-8D8AF1BC924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23A10DA-BE32-454F-BE80-973A27918A64}" type="pres">
      <dgm:prSet presAssocID="{9A554026-2406-4EBC-9BDB-C74776E55B3A}" presName="gear1" presStyleLbl="node1" presStyleIdx="0" presStyleCnt="3" custLinFactNeighborX="9091" custLinFactNeighborY="-5669">
        <dgm:presLayoutVars>
          <dgm:chMax val="1"/>
          <dgm:bulletEnabled val="1"/>
        </dgm:presLayoutVars>
      </dgm:prSet>
      <dgm:spPr/>
    </dgm:pt>
    <dgm:pt modelId="{E992F769-49A9-4222-8EDC-000C2402BF3A}" type="pres">
      <dgm:prSet presAssocID="{9A554026-2406-4EBC-9BDB-C74776E55B3A}" presName="gear1srcNode" presStyleLbl="node1" presStyleIdx="0" presStyleCnt="3"/>
      <dgm:spPr/>
    </dgm:pt>
    <dgm:pt modelId="{7A19B86B-3921-4C65-9C1C-B419AD5C2D1B}" type="pres">
      <dgm:prSet presAssocID="{9A554026-2406-4EBC-9BDB-C74776E55B3A}" presName="gear1dstNode" presStyleLbl="node1" presStyleIdx="0" presStyleCnt="3"/>
      <dgm:spPr/>
    </dgm:pt>
    <dgm:pt modelId="{9A10EB6B-8808-4DFE-AE19-23690BE0761D}" type="pres">
      <dgm:prSet presAssocID="{4EC55189-9FBB-4ABA-86D0-3D0DC9E0C6D5}" presName="gear2" presStyleLbl="node1" presStyleIdx="1" presStyleCnt="3" custScaleX="146672" custScaleY="147585" custLinFactNeighborX="-66749" custLinFactNeighborY="-5372">
        <dgm:presLayoutVars>
          <dgm:chMax val="1"/>
          <dgm:bulletEnabled val="1"/>
        </dgm:presLayoutVars>
      </dgm:prSet>
      <dgm:spPr/>
    </dgm:pt>
    <dgm:pt modelId="{F94095C0-E5B6-4475-809D-34CFCBFC83FB}" type="pres">
      <dgm:prSet presAssocID="{4EC55189-9FBB-4ABA-86D0-3D0DC9E0C6D5}" presName="gear2srcNode" presStyleLbl="node1" presStyleIdx="1" presStyleCnt="3"/>
      <dgm:spPr/>
    </dgm:pt>
    <dgm:pt modelId="{F48B0F6F-F36D-4B48-9984-675856C1196C}" type="pres">
      <dgm:prSet presAssocID="{4EC55189-9FBB-4ABA-86D0-3D0DC9E0C6D5}" presName="gear2dstNode" presStyleLbl="node1" presStyleIdx="1" presStyleCnt="3"/>
      <dgm:spPr/>
    </dgm:pt>
    <dgm:pt modelId="{1B201EB5-8559-48C6-B755-66045201AF95}" type="pres">
      <dgm:prSet presAssocID="{CEDFC342-C732-40AE-930B-3A4F204FB40F}" presName="gear3" presStyleLbl="node1" presStyleIdx="2" presStyleCnt="3" custScaleX="121758" custScaleY="125161" custLinFactNeighborX="5743" custLinFactNeighborY="-6561"/>
      <dgm:spPr/>
    </dgm:pt>
    <dgm:pt modelId="{53B0591F-16F3-4FBE-B0AE-7748D62F8B2D}" type="pres">
      <dgm:prSet presAssocID="{CEDFC342-C732-40AE-930B-3A4F204FB40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4B327FF-6020-40C5-B3B6-9862731BA2E8}" type="pres">
      <dgm:prSet presAssocID="{CEDFC342-C732-40AE-930B-3A4F204FB40F}" presName="gear3srcNode" presStyleLbl="node1" presStyleIdx="2" presStyleCnt="3"/>
      <dgm:spPr/>
    </dgm:pt>
    <dgm:pt modelId="{53F17594-0E9B-4372-A1FC-70C29451EC6F}" type="pres">
      <dgm:prSet presAssocID="{CEDFC342-C732-40AE-930B-3A4F204FB40F}" presName="gear3dstNode" presStyleLbl="node1" presStyleIdx="2" presStyleCnt="3"/>
      <dgm:spPr/>
    </dgm:pt>
    <dgm:pt modelId="{92D5D7AE-915F-4284-B17D-0A0B1DA6DAE9}" type="pres">
      <dgm:prSet presAssocID="{EDA0069C-68BA-4E75-8B01-FF7853B5870A}" presName="connector1" presStyleLbl="sibTrans2D1" presStyleIdx="0" presStyleCnt="3" custLinFactNeighborX="6437" custLinFactNeighborY="-2336"/>
      <dgm:spPr/>
    </dgm:pt>
    <dgm:pt modelId="{2981436F-23BC-40C3-B207-DA09B0A4376E}" type="pres">
      <dgm:prSet presAssocID="{FECD6375-0F1C-4400-9C36-7C2EAD2FF81D}" presName="connector2" presStyleLbl="sibTrans2D1" presStyleIdx="1" presStyleCnt="3" custLinFactNeighborX="-64300" custLinFactNeighborY="-10713"/>
      <dgm:spPr/>
    </dgm:pt>
    <dgm:pt modelId="{0DCD95B9-2CB8-4980-9E8C-8680EDEC21B4}" type="pres">
      <dgm:prSet presAssocID="{800815B4-A7C0-4302-89CF-F94D49D9598E}" presName="connector3" presStyleLbl="sibTrans2D1" presStyleIdx="2" presStyleCnt="3" custAng="980693" custLinFactNeighborX="-1181" custLinFactNeighborY="2708"/>
      <dgm:spPr/>
    </dgm:pt>
  </dgm:ptLst>
  <dgm:cxnLst>
    <dgm:cxn modelId="{7F9CBB16-266B-4A0B-8A6A-88AC59FF0304}" srcId="{7ACA70CA-C745-4479-8A02-8D8AF1BC9240}" destId="{0E0C47AD-E008-4C7C-9D3E-E0292EB73921}" srcOrd="8" destOrd="0" parTransId="{9E2D1547-0EA5-47F7-8049-93DD6B48FD0B}" sibTransId="{D34BF003-5370-45D6-80F9-C02E4544F61B}"/>
    <dgm:cxn modelId="{98664F23-B3E5-4470-8B49-C1AA464D4D0F}" type="presOf" srcId="{CEDFC342-C732-40AE-930B-3A4F204FB40F}" destId="{14B327FF-6020-40C5-B3B6-9862731BA2E8}" srcOrd="2" destOrd="0" presId="urn:microsoft.com/office/officeart/2005/8/layout/gear1"/>
    <dgm:cxn modelId="{E6D9D93F-08F4-4F53-973C-6986E706E00F}" srcId="{7ACA70CA-C745-4479-8A02-8D8AF1BC9240}" destId="{20FC4509-99FF-43A6-8BAA-541B785144AA}" srcOrd="3" destOrd="0" parTransId="{8D3F3307-E8D9-4CCE-A35D-DE78FE015BE1}" sibTransId="{2031FA19-015D-4D49-B325-311489B9B51F}"/>
    <dgm:cxn modelId="{5269D144-DC4C-4C8B-A665-B6FE924F3591}" srcId="{7ACA70CA-C745-4479-8A02-8D8AF1BC9240}" destId="{A74D9E6A-C93B-4AC8-954F-8844D7321FBF}" srcOrd="7" destOrd="0" parTransId="{1E32ECDF-BBCB-40C6-A692-CF5DE93D7391}" sibTransId="{01705D13-4920-4271-BE05-10C48EDE6371}"/>
    <dgm:cxn modelId="{A745CF4C-647D-446E-AB37-1B2623D9888F}" srcId="{7ACA70CA-C745-4479-8A02-8D8AF1BC9240}" destId="{528FBC96-C6B6-44B0-9E93-3104BE7FE0CF}" srcOrd="4" destOrd="0" parTransId="{B0C17E4C-AFDF-493D-9665-1F8E4CA5F1A5}" sibTransId="{F16FDA0C-219E-4093-A3A6-A06AF4843357}"/>
    <dgm:cxn modelId="{25C3D96E-1AFF-4B19-8D48-CBEB7C07DD28}" type="presOf" srcId="{CEDFC342-C732-40AE-930B-3A4F204FB40F}" destId="{1B201EB5-8559-48C6-B755-66045201AF95}" srcOrd="0" destOrd="0" presId="urn:microsoft.com/office/officeart/2005/8/layout/gear1"/>
    <dgm:cxn modelId="{4DCC0B50-AC8F-41C8-AA29-2F6E62E55762}" type="presOf" srcId="{4EC55189-9FBB-4ABA-86D0-3D0DC9E0C6D5}" destId="{F94095C0-E5B6-4475-809D-34CFCBFC83FB}" srcOrd="1" destOrd="0" presId="urn:microsoft.com/office/officeart/2005/8/layout/gear1"/>
    <dgm:cxn modelId="{88514E72-1897-4336-A04B-71FA296E3A7B}" type="presOf" srcId="{FECD6375-0F1C-4400-9C36-7C2EAD2FF81D}" destId="{2981436F-23BC-40C3-B207-DA09B0A4376E}" srcOrd="0" destOrd="0" presId="urn:microsoft.com/office/officeart/2005/8/layout/gear1"/>
    <dgm:cxn modelId="{121A7B72-7B45-4AC3-BD23-5005F80B8C3F}" type="presOf" srcId="{4EC55189-9FBB-4ABA-86D0-3D0DC9E0C6D5}" destId="{F48B0F6F-F36D-4B48-9984-675856C1196C}" srcOrd="2" destOrd="0" presId="urn:microsoft.com/office/officeart/2005/8/layout/gear1"/>
    <dgm:cxn modelId="{8718AB53-FE34-431A-A076-2EC86A00275E}" srcId="{7ACA70CA-C745-4479-8A02-8D8AF1BC9240}" destId="{CEDFC342-C732-40AE-930B-3A4F204FB40F}" srcOrd="2" destOrd="0" parTransId="{17402AA4-0C24-40C8-B77C-5E7DBE0D432C}" sibTransId="{800815B4-A7C0-4302-89CF-F94D49D9598E}"/>
    <dgm:cxn modelId="{14B9E055-CCAB-4EF4-9F73-5CB34C1A5DB8}" srcId="{7ACA70CA-C745-4479-8A02-8D8AF1BC9240}" destId="{05663F53-E9B2-4FA1-8B77-9B6BDC9C8478}" srcOrd="5" destOrd="0" parTransId="{EE303804-A039-4FC5-A2C2-8D0D329EF013}" sibTransId="{E3C79834-A92D-4240-AEFD-9839DBD73D68}"/>
    <dgm:cxn modelId="{86648156-6124-45F5-A60E-493D7C2D581A}" type="presOf" srcId="{EDA0069C-68BA-4E75-8B01-FF7853B5870A}" destId="{92D5D7AE-915F-4284-B17D-0A0B1DA6DAE9}" srcOrd="0" destOrd="0" presId="urn:microsoft.com/office/officeart/2005/8/layout/gear1"/>
    <dgm:cxn modelId="{B50E6486-C006-418D-A2EA-CF52BC1C3E2B}" type="presOf" srcId="{CEDFC342-C732-40AE-930B-3A4F204FB40F}" destId="{53F17594-0E9B-4372-A1FC-70C29451EC6F}" srcOrd="3" destOrd="0" presId="urn:microsoft.com/office/officeart/2005/8/layout/gear1"/>
    <dgm:cxn modelId="{7764918F-FE16-4D22-8752-FAFB4C56930F}" type="presOf" srcId="{CEDFC342-C732-40AE-930B-3A4F204FB40F}" destId="{53B0591F-16F3-4FBE-B0AE-7748D62F8B2D}" srcOrd="1" destOrd="0" presId="urn:microsoft.com/office/officeart/2005/8/layout/gear1"/>
    <dgm:cxn modelId="{0566B290-583E-4891-B7A9-3DCBC89D40B4}" type="presOf" srcId="{4EC55189-9FBB-4ABA-86D0-3D0DC9E0C6D5}" destId="{9A10EB6B-8808-4DFE-AE19-23690BE0761D}" srcOrd="0" destOrd="0" presId="urn:microsoft.com/office/officeart/2005/8/layout/gear1"/>
    <dgm:cxn modelId="{17423AA6-6369-4743-9B75-B2B8E4B9D849}" srcId="{7ACA70CA-C745-4479-8A02-8D8AF1BC9240}" destId="{9A554026-2406-4EBC-9BDB-C74776E55B3A}" srcOrd="0" destOrd="0" parTransId="{7FD074E4-CE3C-4D57-BFE7-5BB7CB672680}" sibTransId="{EDA0069C-68BA-4E75-8B01-FF7853B5870A}"/>
    <dgm:cxn modelId="{3817DFAE-3C3E-4FE0-B2B6-791199825FA6}" srcId="{7ACA70CA-C745-4479-8A02-8D8AF1BC9240}" destId="{4EC55189-9FBB-4ABA-86D0-3D0DC9E0C6D5}" srcOrd="1" destOrd="0" parTransId="{FBE8A6B7-FDDB-4286-95FA-6BF92DD62BA2}" sibTransId="{FECD6375-0F1C-4400-9C36-7C2EAD2FF81D}"/>
    <dgm:cxn modelId="{9481C6D1-B137-43B0-A697-CCFAB54EF20F}" srcId="{7ACA70CA-C745-4479-8A02-8D8AF1BC9240}" destId="{5E961E11-80CF-4156-B100-E09BB389761F}" srcOrd="9" destOrd="0" parTransId="{2525B704-A8D4-4887-A1F1-6D5A59461094}" sibTransId="{1B3B758C-3505-42DD-8503-F262ABCCABB5}"/>
    <dgm:cxn modelId="{4F76EED4-BA3C-4688-8CE2-9CC894D8040F}" type="presOf" srcId="{9A554026-2406-4EBC-9BDB-C74776E55B3A}" destId="{E992F769-49A9-4222-8EDC-000C2402BF3A}" srcOrd="1" destOrd="0" presId="urn:microsoft.com/office/officeart/2005/8/layout/gear1"/>
    <dgm:cxn modelId="{8EE39BD8-BFCF-424B-A2E5-AB3843327705}" type="presOf" srcId="{9A554026-2406-4EBC-9BDB-C74776E55B3A}" destId="{923A10DA-BE32-454F-BE80-973A27918A64}" srcOrd="0" destOrd="0" presId="urn:microsoft.com/office/officeart/2005/8/layout/gear1"/>
    <dgm:cxn modelId="{B5D8C3DB-A4A4-4461-A299-AB4DD2E59550}" type="presOf" srcId="{7ACA70CA-C745-4479-8A02-8D8AF1BC9240}" destId="{6D19480C-1EF5-4CF4-98F8-E78A28B46A06}" srcOrd="0" destOrd="0" presId="urn:microsoft.com/office/officeart/2005/8/layout/gear1"/>
    <dgm:cxn modelId="{BC9490E5-8F0F-4345-8EA9-FD3B664A21BD}" type="presOf" srcId="{800815B4-A7C0-4302-89CF-F94D49D9598E}" destId="{0DCD95B9-2CB8-4980-9E8C-8680EDEC21B4}" srcOrd="0" destOrd="0" presId="urn:microsoft.com/office/officeart/2005/8/layout/gear1"/>
    <dgm:cxn modelId="{378838F6-F6BC-4E7A-9824-2993DF67FE87}" type="presOf" srcId="{9A554026-2406-4EBC-9BDB-C74776E55B3A}" destId="{7A19B86B-3921-4C65-9C1C-B419AD5C2D1B}" srcOrd="2" destOrd="0" presId="urn:microsoft.com/office/officeart/2005/8/layout/gear1"/>
    <dgm:cxn modelId="{26F5C4F7-AD3B-4791-AA8E-52E23BF47BDC}" srcId="{7ACA70CA-C745-4479-8A02-8D8AF1BC9240}" destId="{C86858EF-2378-427C-95A2-3540C142E0BB}" srcOrd="6" destOrd="0" parTransId="{886DA474-F245-41FE-A25A-70C515A11CC7}" sibTransId="{A4A49510-AB5A-4AF4-8414-11F4A90017EA}"/>
    <dgm:cxn modelId="{D419C7FE-DAC2-482C-8B21-8280C92879FA}" srcId="{7ACA70CA-C745-4479-8A02-8D8AF1BC9240}" destId="{CDC15D4F-1900-43A9-A36F-C4763918317B}" srcOrd="10" destOrd="0" parTransId="{9631180A-71B7-4B94-8709-4FE216D27821}" sibTransId="{65E44819-6044-4F5E-965C-3BE715C07D41}"/>
    <dgm:cxn modelId="{0125BFA1-EAD3-4005-B8D9-8DF1038E787B}" type="presParOf" srcId="{6D19480C-1EF5-4CF4-98F8-E78A28B46A06}" destId="{923A10DA-BE32-454F-BE80-973A27918A64}" srcOrd="0" destOrd="0" presId="urn:microsoft.com/office/officeart/2005/8/layout/gear1"/>
    <dgm:cxn modelId="{791204E2-8733-48E7-9B52-B357A3DE77E6}" type="presParOf" srcId="{6D19480C-1EF5-4CF4-98F8-E78A28B46A06}" destId="{E992F769-49A9-4222-8EDC-000C2402BF3A}" srcOrd="1" destOrd="0" presId="urn:microsoft.com/office/officeart/2005/8/layout/gear1"/>
    <dgm:cxn modelId="{40AAFAFF-1830-4853-854D-A2598AEFFF0A}" type="presParOf" srcId="{6D19480C-1EF5-4CF4-98F8-E78A28B46A06}" destId="{7A19B86B-3921-4C65-9C1C-B419AD5C2D1B}" srcOrd="2" destOrd="0" presId="urn:microsoft.com/office/officeart/2005/8/layout/gear1"/>
    <dgm:cxn modelId="{F08ED064-3901-4B5E-BCBE-9994C3629166}" type="presParOf" srcId="{6D19480C-1EF5-4CF4-98F8-E78A28B46A06}" destId="{9A10EB6B-8808-4DFE-AE19-23690BE0761D}" srcOrd="3" destOrd="0" presId="urn:microsoft.com/office/officeart/2005/8/layout/gear1"/>
    <dgm:cxn modelId="{6A330523-F371-4128-B459-A14639386E4D}" type="presParOf" srcId="{6D19480C-1EF5-4CF4-98F8-E78A28B46A06}" destId="{F94095C0-E5B6-4475-809D-34CFCBFC83FB}" srcOrd="4" destOrd="0" presId="urn:microsoft.com/office/officeart/2005/8/layout/gear1"/>
    <dgm:cxn modelId="{0B6A9239-0193-4514-A1C5-E9C89BC23E70}" type="presParOf" srcId="{6D19480C-1EF5-4CF4-98F8-E78A28B46A06}" destId="{F48B0F6F-F36D-4B48-9984-675856C1196C}" srcOrd="5" destOrd="0" presId="urn:microsoft.com/office/officeart/2005/8/layout/gear1"/>
    <dgm:cxn modelId="{30D7CC26-0459-4973-BD12-3D62319524B5}" type="presParOf" srcId="{6D19480C-1EF5-4CF4-98F8-E78A28B46A06}" destId="{1B201EB5-8559-48C6-B755-66045201AF95}" srcOrd="6" destOrd="0" presId="urn:microsoft.com/office/officeart/2005/8/layout/gear1"/>
    <dgm:cxn modelId="{EF40AB02-9D57-4414-9A6A-439AB5EE76CD}" type="presParOf" srcId="{6D19480C-1EF5-4CF4-98F8-E78A28B46A06}" destId="{53B0591F-16F3-4FBE-B0AE-7748D62F8B2D}" srcOrd="7" destOrd="0" presId="urn:microsoft.com/office/officeart/2005/8/layout/gear1"/>
    <dgm:cxn modelId="{109C7994-A1B1-46F5-88F6-7F2A7A3DACCA}" type="presParOf" srcId="{6D19480C-1EF5-4CF4-98F8-E78A28B46A06}" destId="{14B327FF-6020-40C5-B3B6-9862731BA2E8}" srcOrd="8" destOrd="0" presId="urn:microsoft.com/office/officeart/2005/8/layout/gear1"/>
    <dgm:cxn modelId="{F81521B7-216F-4250-8E07-B4CB228C807E}" type="presParOf" srcId="{6D19480C-1EF5-4CF4-98F8-E78A28B46A06}" destId="{53F17594-0E9B-4372-A1FC-70C29451EC6F}" srcOrd="9" destOrd="0" presId="urn:microsoft.com/office/officeart/2005/8/layout/gear1"/>
    <dgm:cxn modelId="{0191DEC0-6BD8-44FE-A193-3C8DBB780B78}" type="presParOf" srcId="{6D19480C-1EF5-4CF4-98F8-E78A28B46A06}" destId="{92D5D7AE-915F-4284-B17D-0A0B1DA6DAE9}" srcOrd="10" destOrd="0" presId="urn:microsoft.com/office/officeart/2005/8/layout/gear1"/>
    <dgm:cxn modelId="{BD60FCCA-1489-469A-8BBE-3D68378E4772}" type="presParOf" srcId="{6D19480C-1EF5-4CF4-98F8-E78A28B46A06}" destId="{2981436F-23BC-40C3-B207-DA09B0A4376E}" srcOrd="11" destOrd="0" presId="urn:microsoft.com/office/officeart/2005/8/layout/gear1"/>
    <dgm:cxn modelId="{EB6F4958-9DD7-405E-B338-88073F10C602}" type="presParOf" srcId="{6D19480C-1EF5-4CF4-98F8-E78A28B46A06}" destId="{0DCD95B9-2CB8-4980-9E8C-8680EDEC21B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041EC4-FB96-4261-897B-0AE54584F55F}" type="doc">
      <dgm:prSet loTypeId="urn:microsoft.com/office/officeart/2005/8/layout/gear1" loCatId="process" qsTypeId="urn:microsoft.com/office/officeart/2005/8/quickstyle/simple1" qsCatId="simple" csTypeId="urn:microsoft.com/office/officeart/2005/8/colors/accent2_3" csCatId="accent2" phldr="1"/>
      <dgm:spPr/>
    </dgm:pt>
    <dgm:pt modelId="{66B5D95A-01A9-46E1-B953-CF105A6C1B94}">
      <dgm:prSet phldrT="[Texto]"/>
      <dgm:spPr/>
      <dgm:t>
        <a:bodyPr/>
        <a:lstStyle/>
        <a:p>
          <a:r>
            <a:rPr lang="es-ES" dirty="0"/>
            <a:t>Intercambio de experiencias y construcción del conocimiento </a:t>
          </a:r>
        </a:p>
      </dgm:t>
    </dgm:pt>
    <dgm:pt modelId="{51B20BF7-B3EC-4C65-8E31-256B2D415550}" type="parTrans" cxnId="{6A5D8899-EBBE-4A97-A656-11684250EB39}">
      <dgm:prSet/>
      <dgm:spPr/>
      <dgm:t>
        <a:bodyPr/>
        <a:lstStyle/>
        <a:p>
          <a:endParaRPr lang="es-ES"/>
        </a:p>
      </dgm:t>
    </dgm:pt>
    <dgm:pt modelId="{850C2093-DB08-4691-BD9E-A98016FD6A28}" type="sibTrans" cxnId="{6A5D8899-EBBE-4A97-A656-11684250EB39}">
      <dgm:prSet/>
      <dgm:spPr/>
      <dgm:t>
        <a:bodyPr/>
        <a:lstStyle/>
        <a:p>
          <a:endParaRPr lang="es-ES"/>
        </a:p>
      </dgm:t>
    </dgm:pt>
    <dgm:pt modelId="{0D2B9DF1-7A21-4A61-82AC-DC7B5308E280}" type="pres">
      <dgm:prSet presAssocID="{1B041EC4-FB96-4261-897B-0AE54584F55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BBDA790-33A4-4498-9892-02215B9418EB}" type="pres">
      <dgm:prSet presAssocID="{66B5D95A-01A9-46E1-B953-CF105A6C1B94}" presName="gear1" presStyleLbl="node1" presStyleIdx="0" presStyleCnt="1" custScaleX="122847" custScaleY="125558" custLinFactNeighborX="10171" custLinFactNeighborY="-7976">
        <dgm:presLayoutVars>
          <dgm:chMax val="1"/>
          <dgm:bulletEnabled val="1"/>
        </dgm:presLayoutVars>
      </dgm:prSet>
      <dgm:spPr/>
    </dgm:pt>
    <dgm:pt modelId="{EE0653B2-C120-4813-89AF-DE6A3A8993A3}" type="pres">
      <dgm:prSet presAssocID="{66B5D95A-01A9-46E1-B953-CF105A6C1B94}" presName="gear1srcNode" presStyleLbl="node1" presStyleIdx="0" presStyleCnt="1"/>
      <dgm:spPr/>
    </dgm:pt>
    <dgm:pt modelId="{EC0B443A-8F2D-4BAF-8144-7253A6958AAB}" type="pres">
      <dgm:prSet presAssocID="{66B5D95A-01A9-46E1-B953-CF105A6C1B94}" presName="gear1dstNode" presStyleLbl="node1" presStyleIdx="0" presStyleCnt="1"/>
      <dgm:spPr/>
    </dgm:pt>
    <dgm:pt modelId="{6FA4F6CE-5E7C-4606-ACFD-9F35C0F60ED1}" type="pres">
      <dgm:prSet presAssocID="{850C2093-DB08-4691-BD9E-A98016FD6A28}" presName="connector1" presStyleLbl="sibTrans2D1" presStyleIdx="0" presStyleCnt="1" custLinFactNeighborX="14862" custLinFactNeighborY="-7061"/>
      <dgm:spPr/>
    </dgm:pt>
  </dgm:ptLst>
  <dgm:cxnLst>
    <dgm:cxn modelId="{67F36E2E-E607-456E-8FF7-FBA77CD0EFB4}" type="presOf" srcId="{66B5D95A-01A9-46E1-B953-CF105A6C1B94}" destId="{4BBDA790-33A4-4498-9892-02215B9418EB}" srcOrd="0" destOrd="0" presId="urn:microsoft.com/office/officeart/2005/8/layout/gear1"/>
    <dgm:cxn modelId="{6A5D8899-EBBE-4A97-A656-11684250EB39}" srcId="{1B041EC4-FB96-4261-897B-0AE54584F55F}" destId="{66B5D95A-01A9-46E1-B953-CF105A6C1B94}" srcOrd="0" destOrd="0" parTransId="{51B20BF7-B3EC-4C65-8E31-256B2D415550}" sibTransId="{850C2093-DB08-4691-BD9E-A98016FD6A28}"/>
    <dgm:cxn modelId="{74F264AA-3114-41AF-ADD2-15871311CAE3}" type="presOf" srcId="{1B041EC4-FB96-4261-897B-0AE54584F55F}" destId="{0D2B9DF1-7A21-4A61-82AC-DC7B5308E280}" srcOrd="0" destOrd="0" presId="urn:microsoft.com/office/officeart/2005/8/layout/gear1"/>
    <dgm:cxn modelId="{58C02EBE-395D-4BFD-A5D4-0CE09F760377}" type="presOf" srcId="{66B5D95A-01A9-46E1-B953-CF105A6C1B94}" destId="{EC0B443A-8F2D-4BAF-8144-7253A6958AAB}" srcOrd="2" destOrd="0" presId="urn:microsoft.com/office/officeart/2005/8/layout/gear1"/>
    <dgm:cxn modelId="{954B69CC-AA36-4DBF-A70F-D4E8A98343EA}" type="presOf" srcId="{850C2093-DB08-4691-BD9E-A98016FD6A28}" destId="{6FA4F6CE-5E7C-4606-ACFD-9F35C0F60ED1}" srcOrd="0" destOrd="0" presId="urn:microsoft.com/office/officeart/2005/8/layout/gear1"/>
    <dgm:cxn modelId="{E4A927E0-1C92-47A1-9474-C74DCAAF3893}" type="presOf" srcId="{66B5D95A-01A9-46E1-B953-CF105A6C1B94}" destId="{EE0653B2-C120-4813-89AF-DE6A3A8993A3}" srcOrd="1" destOrd="0" presId="urn:microsoft.com/office/officeart/2005/8/layout/gear1"/>
    <dgm:cxn modelId="{CC23578D-04FE-4100-9F81-88A97A6BCD4A}" type="presParOf" srcId="{0D2B9DF1-7A21-4A61-82AC-DC7B5308E280}" destId="{4BBDA790-33A4-4498-9892-02215B9418EB}" srcOrd="0" destOrd="0" presId="urn:microsoft.com/office/officeart/2005/8/layout/gear1"/>
    <dgm:cxn modelId="{76EC9B61-D932-447F-A839-E5369021E1FF}" type="presParOf" srcId="{0D2B9DF1-7A21-4A61-82AC-DC7B5308E280}" destId="{EE0653B2-C120-4813-89AF-DE6A3A8993A3}" srcOrd="1" destOrd="0" presId="urn:microsoft.com/office/officeart/2005/8/layout/gear1"/>
    <dgm:cxn modelId="{BF542699-19AF-45E6-94C3-0048F10EE8CF}" type="presParOf" srcId="{0D2B9DF1-7A21-4A61-82AC-DC7B5308E280}" destId="{EC0B443A-8F2D-4BAF-8144-7253A6958AAB}" srcOrd="2" destOrd="0" presId="urn:microsoft.com/office/officeart/2005/8/layout/gear1"/>
    <dgm:cxn modelId="{52EBE169-199C-48CD-991B-5041FFC18306}" type="presParOf" srcId="{0D2B9DF1-7A21-4A61-82AC-DC7B5308E280}" destId="{6FA4F6CE-5E7C-4606-ACFD-9F35C0F60ED1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607FC0-CD20-431F-ACD1-3D045C3531A8}" type="doc">
      <dgm:prSet loTypeId="urn:microsoft.com/office/officeart/2005/8/layout/vList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2AC7E82-649D-47A5-BF11-32D61FAB9CF6}">
      <dgm:prSet phldrT="[Texto]" custT="1"/>
      <dgm:spPr/>
      <dgm:t>
        <a:bodyPr/>
        <a:lstStyle/>
        <a:p>
          <a:r>
            <a:rPr lang="es-ES" sz="4000" dirty="0">
              <a:latin typeface="Arial" panose="020B0604020202020204" pitchFamily="34" charset="0"/>
              <a:cs typeface="Arial" panose="020B0604020202020204" pitchFamily="34" charset="0"/>
            </a:rPr>
            <a:t>GUÍA</a:t>
          </a:r>
        </a:p>
      </dgm:t>
    </dgm:pt>
    <dgm:pt modelId="{C3F7E770-6CD6-4164-AAF5-497CB8D98B29}" type="parTrans" cxnId="{5356D5AC-7ECD-47E1-96CA-8314708D9757}">
      <dgm:prSet/>
      <dgm:spPr/>
      <dgm:t>
        <a:bodyPr/>
        <a:lstStyle/>
        <a:p>
          <a:endParaRPr lang="es-ES"/>
        </a:p>
      </dgm:t>
    </dgm:pt>
    <dgm:pt modelId="{8E39172B-5EC5-4FF9-9385-14CE8A11C55F}" type="sibTrans" cxnId="{5356D5AC-7ECD-47E1-96CA-8314708D9757}">
      <dgm:prSet/>
      <dgm:spPr/>
      <dgm:t>
        <a:bodyPr/>
        <a:lstStyle/>
        <a:p>
          <a:endParaRPr lang="es-ES"/>
        </a:p>
      </dgm:t>
    </dgm:pt>
    <dgm:pt modelId="{CB926067-E4C0-430F-B14E-F9355E8B0EF3}">
      <dgm:prSet phldrT="[Texto]" custT="1"/>
      <dgm:spPr/>
      <dgm:t>
        <a:bodyPr/>
        <a:lstStyle/>
        <a:p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Trabajo  individual y autónomo desarrollado a partir de los talleres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4649EA-E0F1-45D0-BE81-8C7BE581465C}" type="parTrans" cxnId="{5FAB2E79-CDFB-4B46-BB13-246720D17B0A}">
      <dgm:prSet/>
      <dgm:spPr/>
      <dgm:t>
        <a:bodyPr/>
        <a:lstStyle/>
        <a:p>
          <a:endParaRPr lang="es-ES"/>
        </a:p>
      </dgm:t>
    </dgm:pt>
    <dgm:pt modelId="{A2CEEE6B-4F0F-4BC8-9E9D-07A4852C5644}" type="sibTrans" cxnId="{5FAB2E79-CDFB-4B46-BB13-246720D17B0A}">
      <dgm:prSet/>
      <dgm:spPr/>
      <dgm:t>
        <a:bodyPr/>
        <a:lstStyle/>
        <a:p>
          <a:endParaRPr lang="es-ES"/>
        </a:p>
      </dgm:t>
    </dgm:pt>
    <dgm:pt modelId="{761C03B8-9C2B-4AB0-AE92-C9C61E62ABF3}">
      <dgm:prSet phldrT="[Texto]" custT="1"/>
      <dgm:spPr/>
      <dgm:t>
        <a:bodyPr/>
        <a:lstStyle/>
        <a:p>
          <a:r>
            <a:rPr lang="es-ES" sz="4000" dirty="0"/>
            <a:t>Bitácora</a:t>
          </a:r>
        </a:p>
      </dgm:t>
    </dgm:pt>
    <dgm:pt modelId="{086F7AB6-CB9C-4457-9EB4-57F6A4622B83}" type="parTrans" cxnId="{2D5AA7EA-4E3F-4B10-BE0A-ED4C8F03A07D}">
      <dgm:prSet/>
      <dgm:spPr/>
      <dgm:t>
        <a:bodyPr/>
        <a:lstStyle/>
        <a:p>
          <a:endParaRPr lang="es-ES"/>
        </a:p>
      </dgm:t>
    </dgm:pt>
    <dgm:pt modelId="{FA128EF0-57ED-4464-B791-7A73639AB1D1}" type="sibTrans" cxnId="{2D5AA7EA-4E3F-4B10-BE0A-ED4C8F03A07D}">
      <dgm:prSet/>
      <dgm:spPr/>
      <dgm:t>
        <a:bodyPr/>
        <a:lstStyle/>
        <a:p>
          <a:endParaRPr lang="es-ES"/>
        </a:p>
      </dgm:t>
    </dgm:pt>
    <dgm:pt modelId="{4129F062-504E-46C8-AE94-69AAC638F6C5}">
      <dgm:prSet phldrT="[Texto]"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Herramienta que permite registrar la observación y la reflexión</a:t>
          </a:r>
        </a:p>
      </dgm:t>
    </dgm:pt>
    <dgm:pt modelId="{F4346125-E426-43D4-8793-4109A8013551}" type="parTrans" cxnId="{FA4FC3DD-750B-4545-A995-08DEEA6E868E}">
      <dgm:prSet/>
      <dgm:spPr/>
      <dgm:t>
        <a:bodyPr/>
        <a:lstStyle/>
        <a:p>
          <a:endParaRPr lang="es-ES"/>
        </a:p>
      </dgm:t>
    </dgm:pt>
    <dgm:pt modelId="{CEAA80E2-6E9A-4EE4-88A2-C3472CACAC6C}" type="sibTrans" cxnId="{FA4FC3DD-750B-4545-A995-08DEEA6E868E}">
      <dgm:prSet/>
      <dgm:spPr/>
      <dgm:t>
        <a:bodyPr/>
        <a:lstStyle/>
        <a:p>
          <a:endParaRPr lang="es-ES"/>
        </a:p>
      </dgm:t>
    </dgm:pt>
    <dgm:pt modelId="{DC9E5405-8696-4EB5-9B6C-C2108F09A850}">
      <dgm:prSet/>
      <dgm:spPr/>
      <dgm:t>
        <a:bodyPr/>
        <a:lstStyle/>
        <a:p>
          <a:endParaRPr lang="es-ES" sz="1200" dirty="0"/>
        </a:p>
      </dgm:t>
    </dgm:pt>
    <dgm:pt modelId="{A730761C-7375-4CC8-B885-09199B52DE31}" type="parTrans" cxnId="{E1245C8D-7DAD-4C71-B0E9-B84E2673833B}">
      <dgm:prSet/>
      <dgm:spPr/>
      <dgm:t>
        <a:bodyPr/>
        <a:lstStyle/>
        <a:p>
          <a:endParaRPr lang="es-ES"/>
        </a:p>
      </dgm:t>
    </dgm:pt>
    <dgm:pt modelId="{8BF08F7B-CB3A-4621-8817-A028F6BE3937}" type="sibTrans" cxnId="{E1245C8D-7DAD-4C71-B0E9-B84E2673833B}">
      <dgm:prSet/>
      <dgm:spPr/>
      <dgm:t>
        <a:bodyPr/>
        <a:lstStyle/>
        <a:p>
          <a:endParaRPr lang="es-ES"/>
        </a:p>
      </dgm:t>
    </dgm:pt>
    <dgm:pt modelId="{7DFF248A-1A8D-4914-8E5B-5BC1ED853DDE}">
      <dgm:prSet phldrT="[Texto]" custT="1"/>
      <dgm:spPr/>
      <dgm:t>
        <a:bodyPr/>
        <a:lstStyle/>
        <a:p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Su metodología se basa en cuatro momentos.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A3B875-551F-4D75-9815-009504F23E29}" type="parTrans" cxnId="{DAD27DBF-CAB9-4734-A0DC-1FBFAA338772}">
      <dgm:prSet/>
      <dgm:spPr/>
      <dgm:t>
        <a:bodyPr/>
        <a:lstStyle/>
        <a:p>
          <a:endParaRPr lang="es-ES"/>
        </a:p>
      </dgm:t>
    </dgm:pt>
    <dgm:pt modelId="{2BFF9C89-F403-4D1C-9856-ACDE2C2B6936}" type="sibTrans" cxnId="{DAD27DBF-CAB9-4734-A0DC-1FBFAA338772}">
      <dgm:prSet/>
      <dgm:spPr/>
      <dgm:t>
        <a:bodyPr/>
        <a:lstStyle/>
        <a:p>
          <a:endParaRPr lang="es-ES"/>
        </a:p>
      </dgm:t>
    </dgm:pt>
    <dgm:pt modelId="{1AE84605-B356-45B9-A36C-1B21128BECE1}">
      <dgm:prSet/>
      <dgm:spPr/>
      <dgm:t>
        <a:bodyPr/>
        <a:lstStyle/>
        <a:p>
          <a:endParaRPr lang="es-ES" sz="1200" dirty="0"/>
        </a:p>
      </dgm:t>
    </dgm:pt>
    <dgm:pt modelId="{B2F16B69-F334-4620-8A7E-79BE29581196}" type="parTrans" cxnId="{C0C87700-8217-4460-9EDB-D66486744CE6}">
      <dgm:prSet/>
      <dgm:spPr/>
      <dgm:t>
        <a:bodyPr/>
        <a:lstStyle/>
        <a:p>
          <a:endParaRPr lang="es-ES"/>
        </a:p>
      </dgm:t>
    </dgm:pt>
    <dgm:pt modelId="{D7A9FAEC-6952-4272-96DC-4CB3E487F456}" type="sibTrans" cxnId="{C0C87700-8217-4460-9EDB-D66486744CE6}">
      <dgm:prSet/>
      <dgm:spPr/>
      <dgm:t>
        <a:bodyPr/>
        <a:lstStyle/>
        <a:p>
          <a:endParaRPr lang="es-ES"/>
        </a:p>
      </dgm:t>
    </dgm:pt>
    <dgm:pt modelId="{A164FFDF-A5D8-4CC8-A1CA-E99A783D135B}">
      <dgm:prSet/>
      <dgm:spPr/>
      <dgm:t>
        <a:bodyPr/>
        <a:lstStyle/>
        <a:p>
          <a:r>
            <a:rPr lang="es-ES" dirty="0"/>
            <a:t>Valoración y tiempo de desarrollo</a:t>
          </a:r>
        </a:p>
      </dgm:t>
    </dgm:pt>
    <dgm:pt modelId="{2D806BC3-7252-4876-95AF-1BA1D10FCEA8}" type="parTrans" cxnId="{4402288D-496B-408D-81AA-DBFA1DE55400}">
      <dgm:prSet/>
      <dgm:spPr/>
      <dgm:t>
        <a:bodyPr/>
        <a:lstStyle/>
        <a:p>
          <a:endParaRPr lang="es-ES"/>
        </a:p>
      </dgm:t>
    </dgm:pt>
    <dgm:pt modelId="{E3437816-DFA0-4EF0-9BFA-EEFC237AFB6A}" type="sibTrans" cxnId="{4402288D-496B-408D-81AA-DBFA1DE55400}">
      <dgm:prSet/>
      <dgm:spPr/>
      <dgm:t>
        <a:bodyPr/>
        <a:lstStyle/>
        <a:p>
          <a:endParaRPr lang="es-ES"/>
        </a:p>
      </dgm:t>
    </dgm:pt>
    <dgm:pt modelId="{3ABC3012-B111-4839-B278-9149F50AACAE}">
      <dgm:prSet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Se evalúa en una escala de valoración de 10 a 100</a:t>
          </a:r>
        </a:p>
      </dgm:t>
    </dgm:pt>
    <dgm:pt modelId="{EF31B0B6-EC5A-4FF9-BD40-765113CF3E98}" type="parTrans" cxnId="{F0686E83-3DCB-47E3-87E3-0324CECC1EE8}">
      <dgm:prSet/>
      <dgm:spPr/>
      <dgm:t>
        <a:bodyPr/>
        <a:lstStyle/>
        <a:p>
          <a:endParaRPr lang="es-ES"/>
        </a:p>
      </dgm:t>
    </dgm:pt>
    <dgm:pt modelId="{8C48D0E1-F09B-4FC1-9EF3-8FC02E84E5CD}" type="sibTrans" cxnId="{F0686E83-3DCB-47E3-87E3-0324CECC1EE8}">
      <dgm:prSet/>
      <dgm:spPr/>
      <dgm:t>
        <a:bodyPr/>
        <a:lstStyle/>
        <a:p>
          <a:endParaRPr lang="es-ES"/>
        </a:p>
      </dgm:t>
    </dgm:pt>
    <dgm:pt modelId="{998C72B9-49C6-4E25-85A1-D1115CCE08A4}">
      <dgm:prSet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Son aprobadas con una calificación de 60  </a:t>
          </a:r>
        </a:p>
      </dgm:t>
    </dgm:pt>
    <dgm:pt modelId="{2FEBC88D-DBD0-4B3B-A572-0A84A20745F7}" type="parTrans" cxnId="{391B0981-44E4-42C5-969A-E2B7C2B93171}">
      <dgm:prSet/>
      <dgm:spPr/>
      <dgm:t>
        <a:bodyPr/>
        <a:lstStyle/>
        <a:p>
          <a:endParaRPr lang="es-ES"/>
        </a:p>
      </dgm:t>
    </dgm:pt>
    <dgm:pt modelId="{696CF191-0C09-4E2F-8E90-4B24A9631E60}" type="sibTrans" cxnId="{391B0981-44E4-42C5-969A-E2B7C2B93171}">
      <dgm:prSet/>
      <dgm:spPr/>
      <dgm:t>
        <a:bodyPr/>
        <a:lstStyle/>
        <a:p>
          <a:endParaRPr lang="es-ES"/>
        </a:p>
      </dgm:t>
    </dgm:pt>
    <dgm:pt modelId="{EE0B0CC2-E5DD-4C55-A755-25C592CE89FB}">
      <dgm:prSet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Se adjuntan a las aulas virtuales con un tiempo estimado de cierre de una semana, tiempo en el que se deberán desarrollar. </a:t>
          </a:r>
        </a:p>
      </dgm:t>
    </dgm:pt>
    <dgm:pt modelId="{B0DC151C-D585-496B-949A-8B37D8964FAF}" type="parTrans" cxnId="{82F47526-9614-4564-AD79-F32E62105945}">
      <dgm:prSet/>
      <dgm:spPr/>
      <dgm:t>
        <a:bodyPr/>
        <a:lstStyle/>
        <a:p>
          <a:endParaRPr lang="es-ES"/>
        </a:p>
      </dgm:t>
    </dgm:pt>
    <dgm:pt modelId="{346C0687-3AC3-4E9E-ACEC-EFB8D7D6BBAC}" type="sibTrans" cxnId="{82F47526-9614-4564-AD79-F32E62105945}">
      <dgm:prSet/>
      <dgm:spPr/>
      <dgm:t>
        <a:bodyPr/>
        <a:lstStyle/>
        <a:p>
          <a:endParaRPr lang="es-ES"/>
        </a:p>
      </dgm:t>
    </dgm:pt>
    <dgm:pt modelId="{E591C044-2FCD-46A4-A568-5C1F4B686190}">
      <dgm:prSet phldrT="[Texto]" custT="1"/>
      <dgm:spPr/>
      <dgm:t>
        <a:bodyPr/>
        <a:lstStyle/>
        <a:p>
          <a:r>
            <a:rPr lang="es-CO" sz="1800" dirty="0">
              <a:latin typeface="Arial" panose="020B0604020202020204" pitchFamily="34" charset="0"/>
              <a:cs typeface="Arial" panose="020B0604020202020204" pitchFamily="34" charset="0"/>
            </a:rPr>
            <a:t>Construidas a partir de una narrativa en la que se incluyen nuestros personajes 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CAA4B4-4844-4753-AF60-3DCA7FAD1D5E}" type="parTrans" cxnId="{A91EABEE-856A-4962-8833-C2451276D8C8}">
      <dgm:prSet/>
      <dgm:spPr/>
      <dgm:t>
        <a:bodyPr/>
        <a:lstStyle/>
        <a:p>
          <a:endParaRPr lang="es-ES"/>
        </a:p>
      </dgm:t>
    </dgm:pt>
    <dgm:pt modelId="{F328350E-AD81-4AE6-8046-945F131F2AFB}" type="sibTrans" cxnId="{A91EABEE-856A-4962-8833-C2451276D8C8}">
      <dgm:prSet/>
      <dgm:spPr/>
      <dgm:t>
        <a:bodyPr/>
        <a:lstStyle/>
        <a:p>
          <a:endParaRPr lang="es-ES"/>
        </a:p>
      </dgm:t>
    </dgm:pt>
    <dgm:pt modelId="{0A3B5E05-6F31-4DCB-BDAA-03B17E93D05F}">
      <dgm:prSet phldrT="[Texto]"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Observar los procesos pedagógicos de los niños y las niñas</a:t>
          </a:r>
        </a:p>
      </dgm:t>
    </dgm:pt>
    <dgm:pt modelId="{17DBA15F-5AB4-4662-B372-7B66EC05B19C}" type="parTrans" cxnId="{0EF309CA-6EBF-475E-93AB-86219449F1AB}">
      <dgm:prSet/>
      <dgm:spPr/>
      <dgm:t>
        <a:bodyPr/>
        <a:lstStyle/>
        <a:p>
          <a:endParaRPr lang="es-ES"/>
        </a:p>
      </dgm:t>
    </dgm:pt>
    <dgm:pt modelId="{326943F6-D907-4189-8EDD-5E3088EE8DD8}" type="sibTrans" cxnId="{0EF309CA-6EBF-475E-93AB-86219449F1AB}">
      <dgm:prSet/>
      <dgm:spPr/>
      <dgm:t>
        <a:bodyPr/>
        <a:lstStyle/>
        <a:p>
          <a:endParaRPr lang="es-ES"/>
        </a:p>
      </dgm:t>
    </dgm:pt>
    <dgm:pt modelId="{1BBFC533-1657-4E74-B0FB-BDD97B2B5380}">
      <dgm:prSet phldrT="[Texto]"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Promueve la construcción del conocimiento en CTeI. </a:t>
          </a:r>
        </a:p>
      </dgm:t>
    </dgm:pt>
    <dgm:pt modelId="{22C76331-3E36-4D25-A83B-515DC9B078D3}" type="parTrans" cxnId="{DFA24E30-C26C-44F2-BE66-E6922FEBD82C}">
      <dgm:prSet/>
      <dgm:spPr/>
      <dgm:t>
        <a:bodyPr/>
        <a:lstStyle/>
        <a:p>
          <a:endParaRPr lang="es-ES"/>
        </a:p>
      </dgm:t>
    </dgm:pt>
    <dgm:pt modelId="{265D8B61-8DFA-497B-9C5A-DCBECF8E2ED4}" type="sibTrans" cxnId="{DFA24E30-C26C-44F2-BE66-E6922FEBD82C}">
      <dgm:prSet/>
      <dgm:spPr/>
      <dgm:t>
        <a:bodyPr/>
        <a:lstStyle/>
        <a:p>
          <a:endParaRPr lang="es-ES"/>
        </a:p>
      </dgm:t>
    </dgm:pt>
    <dgm:pt modelId="{5A24B04F-E3D9-4B40-9BF5-E0AB3B8C21B6}" type="pres">
      <dgm:prSet presAssocID="{AF607FC0-CD20-431F-ACD1-3D045C3531A8}" presName="Name0" presStyleCnt="0">
        <dgm:presLayoutVars>
          <dgm:dir/>
          <dgm:animLvl val="lvl"/>
          <dgm:resizeHandles/>
        </dgm:presLayoutVars>
      </dgm:prSet>
      <dgm:spPr/>
    </dgm:pt>
    <dgm:pt modelId="{E0978996-0AF4-4217-A18E-2FCF7A71F022}" type="pres">
      <dgm:prSet presAssocID="{A2AC7E82-649D-47A5-BF11-32D61FAB9CF6}" presName="linNode" presStyleCnt="0"/>
      <dgm:spPr/>
    </dgm:pt>
    <dgm:pt modelId="{7DA63212-8277-45D0-BDC8-3E0BE7FE1395}" type="pres">
      <dgm:prSet presAssocID="{A2AC7E82-649D-47A5-BF11-32D61FAB9CF6}" presName="parentShp" presStyleLbl="node1" presStyleIdx="0" presStyleCnt="3" custScaleX="65350" custScaleY="110343" custLinFactNeighborX="-147" custLinFactNeighborY="-2663">
        <dgm:presLayoutVars>
          <dgm:bulletEnabled val="1"/>
        </dgm:presLayoutVars>
      </dgm:prSet>
      <dgm:spPr/>
    </dgm:pt>
    <dgm:pt modelId="{7A6E7135-5C29-4758-82F3-1248E45A9658}" type="pres">
      <dgm:prSet presAssocID="{A2AC7E82-649D-47A5-BF11-32D61FAB9CF6}" presName="childShp" presStyleLbl="bgAccFollowNode1" presStyleIdx="0" presStyleCnt="3" custScaleX="142777" custScaleY="129889" custLinFactNeighborX="2374" custLinFactNeighborY="1178">
        <dgm:presLayoutVars>
          <dgm:bulletEnabled val="1"/>
        </dgm:presLayoutVars>
      </dgm:prSet>
      <dgm:spPr/>
    </dgm:pt>
    <dgm:pt modelId="{B999F6D6-AB5D-45E2-BCB5-98141AFF07F9}" type="pres">
      <dgm:prSet presAssocID="{8E39172B-5EC5-4FF9-9385-14CE8A11C55F}" presName="spacing" presStyleCnt="0"/>
      <dgm:spPr/>
    </dgm:pt>
    <dgm:pt modelId="{C140DF93-B8AD-452C-BC02-B1A9AC8D518A}" type="pres">
      <dgm:prSet presAssocID="{761C03B8-9C2B-4AB0-AE92-C9C61E62ABF3}" presName="linNode" presStyleCnt="0"/>
      <dgm:spPr/>
    </dgm:pt>
    <dgm:pt modelId="{C8D77B2E-02CE-4006-A35C-D52B54DAE9A2}" type="pres">
      <dgm:prSet presAssocID="{761C03B8-9C2B-4AB0-AE92-C9C61E62ABF3}" presName="parentShp" presStyleLbl="node1" presStyleIdx="1" presStyleCnt="3" custScaleX="70419" custScaleY="75537" custLinFactNeighborX="-1882" custLinFactNeighborY="-22657">
        <dgm:presLayoutVars>
          <dgm:bulletEnabled val="1"/>
        </dgm:presLayoutVars>
      </dgm:prSet>
      <dgm:spPr/>
    </dgm:pt>
    <dgm:pt modelId="{2B6AB255-C705-4585-80A1-F3E801938C6D}" type="pres">
      <dgm:prSet presAssocID="{761C03B8-9C2B-4AB0-AE92-C9C61E62ABF3}" presName="childShp" presStyleLbl="bgAccFollowNode1" presStyleIdx="1" presStyleCnt="3" custScaleX="117073" custLinFactNeighborX="-1550" custLinFactNeighborY="-22657">
        <dgm:presLayoutVars>
          <dgm:bulletEnabled val="1"/>
        </dgm:presLayoutVars>
      </dgm:prSet>
      <dgm:spPr/>
    </dgm:pt>
    <dgm:pt modelId="{C0ADA8A6-BF47-4859-BDA1-48D4DEBFB1A9}" type="pres">
      <dgm:prSet presAssocID="{FA128EF0-57ED-4464-B791-7A73639AB1D1}" presName="spacing" presStyleCnt="0"/>
      <dgm:spPr/>
    </dgm:pt>
    <dgm:pt modelId="{5AB6FEF3-928D-4AB2-8301-E087AC6F8B28}" type="pres">
      <dgm:prSet presAssocID="{A164FFDF-A5D8-4CC8-A1CA-E99A783D135B}" presName="linNode" presStyleCnt="0"/>
      <dgm:spPr/>
    </dgm:pt>
    <dgm:pt modelId="{746B0600-87B4-4388-BDC6-A15BD9AF6B3C}" type="pres">
      <dgm:prSet presAssocID="{A164FFDF-A5D8-4CC8-A1CA-E99A783D135B}" presName="parentShp" presStyleLbl="node1" presStyleIdx="2" presStyleCnt="3" custScaleX="66242" custScaleY="93675" custLinFactNeighborX="-5187" custLinFactNeighborY="-29045">
        <dgm:presLayoutVars>
          <dgm:bulletEnabled val="1"/>
        </dgm:presLayoutVars>
      </dgm:prSet>
      <dgm:spPr/>
    </dgm:pt>
    <dgm:pt modelId="{3A57E8DA-712E-42D6-988E-2C60CAD8A8DE}" type="pres">
      <dgm:prSet presAssocID="{A164FFDF-A5D8-4CC8-A1CA-E99A783D135B}" presName="childShp" presStyleLbl="bgAccFollowNode1" presStyleIdx="2" presStyleCnt="3" custScaleX="119643" custLinFactNeighborX="-1399" custLinFactNeighborY="-28763">
        <dgm:presLayoutVars>
          <dgm:bulletEnabled val="1"/>
        </dgm:presLayoutVars>
      </dgm:prSet>
      <dgm:spPr/>
    </dgm:pt>
  </dgm:ptLst>
  <dgm:cxnLst>
    <dgm:cxn modelId="{C0C87700-8217-4460-9EDB-D66486744CE6}" srcId="{761C03B8-9C2B-4AB0-AE92-C9C61E62ABF3}" destId="{1AE84605-B356-45B9-A36C-1B21128BECE1}" srcOrd="3" destOrd="0" parTransId="{B2F16B69-F334-4620-8A7E-79BE29581196}" sibTransId="{D7A9FAEC-6952-4272-96DC-4CB3E487F456}"/>
    <dgm:cxn modelId="{04BCF814-53AF-470F-A246-644BC4EB2868}" type="presOf" srcId="{CB926067-E4C0-430F-B14E-F9355E8B0EF3}" destId="{7A6E7135-5C29-4758-82F3-1248E45A9658}" srcOrd="0" destOrd="1" presId="urn:microsoft.com/office/officeart/2005/8/layout/vList6"/>
    <dgm:cxn modelId="{82F47526-9614-4564-AD79-F32E62105945}" srcId="{A164FFDF-A5D8-4CC8-A1CA-E99A783D135B}" destId="{EE0B0CC2-E5DD-4C55-A755-25C592CE89FB}" srcOrd="2" destOrd="0" parTransId="{B0DC151C-D585-496B-949A-8B37D8964FAF}" sibTransId="{346C0687-3AC3-4E9E-ACEC-EFB8D7D6BBAC}"/>
    <dgm:cxn modelId="{2A127A2D-0063-4E12-8C5E-B52A9F11A2CE}" type="presOf" srcId="{A2AC7E82-649D-47A5-BF11-32D61FAB9CF6}" destId="{7DA63212-8277-45D0-BDC8-3E0BE7FE1395}" srcOrd="0" destOrd="0" presId="urn:microsoft.com/office/officeart/2005/8/layout/vList6"/>
    <dgm:cxn modelId="{DFA24E30-C26C-44F2-BE66-E6922FEBD82C}" srcId="{761C03B8-9C2B-4AB0-AE92-C9C61E62ABF3}" destId="{1BBFC533-1657-4E74-B0FB-BDD97B2B5380}" srcOrd="2" destOrd="0" parTransId="{22C76331-3E36-4D25-A83B-515DC9B078D3}" sibTransId="{265D8B61-8DFA-497B-9C5A-DCBECF8E2ED4}"/>
    <dgm:cxn modelId="{65ECA938-F34F-49CA-86EB-BC3C1AFFEA64}" type="presOf" srcId="{0A3B5E05-6F31-4DCB-BDAA-03B17E93D05F}" destId="{2B6AB255-C705-4585-80A1-F3E801938C6D}" srcOrd="0" destOrd="1" presId="urn:microsoft.com/office/officeart/2005/8/layout/vList6"/>
    <dgm:cxn modelId="{7E04463D-A537-4058-A328-0A6610EC013E}" type="presOf" srcId="{1AE84605-B356-45B9-A36C-1B21128BECE1}" destId="{2B6AB255-C705-4585-80A1-F3E801938C6D}" srcOrd="0" destOrd="3" presId="urn:microsoft.com/office/officeart/2005/8/layout/vList6"/>
    <dgm:cxn modelId="{33331A72-3C16-4AFF-9FF3-1912CB510899}" type="presOf" srcId="{4129F062-504E-46C8-AE94-69AAC638F6C5}" destId="{2B6AB255-C705-4585-80A1-F3E801938C6D}" srcOrd="0" destOrd="0" presId="urn:microsoft.com/office/officeart/2005/8/layout/vList6"/>
    <dgm:cxn modelId="{5FAB2E79-CDFB-4B46-BB13-246720D17B0A}" srcId="{A2AC7E82-649D-47A5-BF11-32D61FAB9CF6}" destId="{CB926067-E4C0-430F-B14E-F9355E8B0EF3}" srcOrd="1" destOrd="0" parTransId="{5F4649EA-E0F1-45D0-BE81-8C7BE581465C}" sibTransId="{A2CEEE6B-4F0F-4BC8-9E9D-07A4852C5644}"/>
    <dgm:cxn modelId="{4A8F2C7D-251F-4BCA-8C45-DEB0263330DB}" type="presOf" srcId="{998C72B9-49C6-4E25-85A1-D1115CCE08A4}" destId="{3A57E8DA-712E-42D6-988E-2C60CAD8A8DE}" srcOrd="0" destOrd="1" presId="urn:microsoft.com/office/officeart/2005/8/layout/vList6"/>
    <dgm:cxn modelId="{391B0981-44E4-42C5-969A-E2B7C2B93171}" srcId="{A164FFDF-A5D8-4CC8-A1CA-E99A783D135B}" destId="{998C72B9-49C6-4E25-85A1-D1115CCE08A4}" srcOrd="1" destOrd="0" parTransId="{2FEBC88D-DBD0-4B3B-A572-0A84A20745F7}" sibTransId="{696CF191-0C09-4E2F-8E90-4B24A9631E60}"/>
    <dgm:cxn modelId="{F0686E83-3DCB-47E3-87E3-0324CECC1EE8}" srcId="{A164FFDF-A5D8-4CC8-A1CA-E99A783D135B}" destId="{3ABC3012-B111-4839-B278-9149F50AACAE}" srcOrd="0" destOrd="0" parTransId="{EF31B0B6-EC5A-4FF9-BD40-765113CF3E98}" sibTransId="{8C48D0E1-F09B-4FC1-9EF3-8FC02E84E5CD}"/>
    <dgm:cxn modelId="{4402288D-496B-408D-81AA-DBFA1DE55400}" srcId="{AF607FC0-CD20-431F-ACD1-3D045C3531A8}" destId="{A164FFDF-A5D8-4CC8-A1CA-E99A783D135B}" srcOrd="2" destOrd="0" parTransId="{2D806BC3-7252-4876-95AF-1BA1D10FCEA8}" sibTransId="{E3437816-DFA0-4EF0-9BFA-EEFC237AFB6A}"/>
    <dgm:cxn modelId="{E1245C8D-7DAD-4C71-B0E9-B84E2673833B}" srcId="{A2AC7E82-649D-47A5-BF11-32D61FAB9CF6}" destId="{DC9E5405-8696-4EB5-9B6C-C2108F09A850}" srcOrd="0" destOrd="0" parTransId="{A730761C-7375-4CC8-B885-09199B52DE31}" sibTransId="{8BF08F7B-CB3A-4621-8817-A028F6BE3937}"/>
    <dgm:cxn modelId="{52AF388F-87E5-485F-9BFD-E6AB8FF91A7A}" type="presOf" srcId="{1BBFC533-1657-4E74-B0FB-BDD97B2B5380}" destId="{2B6AB255-C705-4585-80A1-F3E801938C6D}" srcOrd="0" destOrd="2" presId="urn:microsoft.com/office/officeart/2005/8/layout/vList6"/>
    <dgm:cxn modelId="{BC6DA490-8F3B-44D3-87AB-891703512E95}" type="presOf" srcId="{E591C044-2FCD-46A4-A568-5C1F4B686190}" destId="{7A6E7135-5C29-4758-82F3-1248E45A9658}" srcOrd="0" destOrd="2" presId="urn:microsoft.com/office/officeart/2005/8/layout/vList6"/>
    <dgm:cxn modelId="{463FC690-F0DE-4219-9F09-F0D10FE74595}" type="presOf" srcId="{7DFF248A-1A8D-4914-8E5B-5BC1ED853DDE}" destId="{7A6E7135-5C29-4758-82F3-1248E45A9658}" srcOrd="0" destOrd="3" presId="urn:microsoft.com/office/officeart/2005/8/layout/vList6"/>
    <dgm:cxn modelId="{F6383194-9BDE-4072-B722-F36BE88256E8}" type="presOf" srcId="{AF607FC0-CD20-431F-ACD1-3D045C3531A8}" destId="{5A24B04F-E3D9-4B40-9BF5-E0AB3B8C21B6}" srcOrd="0" destOrd="0" presId="urn:microsoft.com/office/officeart/2005/8/layout/vList6"/>
    <dgm:cxn modelId="{5356D5AC-7ECD-47E1-96CA-8314708D9757}" srcId="{AF607FC0-CD20-431F-ACD1-3D045C3531A8}" destId="{A2AC7E82-649D-47A5-BF11-32D61FAB9CF6}" srcOrd="0" destOrd="0" parTransId="{C3F7E770-6CD6-4164-AAF5-497CB8D98B29}" sibTransId="{8E39172B-5EC5-4FF9-9385-14CE8A11C55F}"/>
    <dgm:cxn modelId="{B1055FAE-AA2D-4F2B-90DA-67CB953F26C2}" type="presOf" srcId="{A164FFDF-A5D8-4CC8-A1CA-E99A783D135B}" destId="{746B0600-87B4-4388-BDC6-A15BD9AF6B3C}" srcOrd="0" destOrd="0" presId="urn:microsoft.com/office/officeart/2005/8/layout/vList6"/>
    <dgm:cxn modelId="{DAD27DBF-CAB9-4734-A0DC-1FBFAA338772}" srcId="{A2AC7E82-649D-47A5-BF11-32D61FAB9CF6}" destId="{7DFF248A-1A8D-4914-8E5B-5BC1ED853DDE}" srcOrd="3" destOrd="0" parTransId="{F3A3B875-551F-4D75-9815-009504F23E29}" sibTransId="{2BFF9C89-F403-4D1C-9856-ACDE2C2B6936}"/>
    <dgm:cxn modelId="{0EF309CA-6EBF-475E-93AB-86219449F1AB}" srcId="{761C03B8-9C2B-4AB0-AE92-C9C61E62ABF3}" destId="{0A3B5E05-6F31-4DCB-BDAA-03B17E93D05F}" srcOrd="1" destOrd="0" parTransId="{17DBA15F-5AB4-4662-B372-7B66EC05B19C}" sibTransId="{326943F6-D907-4189-8EDD-5E3088EE8DD8}"/>
    <dgm:cxn modelId="{F29113D5-FA90-4328-B87B-62065E1A0458}" type="presOf" srcId="{761C03B8-9C2B-4AB0-AE92-C9C61E62ABF3}" destId="{C8D77B2E-02CE-4006-A35C-D52B54DAE9A2}" srcOrd="0" destOrd="0" presId="urn:microsoft.com/office/officeart/2005/8/layout/vList6"/>
    <dgm:cxn modelId="{F18DC1D7-22BF-4B47-8F0D-8F8B56393E72}" type="presOf" srcId="{EE0B0CC2-E5DD-4C55-A755-25C592CE89FB}" destId="{3A57E8DA-712E-42D6-988E-2C60CAD8A8DE}" srcOrd="0" destOrd="2" presId="urn:microsoft.com/office/officeart/2005/8/layout/vList6"/>
    <dgm:cxn modelId="{FA4FC3DD-750B-4545-A995-08DEEA6E868E}" srcId="{761C03B8-9C2B-4AB0-AE92-C9C61E62ABF3}" destId="{4129F062-504E-46C8-AE94-69AAC638F6C5}" srcOrd="0" destOrd="0" parTransId="{F4346125-E426-43D4-8793-4109A8013551}" sibTransId="{CEAA80E2-6E9A-4EE4-88A2-C3472CACAC6C}"/>
    <dgm:cxn modelId="{C1BF57E2-8035-41E0-88A4-FCF2E5884904}" type="presOf" srcId="{DC9E5405-8696-4EB5-9B6C-C2108F09A850}" destId="{7A6E7135-5C29-4758-82F3-1248E45A9658}" srcOrd="0" destOrd="0" presId="urn:microsoft.com/office/officeart/2005/8/layout/vList6"/>
    <dgm:cxn modelId="{2D5AA7EA-4E3F-4B10-BE0A-ED4C8F03A07D}" srcId="{AF607FC0-CD20-431F-ACD1-3D045C3531A8}" destId="{761C03B8-9C2B-4AB0-AE92-C9C61E62ABF3}" srcOrd="1" destOrd="0" parTransId="{086F7AB6-CB9C-4457-9EB4-57F6A4622B83}" sibTransId="{FA128EF0-57ED-4464-B791-7A73639AB1D1}"/>
    <dgm:cxn modelId="{A91EABEE-856A-4962-8833-C2451276D8C8}" srcId="{A2AC7E82-649D-47A5-BF11-32D61FAB9CF6}" destId="{E591C044-2FCD-46A4-A568-5C1F4B686190}" srcOrd="2" destOrd="0" parTransId="{78CAA4B4-4844-4753-AF60-3DCA7FAD1D5E}" sibTransId="{F328350E-AD81-4AE6-8046-945F131F2AFB}"/>
    <dgm:cxn modelId="{2C64DAFF-51A2-40F2-A02A-0347CF10EF4B}" type="presOf" srcId="{3ABC3012-B111-4839-B278-9149F50AACAE}" destId="{3A57E8DA-712E-42D6-988E-2C60CAD8A8DE}" srcOrd="0" destOrd="0" presId="urn:microsoft.com/office/officeart/2005/8/layout/vList6"/>
    <dgm:cxn modelId="{06893062-CAA4-4396-AD37-CB90D59D039E}" type="presParOf" srcId="{5A24B04F-E3D9-4B40-9BF5-E0AB3B8C21B6}" destId="{E0978996-0AF4-4217-A18E-2FCF7A71F022}" srcOrd="0" destOrd="0" presId="urn:microsoft.com/office/officeart/2005/8/layout/vList6"/>
    <dgm:cxn modelId="{60B9D276-4754-4F7B-925B-CA9279BDF67B}" type="presParOf" srcId="{E0978996-0AF4-4217-A18E-2FCF7A71F022}" destId="{7DA63212-8277-45D0-BDC8-3E0BE7FE1395}" srcOrd="0" destOrd="0" presId="urn:microsoft.com/office/officeart/2005/8/layout/vList6"/>
    <dgm:cxn modelId="{A5236548-561F-48E0-B2C1-535EE20286F3}" type="presParOf" srcId="{E0978996-0AF4-4217-A18E-2FCF7A71F022}" destId="{7A6E7135-5C29-4758-82F3-1248E45A9658}" srcOrd="1" destOrd="0" presId="urn:microsoft.com/office/officeart/2005/8/layout/vList6"/>
    <dgm:cxn modelId="{E05C05EC-C593-4046-885F-AA6A1BBE5C05}" type="presParOf" srcId="{5A24B04F-E3D9-4B40-9BF5-E0AB3B8C21B6}" destId="{B999F6D6-AB5D-45E2-BCB5-98141AFF07F9}" srcOrd="1" destOrd="0" presId="urn:microsoft.com/office/officeart/2005/8/layout/vList6"/>
    <dgm:cxn modelId="{EA72629D-03D5-4A93-A615-D11B7D12410D}" type="presParOf" srcId="{5A24B04F-E3D9-4B40-9BF5-E0AB3B8C21B6}" destId="{C140DF93-B8AD-452C-BC02-B1A9AC8D518A}" srcOrd="2" destOrd="0" presId="urn:microsoft.com/office/officeart/2005/8/layout/vList6"/>
    <dgm:cxn modelId="{722251D7-F385-4DB7-9640-F4F35BC1C77A}" type="presParOf" srcId="{C140DF93-B8AD-452C-BC02-B1A9AC8D518A}" destId="{C8D77B2E-02CE-4006-A35C-D52B54DAE9A2}" srcOrd="0" destOrd="0" presId="urn:microsoft.com/office/officeart/2005/8/layout/vList6"/>
    <dgm:cxn modelId="{704B517F-C9B9-427D-8AFF-70E5D54F478C}" type="presParOf" srcId="{C140DF93-B8AD-452C-BC02-B1A9AC8D518A}" destId="{2B6AB255-C705-4585-80A1-F3E801938C6D}" srcOrd="1" destOrd="0" presId="urn:microsoft.com/office/officeart/2005/8/layout/vList6"/>
    <dgm:cxn modelId="{AAB1F286-CB3A-47DA-81E5-EFB0880E107C}" type="presParOf" srcId="{5A24B04F-E3D9-4B40-9BF5-E0AB3B8C21B6}" destId="{C0ADA8A6-BF47-4859-BDA1-48D4DEBFB1A9}" srcOrd="3" destOrd="0" presId="urn:microsoft.com/office/officeart/2005/8/layout/vList6"/>
    <dgm:cxn modelId="{46B2B9F8-25F1-4BB3-9DB3-C17DC39BD54E}" type="presParOf" srcId="{5A24B04F-E3D9-4B40-9BF5-E0AB3B8C21B6}" destId="{5AB6FEF3-928D-4AB2-8301-E087AC6F8B28}" srcOrd="4" destOrd="0" presId="urn:microsoft.com/office/officeart/2005/8/layout/vList6"/>
    <dgm:cxn modelId="{7E41C299-649E-43AB-9DCD-E5D0EAFFF92F}" type="presParOf" srcId="{5AB6FEF3-928D-4AB2-8301-E087AC6F8B28}" destId="{746B0600-87B4-4388-BDC6-A15BD9AF6B3C}" srcOrd="0" destOrd="0" presId="urn:microsoft.com/office/officeart/2005/8/layout/vList6"/>
    <dgm:cxn modelId="{2355E5A5-4944-47AC-8249-107E5093C2C4}" type="presParOf" srcId="{5AB6FEF3-928D-4AB2-8301-E087AC6F8B28}" destId="{3A57E8DA-712E-42D6-988E-2C60CAD8A8D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4795D2-5287-44E3-B3F2-2F0B3CA4698D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B5B4C50-09D5-45F6-9484-38BF53CDCFEA}">
      <dgm:prSet phldrT="[Texto]"/>
      <dgm:spPr/>
      <dgm:t>
        <a:bodyPr/>
        <a:lstStyle/>
        <a:p>
          <a:r>
            <a:rPr lang="es-CO" b="1" dirty="0">
              <a:latin typeface="Roboto" panose="02000000000000000000"/>
            </a:rPr>
            <a:t>Diseño de un ambiente STEM MD a través de “Rincones de juego de la CTeI”</a:t>
          </a:r>
          <a:endParaRPr lang="es-ES" b="1" dirty="0"/>
        </a:p>
      </dgm:t>
    </dgm:pt>
    <dgm:pt modelId="{A73CB50F-C19F-4B4F-ACB6-CBA7E80FF693}" type="parTrans" cxnId="{CC95527D-40E3-4073-AD7A-E2BA200F87DF}">
      <dgm:prSet/>
      <dgm:spPr/>
      <dgm:t>
        <a:bodyPr/>
        <a:lstStyle/>
        <a:p>
          <a:endParaRPr lang="es-ES"/>
        </a:p>
      </dgm:t>
    </dgm:pt>
    <dgm:pt modelId="{7DF942D2-0D30-48EC-A8D0-6C180DE5D313}" type="sibTrans" cxnId="{CC95527D-40E3-4073-AD7A-E2BA200F87DF}">
      <dgm:prSet/>
      <dgm:spPr/>
      <dgm:t>
        <a:bodyPr/>
        <a:lstStyle/>
        <a:p>
          <a:endParaRPr lang="es-ES"/>
        </a:p>
      </dgm:t>
    </dgm:pt>
    <dgm:pt modelId="{4E83C07C-F896-458B-B602-5CB0188700E4}">
      <dgm:prSet phldrT="[Texto]"/>
      <dgm:spPr/>
      <dgm:t>
        <a:bodyPr/>
        <a:lstStyle/>
        <a:p>
          <a:r>
            <a:rPr lang="es-ES" b="1" dirty="0">
              <a:latin typeface="Roboto" panose="02000000000000000000"/>
            </a:rPr>
            <a:t>Acompañamiento para el proceso del diseño y construcción de los proyectos integradores </a:t>
          </a:r>
          <a:endParaRPr lang="es-ES" b="1" dirty="0"/>
        </a:p>
      </dgm:t>
    </dgm:pt>
    <dgm:pt modelId="{CFA78E18-8FD1-4AA6-936B-A5AA51F90FBD}" type="parTrans" cxnId="{D04539E4-0065-4379-A316-172A5EC1EA10}">
      <dgm:prSet/>
      <dgm:spPr/>
      <dgm:t>
        <a:bodyPr/>
        <a:lstStyle/>
        <a:p>
          <a:endParaRPr lang="es-ES"/>
        </a:p>
      </dgm:t>
    </dgm:pt>
    <dgm:pt modelId="{E1FD40BD-6657-4DCB-B7E7-34BCFED98155}" type="sibTrans" cxnId="{D04539E4-0065-4379-A316-172A5EC1EA10}">
      <dgm:prSet/>
      <dgm:spPr/>
      <dgm:t>
        <a:bodyPr/>
        <a:lstStyle/>
        <a:p>
          <a:endParaRPr lang="es-ES"/>
        </a:p>
      </dgm:t>
    </dgm:pt>
    <dgm:pt modelId="{1225A500-ECBA-420B-B79D-42C007DF25C1}">
      <dgm:prSet phldrT="[Texto]"/>
      <dgm:spPr/>
      <dgm:t>
        <a:bodyPr/>
        <a:lstStyle/>
        <a:p>
          <a:r>
            <a:rPr lang="es-ES" b="1" dirty="0">
              <a:latin typeface="Roboto" panose="02000000000000000000"/>
            </a:rPr>
            <a:t>Desarrollo de habilidades de pensamiento científico, critico, computacional a través de la resolución de retos y problemáticas sociales. </a:t>
          </a:r>
          <a:endParaRPr lang="es-ES" b="1" dirty="0"/>
        </a:p>
      </dgm:t>
    </dgm:pt>
    <dgm:pt modelId="{632A3A41-349B-46B9-98F9-BED69ABDC3DC}" type="parTrans" cxnId="{948666AB-06BA-4597-BEED-47AE4D122C61}">
      <dgm:prSet/>
      <dgm:spPr/>
      <dgm:t>
        <a:bodyPr/>
        <a:lstStyle/>
        <a:p>
          <a:endParaRPr lang="es-ES"/>
        </a:p>
      </dgm:t>
    </dgm:pt>
    <dgm:pt modelId="{0D7F5CA0-B12D-4C3A-ABDE-51C53312542B}" type="sibTrans" cxnId="{948666AB-06BA-4597-BEED-47AE4D122C61}">
      <dgm:prSet/>
      <dgm:spPr/>
      <dgm:t>
        <a:bodyPr/>
        <a:lstStyle/>
        <a:p>
          <a:endParaRPr lang="es-ES"/>
        </a:p>
      </dgm:t>
    </dgm:pt>
    <dgm:pt modelId="{0D8D35BF-0714-4A37-A1D1-9672237E9F82}">
      <dgm:prSet/>
      <dgm:spPr/>
      <dgm:t>
        <a:bodyPr/>
        <a:lstStyle/>
        <a:p>
          <a:r>
            <a:rPr lang="es-ES" b="1" dirty="0">
              <a:latin typeface="Roboto" panose="02000000000000000000"/>
            </a:rPr>
            <a:t>Apropiación social de construcción colectiva de conocimiento a partir del dialogo de saberes e intercambios de experiencias </a:t>
          </a:r>
        </a:p>
      </dgm:t>
    </dgm:pt>
    <dgm:pt modelId="{0015AD12-8CCF-4D61-B242-EC2FAA6416AE}" type="parTrans" cxnId="{51A59A2B-D92E-4105-81A3-97C29155A91B}">
      <dgm:prSet/>
      <dgm:spPr/>
      <dgm:t>
        <a:bodyPr/>
        <a:lstStyle/>
        <a:p>
          <a:endParaRPr lang="es-ES"/>
        </a:p>
      </dgm:t>
    </dgm:pt>
    <dgm:pt modelId="{DE749085-8FA6-4865-9737-1D0E865CE303}" type="sibTrans" cxnId="{51A59A2B-D92E-4105-81A3-97C29155A91B}">
      <dgm:prSet/>
      <dgm:spPr/>
      <dgm:t>
        <a:bodyPr/>
        <a:lstStyle/>
        <a:p>
          <a:endParaRPr lang="es-ES"/>
        </a:p>
      </dgm:t>
    </dgm:pt>
    <dgm:pt modelId="{BFE8F8A6-1E06-47FE-AD47-9FB367879C9F}" type="pres">
      <dgm:prSet presAssocID="{1B4795D2-5287-44E3-B3F2-2F0B3CA4698D}" presName="outerComposite" presStyleCnt="0">
        <dgm:presLayoutVars>
          <dgm:chMax val="5"/>
          <dgm:dir/>
          <dgm:resizeHandles val="exact"/>
        </dgm:presLayoutVars>
      </dgm:prSet>
      <dgm:spPr/>
    </dgm:pt>
    <dgm:pt modelId="{16C68C1F-123D-4773-8629-1B660173DC56}" type="pres">
      <dgm:prSet presAssocID="{1B4795D2-5287-44E3-B3F2-2F0B3CA4698D}" presName="dummyMaxCanvas" presStyleCnt="0">
        <dgm:presLayoutVars/>
      </dgm:prSet>
      <dgm:spPr/>
    </dgm:pt>
    <dgm:pt modelId="{8FD9FEF5-61B8-4184-9FAF-EB285FD4587F}" type="pres">
      <dgm:prSet presAssocID="{1B4795D2-5287-44E3-B3F2-2F0B3CA4698D}" presName="FourNodes_1" presStyleLbl="node1" presStyleIdx="0" presStyleCnt="4">
        <dgm:presLayoutVars>
          <dgm:bulletEnabled val="1"/>
        </dgm:presLayoutVars>
      </dgm:prSet>
      <dgm:spPr/>
    </dgm:pt>
    <dgm:pt modelId="{B1A7AFC0-FE4B-4EBA-9DD6-32981DBCD727}" type="pres">
      <dgm:prSet presAssocID="{1B4795D2-5287-44E3-B3F2-2F0B3CA4698D}" presName="FourNodes_2" presStyleLbl="node1" presStyleIdx="1" presStyleCnt="4" custLinFactNeighborX="154" custLinFactNeighborY="5899">
        <dgm:presLayoutVars>
          <dgm:bulletEnabled val="1"/>
        </dgm:presLayoutVars>
      </dgm:prSet>
      <dgm:spPr/>
    </dgm:pt>
    <dgm:pt modelId="{57A234E9-9C70-4B90-A84E-BC411418EEA5}" type="pres">
      <dgm:prSet presAssocID="{1B4795D2-5287-44E3-B3F2-2F0B3CA4698D}" presName="FourNodes_3" presStyleLbl="node1" presStyleIdx="2" presStyleCnt="4">
        <dgm:presLayoutVars>
          <dgm:bulletEnabled val="1"/>
        </dgm:presLayoutVars>
      </dgm:prSet>
      <dgm:spPr/>
    </dgm:pt>
    <dgm:pt modelId="{71989D0D-1175-4DBF-A14E-518644CBF34D}" type="pres">
      <dgm:prSet presAssocID="{1B4795D2-5287-44E3-B3F2-2F0B3CA4698D}" presName="FourNodes_4" presStyleLbl="node1" presStyleIdx="3" presStyleCnt="4">
        <dgm:presLayoutVars>
          <dgm:bulletEnabled val="1"/>
        </dgm:presLayoutVars>
      </dgm:prSet>
      <dgm:spPr/>
    </dgm:pt>
    <dgm:pt modelId="{359BAD88-6CC0-48AB-98E0-EE6F0FAB2FB2}" type="pres">
      <dgm:prSet presAssocID="{1B4795D2-5287-44E3-B3F2-2F0B3CA4698D}" presName="FourConn_1-2" presStyleLbl="fgAccFollowNode1" presStyleIdx="0" presStyleCnt="3">
        <dgm:presLayoutVars>
          <dgm:bulletEnabled val="1"/>
        </dgm:presLayoutVars>
      </dgm:prSet>
      <dgm:spPr/>
    </dgm:pt>
    <dgm:pt modelId="{730DAAB6-8E07-42CE-AB00-3B6BAC7A4F83}" type="pres">
      <dgm:prSet presAssocID="{1B4795D2-5287-44E3-B3F2-2F0B3CA4698D}" presName="FourConn_2-3" presStyleLbl="fgAccFollowNode1" presStyleIdx="1" presStyleCnt="3">
        <dgm:presLayoutVars>
          <dgm:bulletEnabled val="1"/>
        </dgm:presLayoutVars>
      </dgm:prSet>
      <dgm:spPr/>
    </dgm:pt>
    <dgm:pt modelId="{15A0CAF6-A8F8-4119-8C69-0AB7C0A7474C}" type="pres">
      <dgm:prSet presAssocID="{1B4795D2-5287-44E3-B3F2-2F0B3CA4698D}" presName="FourConn_3-4" presStyleLbl="fgAccFollowNode1" presStyleIdx="2" presStyleCnt="3">
        <dgm:presLayoutVars>
          <dgm:bulletEnabled val="1"/>
        </dgm:presLayoutVars>
      </dgm:prSet>
      <dgm:spPr/>
    </dgm:pt>
    <dgm:pt modelId="{53573348-2CD4-47D4-9FFC-5ABF2738D3D1}" type="pres">
      <dgm:prSet presAssocID="{1B4795D2-5287-44E3-B3F2-2F0B3CA4698D}" presName="FourNodes_1_text" presStyleLbl="node1" presStyleIdx="3" presStyleCnt="4">
        <dgm:presLayoutVars>
          <dgm:bulletEnabled val="1"/>
        </dgm:presLayoutVars>
      </dgm:prSet>
      <dgm:spPr/>
    </dgm:pt>
    <dgm:pt modelId="{61A9B7B7-8E1F-48F8-9567-A55A0CC1E45B}" type="pres">
      <dgm:prSet presAssocID="{1B4795D2-5287-44E3-B3F2-2F0B3CA4698D}" presName="FourNodes_2_text" presStyleLbl="node1" presStyleIdx="3" presStyleCnt="4">
        <dgm:presLayoutVars>
          <dgm:bulletEnabled val="1"/>
        </dgm:presLayoutVars>
      </dgm:prSet>
      <dgm:spPr/>
    </dgm:pt>
    <dgm:pt modelId="{DC1B59E4-1DFF-4D65-B2B5-4DDE7FD067A6}" type="pres">
      <dgm:prSet presAssocID="{1B4795D2-5287-44E3-B3F2-2F0B3CA4698D}" presName="FourNodes_3_text" presStyleLbl="node1" presStyleIdx="3" presStyleCnt="4">
        <dgm:presLayoutVars>
          <dgm:bulletEnabled val="1"/>
        </dgm:presLayoutVars>
      </dgm:prSet>
      <dgm:spPr/>
    </dgm:pt>
    <dgm:pt modelId="{8D675CD2-67EA-4B74-884E-4C3B5763F81C}" type="pres">
      <dgm:prSet presAssocID="{1B4795D2-5287-44E3-B3F2-2F0B3CA4698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C514123-2FE2-4A6C-8FF4-A2E2FCD7C6FA}" type="presOf" srcId="{7DF942D2-0D30-48EC-A8D0-6C180DE5D313}" destId="{359BAD88-6CC0-48AB-98E0-EE6F0FAB2FB2}" srcOrd="0" destOrd="0" presId="urn:microsoft.com/office/officeart/2005/8/layout/vProcess5"/>
    <dgm:cxn modelId="{51A59A2B-D92E-4105-81A3-97C29155A91B}" srcId="{1B4795D2-5287-44E3-B3F2-2F0B3CA4698D}" destId="{0D8D35BF-0714-4A37-A1D1-9672237E9F82}" srcOrd="2" destOrd="0" parTransId="{0015AD12-8CCF-4D61-B242-EC2FAA6416AE}" sibTransId="{DE749085-8FA6-4865-9737-1D0E865CE303}"/>
    <dgm:cxn modelId="{395E8153-A284-44CC-AFEF-375AB42E92EC}" type="presOf" srcId="{1225A500-ECBA-420B-B79D-42C007DF25C1}" destId="{71989D0D-1175-4DBF-A14E-518644CBF34D}" srcOrd="0" destOrd="0" presId="urn:microsoft.com/office/officeart/2005/8/layout/vProcess5"/>
    <dgm:cxn modelId="{F1E6ED55-A42C-4AEE-8CAA-BA430727904B}" type="presOf" srcId="{1225A500-ECBA-420B-B79D-42C007DF25C1}" destId="{8D675CD2-67EA-4B74-884E-4C3B5763F81C}" srcOrd="1" destOrd="0" presId="urn:microsoft.com/office/officeart/2005/8/layout/vProcess5"/>
    <dgm:cxn modelId="{28254D57-2B10-4244-8B6B-C9DEF05B8F43}" type="presOf" srcId="{4E83C07C-F896-458B-B602-5CB0188700E4}" destId="{B1A7AFC0-FE4B-4EBA-9DD6-32981DBCD727}" srcOrd="0" destOrd="0" presId="urn:microsoft.com/office/officeart/2005/8/layout/vProcess5"/>
    <dgm:cxn modelId="{CC95527D-40E3-4073-AD7A-E2BA200F87DF}" srcId="{1B4795D2-5287-44E3-B3F2-2F0B3CA4698D}" destId="{7B5B4C50-09D5-45F6-9484-38BF53CDCFEA}" srcOrd="0" destOrd="0" parTransId="{A73CB50F-C19F-4B4F-ACB6-CBA7E80FF693}" sibTransId="{7DF942D2-0D30-48EC-A8D0-6C180DE5D313}"/>
    <dgm:cxn modelId="{6B01F89F-DEFA-4910-9ABE-217CE51A3FC7}" type="presOf" srcId="{E1FD40BD-6657-4DCB-B7E7-34BCFED98155}" destId="{730DAAB6-8E07-42CE-AB00-3B6BAC7A4F83}" srcOrd="0" destOrd="0" presId="urn:microsoft.com/office/officeart/2005/8/layout/vProcess5"/>
    <dgm:cxn modelId="{948666AB-06BA-4597-BEED-47AE4D122C61}" srcId="{1B4795D2-5287-44E3-B3F2-2F0B3CA4698D}" destId="{1225A500-ECBA-420B-B79D-42C007DF25C1}" srcOrd="3" destOrd="0" parTransId="{632A3A41-349B-46B9-98F9-BED69ABDC3DC}" sibTransId="{0D7F5CA0-B12D-4C3A-ABDE-51C53312542B}"/>
    <dgm:cxn modelId="{9353F0B2-F7A0-4DD9-96A8-4F60F06B8A7F}" type="presOf" srcId="{0D8D35BF-0714-4A37-A1D1-9672237E9F82}" destId="{57A234E9-9C70-4B90-A84E-BC411418EEA5}" srcOrd="0" destOrd="0" presId="urn:microsoft.com/office/officeart/2005/8/layout/vProcess5"/>
    <dgm:cxn modelId="{9DEAC4B7-C514-471B-ADA0-F9D30D7632B6}" type="presOf" srcId="{1B4795D2-5287-44E3-B3F2-2F0B3CA4698D}" destId="{BFE8F8A6-1E06-47FE-AD47-9FB367879C9F}" srcOrd="0" destOrd="0" presId="urn:microsoft.com/office/officeart/2005/8/layout/vProcess5"/>
    <dgm:cxn modelId="{BC5065B8-067D-4F52-BBD6-46A52D8E56C3}" type="presOf" srcId="{DE749085-8FA6-4865-9737-1D0E865CE303}" destId="{15A0CAF6-A8F8-4119-8C69-0AB7C0A7474C}" srcOrd="0" destOrd="0" presId="urn:microsoft.com/office/officeart/2005/8/layout/vProcess5"/>
    <dgm:cxn modelId="{8E6854C5-7AC8-4209-B8DA-DF56E90D7856}" type="presOf" srcId="{0D8D35BF-0714-4A37-A1D1-9672237E9F82}" destId="{DC1B59E4-1DFF-4D65-B2B5-4DDE7FD067A6}" srcOrd="1" destOrd="0" presId="urn:microsoft.com/office/officeart/2005/8/layout/vProcess5"/>
    <dgm:cxn modelId="{D04539E4-0065-4379-A316-172A5EC1EA10}" srcId="{1B4795D2-5287-44E3-B3F2-2F0B3CA4698D}" destId="{4E83C07C-F896-458B-B602-5CB0188700E4}" srcOrd="1" destOrd="0" parTransId="{CFA78E18-8FD1-4AA6-936B-A5AA51F90FBD}" sibTransId="{E1FD40BD-6657-4DCB-B7E7-34BCFED98155}"/>
    <dgm:cxn modelId="{AB6909EC-B24A-4A41-B1B6-CE14DD16541F}" type="presOf" srcId="{7B5B4C50-09D5-45F6-9484-38BF53CDCFEA}" destId="{53573348-2CD4-47D4-9FFC-5ABF2738D3D1}" srcOrd="1" destOrd="0" presId="urn:microsoft.com/office/officeart/2005/8/layout/vProcess5"/>
    <dgm:cxn modelId="{9DCAC3F0-CA14-4DB0-8A4F-8DCC1C0D32DC}" type="presOf" srcId="{7B5B4C50-09D5-45F6-9484-38BF53CDCFEA}" destId="{8FD9FEF5-61B8-4184-9FAF-EB285FD4587F}" srcOrd="0" destOrd="0" presId="urn:microsoft.com/office/officeart/2005/8/layout/vProcess5"/>
    <dgm:cxn modelId="{45B77FF2-4E96-44BD-8757-139B9AB6EA6D}" type="presOf" srcId="{4E83C07C-F896-458B-B602-5CB0188700E4}" destId="{61A9B7B7-8E1F-48F8-9567-A55A0CC1E45B}" srcOrd="1" destOrd="0" presId="urn:microsoft.com/office/officeart/2005/8/layout/vProcess5"/>
    <dgm:cxn modelId="{E1E6AE6C-9B02-4CFD-9F7C-E269CD2C1BEB}" type="presParOf" srcId="{BFE8F8A6-1E06-47FE-AD47-9FB367879C9F}" destId="{16C68C1F-123D-4773-8629-1B660173DC56}" srcOrd="0" destOrd="0" presId="urn:microsoft.com/office/officeart/2005/8/layout/vProcess5"/>
    <dgm:cxn modelId="{21958B60-B682-441E-8FE9-D8C658B7E6FE}" type="presParOf" srcId="{BFE8F8A6-1E06-47FE-AD47-9FB367879C9F}" destId="{8FD9FEF5-61B8-4184-9FAF-EB285FD4587F}" srcOrd="1" destOrd="0" presId="urn:microsoft.com/office/officeart/2005/8/layout/vProcess5"/>
    <dgm:cxn modelId="{08C9529F-39AA-4F8B-ABE0-4EBB92BCF7F3}" type="presParOf" srcId="{BFE8F8A6-1E06-47FE-AD47-9FB367879C9F}" destId="{B1A7AFC0-FE4B-4EBA-9DD6-32981DBCD727}" srcOrd="2" destOrd="0" presId="urn:microsoft.com/office/officeart/2005/8/layout/vProcess5"/>
    <dgm:cxn modelId="{70C8DCA9-9F20-4404-BC32-F46750FEF729}" type="presParOf" srcId="{BFE8F8A6-1E06-47FE-AD47-9FB367879C9F}" destId="{57A234E9-9C70-4B90-A84E-BC411418EEA5}" srcOrd="3" destOrd="0" presId="urn:microsoft.com/office/officeart/2005/8/layout/vProcess5"/>
    <dgm:cxn modelId="{2B073166-697F-4712-A9FA-033BCA66C24F}" type="presParOf" srcId="{BFE8F8A6-1E06-47FE-AD47-9FB367879C9F}" destId="{71989D0D-1175-4DBF-A14E-518644CBF34D}" srcOrd="4" destOrd="0" presId="urn:microsoft.com/office/officeart/2005/8/layout/vProcess5"/>
    <dgm:cxn modelId="{BF6976AE-A576-4C15-84E3-479B86C4F388}" type="presParOf" srcId="{BFE8F8A6-1E06-47FE-AD47-9FB367879C9F}" destId="{359BAD88-6CC0-48AB-98E0-EE6F0FAB2FB2}" srcOrd="5" destOrd="0" presId="urn:microsoft.com/office/officeart/2005/8/layout/vProcess5"/>
    <dgm:cxn modelId="{289565A3-9AE5-4845-A674-28CE76245530}" type="presParOf" srcId="{BFE8F8A6-1E06-47FE-AD47-9FB367879C9F}" destId="{730DAAB6-8E07-42CE-AB00-3B6BAC7A4F83}" srcOrd="6" destOrd="0" presId="urn:microsoft.com/office/officeart/2005/8/layout/vProcess5"/>
    <dgm:cxn modelId="{BA123015-C522-4442-87A1-3527864FDF2A}" type="presParOf" srcId="{BFE8F8A6-1E06-47FE-AD47-9FB367879C9F}" destId="{15A0CAF6-A8F8-4119-8C69-0AB7C0A7474C}" srcOrd="7" destOrd="0" presId="urn:microsoft.com/office/officeart/2005/8/layout/vProcess5"/>
    <dgm:cxn modelId="{F60E9F3D-673F-4CF5-8374-656C6F55CE72}" type="presParOf" srcId="{BFE8F8A6-1E06-47FE-AD47-9FB367879C9F}" destId="{53573348-2CD4-47D4-9FFC-5ABF2738D3D1}" srcOrd="8" destOrd="0" presId="urn:microsoft.com/office/officeart/2005/8/layout/vProcess5"/>
    <dgm:cxn modelId="{F76ED649-33DC-4698-9601-DBAB1276B68A}" type="presParOf" srcId="{BFE8F8A6-1E06-47FE-AD47-9FB367879C9F}" destId="{61A9B7B7-8E1F-48F8-9567-A55A0CC1E45B}" srcOrd="9" destOrd="0" presId="urn:microsoft.com/office/officeart/2005/8/layout/vProcess5"/>
    <dgm:cxn modelId="{E06F91EC-2531-4EE4-BCAC-09260543F391}" type="presParOf" srcId="{BFE8F8A6-1E06-47FE-AD47-9FB367879C9F}" destId="{DC1B59E4-1DFF-4D65-B2B5-4DDE7FD067A6}" srcOrd="10" destOrd="0" presId="urn:microsoft.com/office/officeart/2005/8/layout/vProcess5"/>
    <dgm:cxn modelId="{62BAF948-F49B-4DF3-AE93-FCC5559C95A3}" type="presParOf" srcId="{BFE8F8A6-1E06-47FE-AD47-9FB367879C9F}" destId="{8D675CD2-67EA-4B74-884E-4C3B5763F81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02D7B7-9E43-42E1-BB9A-5A87FF49CB41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C79C48F-3445-453D-8090-94F6621CC7D7}">
      <dgm:prSet phldrT="[Texto]"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700" dirty="0">
              <a:latin typeface="Arial" panose="020B0604020202020204" pitchFamily="34" charset="0"/>
              <a:cs typeface="Arial" panose="020B0604020202020204" pitchFamily="34" charset="0"/>
            </a:rPr>
            <a:t>50 mejores Proyectos Integradores  </a:t>
          </a:r>
        </a:p>
      </dgm:t>
    </dgm:pt>
    <dgm:pt modelId="{08AF8D97-6DD1-468A-85AF-0489A4BF97BF}" type="parTrans" cxnId="{E6347038-7EEB-4EFD-B68B-F3EA7A77FF90}">
      <dgm:prSet/>
      <dgm:spPr/>
      <dgm:t>
        <a:bodyPr/>
        <a:lstStyle/>
        <a:p>
          <a:endParaRPr lang="es-ES"/>
        </a:p>
      </dgm:t>
    </dgm:pt>
    <dgm:pt modelId="{5677CF41-9B6E-44FA-AB66-61B9C78101AA}" type="sibTrans" cxnId="{E6347038-7EEB-4EFD-B68B-F3EA7A77FF90}">
      <dgm:prSet/>
      <dgm:spPr/>
      <dgm:t>
        <a:bodyPr/>
        <a:lstStyle/>
        <a:p>
          <a:endParaRPr lang="es-ES"/>
        </a:p>
      </dgm:t>
    </dgm:pt>
    <dgm:pt modelId="{060E2526-9719-4C72-8660-1C4EF1B4B4B3}">
      <dgm:prSet phldrT="[Texto]"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3 ganadores </a:t>
          </a:r>
        </a:p>
      </dgm:t>
    </dgm:pt>
    <dgm:pt modelId="{00449F5A-8DD6-4863-B150-E5AA31733DDE}" type="parTrans" cxnId="{5B9F61E0-35C5-480E-8C7E-BF23CF0F3F7B}">
      <dgm:prSet/>
      <dgm:spPr/>
      <dgm:t>
        <a:bodyPr/>
        <a:lstStyle/>
        <a:p>
          <a:endParaRPr lang="es-ES"/>
        </a:p>
      </dgm:t>
    </dgm:pt>
    <dgm:pt modelId="{D252F6BB-6905-4B6D-8336-04E0C59C1A4A}" type="sibTrans" cxnId="{5B9F61E0-35C5-480E-8C7E-BF23CF0F3F7B}">
      <dgm:prSet/>
      <dgm:spPr/>
      <dgm:t>
        <a:bodyPr/>
        <a:lstStyle/>
        <a:p>
          <a:endParaRPr lang="es-ES"/>
        </a:p>
      </dgm:t>
    </dgm:pt>
    <dgm:pt modelId="{B7D1D996-67F5-427A-BB8E-7EE6661C334D}">
      <dgm:prSet phldrT="[Texto]" custT="1"/>
      <dgm:spPr/>
      <dgm:t>
        <a:bodyPr/>
        <a:lstStyle/>
        <a:p>
          <a:r>
            <a:rPr lang="es-ES" sz="1800" dirty="0"/>
            <a:t>Salida pedagógica parque temático de departamento de Cundinamarca</a:t>
          </a:r>
        </a:p>
      </dgm:t>
    </dgm:pt>
    <dgm:pt modelId="{3D9C8D53-B8A2-4BF2-A861-A0D9D20D8E47}" type="parTrans" cxnId="{8FD6966A-D258-40B5-8087-6184B3051C27}">
      <dgm:prSet/>
      <dgm:spPr/>
      <dgm:t>
        <a:bodyPr/>
        <a:lstStyle/>
        <a:p>
          <a:endParaRPr lang="es-ES"/>
        </a:p>
      </dgm:t>
    </dgm:pt>
    <dgm:pt modelId="{9224BDEF-8040-4ACE-AAF9-0AC5913E6780}" type="sibTrans" cxnId="{8FD6966A-D258-40B5-8087-6184B3051C27}">
      <dgm:prSet/>
      <dgm:spPr/>
      <dgm:t>
        <a:bodyPr/>
        <a:lstStyle/>
        <a:p>
          <a:endParaRPr lang="es-ES"/>
        </a:p>
      </dgm:t>
    </dgm:pt>
    <dgm:pt modelId="{BB48004B-DC81-4076-A153-E4377827E85A}" type="pres">
      <dgm:prSet presAssocID="{BD02D7B7-9E43-42E1-BB9A-5A87FF49CB41}" presName="Name0" presStyleCnt="0">
        <dgm:presLayoutVars>
          <dgm:dir/>
          <dgm:resizeHandles/>
        </dgm:presLayoutVars>
      </dgm:prSet>
      <dgm:spPr/>
    </dgm:pt>
    <dgm:pt modelId="{2158AD1D-2688-49F5-8F01-BBE4661BA9EA}" type="pres">
      <dgm:prSet presAssocID="{FC79C48F-3445-453D-8090-94F6621CC7D7}" presName="composite" presStyleCnt="0"/>
      <dgm:spPr/>
    </dgm:pt>
    <dgm:pt modelId="{64A4662B-85ED-410A-A9D6-4122BADAC56F}" type="pres">
      <dgm:prSet presAssocID="{FC79C48F-3445-453D-8090-94F6621CC7D7}" presName="rect1" presStyleLbl="bgImgPlace1" presStyleIdx="0" presStyleCnt="3" custScaleX="143326" custScaleY="159110" custLinFactNeighborX="-30037" custLinFactNeighborY="-475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B323C727-D75C-489E-851A-E4E3DA18C5E0}" type="pres">
      <dgm:prSet presAssocID="{FC79C48F-3445-453D-8090-94F6621CC7D7}" presName="rect2" presStyleLbl="node1" presStyleIdx="0" presStyleCnt="3" custScaleX="151356" custScaleY="120706" custLinFactX="-3239" custLinFactNeighborX="-100000" custLinFactNeighborY="28861">
        <dgm:presLayoutVars>
          <dgm:bulletEnabled val="1"/>
        </dgm:presLayoutVars>
      </dgm:prSet>
      <dgm:spPr/>
    </dgm:pt>
    <dgm:pt modelId="{2D29C33C-4062-4F2F-90CB-3B8810900CB2}" type="pres">
      <dgm:prSet presAssocID="{5677CF41-9B6E-44FA-AB66-61B9C78101AA}" presName="sibTrans" presStyleCnt="0"/>
      <dgm:spPr/>
    </dgm:pt>
    <dgm:pt modelId="{42EF202F-84DE-4C18-980D-6FF018F47B37}" type="pres">
      <dgm:prSet presAssocID="{060E2526-9719-4C72-8660-1C4EF1B4B4B3}" presName="composite" presStyleCnt="0"/>
      <dgm:spPr/>
    </dgm:pt>
    <dgm:pt modelId="{433C17A4-FD70-469D-ABFC-E393C7C1EDDC}" type="pres">
      <dgm:prSet presAssocID="{060E2526-9719-4C72-8660-1C4EF1B4B4B3}" presName="rect1" presStyleLbl="bgImgPlace1" presStyleIdx="1" presStyleCnt="3" custScaleX="156769" custScaleY="165982" custLinFactNeighborY="242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955943BB-A494-4603-A381-515D8C956D2A}" type="pres">
      <dgm:prSet presAssocID="{060E2526-9719-4C72-8660-1C4EF1B4B4B3}" presName="rect2" presStyleLbl="node1" presStyleIdx="1" presStyleCnt="3" custScaleX="133344" custScaleY="120962" custLinFactNeighborX="-12648" custLinFactNeighborY="37605">
        <dgm:presLayoutVars>
          <dgm:bulletEnabled val="1"/>
        </dgm:presLayoutVars>
      </dgm:prSet>
      <dgm:spPr/>
    </dgm:pt>
    <dgm:pt modelId="{63CC1209-017B-4960-B52C-A0B8EA53B68C}" type="pres">
      <dgm:prSet presAssocID="{D252F6BB-6905-4B6D-8336-04E0C59C1A4A}" presName="sibTrans" presStyleCnt="0"/>
      <dgm:spPr/>
    </dgm:pt>
    <dgm:pt modelId="{02A5FFC2-B7AB-4E62-B236-3F256AB3FB10}" type="pres">
      <dgm:prSet presAssocID="{B7D1D996-67F5-427A-BB8E-7EE6661C334D}" presName="composite" presStyleCnt="0"/>
      <dgm:spPr/>
    </dgm:pt>
    <dgm:pt modelId="{522378B6-DC48-481E-9DCE-AD7DC68F42B3}" type="pres">
      <dgm:prSet presAssocID="{B7D1D996-67F5-427A-BB8E-7EE6661C334D}" presName="rect1" presStyleLbl="bgImgPlace1" presStyleIdx="2" presStyleCnt="3" custScaleX="169884" custScaleY="157966" custLinFactNeighborX="4857" custLinFactNeighborY="-126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B31A5B5-A395-4C83-91B2-3F602C8FB8EF}" type="pres">
      <dgm:prSet presAssocID="{B7D1D996-67F5-427A-BB8E-7EE6661C334D}" presName="rect2" presStyleLbl="node1" presStyleIdx="2" presStyleCnt="3" custScaleX="199175" custScaleY="156782" custLinFactNeighborX="-62409" custLinFactNeighborY="-46296">
        <dgm:presLayoutVars>
          <dgm:bulletEnabled val="1"/>
        </dgm:presLayoutVars>
      </dgm:prSet>
      <dgm:spPr/>
    </dgm:pt>
  </dgm:ptLst>
  <dgm:cxnLst>
    <dgm:cxn modelId="{4C45C50D-D803-4240-BC58-278E6B09F3AE}" type="presOf" srcId="{BD02D7B7-9E43-42E1-BB9A-5A87FF49CB41}" destId="{BB48004B-DC81-4076-A153-E4377827E85A}" srcOrd="0" destOrd="0" presId="urn:microsoft.com/office/officeart/2008/layout/BendingPictureBlocks"/>
    <dgm:cxn modelId="{55BEB42C-CF93-4B73-9304-93E31C23B056}" type="presOf" srcId="{B7D1D996-67F5-427A-BB8E-7EE6661C334D}" destId="{0B31A5B5-A395-4C83-91B2-3F602C8FB8EF}" srcOrd="0" destOrd="0" presId="urn:microsoft.com/office/officeart/2008/layout/BendingPictureBlocks"/>
    <dgm:cxn modelId="{BFAB4231-B83C-42E4-8939-7FEB8C2B7428}" type="presOf" srcId="{060E2526-9719-4C72-8660-1C4EF1B4B4B3}" destId="{955943BB-A494-4603-A381-515D8C956D2A}" srcOrd="0" destOrd="0" presId="urn:microsoft.com/office/officeart/2008/layout/BendingPictureBlocks"/>
    <dgm:cxn modelId="{E6347038-7EEB-4EFD-B68B-F3EA7A77FF90}" srcId="{BD02D7B7-9E43-42E1-BB9A-5A87FF49CB41}" destId="{FC79C48F-3445-453D-8090-94F6621CC7D7}" srcOrd="0" destOrd="0" parTransId="{08AF8D97-6DD1-468A-85AF-0489A4BF97BF}" sibTransId="{5677CF41-9B6E-44FA-AB66-61B9C78101AA}"/>
    <dgm:cxn modelId="{8FD6966A-D258-40B5-8087-6184B3051C27}" srcId="{BD02D7B7-9E43-42E1-BB9A-5A87FF49CB41}" destId="{B7D1D996-67F5-427A-BB8E-7EE6661C334D}" srcOrd="2" destOrd="0" parTransId="{3D9C8D53-B8A2-4BF2-A861-A0D9D20D8E47}" sibTransId="{9224BDEF-8040-4ACE-AAF9-0AC5913E6780}"/>
    <dgm:cxn modelId="{BB7A4EB4-2F9C-4B2B-9BD9-71CFA1BDFE6E}" type="presOf" srcId="{FC79C48F-3445-453D-8090-94F6621CC7D7}" destId="{B323C727-D75C-489E-851A-E4E3DA18C5E0}" srcOrd="0" destOrd="0" presId="urn:microsoft.com/office/officeart/2008/layout/BendingPictureBlocks"/>
    <dgm:cxn modelId="{5B9F61E0-35C5-480E-8C7E-BF23CF0F3F7B}" srcId="{BD02D7B7-9E43-42E1-BB9A-5A87FF49CB41}" destId="{060E2526-9719-4C72-8660-1C4EF1B4B4B3}" srcOrd="1" destOrd="0" parTransId="{00449F5A-8DD6-4863-B150-E5AA31733DDE}" sibTransId="{D252F6BB-6905-4B6D-8336-04E0C59C1A4A}"/>
    <dgm:cxn modelId="{282FC46A-69FC-44E5-977D-3D36FD7E5872}" type="presParOf" srcId="{BB48004B-DC81-4076-A153-E4377827E85A}" destId="{2158AD1D-2688-49F5-8F01-BBE4661BA9EA}" srcOrd="0" destOrd="0" presId="urn:microsoft.com/office/officeart/2008/layout/BendingPictureBlocks"/>
    <dgm:cxn modelId="{E91529BF-9F8F-4053-B576-B2CBC962D62F}" type="presParOf" srcId="{2158AD1D-2688-49F5-8F01-BBE4661BA9EA}" destId="{64A4662B-85ED-410A-A9D6-4122BADAC56F}" srcOrd="0" destOrd="0" presId="urn:microsoft.com/office/officeart/2008/layout/BendingPictureBlocks"/>
    <dgm:cxn modelId="{09791A94-DE4B-48E7-8955-49DB8216FA0B}" type="presParOf" srcId="{2158AD1D-2688-49F5-8F01-BBE4661BA9EA}" destId="{B323C727-D75C-489E-851A-E4E3DA18C5E0}" srcOrd="1" destOrd="0" presId="urn:microsoft.com/office/officeart/2008/layout/BendingPictureBlocks"/>
    <dgm:cxn modelId="{8E2CF7B6-9723-4B6D-B78E-5FD186E64AE3}" type="presParOf" srcId="{BB48004B-DC81-4076-A153-E4377827E85A}" destId="{2D29C33C-4062-4F2F-90CB-3B8810900CB2}" srcOrd="1" destOrd="0" presId="urn:microsoft.com/office/officeart/2008/layout/BendingPictureBlocks"/>
    <dgm:cxn modelId="{BB59ED9B-E802-46D8-B757-A0B82F234095}" type="presParOf" srcId="{BB48004B-DC81-4076-A153-E4377827E85A}" destId="{42EF202F-84DE-4C18-980D-6FF018F47B37}" srcOrd="2" destOrd="0" presId="urn:microsoft.com/office/officeart/2008/layout/BendingPictureBlocks"/>
    <dgm:cxn modelId="{E3377997-F60F-46B7-983E-059C71392020}" type="presParOf" srcId="{42EF202F-84DE-4C18-980D-6FF018F47B37}" destId="{433C17A4-FD70-469D-ABFC-E393C7C1EDDC}" srcOrd="0" destOrd="0" presId="urn:microsoft.com/office/officeart/2008/layout/BendingPictureBlocks"/>
    <dgm:cxn modelId="{9575806A-B38A-420A-899D-8A8C0065F9A0}" type="presParOf" srcId="{42EF202F-84DE-4C18-980D-6FF018F47B37}" destId="{955943BB-A494-4603-A381-515D8C956D2A}" srcOrd="1" destOrd="0" presId="urn:microsoft.com/office/officeart/2008/layout/BendingPictureBlocks"/>
    <dgm:cxn modelId="{D2C5C37A-D29F-4F6A-9B96-49846736AF04}" type="presParOf" srcId="{BB48004B-DC81-4076-A153-E4377827E85A}" destId="{63CC1209-017B-4960-B52C-A0B8EA53B68C}" srcOrd="3" destOrd="0" presId="urn:microsoft.com/office/officeart/2008/layout/BendingPictureBlocks"/>
    <dgm:cxn modelId="{DCE67931-50E8-4294-A5E8-EAD296CEF450}" type="presParOf" srcId="{BB48004B-DC81-4076-A153-E4377827E85A}" destId="{02A5FFC2-B7AB-4E62-B236-3F256AB3FB10}" srcOrd="4" destOrd="0" presId="urn:microsoft.com/office/officeart/2008/layout/BendingPictureBlocks"/>
    <dgm:cxn modelId="{035CDB23-52E0-482F-9194-B10DD1978981}" type="presParOf" srcId="{02A5FFC2-B7AB-4E62-B236-3F256AB3FB10}" destId="{522378B6-DC48-481E-9DCE-AD7DC68F42B3}" srcOrd="0" destOrd="0" presId="urn:microsoft.com/office/officeart/2008/layout/BendingPictureBlocks"/>
    <dgm:cxn modelId="{C45E7877-2584-42C0-8F33-F766FC2C3E3E}" type="presParOf" srcId="{02A5FFC2-B7AB-4E62-B236-3F256AB3FB10}" destId="{0B31A5B5-A395-4C83-91B2-3F602C8FB8E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246747-EFFF-4209-9DE7-3C66D41CF416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9806DB55-F39A-426A-A10A-2A532E17C9FB}">
      <dgm:prSet phldrT="[Texto]" custT="1"/>
      <dgm:spPr/>
      <dgm:t>
        <a:bodyPr/>
        <a:lstStyle/>
        <a:p>
          <a:r>
            <a:rPr lang="es-ES" sz="2800" dirty="0">
              <a:latin typeface="Arial" panose="020B0604020202020204" pitchFamily="34" charset="0"/>
              <a:cs typeface="Arial" panose="020B0604020202020204" pitchFamily="34" charset="0"/>
            </a:rPr>
            <a:t>Envío de Documentación </a:t>
          </a:r>
        </a:p>
      </dgm:t>
    </dgm:pt>
    <dgm:pt modelId="{DB53AFDC-5D23-4061-8FDD-5BA25062B92D}" type="parTrans" cxnId="{ADF14F7A-D86B-4830-9CCC-E5CA4546F838}">
      <dgm:prSet/>
      <dgm:spPr/>
      <dgm:t>
        <a:bodyPr/>
        <a:lstStyle/>
        <a:p>
          <a:endParaRPr lang="es-E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6F87E7-7946-46ED-AA9C-B80F1C0480D2}" type="sibTrans" cxnId="{ADF14F7A-D86B-4830-9CCC-E5CA4546F838}">
      <dgm:prSet custT="1"/>
      <dgm:spPr/>
      <dgm:t>
        <a:bodyPr/>
        <a:lstStyle/>
        <a:p>
          <a:endParaRPr lang="es-E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D5897-A52F-46A2-B532-87CD2A977FAB}">
      <dgm:prSet phldrT="[Texto]" custT="1"/>
      <dgm:spPr/>
      <dgm:t>
        <a:bodyPr/>
        <a:lstStyle/>
        <a:p>
          <a:r>
            <a:rPr lang="es-ES" sz="2800" dirty="0">
              <a:latin typeface="Arial" panose="020B0604020202020204" pitchFamily="34" charset="0"/>
              <a:cs typeface="Arial" panose="020B0604020202020204" pitchFamily="34" charset="0"/>
            </a:rPr>
            <a:t>Confirmación carta de notificación por correo </a:t>
          </a:r>
        </a:p>
      </dgm:t>
    </dgm:pt>
    <dgm:pt modelId="{C71375B0-2B3B-47C9-A806-00383BF3677E}" type="parTrans" cxnId="{B9D92740-37BB-4419-8390-F829ACA4E219}">
      <dgm:prSet/>
      <dgm:spPr/>
      <dgm:t>
        <a:bodyPr/>
        <a:lstStyle/>
        <a:p>
          <a:endParaRPr lang="es-E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48577A-9F78-4475-9039-9EB9F87004C8}" type="sibTrans" cxnId="{B9D92740-37BB-4419-8390-F829ACA4E219}">
      <dgm:prSet custT="1"/>
      <dgm:spPr/>
      <dgm:t>
        <a:bodyPr/>
        <a:lstStyle/>
        <a:p>
          <a:endParaRPr lang="es-E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F2D9B-ACD7-406F-A8E8-807F333EB6E6}">
      <dgm:prSet phldrT="[Texto]" custT="1"/>
      <dgm:spPr/>
      <dgm:t>
        <a:bodyPr/>
        <a:lstStyle/>
        <a:p>
          <a:r>
            <a:rPr lang="es-ES" sz="2800" dirty="0">
              <a:latin typeface="Arial" panose="020B0604020202020204" pitchFamily="34" charset="0"/>
              <a:cs typeface="Arial" panose="020B0604020202020204" pitchFamily="34" charset="0"/>
            </a:rPr>
            <a:t>GRACIAS </a:t>
          </a:r>
        </a:p>
      </dgm:t>
    </dgm:pt>
    <dgm:pt modelId="{B5FBFC52-BB34-46FD-ADFE-4EDF25EB656B}" type="parTrans" cxnId="{864972EC-CE94-49DB-970D-50D3FEC5527A}">
      <dgm:prSet/>
      <dgm:spPr/>
      <dgm:t>
        <a:bodyPr/>
        <a:lstStyle/>
        <a:p>
          <a:endParaRPr lang="es-E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91D32A-1DDF-4E78-B34E-35D16D020A61}" type="sibTrans" cxnId="{864972EC-CE94-49DB-970D-50D3FEC5527A}">
      <dgm:prSet/>
      <dgm:spPr/>
      <dgm:t>
        <a:bodyPr/>
        <a:lstStyle/>
        <a:p>
          <a:endParaRPr lang="es-E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448F59-6168-4317-8E67-FD37C9DA6C9C}" type="pres">
      <dgm:prSet presAssocID="{85246747-EFFF-4209-9DE7-3C66D41CF416}" presName="linearFlow" presStyleCnt="0">
        <dgm:presLayoutVars>
          <dgm:resizeHandles val="exact"/>
        </dgm:presLayoutVars>
      </dgm:prSet>
      <dgm:spPr/>
    </dgm:pt>
    <dgm:pt modelId="{E6FFB128-848C-4357-8A38-9E2A04B75FA1}" type="pres">
      <dgm:prSet presAssocID="{9806DB55-F39A-426A-A10A-2A532E17C9FB}" presName="node" presStyleLbl="node1" presStyleIdx="0" presStyleCnt="3">
        <dgm:presLayoutVars>
          <dgm:bulletEnabled val="1"/>
        </dgm:presLayoutVars>
      </dgm:prSet>
      <dgm:spPr/>
    </dgm:pt>
    <dgm:pt modelId="{F141A779-AA01-4E5F-8256-D75729E45F50}" type="pres">
      <dgm:prSet presAssocID="{9B6F87E7-7946-46ED-AA9C-B80F1C0480D2}" presName="sibTrans" presStyleLbl="sibTrans2D1" presStyleIdx="0" presStyleCnt="2"/>
      <dgm:spPr/>
    </dgm:pt>
    <dgm:pt modelId="{0A2D8B7A-3853-4EF4-AB26-0153A03609A9}" type="pres">
      <dgm:prSet presAssocID="{9B6F87E7-7946-46ED-AA9C-B80F1C0480D2}" presName="connectorText" presStyleLbl="sibTrans2D1" presStyleIdx="0" presStyleCnt="2"/>
      <dgm:spPr/>
    </dgm:pt>
    <dgm:pt modelId="{245ABA22-C441-42FE-A463-E9366D887B60}" type="pres">
      <dgm:prSet presAssocID="{4CFD5897-A52F-46A2-B532-87CD2A977FAB}" presName="node" presStyleLbl="node1" presStyleIdx="1" presStyleCnt="3">
        <dgm:presLayoutVars>
          <dgm:bulletEnabled val="1"/>
        </dgm:presLayoutVars>
      </dgm:prSet>
      <dgm:spPr/>
    </dgm:pt>
    <dgm:pt modelId="{DB4CA63D-74A7-4DE9-97C5-A8B4FDA1EF33}" type="pres">
      <dgm:prSet presAssocID="{DF48577A-9F78-4475-9039-9EB9F87004C8}" presName="sibTrans" presStyleLbl="sibTrans2D1" presStyleIdx="1" presStyleCnt="2"/>
      <dgm:spPr/>
    </dgm:pt>
    <dgm:pt modelId="{9A6C5BFD-71AE-4EBF-B678-FC6188F7E7D1}" type="pres">
      <dgm:prSet presAssocID="{DF48577A-9F78-4475-9039-9EB9F87004C8}" presName="connectorText" presStyleLbl="sibTrans2D1" presStyleIdx="1" presStyleCnt="2"/>
      <dgm:spPr/>
    </dgm:pt>
    <dgm:pt modelId="{2F07498C-ADCF-42D0-A065-FC688B20DFAC}" type="pres">
      <dgm:prSet presAssocID="{8A5F2D9B-ACD7-406F-A8E8-807F333EB6E6}" presName="node" presStyleLbl="node1" presStyleIdx="2" presStyleCnt="3">
        <dgm:presLayoutVars>
          <dgm:bulletEnabled val="1"/>
        </dgm:presLayoutVars>
      </dgm:prSet>
      <dgm:spPr/>
    </dgm:pt>
  </dgm:ptLst>
  <dgm:cxnLst>
    <dgm:cxn modelId="{8EB4F90D-9350-473E-AFF8-96F42A7B8ABB}" type="presOf" srcId="{4CFD5897-A52F-46A2-B532-87CD2A977FAB}" destId="{245ABA22-C441-42FE-A463-E9366D887B60}" srcOrd="0" destOrd="0" presId="urn:microsoft.com/office/officeart/2005/8/layout/process2"/>
    <dgm:cxn modelId="{7965D23D-730A-46BE-9B92-54C81E7E13E3}" type="presOf" srcId="{9806DB55-F39A-426A-A10A-2A532E17C9FB}" destId="{E6FFB128-848C-4357-8A38-9E2A04B75FA1}" srcOrd="0" destOrd="0" presId="urn:microsoft.com/office/officeart/2005/8/layout/process2"/>
    <dgm:cxn modelId="{B9D92740-37BB-4419-8390-F829ACA4E219}" srcId="{85246747-EFFF-4209-9DE7-3C66D41CF416}" destId="{4CFD5897-A52F-46A2-B532-87CD2A977FAB}" srcOrd="1" destOrd="0" parTransId="{C71375B0-2B3B-47C9-A806-00383BF3677E}" sibTransId="{DF48577A-9F78-4475-9039-9EB9F87004C8}"/>
    <dgm:cxn modelId="{161B8C41-1C79-43AE-9893-69520135F8B5}" type="presOf" srcId="{9B6F87E7-7946-46ED-AA9C-B80F1C0480D2}" destId="{0A2D8B7A-3853-4EF4-AB26-0153A03609A9}" srcOrd="1" destOrd="0" presId="urn:microsoft.com/office/officeart/2005/8/layout/process2"/>
    <dgm:cxn modelId="{ADF14F7A-D86B-4830-9CCC-E5CA4546F838}" srcId="{85246747-EFFF-4209-9DE7-3C66D41CF416}" destId="{9806DB55-F39A-426A-A10A-2A532E17C9FB}" srcOrd="0" destOrd="0" parTransId="{DB53AFDC-5D23-4061-8FDD-5BA25062B92D}" sibTransId="{9B6F87E7-7946-46ED-AA9C-B80F1C0480D2}"/>
    <dgm:cxn modelId="{0BB1767D-A567-4966-8925-B018C5BC40B2}" type="presOf" srcId="{85246747-EFFF-4209-9DE7-3C66D41CF416}" destId="{61448F59-6168-4317-8E67-FD37C9DA6C9C}" srcOrd="0" destOrd="0" presId="urn:microsoft.com/office/officeart/2005/8/layout/process2"/>
    <dgm:cxn modelId="{3C23D68B-9EEE-4BEC-BC45-264ED5DF5849}" type="presOf" srcId="{DF48577A-9F78-4475-9039-9EB9F87004C8}" destId="{9A6C5BFD-71AE-4EBF-B678-FC6188F7E7D1}" srcOrd="1" destOrd="0" presId="urn:microsoft.com/office/officeart/2005/8/layout/process2"/>
    <dgm:cxn modelId="{46DA8CC8-501F-4002-99BF-24B68781266D}" type="presOf" srcId="{8A5F2D9B-ACD7-406F-A8E8-807F333EB6E6}" destId="{2F07498C-ADCF-42D0-A065-FC688B20DFAC}" srcOrd="0" destOrd="0" presId="urn:microsoft.com/office/officeart/2005/8/layout/process2"/>
    <dgm:cxn modelId="{0B5E8AE3-95AA-4153-8015-A0E62D319E76}" type="presOf" srcId="{DF48577A-9F78-4475-9039-9EB9F87004C8}" destId="{DB4CA63D-74A7-4DE9-97C5-A8B4FDA1EF33}" srcOrd="0" destOrd="0" presId="urn:microsoft.com/office/officeart/2005/8/layout/process2"/>
    <dgm:cxn modelId="{864972EC-CE94-49DB-970D-50D3FEC5527A}" srcId="{85246747-EFFF-4209-9DE7-3C66D41CF416}" destId="{8A5F2D9B-ACD7-406F-A8E8-807F333EB6E6}" srcOrd="2" destOrd="0" parTransId="{B5FBFC52-BB34-46FD-ADFE-4EDF25EB656B}" sibTransId="{CF91D32A-1DDF-4E78-B34E-35D16D020A61}"/>
    <dgm:cxn modelId="{F5DF6FF0-2678-4FC4-B668-13D3969398C7}" type="presOf" srcId="{9B6F87E7-7946-46ED-AA9C-B80F1C0480D2}" destId="{F141A779-AA01-4E5F-8256-D75729E45F50}" srcOrd="0" destOrd="0" presId="urn:microsoft.com/office/officeart/2005/8/layout/process2"/>
    <dgm:cxn modelId="{246D3582-F0F6-4DF9-9741-86E9FF09FB42}" type="presParOf" srcId="{61448F59-6168-4317-8E67-FD37C9DA6C9C}" destId="{E6FFB128-848C-4357-8A38-9E2A04B75FA1}" srcOrd="0" destOrd="0" presId="urn:microsoft.com/office/officeart/2005/8/layout/process2"/>
    <dgm:cxn modelId="{F7AA03B3-04ED-4D2B-9E09-5FBDCC3AAE34}" type="presParOf" srcId="{61448F59-6168-4317-8E67-FD37C9DA6C9C}" destId="{F141A779-AA01-4E5F-8256-D75729E45F50}" srcOrd="1" destOrd="0" presId="urn:microsoft.com/office/officeart/2005/8/layout/process2"/>
    <dgm:cxn modelId="{895074F7-DC8B-4A10-8CA6-85116A0DC965}" type="presParOf" srcId="{F141A779-AA01-4E5F-8256-D75729E45F50}" destId="{0A2D8B7A-3853-4EF4-AB26-0153A03609A9}" srcOrd="0" destOrd="0" presId="urn:microsoft.com/office/officeart/2005/8/layout/process2"/>
    <dgm:cxn modelId="{9821E565-78D7-44D8-9C3C-7FE2C64184A8}" type="presParOf" srcId="{61448F59-6168-4317-8E67-FD37C9DA6C9C}" destId="{245ABA22-C441-42FE-A463-E9366D887B60}" srcOrd="2" destOrd="0" presId="urn:microsoft.com/office/officeart/2005/8/layout/process2"/>
    <dgm:cxn modelId="{E2B38E1B-EC3E-4A68-8112-C65632E5E233}" type="presParOf" srcId="{61448F59-6168-4317-8E67-FD37C9DA6C9C}" destId="{DB4CA63D-74A7-4DE9-97C5-A8B4FDA1EF33}" srcOrd="3" destOrd="0" presId="urn:microsoft.com/office/officeart/2005/8/layout/process2"/>
    <dgm:cxn modelId="{87692D40-2B0E-4DE9-9BA6-669E6016B492}" type="presParOf" srcId="{DB4CA63D-74A7-4DE9-97C5-A8B4FDA1EF33}" destId="{9A6C5BFD-71AE-4EBF-B678-FC6188F7E7D1}" srcOrd="0" destOrd="0" presId="urn:microsoft.com/office/officeart/2005/8/layout/process2"/>
    <dgm:cxn modelId="{D138F5F9-09ED-4CA5-97E5-9C804680C71F}" type="presParOf" srcId="{61448F59-6168-4317-8E67-FD37C9DA6C9C}" destId="{2F07498C-ADCF-42D0-A065-FC688B20DFA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A10DA-BE32-454F-BE80-973A27918A64}">
      <dsp:nvSpPr>
        <dsp:cNvPr id="0" name=""/>
        <dsp:cNvSpPr/>
      </dsp:nvSpPr>
      <dsp:spPr>
        <a:xfrm>
          <a:off x="5257802" y="2440726"/>
          <a:ext cx="2989663" cy="2989663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Escenarios que complementan los desarrollos alcanzados en los talleres virtuales y potencian desde otras voces el proceso formativo del curso.</a:t>
          </a:r>
        </a:p>
      </dsp:txBody>
      <dsp:txXfrm>
        <a:off x="5858857" y="3141040"/>
        <a:ext cx="1787553" cy="1536749"/>
      </dsp:txXfrm>
    </dsp:sp>
    <dsp:sp modelId="{9A10EB6B-8808-4DFE-AE19-23690BE0761D}">
      <dsp:nvSpPr>
        <dsp:cNvPr id="0" name=""/>
        <dsp:cNvSpPr/>
      </dsp:nvSpPr>
      <dsp:spPr>
        <a:xfrm>
          <a:off x="1287853" y="1269439"/>
          <a:ext cx="3189089" cy="3208941"/>
        </a:xfrm>
        <a:prstGeom prst="gear6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Espacio virtual a través del cual se
contará con invitados expertos </a:t>
          </a:r>
        </a:p>
      </dsp:txBody>
      <dsp:txXfrm>
        <a:off x="2090716" y="2080083"/>
        <a:ext cx="1583363" cy="1587653"/>
      </dsp:txXfrm>
    </dsp:sp>
    <dsp:sp modelId="{1B201EB5-8559-48C6-B755-66045201AF95}">
      <dsp:nvSpPr>
        <dsp:cNvPr id="0" name=""/>
        <dsp:cNvSpPr/>
      </dsp:nvSpPr>
      <dsp:spPr>
        <a:xfrm rot="20700000">
          <a:off x="4395751" y="122238"/>
          <a:ext cx="2567361" cy="2692928"/>
        </a:xfrm>
        <a:prstGeom prst="gear6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Desarrollados después de cada taller  (15 días) </a:t>
          </a:r>
        </a:p>
      </dsp:txBody>
      <dsp:txXfrm rot="-20700000">
        <a:off x="4951400" y="720324"/>
        <a:ext cx="1456061" cy="1496756"/>
      </dsp:txXfrm>
    </dsp:sp>
    <dsp:sp modelId="{92D5D7AE-915F-4284-B17D-0A0B1DA6DAE9}">
      <dsp:nvSpPr>
        <dsp:cNvPr id="0" name=""/>
        <dsp:cNvSpPr/>
      </dsp:nvSpPr>
      <dsp:spPr>
        <a:xfrm>
          <a:off x="5016323" y="2061752"/>
          <a:ext cx="3826768" cy="3826768"/>
        </a:xfrm>
        <a:prstGeom prst="circularArrow">
          <a:avLst>
            <a:gd name="adj1" fmla="val 4687"/>
            <a:gd name="adj2" fmla="val 299029"/>
            <a:gd name="adj3" fmla="val 2539551"/>
            <a:gd name="adj4" fmla="val 1581178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1436F-23BC-40C3-B207-DA09B0A4376E}">
      <dsp:nvSpPr>
        <dsp:cNvPr id="0" name=""/>
        <dsp:cNvSpPr/>
      </dsp:nvSpPr>
      <dsp:spPr>
        <a:xfrm>
          <a:off x="1073719" y="1119282"/>
          <a:ext cx="2780386" cy="278038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D95B9-2CB8-4980-9E8C-8680EDEC21B4}">
      <dsp:nvSpPr>
        <dsp:cNvPr id="0" name=""/>
        <dsp:cNvSpPr/>
      </dsp:nvSpPr>
      <dsp:spPr>
        <a:xfrm rot="980693">
          <a:off x="3936221" y="12739"/>
          <a:ext cx="2997816" cy="299781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DA790-33A4-4498-9892-02215B9418EB}">
      <dsp:nvSpPr>
        <dsp:cNvPr id="0" name=""/>
        <dsp:cNvSpPr/>
      </dsp:nvSpPr>
      <dsp:spPr>
        <a:xfrm>
          <a:off x="1911222" y="420356"/>
          <a:ext cx="2562234" cy="2618777"/>
        </a:xfrm>
        <a:prstGeom prst="gear9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Intercambio de experiencias y construcción del conocimiento </a:t>
          </a:r>
        </a:p>
      </dsp:txBody>
      <dsp:txXfrm>
        <a:off x="2426345" y="1030035"/>
        <a:ext cx="1531988" cy="1353372"/>
      </dsp:txXfrm>
    </dsp:sp>
    <dsp:sp modelId="{6FA4F6CE-5E7C-4606-ACFD-9F35C0F60ED1}">
      <dsp:nvSpPr>
        <dsp:cNvPr id="0" name=""/>
        <dsp:cNvSpPr/>
      </dsp:nvSpPr>
      <dsp:spPr>
        <a:xfrm>
          <a:off x="2404059" y="322726"/>
          <a:ext cx="2565425" cy="2565425"/>
        </a:xfrm>
        <a:prstGeom prst="circularArrow">
          <a:avLst>
            <a:gd name="adj1" fmla="val 4878"/>
            <a:gd name="adj2" fmla="val 312630"/>
            <a:gd name="adj3" fmla="val 3111169"/>
            <a:gd name="adj4" fmla="val 15264718"/>
            <a:gd name="adj5" fmla="val 5691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E7135-5C29-4758-82F3-1248E45A9658}">
      <dsp:nvSpPr>
        <dsp:cNvPr id="0" name=""/>
        <dsp:cNvSpPr/>
      </dsp:nvSpPr>
      <dsp:spPr>
        <a:xfrm>
          <a:off x="2426996" y="17838"/>
          <a:ext cx="7921537" cy="18155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Trabajo  individual y autónomo desarrollado a partir de los talleres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Construidas a partir de una narrativa en la que se incluyen nuestros personajes 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Su metodología se basa en cuatro momentos.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6996" y="244782"/>
        <a:ext cx="7240706" cy="1361662"/>
      </dsp:txXfrm>
    </dsp:sp>
    <dsp:sp modelId="{7DA63212-8277-45D0-BDC8-3E0BE7FE1395}">
      <dsp:nvSpPr>
        <dsp:cNvPr id="0" name=""/>
        <dsp:cNvSpPr/>
      </dsp:nvSpPr>
      <dsp:spPr>
        <a:xfrm>
          <a:off x="0" y="100754"/>
          <a:ext cx="2417160" cy="15423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latin typeface="Arial" panose="020B0604020202020204" pitchFamily="34" charset="0"/>
              <a:cs typeface="Arial" panose="020B0604020202020204" pitchFamily="34" charset="0"/>
            </a:rPr>
            <a:t>GUÍA</a:t>
          </a:r>
        </a:p>
      </dsp:txBody>
      <dsp:txXfrm>
        <a:off x="75291" y="176045"/>
        <a:ext cx="2266578" cy="1391760"/>
      </dsp:txXfrm>
    </dsp:sp>
    <dsp:sp modelId="{2B6AB255-C705-4585-80A1-F3E801938C6D}">
      <dsp:nvSpPr>
        <dsp:cNvPr id="0" name=""/>
        <dsp:cNvSpPr/>
      </dsp:nvSpPr>
      <dsp:spPr>
        <a:xfrm>
          <a:off x="2932971" y="1640007"/>
          <a:ext cx="7269203" cy="13977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Herramienta que permite registrar la observación y la reflexión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Observar los procesos pedagógicos de los niños y las niñas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Promueve la construcción del conocimiento en CTeI.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200" kern="1200" dirty="0"/>
        </a:p>
      </dsp:txBody>
      <dsp:txXfrm>
        <a:off x="2932971" y="1814728"/>
        <a:ext cx="6745039" cy="1048328"/>
      </dsp:txXfrm>
    </dsp:sp>
    <dsp:sp modelId="{C8D77B2E-02CE-4006-A35C-D52B54DAE9A2}">
      <dsp:nvSpPr>
        <dsp:cNvPr id="0" name=""/>
        <dsp:cNvSpPr/>
      </dsp:nvSpPr>
      <dsp:spPr>
        <a:xfrm>
          <a:off x="0" y="1810976"/>
          <a:ext cx="2914933" cy="105583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Bitácora</a:t>
          </a:r>
        </a:p>
      </dsp:txBody>
      <dsp:txXfrm>
        <a:off x="51542" y="1862518"/>
        <a:ext cx="2811849" cy="952750"/>
      </dsp:txXfrm>
    </dsp:sp>
    <dsp:sp modelId="{3A57E8DA-712E-42D6-988E-2C60CAD8A8DE}">
      <dsp:nvSpPr>
        <dsp:cNvPr id="0" name=""/>
        <dsp:cNvSpPr/>
      </dsp:nvSpPr>
      <dsp:spPr>
        <a:xfrm>
          <a:off x="2772982" y="3092208"/>
          <a:ext cx="7428777" cy="13977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Se evalúa en una escala de valoración de 10 a 100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Son aprobadas con una calificación de 60 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Se adjuntan a las aulas virtuales con un tiempo estimado de cierre de una semana, tiempo en el que se deberán desarrollar. </a:t>
          </a:r>
        </a:p>
      </dsp:txBody>
      <dsp:txXfrm>
        <a:off x="2772982" y="3266929"/>
        <a:ext cx="6904613" cy="1048328"/>
      </dsp:txXfrm>
    </dsp:sp>
    <dsp:sp modelId="{746B0600-87B4-4388-BDC6-A15BD9AF6B3C}">
      <dsp:nvSpPr>
        <dsp:cNvPr id="0" name=""/>
        <dsp:cNvSpPr/>
      </dsp:nvSpPr>
      <dsp:spPr>
        <a:xfrm>
          <a:off x="0" y="3132470"/>
          <a:ext cx="2742030" cy="130936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Valoración y tiempo de desarrollo</a:t>
          </a:r>
        </a:p>
      </dsp:txBody>
      <dsp:txXfrm>
        <a:off x="63918" y="3196388"/>
        <a:ext cx="2614194" cy="1181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9FEF5-61B8-4184-9FAF-EB285FD4587F}">
      <dsp:nvSpPr>
        <dsp:cNvPr id="0" name=""/>
        <dsp:cNvSpPr/>
      </dsp:nvSpPr>
      <dsp:spPr>
        <a:xfrm>
          <a:off x="0" y="0"/>
          <a:ext cx="8475181" cy="10320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1" kern="1200" dirty="0">
              <a:latin typeface="Roboto" panose="02000000000000000000"/>
            </a:rPr>
            <a:t>Diseño de un ambiente STEM MD a través de “Rincones de juego de la CTeI”</a:t>
          </a:r>
          <a:endParaRPr lang="es-ES" sz="1900" b="1" kern="1200" dirty="0"/>
        </a:p>
      </dsp:txBody>
      <dsp:txXfrm>
        <a:off x="30228" y="30228"/>
        <a:ext cx="7274302" cy="971600"/>
      </dsp:txXfrm>
    </dsp:sp>
    <dsp:sp modelId="{B1A7AFC0-FE4B-4EBA-9DD6-32981DBCD727}">
      <dsp:nvSpPr>
        <dsp:cNvPr id="0" name=""/>
        <dsp:cNvSpPr/>
      </dsp:nvSpPr>
      <dsp:spPr>
        <a:xfrm>
          <a:off x="722848" y="1280584"/>
          <a:ext cx="8475181" cy="1032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Roboto" panose="02000000000000000000"/>
            </a:rPr>
            <a:t>Acompañamiento para el proceso del diseño y construcción de los proyectos integradores </a:t>
          </a:r>
          <a:endParaRPr lang="es-ES" sz="1900" b="1" kern="1200" dirty="0"/>
        </a:p>
      </dsp:txBody>
      <dsp:txXfrm>
        <a:off x="753076" y="1310812"/>
        <a:ext cx="7034092" cy="971600"/>
      </dsp:txXfrm>
    </dsp:sp>
    <dsp:sp modelId="{57A234E9-9C70-4B90-A84E-BC411418EEA5}">
      <dsp:nvSpPr>
        <dsp:cNvPr id="0" name=""/>
        <dsp:cNvSpPr/>
      </dsp:nvSpPr>
      <dsp:spPr>
        <a:xfrm>
          <a:off x="1408998" y="2439407"/>
          <a:ext cx="8475181" cy="10320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Roboto" panose="02000000000000000000"/>
            </a:rPr>
            <a:t>Apropiación social de construcción colectiva de conocimiento a partir del dialogo de saberes e intercambios de experiencias </a:t>
          </a:r>
        </a:p>
      </dsp:txBody>
      <dsp:txXfrm>
        <a:off x="1439226" y="2469635"/>
        <a:ext cx="7044686" cy="971600"/>
      </dsp:txXfrm>
    </dsp:sp>
    <dsp:sp modelId="{71989D0D-1175-4DBF-A14E-518644CBF34D}">
      <dsp:nvSpPr>
        <dsp:cNvPr id="0" name=""/>
        <dsp:cNvSpPr/>
      </dsp:nvSpPr>
      <dsp:spPr>
        <a:xfrm>
          <a:off x="2118795" y="3659111"/>
          <a:ext cx="8475181" cy="10320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latin typeface="Roboto" panose="02000000000000000000"/>
            </a:rPr>
            <a:t>Desarrollo de habilidades de pensamiento científico, critico, computacional a través de la resolución de retos y problemáticas sociales. </a:t>
          </a:r>
          <a:endParaRPr lang="es-ES" sz="1900" b="1" kern="1200" dirty="0"/>
        </a:p>
      </dsp:txBody>
      <dsp:txXfrm>
        <a:off x="2149023" y="3689339"/>
        <a:ext cx="7034092" cy="971600"/>
      </dsp:txXfrm>
    </dsp:sp>
    <dsp:sp modelId="{359BAD88-6CC0-48AB-98E0-EE6F0FAB2FB2}">
      <dsp:nvSpPr>
        <dsp:cNvPr id="0" name=""/>
        <dsp:cNvSpPr/>
      </dsp:nvSpPr>
      <dsp:spPr>
        <a:xfrm>
          <a:off x="7804344" y="790461"/>
          <a:ext cx="670837" cy="6708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>
        <a:off x="7955282" y="790461"/>
        <a:ext cx="368961" cy="504805"/>
      </dsp:txXfrm>
    </dsp:sp>
    <dsp:sp modelId="{730DAAB6-8E07-42CE-AB00-3B6BAC7A4F83}">
      <dsp:nvSpPr>
        <dsp:cNvPr id="0" name=""/>
        <dsp:cNvSpPr/>
      </dsp:nvSpPr>
      <dsp:spPr>
        <a:xfrm>
          <a:off x="8514141" y="2010165"/>
          <a:ext cx="670837" cy="67083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>
        <a:off x="8665079" y="2010165"/>
        <a:ext cx="368961" cy="504805"/>
      </dsp:txXfrm>
    </dsp:sp>
    <dsp:sp modelId="{15A0CAF6-A8F8-4119-8C69-0AB7C0A7474C}">
      <dsp:nvSpPr>
        <dsp:cNvPr id="0" name=""/>
        <dsp:cNvSpPr/>
      </dsp:nvSpPr>
      <dsp:spPr>
        <a:xfrm>
          <a:off x="9213343" y="3229869"/>
          <a:ext cx="670837" cy="6708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>
        <a:off x="9364281" y="3229869"/>
        <a:ext cx="368961" cy="5048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4662B-85ED-410A-A9D6-4122BADAC56F}">
      <dsp:nvSpPr>
        <dsp:cNvPr id="0" name=""/>
        <dsp:cNvSpPr/>
      </dsp:nvSpPr>
      <dsp:spPr>
        <a:xfrm>
          <a:off x="1744320" y="247040"/>
          <a:ext cx="2449468" cy="22870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3C727-D75C-489E-851A-E4E3DA18C5E0}">
      <dsp:nvSpPr>
        <dsp:cNvPr id="0" name=""/>
        <dsp:cNvSpPr/>
      </dsp:nvSpPr>
      <dsp:spPr>
        <a:xfrm>
          <a:off x="797148" y="1515829"/>
          <a:ext cx="1401900" cy="1118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700" kern="1200" dirty="0">
              <a:latin typeface="Arial" panose="020B0604020202020204" pitchFamily="34" charset="0"/>
              <a:cs typeface="Arial" panose="020B0604020202020204" pitchFamily="34" charset="0"/>
            </a:rPr>
            <a:t>50 mejores Proyectos Integradores  </a:t>
          </a:r>
        </a:p>
      </dsp:txBody>
      <dsp:txXfrm>
        <a:off x="797148" y="1515829"/>
        <a:ext cx="1401900" cy="1118012"/>
      </dsp:txXfrm>
    </dsp:sp>
    <dsp:sp modelId="{433C17A4-FD70-469D-ABFC-E393C7C1EDDC}">
      <dsp:nvSpPr>
        <dsp:cNvPr id="0" name=""/>
        <dsp:cNvSpPr/>
      </dsp:nvSpPr>
      <dsp:spPr>
        <a:xfrm>
          <a:off x="5313306" y="300813"/>
          <a:ext cx="2679212" cy="238583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943BB-A494-4603-A381-515D8C956D2A}">
      <dsp:nvSpPr>
        <dsp:cNvPr id="0" name=""/>
        <dsp:cNvSpPr/>
      </dsp:nvSpPr>
      <dsp:spPr>
        <a:xfrm>
          <a:off x="4890162" y="1595633"/>
          <a:ext cx="1235068" cy="11203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3 ganadores </a:t>
          </a:r>
        </a:p>
      </dsp:txBody>
      <dsp:txXfrm>
        <a:off x="4890162" y="1595633"/>
        <a:ext cx="1235068" cy="1120383"/>
      </dsp:txXfrm>
    </dsp:sp>
    <dsp:sp modelId="{522378B6-DC48-481E-9DCE-AD7DC68F42B3}">
      <dsp:nvSpPr>
        <dsp:cNvPr id="0" name=""/>
        <dsp:cNvSpPr/>
      </dsp:nvSpPr>
      <dsp:spPr>
        <a:xfrm>
          <a:off x="3753678" y="2892499"/>
          <a:ext cx="2903350" cy="2270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1A5B5-A395-4C83-91B2-3F602C8FB8EF}">
      <dsp:nvSpPr>
        <dsp:cNvPr id="0" name=""/>
        <dsp:cNvSpPr/>
      </dsp:nvSpPr>
      <dsp:spPr>
        <a:xfrm>
          <a:off x="2593823" y="3239760"/>
          <a:ext cx="1844813" cy="14521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Salida pedagógica parque temático de departamento de Cundinamarca</a:t>
          </a:r>
        </a:p>
      </dsp:txBody>
      <dsp:txXfrm>
        <a:off x="2593823" y="3239760"/>
        <a:ext cx="1844813" cy="14521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FB128-848C-4357-8A38-9E2A04B75FA1}">
      <dsp:nvSpPr>
        <dsp:cNvPr id="0" name=""/>
        <dsp:cNvSpPr/>
      </dsp:nvSpPr>
      <dsp:spPr>
        <a:xfrm>
          <a:off x="3761293" y="0"/>
          <a:ext cx="3813796" cy="12735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Arial" panose="020B0604020202020204" pitchFamily="34" charset="0"/>
              <a:cs typeface="Arial" panose="020B0604020202020204" pitchFamily="34" charset="0"/>
            </a:rPr>
            <a:t>Envío de Documentación </a:t>
          </a:r>
        </a:p>
      </dsp:txBody>
      <dsp:txXfrm>
        <a:off x="3798595" y="37302"/>
        <a:ext cx="3739192" cy="1198982"/>
      </dsp:txXfrm>
    </dsp:sp>
    <dsp:sp modelId="{F141A779-AA01-4E5F-8256-D75729E45F50}">
      <dsp:nvSpPr>
        <dsp:cNvPr id="0" name=""/>
        <dsp:cNvSpPr/>
      </dsp:nvSpPr>
      <dsp:spPr>
        <a:xfrm rot="5400000">
          <a:off x="5429393" y="1305426"/>
          <a:ext cx="477595" cy="573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496257" y="1353185"/>
        <a:ext cx="343868" cy="334317"/>
      </dsp:txXfrm>
    </dsp:sp>
    <dsp:sp modelId="{245ABA22-C441-42FE-A463-E9366D887B60}">
      <dsp:nvSpPr>
        <dsp:cNvPr id="0" name=""/>
        <dsp:cNvSpPr/>
      </dsp:nvSpPr>
      <dsp:spPr>
        <a:xfrm>
          <a:off x="3761293" y="1910380"/>
          <a:ext cx="3813796" cy="1273586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Arial" panose="020B0604020202020204" pitchFamily="34" charset="0"/>
              <a:cs typeface="Arial" panose="020B0604020202020204" pitchFamily="34" charset="0"/>
            </a:rPr>
            <a:t>Confirmación carta de notificación por correo </a:t>
          </a:r>
        </a:p>
      </dsp:txBody>
      <dsp:txXfrm>
        <a:off x="3798595" y="1947682"/>
        <a:ext cx="3739192" cy="1198982"/>
      </dsp:txXfrm>
    </dsp:sp>
    <dsp:sp modelId="{DB4CA63D-74A7-4DE9-97C5-A8B4FDA1EF33}">
      <dsp:nvSpPr>
        <dsp:cNvPr id="0" name=""/>
        <dsp:cNvSpPr/>
      </dsp:nvSpPr>
      <dsp:spPr>
        <a:xfrm rot="5400000">
          <a:off x="5429393" y="3215807"/>
          <a:ext cx="477595" cy="573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496257" y="3263566"/>
        <a:ext cx="343868" cy="334317"/>
      </dsp:txXfrm>
    </dsp:sp>
    <dsp:sp modelId="{2F07498C-ADCF-42D0-A065-FC688B20DFAC}">
      <dsp:nvSpPr>
        <dsp:cNvPr id="0" name=""/>
        <dsp:cNvSpPr/>
      </dsp:nvSpPr>
      <dsp:spPr>
        <a:xfrm>
          <a:off x="3761293" y="3820761"/>
          <a:ext cx="3813796" cy="1273586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Arial" panose="020B0604020202020204" pitchFamily="34" charset="0"/>
              <a:cs typeface="Arial" panose="020B0604020202020204" pitchFamily="34" charset="0"/>
            </a:rPr>
            <a:t>GRACIAS </a:t>
          </a:r>
        </a:p>
      </dsp:txBody>
      <dsp:txXfrm>
        <a:off x="3798595" y="3858063"/>
        <a:ext cx="3739192" cy="1198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5069B-DC7B-48F7-98C9-A71F32415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DCFFB0-A35E-4EAD-95BD-EB786F471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6D8152-AB71-414B-AD0F-5EED4201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B57A8B-E7DA-45AB-9B51-D56D57C4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A9A2F6-D7F7-4B7A-96D8-70C9788E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93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F9C6D-2CB7-422D-982A-6356F194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54D5AF-7F4F-427E-AD34-1EF707EC7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147D59-BB46-41C7-A7EC-9B04E0A7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35E9E-F606-4FF5-B21C-05A4ED26B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51B791-770D-4161-B263-D2237BB5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12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109BC8-B680-45FB-A51B-024300569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E919CA-4F8F-411D-82A9-917A4D183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776248-5F2B-46A0-88F2-9E3CB6D2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31FFCB-D87E-4819-BDBB-6EFFD126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91D51-ACF4-42A7-85FE-BC0A25F56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80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3C83A7-66C5-4F4D-82AE-D22756F0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D06F8D-B416-4C74-93AA-13F7C5127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71545E-7448-4904-A24A-C9E81BF1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492EC0-52D7-4AFC-8DFA-AF8F882B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0250E-A9FB-4FB7-85F7-9840FEAA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06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9997D-59C0-4454-956F-2B7D993F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75C512-36FE-4BC2-BEF8-C79FF8514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C5EA4-C809-4CD6-B96D-5DDC9892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39BB4E-BBEB-48BE-8DB4-61B98256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829BA9-E8B9-4075-AE0C-63403E11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81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36DAA-FAEB-4E70-8E44-004736FD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64CCD3-5A61-4347-BDB3-514D8FE5D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00D2A4-A424-44D9-8705-31D211CDD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D4FC37-B2E0-49D0-8A30-A04A50F3A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81EFD9-325F-4F9A-85A4-590E957C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D99446-952C-476A-B938-10473BC3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67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4BAFC9-4C15-4390-850B-E619A298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975D88-ACFD-4174-A162-349E0DC49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E60A00-F0B0-4391-9DF8-F3554C0D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4524AC7-48C1-449D-9D6A-4F7E85C10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7295F80-2045-4515-8FE2-F0F9FE4B3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1C7E8F6-F708-4FB8-A781-13692E9D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8ADC150-F43E-4E11-917B-43EE5C233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E56A39-3A68-400F-A0F8-8A5BCC28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2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63D2A-68F7-465B-98F8-69F46028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93E60B-136C-476A-8D48-0B6CCAB79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FE878D-F5D1-4551-9989-DE45C111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886C26-1CDE-42A8-89F0-E27422A2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2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FD7B44E-80D2-4EC3-B046-F51C0204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8E7087-3E94-4856-BB17-1E05B203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6683EA-324E-4CD0-A2D2-969B8ED4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753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03D83-899E-4A18-9B01-C4ED26D2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C31E08-F0D7-4E6A-AADE-82AEF1E10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F4C2D1-1385-4F2E-84C7-BE3BD4AF2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E71653-066A-4B4B-8343-EE73BFA4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23D862-AE3F-4335-B8A2-7EAE308C4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7FA4E9-0710-401D-94C6-5F962765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81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9CA88-4C9D-4A1D-90AA-8F0F229C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C04AC6-AEBF-4F2D-8F1D-F03DF25E3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020D5A-94CD-4DB9-AFB6-092367E35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D97CA3-1DF0-4B1A-8871-C4EAE3D7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F79CCD-D8E2-4C92-B351-79E4F986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952AEC-2E4B-4ECF-8512-A391FDCB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40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80A4E78-1793-413A-A654-E3670DCC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1CFF1B-2527-4849-BD47-C17BAE729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B8B53E-6A30-4581-984E-AA7077634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6764F-FAC9-4B40-AD26-D6E942674A44}" type="datetimeFigureOut">
              <a:rPr lang="es-ES" smtClean="0"/>
              <a:t>28/04/2022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3D2A20-8674-417D-9F51-83A87A7B3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0DCA2D-1C26-4C46-8A1D-289673127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AE64F-14FF-4822-B297-79AA7153D3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51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12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8.png"/><Relationship Id="rId10" Type="http://schemas.openxmlformats.org/officeDocument/2006/relationships/diagramQuickStyle" Target="../diagrams/quickStyle3.xml"/><Relationship Id="rId4" Type="http://schemas.microsoft.com/office/2007/relationships/hdphoto" Target="../media/hdphoto3.wdp"/><Relationship Id="rId9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64B5A-07CB-48F3-A927-93A23D25B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95" y="1082328"/>
            <a:ext cx="9808336" cy="1821338"/>
          </a:xfrm>
        </p:spPr>
        <p:txBody>
          <a:bodyPr>
            <a:normAutofit/>
          </a:bodyPr>
          <a:lstStyle/>
          <a:p>
            <a:pPr algn="r"/>
            <a:r>
              <a:rPr lang="es-CO" sz="3000" b="1" dirty="0">
                <a:solidFill>
                  <a:srgbClr val="F5AB00"/>
                </a:solidFill>
                <a:latin typeface="Roboto" panose="02000000000000000000"/>
              </a:rPr>
              <a:t>STEM MD: ESCENARIO PARA EL DESARROLLO INTEGRAL DE LA PRIMERA INFANCIA DESDE LA EDUCACIÓN INICIAL EN CUNDINAMARCA </a:t>
            </a:r>
            <a:endParaRPr lang="es-ES" sz="3000" b="1" dirty="0">
              <a:solidFill>
                <a:srgbClr val="F5AB00"/>
              </a:solidFill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539E77-EBF3-410B-8252-DF925A603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8824" y="3043666"/>
            <a:ext cx="9127307" cy="2288188"/>
          </a:xfrm>
        </p:spPr>
        <p:txBody>
          <a:bodyPr>
            <a:normAutofit/>
          </a:bodyPr>
          <a:lstStyle/>
          <a:p>
            <a:pPr algn="r"/>
            <a:r>
              <a:rPr lang="es-CO" dirty="0">
                <a:solidFill>
                  <a:schemeClr val="bg1"/>
                </a:solidFill>
                <a:latin typeface="Roboto" panose="02000000000000000000"/>
              </a:rPr>
              <a:t>CURSO ESPECIALIZADO PARA AGENTES EDUCATIVOS DE PRIMERA INFANCIA EN 67 MUNICIPIOS DEL DEPARTAMENTO DE CUNDINAMARCA</a:t>
            </a:r>
          </a:p>
          <a:p>
            <a:pPr algn="r"/>
            <a:endParaRPr lang="es-CO" dirty="0">
              <a:solidFill>
                <a:schemeClr val="bg1"/>
              </a:solidFill>
              <a:latin typeface="Roboto" panose="02000000000000000000"/>
            </a:endParaRPr>
          </a:p>
          <a:p>
            <a:pPr algn="r"/>
            <a:r>
              <a:rPr lang="es-CO" dirty="0">
                <a:solidFill>
                  <a:schemeClr val="bg1"/>
                </a:solidFill>
                <a:latin typeface="Roboto" panose="02000000000000000000"/>
              </a:rPr>
              <a:t>PROYECTO CACTI COHORTE II 2022</a:t>
            </a:r>
          </a:p>
          <a:p>
            <a:pPr algn="r"/>
            <a:endParaRPr lang="es-ES" dirty="0">
              <a:solidFill>
                <a:schemeClr val="bg1"/>
              </a:solidFill>
              <a:latin typeface="Roboto" panose="0200000000000000000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70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ACF0B1F4-16FA-49E1-BBA1-777FCC26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dondear rectángulo de esquina del mismo lado 41">
            <a:extLst>
              <a:ext uri="{FF2B5EF4-FFF2-40B4-BE49-F238E27FC236}">
                <a16:creationId xmlns:a16="http://schemas.microsoft.com/office/drawing/2014/main" id="{E7D80803-045F-4338-934A-D5227EC3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324" y="727642"/>
            <a:ext cx="9459504" cy="944153"/>
          </a:xfrm>
          <a:prstGeom prst="round2SameRect">
            <a:avLst>
              <a:gd name="adj1" fmla="val 50000"/>
              <a:gd name="adj2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" sz="1800" b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MÓDULO 3: </a:t>
            </a:r>
            <a:r>
              <a:rPr lang="es-CO" sz="1800" b="1">
                <a:latin typeface="Helvetica" panose="020B0604020202020204" pitchFamily="34" charset="0"/>
                <a:cs typeface="Helvetica" panose="020B0604020202020204" pitchFamily="34" charset="0"/>
              </a:rPr>
              <a:t>¿Cómo potenciar el desarrollo y la participación infantil a través de STEM? (35 horas)</a:t>
            </a:r>
            <a:endParaRPr lang="es-CO" sz="1800" b="1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Llamada de flecha cuádruple 5"/>
          <p:cNvSpPr/>
          <p:nvPr/>
        </p:nvSpPr>
        <p:spPr>
          <a:xfrm>
            <a:off x="3470002" y="2719931"/>
            <a:ext cx="4051300" cy="2362200"/>
          </a:xfrm>
          <a:prstGeom prst="quadArrowCallou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896360" y="1769919"/>
            <a:ext cx="3495402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0084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1.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Creando ambientes STEM MD para la primera infancia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84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937526" y="3312387"/>
            <a:ext cx="3330302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2.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Construyendo e innovando proyectos de aula a través de STEM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448872" y="5157556"/>
            <a:ext cx="4204956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3.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Ingeniando material de exploración y juego para la primera infancia 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7323" y="3058162"/>
            <a:ext cx="2962002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84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Webinario.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Pensamiento científico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 STEM</a:t>
            </a:r>
          </a:p>
        </p:txBody>
      </p:sp>
      <p:pic>
        <p:nvPicPr>
          <p:cNvPr id="21" name="Imagen 20" descr="Imagen que contiene ratón&#10;&#10;Descripción generada automáticamente">
            <a:extLst>
              <a:ext uri="{FF2B5EF4-FFF2-40B4-BE49-F238E27FC236}">
                <a16:creationId xmlns:a16="http://schemas.microsoft.com/office/drawing/2014/main" id="{8BA2184D-1029-4D17-8C10-E0F5E06EF9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82" y="3185692"/>
            <a:ext cx="1524337" cy="14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49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ACF0B1F4-16FA-49E1-BBA1-777FCC26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dondear rectángulo de esquina del mismo lado 41">
            <a:extLst>
              <a:ext uri="{FF2B5EF4-FFF2-40B4-BE49-F238E27FC236}">
                <a16:creationId xmlns:a16="http://schemas.microsoft.com/office/drawing/2014/main" id="{E7D80803-045F-4338-934A-D5227EC3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324" y="727642"/>
            <a:ext cx="9459504" cy="944153"/>
          </a:xfrm>
          <a:prstGeom prst="round2SameRect">
            <a:avLst>
              <a:gd name="adj1" fmla="val 50000"/>
              <a:gd name="adj2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" sz="1800" b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MÓDULO 4: </a:t>
            </a:r>
            <a:r>
              <a:rPr lang="es-CO" sz="1800" b="1">
                <a:latin typeface="Helvetica" panose="020B0604020202020204" pitchFamily="34" charset="0"/>
                <a:cs typeface="Helvetica" panose="020B0604020202020204" pitchFamily="34" charset="0"/>
              </a:rPr>
              <a:t>Proyectos de aula para el desarrollo del pensamiento computacional en niños y niñas de la primera infancia (35 horas)</a:t>
            </a:r>
            <a:endParaRPr lang="es-CO" sz="1800" b="1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Llamada de flecha cuádruple 5"/>
          <p:cNvSpPr/>
          <p:nvPr/>
        </p:nvSpPr>
        <p:spPr>
          <a:xfrm>
            <a:off x="3470002" y="2719931"/>
            <a:ext cx="4051300" cy="2362200"/>
          </a:xfrm>
          <a:prstGeom prst="quadArrowCallou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896360" y="1769919"/>
            <a:ext cx="3495402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84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Taller 1.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Máquinas Mecánicas 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84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937526" y="3312387"/>
            <a:ext cx="3330302" cy="1477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2.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 programación desconectada como propuesta para diseñar actividades con la primera infancia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448872" y="5224726"/>
            <a:ext cx="4204956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3.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Experiencia creando mi propio Robot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7323" y="3436704"/>
            <a:ext cx="2962002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84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Webinario.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Máquinas mecánicas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Programación </a:t>
            </a:r>
          </a:p>
        </p:txBody>
      </p:sp>
      <p:pic>
        <p:nvPicPr>
          <p:cNvPr id="21" name="Imagen 20" descr="Imagen que contiene ratón&#10;&#10;Descripción generada automáticamente">
            <a:extLst>
              <a:ext uri="{FF2B5EF4-FFF2-40B4-BE49-F238E27FC236}">
                <a16:creationId xmlns:a16="http://schemas.microsoft.com/office/drawing/2014/main" id="{8BA2184D-1029-4D17-8C10-E0F5E06EF9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82" y="3185692"/>
            <a:ext cx="1524337" cy="14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92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4D5990-0E53-45E4-B550-BD5631DA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04DF7CF-5DB5-4A21-B02F-1DD250C40D84}"/>
              </a:ext>
            </a:extLst>
          </p:cNvPr>
          <p:cNvSpPr txBox="1">
            <a:spLocks/>
          </p:cNvSpPr>
          <p:nvPr/>
        </p:nvSpPr>
        <p:spPr>
          <a:xfrm>
            <a:off x="895081" y="329478"/>
            <a:ext cx="6574302" cy="64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000" b="1" dirty="0">
                <a:solidFill>
                  <a:srgbClr val="00548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WEBINAR </a:t>
            </a:r>
          </a:p>
        </p:txBody>
      </p:sp>
      <p:pic>
        <p:nvPicPr>
          <p:cNvPr id="10" name="Imagen 9" descr="Imagen que contiene persona, ropa, hombre, parado&#10;&#10;Descripción generada automáticamente">
            <a:extLst>
              <a:ext uri="{FF2B5EF4-FFF2-40B4-BE49-F238E27FC236}">
                <a16:creationId xmlns:a16="http://schemas.microsoft.com/office/drawing/2014/main" id="{F44A0AC3-94FD-4AB3-9D0E-545387EFD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075"/>
            <a:ext cx="2237875" cy="5807388"/>
          </a:xfrm>
          <a:prstGeom prst="rect">
            <a:avLst/>
          </a:prstGeom>
        </p:spPr>
      </p:pic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425340"/>
              </p:ext>
            </p:extLst>
          </p:nvPr>
        </p:nvGraphicFramePr>
        <p:xfrm>
          <a:off x="702603" y="991174"/>
          <a:ext cx="10515600" cy="543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81797605"/>
              </p:ext>
            </p:extLst>
          </p:nvPr>
        </p:nvGraphicFramePr>
        <p:xfrm>
          <a:off x="5960403" y="329478"/>
          <a:ext cx="5960403" cy="3792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84538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F0B1F4-16FA-49E1-BBA1-777FCC26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6EAB178-CC22-4C09-8E49-470C7F5D913D}"/>
              </a:ext>
            </a:extLst>
          </p:cNvPr>
          <p:cNvSpPr txBox="1">
            <a:spLocks/>
          </p:cNvSpPr>
          <p:nvPr/>
        </p:nvSpPr>
        <p:spPr>
          <a:xfrm>
            <a:off x="3369211" y="172853"/>
            <a:ext cx="8439612" cy="64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Acompañamientos pedagógico Proyectos Integradores</a:t>
            </a:r>
            <a:endParaRPr lang="es-ES" sz="40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C34EDC09-7788-44D1-A45C-EB1315D382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96492"/>
              </p:ext>
            </p:extLst>
          </p:nvPr>
        </p:nvGraphicFramePr>
        <p:xfrm>
          <a:off x="1824575" y="991175"/>
          <a:ext cx="9465974" cy="4556209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732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2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1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ACTIVIDAD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8" marR="518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MEDIO/TIEMPO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8" marR="5183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2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Primer acompañamiento de asesoría para la implementación de los aprendizajes con niños y niñas.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8" marR="518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Virtual 1 horas por unidad de servicio 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8" marR="5183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28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Segundo acompañamiento de asesoría para la implementación de los aprendizajes con niños y niñas 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8" marR="518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Virtual 1 hora por unidad de servicio 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8" marR="5183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623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Tercer acompañamiento retroalimentación al proceso 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8" marR="518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Presencial 1 hora por unidad de servicio (pendiente espacio por concertar)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8" marR="5183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96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Cuarto acompañamiento toma de videos a las experiencias de los rincones de CTeI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8" marR="518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Presencial 1 hora por unidad de servicio (pendiente espacio por concertar)</a:t>
                      </a:r>
                      <a:endParaRPr lang="es-CO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Roboto" panose="020000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838" marR="5183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Imagen 10" descr="Imagen que contiene persona, mujer, naranja, sostener&#10;&#10;Descripción generada automáticamente">
            <a:extLst>
              <a:ext uri="{FF2B5EF4-FFF2-40B4-BE49-F238E27FC236}">
                <a16:creationId xmlns:a16="http://schemas.microsoft.com/office/drawing/2014/main" id="{013D9EE2-9634-4149-89B8-002823DF4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8" y="1476103"/>
            <a:ext cx="1721307" cy="407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4D5990-0E53-45E4-B550-BD5631DA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04DF7CF-5DB5-4A21-B02F-1DD250C40D84}"/>
              </a:ext>
            </a:extLst>
          </p:cNvPr>
          <p:cNvSpPr txBox="1">
            <a:spLocks/>
          </p:cNvSpPr>
          <p:nvPr/>
        </p:nvSpPr>
        <p:spPr>
          <a:xfrm>
            <a:off x="4557932" y="172853"/>
            <a:ext cx="6574302" cy="64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000" b="1" dirty="0">
                <a:solidFill>
                  <a:srgbClr val="00548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PRODUCTOS DE APRENDIZAJE CURSO ESPECIALIZADO 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2" b="964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80" y="5488696"/>
            <a:ext cx="1489886" cy="1156501"/>
          </a:xfrm>
          <a:prstGeom prst="rect">
            <a:avLst/>
          </a:prstGeom>
        </p:spPr>
      </p:pic>
      <p:pic>
        <p:nvPicPr>
          <p:cNvPr id="9" name="Marcador de contenido 8" descr="Imagen que contiene ratón&#10;&#10;Descripción generada automáticamente">
            <a:extLst>
              <a:ext uri="{FF2B5EF4-FFF2-40B4-BE49-F238E27FC236}">
                <a16:creationId xmlns:a16="http://schemas.microsoft.com/office/drawing/2014/main" id="{8BA2184D-1029-4D17-8C10-E0F5E06EF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168">
            <a:off x="546336" y="5244215"/>
            <a:ext cx="1260243" cy="114780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4" t="18286" r="15461" b="19809"/>
          <a:stretch/>
        </p:blipFill>
        <p:spPr>
          <a:xfrm rot="949991">
            <a:off x="1328322" y="5508152"/>
            <a:ext cx="593959" cy="553114"/>
          </a:xfrm>
          <a:prstGeom prst="rect">
            <a:avLst/>
          </a:prstGeom>
        </p:spPr>
      </p:pic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55133372"/>
              </p:ext>
            </p:extLst>
          </p:nvPr>
        </p:nvGraphicFramePr>
        <p:xfrm>
          <a:off x="783700" y="818322"/>
          <a:ext cx="10348534" cy="4893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27657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4D5990-0E53-45E4-B550-BD5631DA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28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04DF7CF-5DB5-4A21-B02F-1DD250C40D84}"/>
              </a:ext>
            </a:extLst>
          </p:cNvPr>
          <p:cNvSpPr txBox="1">
            <a:spLocks/>
          </p:cNvSpPr>
          <p:nvPr/>
        </p:nvSpPr>
        <p:spPr>
          <a:xfrm>
            <a:off x="4557932" y="172853"/>
            <a:ext cx="6574302" cy="64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000" b="1" dirty="0">
                <a:solidFill>
                  <a:srgbClr val="00548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Trayectoria de Aprendizaje </a:t>
            </a:r>
          </a:p>
        </p:txBody>
      </p:sp>
      <p:pic>
        <p:nvPicPr>
          <p:cNvPr id="10" name="Imagen 9" descr="Imagen que contiene persona, ropa, hombre, parado&#10;&#10;Descripción generada automáticamente">
            <a:extLst>
              <a:ext uri="{FF2B5EF4-FFF2-40B4-BE49-F238E27FC236}">
                <a16:creationId xmlns:a16="http://schemas.microsoft.com/office/drawing/2014/main" id="{F44A0AC3-94FD-4AB3-9D0E-545387EFD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952"/>
            <a:ext cx="1776549" cy="4610226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14124120"/>
              </p:ext>
            </p:extLst>
          </p:nvPr>
        </p:nvGraphicFramePr>
        <p:xfrm>
          <a:off x="799011" y="991176"/>
          <a:ext cx="10593977" cy="469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0168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4D5990-0E53-45E4-B550-BD5631DA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04DF7CF-5DB5-4A21-B02F-1DD250C40D84}"/>
              </a:ext>
            </a:extLst>
          </p:cNvPr>
          <p:cNvSpPr txBox="1">
            <a:spLocks/>
          </p:cNvSpPr>
          <p:nvPr/>
        </p:nvSpPr>
        <p:spPr>
          <a:xfrm>
            <a:off x="-693336" y="1227958"/>
            <a:ext cx="6574302" cy="64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000" b="1" dirty="0">
                <a:solidFill>
                  <a:srgbClr val="00548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INCENTIVOS 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16577484"/>
              </p:ext>
            </p:extLst>
          </p:nvPr>
        </p:nvGraphicFramePr>
        <p:xfrm>
          <a:off x="1223052" y="2216123"/>
          <a:ext cx="9745895" cy="544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1" b="98799" l="0" r="99776">
                        <a14:foregroundMark x1="18182" y1="36637" x2="18631" y2="90090"/>
                        <a14:foregroundMark x1="11560" y1="65165" x2="20988" y2="77477"/>
                        <a14:foregroundMark x1="15600" y1="44444" x2="18967" y2="30931"/>
                        <a14:foregroundMark x1="22447" y1="38138" x2="23681" y2="48649"/>
                        <a14:foregroundMark x1="83277" y1="30931" x2="85185" y2="88889"/>
                        <a14:foregroundMark x1="79574" y1="68468" x2="79461" y2="83483"/>
                        <a14:foregroundMark x1="78114" y1="71171" x2="76543" y2="86486"/>
                        <a14:foregroundMark x1="87093" y1="87988" x2="96745" y2="86186"/>
                        <a14:foregroundMark x1="89001" y1="74474" x2="89113" y2="81381"/>
                        <a14:foregroundMark x1="90123" y1="68769" x2="92256" y2="75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98" y="-240470"/>
            <a:ext cx="5372202" cy="200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F0B1F4-16FA-49E1-BBA1-777FCC26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6EAB178-CC22-4C09-8E49-470C7F5D913D}"/>
              </a:ext>
            </a:extLst>
          </p:cNvPr>
          <p:cNvSpPr txBox="1">
            <a:spLocks/>
          </p:cNvSpPr>
          <p:nvPr/>
        </p:nvSpPr>
        <p:spPr>
          <a:xfrm>
            <a:off x="2337245" y="172853"/>
            <a:ext cx="8439612" cy="64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VARIOS </a:t>
            </a:r>
            <a:endParaRPr lang="es-ES" sz="40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Imagen 10" descr="Imagen que contiene persona, mujer, naranja, sostener&#10;&#10;Descripción generada automáticamente">
            <a:extLst>
              <a:ext uri="{FF2B5EF4-FFF2-40B4-BE49-F238E27FC236}">
                <a16:creationId xmlns:a16="http://schemas.microsoft.com/office/drawing/2014/main" id="{013D9EE2-9634-4149-89B8-002823DF4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12" y="914175"/>
            <a:ext cx="2467417" cy="5171348"/>
          </a:xfrm>
          <a:prstGeom prst="rect">
            <a:avLst/>
          </a:prstGeom>
        </p:spPr>
      </p:pic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675831"/>
              </p:ext>
            </p:extLst>
          </p:nvPr>
        </p:nvGraphicFramePr>
        <p:xfrm>
          <a:off x="733696" y="991175"/>
          <a:ext cx="11336383" cy="509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6657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64B5A-07CB-48F3-A927-93A23D25B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5205" y="1804920"/>
            <a:ext cx="7979898" cy="769858"/>
          </a:xfrm>
        </p:spPr>
        <p:txBody>
          <a:bodyPr>
            <a:normAutofit/>
          </a:bodyPr>
          <a:lstStyle/>
          <a:p>
            <a:pPr algn="r"/>
            <a:r>
              <a:rPr lang="es-E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¡Gracias!</a:t>
            </a:r>
            <a:endParaRPr lang="es-E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539E77-EBF3-410B-8252-DF925A603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568" y="2973156"/>
            <a:ext cx="7979898" cy="1821338"/>
          </a:xfrm>
        </p:spPr>
        <p:txBody>
          <a:bodyPr/>
          <a:lstStyle/>
          <a:p>
            <a:pPr algn="r"/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Mayor información: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Componente de Agentes Educativos Primera Infancia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Correo: vivian.piraquive@uniminuto.edu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3168760781 </a:t>
            </a:r>
          </a:p>
          <a:p>
            <a:pPr algn="r"/>
            <a:endParaRPr lang="es-E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n 4" descr="Imagen que contiene sostener, mujer, parado, naranja&#10;&#10;Descripción generada automáticamente">
            <a:extLst>
              <a:ext uri="{FF2B5EF4-FFF2-40B4-BE49-F238E27FC236}">
                <a16:creationId xmlns:a16="http://schemas.microsoft.com/office/drawing/2014/main" id="{CECEA18D-CC4E-4097-80DE-28132A7C9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59" y="3330256"/>
            <a:ext cx="1193017" cy="3527744"/>
          </a:xfrm>
          <a:prstGeom prst="rect">
            <a:avLst/>
          </a:prstGeom>
        </p:spPr>
      </p:pic>
      <p:pic>
        <p:nvPicPr>
          <p:cNvPr id="7" name="Imagen 6" descr="Imagen que contiene persona, ropa, hombre, parado&#10;&#10;Descripción generada automáticamente">
            <a:extLst>
              <a:ext uri="{FF2B5EF4-FFF2-40B4-BE49-F238E27FC236}">
                <a16:creationId xmlns:a16="http://schemas.microsoft.com/office/drawing/2014/main" id="{1E9C1849-5794-4573-A26C-D51597263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5" y="3330256"/>
            <a:ext cx="1342794" cy="3484612"/>
          </a:xfrm>
          <a:prstGeom prst="rect">
            <a:avLst/>
          </a:prstGeom>
        </p:spPr>
      </p:pic>
      <p:pic>
        <p:nvPicPr>
          <p:cNvPr id="9" name="Imagen 8" descr="Imagen que contiene ratón&#10;&#10;Descripción generada automáticamente">
            <a:extLst>
              <a:ext uri="{FF2B5EF4-FFF2-40B4-BE49-F238E27FC236}">
                <a16:creationId xmlns:a16="http://schemas.microsoft.com/office/drawing/2014/main" id="{8BA2184D-1029-4D17-8C10-E0F5E06EF9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4" y="4794494"/>
            <a:ext cx="2078671" cy="1950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98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1FBE52B-72C0-4851-B468-413505B28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7932" y="327400"/>
            <a:ext cx="6574302" cy="645469"/>
          </a:xfrm>
        </p:spPr>
        <p:txBody>
          <a:bodyPr>
            <a:normAutofit/>
          </a:bodyPr>
          <a:lstStyle/>
          <a:p>
            <a:pPr algn="r"/>
            <a:r>
              <a:rPr lang="es-ES" sz="4000" b="1" dirty="0">
                <a:solidFill>
                  <a:srgbClr val="00548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PROYECTO CACTI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0D8AF0A-EC88-4D63-8231-91F79C092B9B}"/>
              </a:ext>
            </a:extLst>
          </p:cNvPr>
          <p:cNvSpPr txBox="1">
            <a:spLocks/>
          </p:cNvSpPr>
          <p:nvPr/>
        </p:nvSpPr>
        <p:spPr>
          <a:xfrm>
            <a:off x="3387144" y="972869"/>
            <a:ext cx="7745090" cy="5233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000" b="1" dirty="0">
                <a:solidFill>
                  <a:srgbClr val="0084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Cundinamarca apropia la Ciencia, la tecnología y la innovación. </a:t>
            </a:r>
          </a:p>
        </p:txBody>
      </p:sp>
      <p:pic>
        <p:nvPicPr>
          <p:cNvPr id="13" name="Imagen 12" descr="Imagen que contiene ratón&#10;&#10;Descripción generada automáticamente">
            <a:extLst>
              <a:ext uri="{FF2B5EF4-FFF2-40B4-BE49-F238E27FC236}">
                <a16:creationId xmlns:a16="http://schemas.microsoft.com/office/drawing/2014/main" id="{5CC4BD7B-B8DE-4CD7-BD16-5DBFAA4D91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52" y="3553260"/>
            <a:ext cx="1919738" cy="180178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81950" y="1596267"/>
            <a:ext cx="793458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Bienvenida ​</a:t>
            </a:r>
          </a:p>
          <a:p>
            <a:pPr marL="457200" indent="-457200">
              <a:buAutoNum type="arabicPeriod"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Palabras de apertura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Dra. Nelly Russi - Secretaria de Ciencia, Tecnología e Innovación, Gobernación de Cundinamarca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Iván Darío García – Coordinador Proyecto CACTI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Roy Morales Pérez - Líder Pedagógico Instituto UNNO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3. Presentación del equipo pedagógico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4. Actívate con Nekonec </a:t>
            </a: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5. Presentación Proyecto CACTI </a:t>
            </a: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6. Componente Madres comunitarias y/o Agentes educativos. </a:t>
            </a: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7. Estructura curso especializado 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8. Acompañamientos pedagógico Proyectos Integradores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9. Rincones de Ciencia, Tecnología e Innovación CTeI   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10. Cierre 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usc-powerpoint.officeapps.live.com/pods/GetClipboardImage.ashx?Id=1a0c1dc0-fdad-4f56-9d5e-0481898ee5d6&amp;DC=PUS3&amp;pkey=3846480f-83bb-4954-a9f8-93b336e57295&amp;wdwaccluster=PUS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7" t="48953" r="39357"/>
          <a:stretch/>
        </p:blipFill>
        <p:spPr bwMode="auto">
          <a:xfrm>
            <a:off x="8216537" y="2019633"/>
            <a:ext cx="1436915" cy="35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Imagen que contiene sostener, mujer, parado, naranja&#10;&#10;Descripción generada automáticamente">
            <a:extLst>
              <a:ext uri="{FF2B5EF4-FFF2-40B4-BE49-F238E27FC236}">
                <a16:creationId xmlns:a16="http://schemas.microsoft.com/office/drawing/2014/main" id="{CECEA18D-CC4E-4097-80DE-28132A7C9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34" y="1827300"/>
            <a:ext cx="1193017" cy="3527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906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exo 1. VIDEO DE PRESENTACIÓ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0982" y="769441"/>
            <a:ext cx="9034613" cy="487559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574885" y="0"/>
            <a:ext cx="5835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Actívate con Nekonec </a:t>
            </a:r>
            <a:endParaRPr lang="es-CO" sz="44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1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1FBE52B-72C0-4851-B468-413505B28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7932" y="327400"/>
            <a:ext cx="6574302" cy="645469"/>
          </a:xfrm>
        </p:spPr>
        <p:txBody>
          <a:bodyPr>
            <a:normAutofit/>
          </a:bodyPr>
          <a:lstStyle/>
          <a:p>
            <a:pPr algn="r"/>
            <a:r>
              <a:rPr lang="es-ES" sz="4000" b="1" dirty="0">
                <a:solidFill>
                  <a:srgbClr val="00548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PROYECTO CACTI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0D8AF0A-EC88-4D63-8231-91F79C092B9B}"/>
              </a:ext>
            </a:extLst>
          </p:cNvPr>
          <p:cNvSpPr txBox="1">
            <a:spLocks/>
          </p:cNvSpPr>
          <p:nvPr/>
        </p:nvSpPr>
        <p:spPr>
          <a:xfrm>
            <a:off x="3387144" y="972869"/>
            <a:ext cx="7745090" cy="5233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000" b="1" dirty="0">
                <a:solidFill>
                  <a:srgbClr val="0084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Cundinamarca apropia la Ciencia, la tecnología y la innovación. 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D3D946B1-12D9-4C6C-A04F-5F75F7B43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610" y="1667789"/>
            <a:ext cx="9474780" cy="3850832"/>
          </a:xfrm>
          <a:prstGeom prst="rect">
            <a:avLst/>
          </a:prstGeom>
        </p:spPr>
      </p:pic>
      <p:pic>
        <p:nvPicPr>
          <p:cNvPr id="13" name="Imagen 12" descr="Imagen que contiene ratón&#10;&#10;Descripción generada automáticamente">
            <a:extLst>
              <a:ext uri="{FF2B5EF4-FFF2-40B4-BE49-F238E27FC236}">
                <a16:creationId xmlns:a16="http://schemas.microsoft.com/office/drawing/2014/main" id="{5CC4BD7B-B8DE-4CD7-BD16-5DBFAA4D91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7" y="3239259"/>
            <a:ext cx="2078671" cy="1950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0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A0C34109-8F61-40FD-B2F3-C42AF8018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115" t="1652" r="6553" b="9525"/>
          <a:stretch/>
        </p:blipFill>
        <p:spPr>
          <a:xfrm>
            <a:off x="1558344" y="888642"/>
            <a:ext cx="9882388" cy="4675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8" descr="Imagen que contiene llevar, traje, tablero, vistiendo&#10;&#10;Descripción generada automáticamente">
            <a:extLst>
              <a:ext uri="{FF2B5EF4-FFF2-40B4-BE49-F238E27FC236}">
                <a16:creationId xmlns:a16="http://schemas.microsoft.com/office/drawing/2014/main" id="{7A4B1783-D216-4473-A865-AD9D2EA23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9996" y="2063717"/>
            <a:ext cx="2236567" cy="3683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760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70137C37-ABF8-4961-B1F6-6124EE47C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19" y="1117812"/>
            <a:ext cx="10388957" cy="4622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11" descr="Imagen que contiene mujer, sostener, jugador, raqueta&#10;&#10;Descripción generada automáticamente">
            <a:extLst>
              <a:ext uri="{FF2B5EF4-FFF2-40B4-BE49-F238E27FC236}">
                <a16:creationId xmlns:a16="http://schemas.microsoft.com/office/drawing/2014/main" id="{02C65286-B4B1-4329-8971-0429D3112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149" y="1702279"/>
            <a:ext cx="1741851" cy="3453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9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ACF0B1F4-16FA-49E1-BBA1-777FCC26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dondear rectángulo de esquina del mismo lado 41">
            <a:extLst>
              <a:ext uri="{FF2B5EF4-FFF2-40B4-BE49-F238E27FC236}">
                <a16:creationId xmlns:a16="http://schemas.microsoft.com/office/drawing/2014/main" id="{E7D80803-045F-4338-934A-D5227EC3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623" y="821670"/>
            <a:ext cx="9459504" cy="94415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rgbClr val="0639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_tradnl" sz="18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CURSO ESPECIALIZADO 120 HORAS</a:t>
            </a:r>
            <a:br>
              <a:rPr lang="es-ES_tradnl" sz="18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s-ES_tradnl" sz="18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STEM MD: ESCENARIO PARA EL DESARROLLO INTEGRAL DE LA PRIMERA INFANCIA DESDE LA EDUCACIÓN INICIAL EN CUNDINAMARCA </a:t>
            </a:r>
            <a:br>
              <a:rPr lang="es-ES_tradnl" sz="18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s-ES_tradnl" sz="1800" b="1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Llamada de flecha cuádruple 5"/>
          <p:cNvSpPr/>
          <p:nvPr/>
        </p:nvSpPr>
        <p:spPr>
          <a:xfrm>
            <a:off x="3657600" y="3045099"/>
            <a:ext cx="4051300" cy="2362200"/>
          </a:xfrm>
          <a:prstGeom prst="quadArrowCallou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35549" y="1965921"/>
            <a:ext cx="3495402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MÓDULO 1: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Referentes para la comprensión del desarrollo y la participación infantil</a:t>
            </a: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036198" y="3753350"/>
            <a:ext cx="3330302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MÓDULO 2: 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Apropiación social del conocimiento y STEM en la primera infancia  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35549" y="5563130"/>
            <a:ext cx="3495401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MÓDULO 3: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¿Cómo potenciar el desarrollo y la participación infantil a través de STEM?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47799" y="3337852"/>
            <a:ext cx="2962002" cy="17543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MÓDULO 4: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Proyectos de aula para el desarrollo del pensamiento científico en niños y niñas de la primera infancia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3" name="Imagen 22" descr="Imagen que contiene ratón&#10;&#10;Descripción generada automáticamente">
            <a:extLst>
              <a:ext uri="{FF2B5EF4-FFF2-40B4-BE49-F238E27FC236}">
                <a16:creationId xmlns:a16="http://schemas.microsoft.com/office/drawing/2014/main" id="{612B6745-DB07-40A6-AFB1-F9218330C5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44" y="3239539"/>
            <a:ext cx="1973922" cy="185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3248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ACF0B1F4-16FA-49E1-BBA1-777FCC26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dondear rectángulo de esquina del mismo lado 41">
            <a:extLst>
              <a:ext uri="{FF2B5EF4-FFF2-40B4-BE49-F238E27FC236}">
                <a16:creationId xmlns:a16="http://schemas.microsoft.com/office/drawing/2014/main" id="{E7D80803-045F-4338-934A-D5227EC3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623" y="821670"/>
            <a:ext cx="9459504" cy="944153"/>
          </a:xfrm>
          <a:prstGeom prst="round2SameRect">
            <a:avLst>
              <a:gd name="adj1" fmla="val 50000"/>
              <a:gd name="adj2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br>
              <a:rPr lang="es-ES_tradnl" sz="1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s-ES" sz="1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MÓDULO 1: </a:t>
            </a:r>
            <a:r>
              <a:rPr lang="es-CO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Referentes para la comprensión del desarrollo y la participación infantil (25 Horas)</a:t>
            </a:r>
            <a:br>
              <a:rPr lang="es-CO" sz="1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s-ES_tradnl" sz="18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Llamada de flecha cuádruple 5"/>
          <p:cNvSpPr/>
          <p:nvPr/>
        </p:nvSpPr>
        <p:spPr>
          <a:xfrm>
            <a:off x="3657600" y="3045099"/>
            <a:ext cx="4051300" cy="2362200"/>
          </a:xfrm>
          <a:prstGeom prst="quadArrowCallou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35549" y="1965921"/>
            <a:ext cx="3495402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84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1. 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¿Qué desarrollos potencian niños y niñas en su primera infancia?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150498" y="3823247"/>
            <a:ext cx="3330302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2.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¿Cómo potenciamos el desarrollo integral desde la primera infancia?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935549" y="5561381"/>
            <a:ext cx="3495401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3.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Sentido de la participación de los niños y las niñas en su propio desarrollo 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93188" y="3653521"/>
            <a:ext cx="2962002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Webinario.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Desarrollo infantil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Participación infantil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1" name="Imagen 20" descr="Imagen que contiene ratón&#10;&#10;Descripción generada automáticamente">
            <a:extLst>
              <a:ext uri="{FF2B5EF4-FFF2-40B4-BE49-F238E27FC236}">
                <a16:creationId xmlns:a16="http://schemas.microsoft.com/office/drawing/2014/main" id="{8BA2184D-1029-4D17-8C10-E0F5E06EF9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51" y="3507077"/>
            <a:ext cx="1615777" cy="151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6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ACF0B1F4-16FA-49E1-BBA1-777FCC269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dondear rectángulo de esquina del mismo lado 41">
            <a:extLst>
              <a:ext uri="{FF2B5EF4-FFF2-40B4-BE49-F238E27FC236}">
                <a16:creationId xmlns:a16="http://schemas.microsoft.com/office/drawing/2014/main" id="{E7D80803-045F-4338-934A-D5227EC3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623" y="821670"/>
            <a:ext cx="9459504" cy="944153"/>
          </a:xfrm>
          <a:prstGeom prst="round2SameRect">
            <a:avLst>
              <a:gd name="adj1" fmla="val 50000"/>
              <a:gd name="adj2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br>
              <a:rPr lang="es-ES_tradnl" sz="1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s-ES" sz="1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MÓDULO 2: </a:t>
            </a:r>
            <a:r>
              <a:rPr lang="es-E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Apropiación social del conocimiento científico y STEM en la primera infancia (25 horas)</a:t>
            </a:r>
            <a:r>
              <a:rPr lang="es-ES" sz="1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br>
              <a:rPr lang="es-CO" sz="1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s-ES_tradnl" sz="18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Llamada de flecha cuádruple 5"/>
          <p:cNvSpPr/>
          <p:nvPr/>
        </p:nvSpPr>
        <p:spPr>
          <a:xfrm>
            <a:off x="3470002" y="2719931"/>
            <a:ext cx="4051300" cy="2362200"/>
          </a:xfrm>
          <a:prstGeom prst="quadArrowCallou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35549" y="1965921"/>
            <a:ext cx="3495402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srgbClr val="0084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1.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Acercándonos a un ambiente STEM MD </a:t>
            </a:r>
            <a:r>
              <a:rPr kumimoji="0" lang="es-CO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Robotics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84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937526" y="3312387"/>
            <a:ext cx="3330302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2. 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Sentido de STEM MD </a:t>
            </a:r>
            <a:r>
              <a:rPr kumimoji="0" lang="es-CO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Robotics</a:t>
            </a:r>
            <a:r>
              <a:rPr kumimoji="0" lang="es-C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para la educación inicial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339535" y="5161246"/>
            <a:ext cx="5680527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3. 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Construyendo rincones de juego para la apropiación social de la CTeI en los niños y niñas de primera infancia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54000" y="3045099"/>
            <a:ext cx="2962002" cy="1477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Webinario.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STEM MD </a:t>
            </a:r>
            <a:r>
              <a:rPr kumimoji="0" lang="es-E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Robotics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Rincones de juego como estrategia pedagógica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1" name="Imagen 20" descr="Imagen que contiene ratón&#10;&#10;Descripción generada automáticamente">
            <a:extLst>
              <a:ext uri="{FF2B5EF4-FFF2-40B4-BE49-F238E27FC236}">
                <a16:creationId xmlns:a16="http://schemas.microsoft.com/office/drawing/2014/main" id="{8BA2184D-1029-4D17-8C10-E0F5E06EF9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82" y="3185692"/>
            <a:ext cx="1524337" cy="14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76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8"/>
  <p:tag name="ARTICULATE_PROJECT_OPEN" val="0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498D97D0AEA34996D9274E8A874438" ma:contentTypeVersion="10" ma:contentTypeDescription="Crear nuevo documento." ma:contentTypeScope="" ma:versionID="8b33c2c937fe97581f2c367e068dbf79">
  <xsd:schema xmlns:xsd="http://www.w3.org/2001/XMLSchema" xmlns:xs="http://www.w3.org/2001/XMLSchema" xmlns:p="http://schemas.microsoft.com/office/2006/metadata/properties" xmlns:ns2="1661c5d4-783f-4c52-9690-269c0b439237" xmlns:ns3="ab375f2e-ab1c-4e2b-a0ca-8eb44b499b6e" targetNamespace="http://schemas.microsoft.com/office/2006/metadata/properties" ma:root="true" ma:fieldsID="6521be0c47404d4e288a0d85b7abc71b" ns2:_="" ns3:_="">
    <xsd:import namespace="1661c5d4-783f-4c52-9690-269c0b439237"/>
    <xsd:import namespace="ab375f2e-ab1c-4e2b-a0ca-8eb44b499b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1c5d4-783f-4c52-9690-269c0b439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75f2e-ab1c-4e2b-a0ca-8eb44b499b6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A515AD-911B-48BD-9D08-31E760D5B594}">
  <ds:schemaRefs>
    <ds:schemaRef ds:uri="http://purl.org/dc/elements/1.1/"/>
    <ds:schemaRef ds:uri="http://schemas.microsoft.com/office/2006/metadata/properties"/>
    <ds:schemaRef ds:uri="1661c5d4-783f-4c52-9690-269c0b439237"/>
    <ds:schemaRef ds:uri="http://purl.org/dc/terms/"/>
    <ds:schemaRef ds:uri="http://schemas.openxmlformats.org/package/2006/metadata/core-properties"/>
    <ds:schemaRef ds:uri="http://purl.org/dc/dcmitype/"/>
    <ds:schemaRef ds:uri="ab375f2e-ab1c-4e2b-a0ca-8eb44b499b6e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6DD727A-E01C-491D-ABEE-7D19526ECD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4694C5-4DB2-4E57-9DDE-B83FED6F2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61c5d4-783f-4c52-9690-269c0b439237"/>
    <ds:schemaRef ds:uri="ab375f2e-ab1c-4e2b-a0ca-8eb44b499b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888</Words>
  <Application>Microsoft Office PowerPoint</Application>
  <PresentationFormat>Panorámica</PresentationFormat>
  <Paragraphs>105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Roboto</vt:lpstr>
      <vt:lpstr>Tahoma</vt:lpstr>
      <vt:lpstr>Tema de Office</vt:lpstr>
      <vt:lpstr>STEM MD: ESCENARIO PARA EL DESARROLLO INTEGRAL DE LA PRIMERA INFANCIA DESDE LA EDUCACIÓN INICIAL EN CUNDINAMARCA </vt:lpstr>
      <vt:lpstr>PROYECTO CACTI</vt:lpstr>
      <vt:lpstr>Presentación de PowerPoint</vt:lpstr>
      <vt:lpstr>PROYECTO CACTI</vt:lpstr>
      <vt:lpstr>Presentación de PowerPoint</vt:lpstr>
      <vt:lpstr>Presentación de PowerPoint</vt:lpstr>
      <vt:lpstr>CURSO ESPECIALIZADO 120 HORAS STEM MD: ESCENARIO PARA EL DESARROLLO INTEGRAL DE LA PRIMERA INFANCIA DESDE LA EDUCACIÓN INICIAL EN CUNDINAMARCA  </vt:lpstr>
      <vt:lpstr> MÓDULO 1: Referentes para la comprensión del desarrollo y la participación infantil (25 Horas) </vt:lpstr>
      <vt:lpstr> MÓDULO 2: Apropiación social del conocimiento científico y STEM en la primera infancia (25 horas)  </vt:lpstr>
      <vt:lpstr>MÓDULO 3: ¿Cómo potenciar el desarrollo y la participación infantil a través de STEM? (35 horas)</vt:lpstr>
      <vt:lpstr>MÓDULO 4: Proyectos de aula para el desarrollo del pensamiento computacional en niños y niñas de la primera infancia (35 horas)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JULIAN ALBERTO VALENCIA CORTES</dc:creator>
  <cp:lastModifiedBy>ROY WALDHIERSEN MORALES PEREZ</cp:lastModifiedBy>
  <cp:revision>162</cp:revision>
  <dcterms:created xsi:type="dcterms:W3CDTF">2020-07-22T16:37:56Z</dcterms:created>
  <dcterms:modified xsi:type="dcterms:W3CDTF">2022-04-28T15:02:53Z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5BDD922A-EB75-4CD6-A867-E234D0CD6025</vt:lpwstr>
  </property>
  <property fmtid="{D5CDD505-2E9C-101B-9397-08002B2CF9AE}" pid="3" name="ArticulatePath">
    <vt:lpwstr>Presentación1</vt:lpwstr>
  </property>
  <property fmtid="{D5CDD505-2E9C-101B-9397-08002B2CF9AE}" pid="4" name="ContentTypeId">
    <vt:lpwstr>0x01010094498D97D0AEA34996D9274E8A874438</vt:lpwstr>
  </property>
</Properties>
</file>