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erine julieth tovar nuñez" userId="7313193193bf88ca" providerId="LiveId" clId="{271BFAEC-E692-440A-8366-6902D791D6EC}"/>
    <pc:docChg chg="undo custSel modSld">
      <pc:chgData name="katherine julieth tovar nuñez" userId="7313193193bf88ca" providerId="LiveId" clId="{271BFAEC-E692-440A-8366-6902D791D6EC}" dt="2022-05-31T21:16:49.875" v="1106" actId="20577"/>
      <pc:docMkLst>
        <pc:docMk/>
      </pc:docMkLst>
      <pc:sldChg chg="addSp delSp modSp mod">
        <pc:chgData name="katherine julieth tovar nuñez" userId="7313193193bf88ca" providerId="LiveId" clId="{271BFAEC-E692-440A-8366-6902D791D6EC}" dt="2022-05-31T21:15:08.168" v="1105" actId="13926"/>
        <pc:sldMkLst>
          <pc:docMk/>
          <pc:sldMk cId="708039245" sldId="257"/>
        </pc:sldMkLst>
        <pc:spChg chg="mod">
          <ac:chgData name="katherine julieth tovar nuñez" userId="7313193193bf88ca" providerId="LiveId" clId="{271BFAEC-E692-440A-8366-6902D791D6EC}" dt="2022-05-31T21:07:14.143" v="1101" actId="20577"/>
          <ac:spMkLst>
            <pc:docMk/>
            <pc:sldMk cId="708039245" sldId="257"/>
            <ac:spMk id="15" creationId="{8FC66126-1DEC-4D44-89AA-0EFDCEB1FB9F}"/>
          </ac:spMkLst>
        </pc:spChg>
        <pc:spChg chg="mod">
          <ac:chgData name="katherine julieth tovar nuñez" userId="7313193193bf88ca" providerId="LiveId" clId="{271BFAEC-E692-440A-8366-6902D791D6EC}" dt="2022-05-31T21:07:51.407" v="1103" actId="13926"/>
          <ac:spMkLst>
            <pc:docMk/>
            <pc:sldMk cId="708039245" sldId="257"/>
            <ac:spMk id="18" creationId="{66495717-29CC-4981-B90C-D453CC99AE6E}"/>
          </ac:spMkLst>
        </pc:spChg>
        <pc:spChg chg="add del mod">
          <ac:chgData name="katherine julieth tovar nuñez" userId="7313193193bf88ca" providerId="LiveId" clId="{271BFAEC-E692-440A-8366-6902D791D6EC}" dt="2022-05-31T21:08:19.406" v="1104" actId="13926"/>
          <ac:spMkLst>
            <pc:docMk/>
            <pc:sldMk cId="708039245" sldId="257"/>
            <ac:spMk id="21" creationId="{54C4C92C-3E9D-4C52-9C1C-ED7EB8699EA0}"/>
          </ac:spMkLst>
        </pc:spChg>
        <pc:spChg chg="mod">
          <ac:chgData name="katherine julieth tovar nuñez" userId="7313193193bf88ca" providerId="LiveId" clId="{271BFAEC-E692-440A-8366-6902D791D6EC}" dt="2022-05-31T21:15:08.168" v="1105" actId="13926"/>
          <ac:spMkLst>
            <pc:docMk/>
            <pc:sldMk cId="708039245" sldId="257"/>
            <ac:spMk id="24" creationId="{692B1DC7-9C60-42A4-ADFD-BFE1F7FCBC5C}"/>
          </ac:spMkLst>
        </pc:spChg>
        <pc:spChg chg="mod">
          <ac:chgData name="katherine julieth tovar nuñez" userId="7313193193bf88ca" providerId="LiveId" clId="{271BFAEC-E692-440A-8366-6902D791D6EC}" dt="2022-04-05T21:14:17.018" v="877" actId="20577"/>
          <ac:spMkLst>
            <pc:docMk/>
            <pc:sldMk cId="708039245" sldId="257"/>
            <ac:spMk id="26" creationId="{EBBE0A0F-CA92-4E9B-BABE-3D218F017FB4}"/>
          </ac:spMkLst>
        </pc:spChg>
        <pc:spChg chg="mod">
          <ac:chgData name="katherine julieth tovar nuñez" userId="7313193193bf88ca" providerId="LiveId" clId="{271BFAEC-E692-440A-8366-6902D791D6EC}" dt="2022-04-05T19:52:24.160" v="509" actId="20577"/>
          <ac:spMkLst>
            <pc:docMk/>
            <pc:sldMk cId="708039245" sldId="257"/>
            <ac:spMk id="27" creationId="{277785B8-F917-409D-9852-C69D07194A3B}"/>
          </ac:spMkLst>
        </pc:spChg>
      </pc:sldChg>
      <pc:sldChg chg="modSp mod">
        <pc:chgData name="katherine julieth tovar nuñez" userId="7313193193bf88ca" providerId="LiveId" clId="{271BFAEC-E692-440A-8366-6902D791D6EC}" dt="2022-05-31T21:16:49.875" v="1106" actId="20577"/>
        <pc:sldMkLst>
          <pc:docMk/>
          <pc:sldMk cId="3270212767" sldId="258"/>
        </pc:sldMkLst>
        <pc:spChg chg="mod">
          <ac:chgData name="katherine julieth tovar nuñez" userId="7313193193bf88ca" providerId="LiveId" clId="{271BFAEC-E692-440A-8366-6902D791D6EC}" dt="2022-05-31T21:16:49.875" v="1106" actId="20577"/>
          <ac:spMkLst>
            <pc:docMk/>
            <pc:sldMk cId="3270212767" sldId="258"/>
            <ac:spMk id="12" creationId="{2A352517-8829-4C32-BCBD-A2D37DF18B07}"/>
          </ac:spMkLst>
        </pc:spChg>
        <pc:spChg chg="mod">
          <ac:chgData name="katherine julieth tovar nuñez" userId="7313193193bf88ca" providerId="LiveId" clId="{271BFAEC-E692-440A-8366-6902D791D6EC}" dt="2022-04-05T21:54:45.088" v="1000" actId="20577"/>
          <ac:spMkLst>
            <pc:docMk/>
            <pc:sldMk cId="3270212767" sldId="258"/>
            <ac:spMk id="15" creationId="{E2981DFD-5BF3-4741-A46F-BD1F08C13366}"/>
          </ac:spMkLst>
        </pc:spChg>
        <pc:spChg chg="mod">
          <ac:chgData name="katherine julieth tovar nuñez" userId="7313193193bf88ca" providerId="LiveId" clId="{271BFAEC-E692-440A-8366-6902D791D6EC}" dt="2022-04-05T19:54:03.670" v="735" actId="13926"/>
          <ac:spMkLst>
            <pc:docMk/>
            <pc:sldMk cId="3270212767" sldId="258"/>
            <ac:spMk id="18" creationId="{E13485CC-33B9-431A-9571-C5E5602FC959}"/>
          </ac:spMkLst>
        </pc:spChg>
      </pc:sldChg>
      <pc:sldChg chg="modSp mod">
        <pc:chgData name="katherine julieth tovar nuñez" userId="7313193193bf88ca" providerId="LiveId" clId="{271BFAEC-E692-440A-8366-6902D791D6EC}" dt="2022-04-30T03:49:56.143" v="1100" actId="13926"/>
        <pc:sldMkLst>
          <pc:docMk/>
          <pc:sldMk cId="3206984727" sldId="259"/>
        </pc:sldMkLst>
        <pc:spChg chg="mod">
          <ac:chgData name="katherine julieth tovar nuñez" userId="7313193193bf88ca" providerId="LiveId" clId="{271BFAEC-E692-440A-8366-6902D791D6EC}" dt="2022-04-30T03:49:56.143" v="1100" actId="13926"/>
          <ac:spMkLst>
            <pc:docMk/>
            <pc:sldMk cId="3206984727" sldId="259"/>
            <ac:spMk id="2" creationId="{3A1424A3-EEB0-4ECC-80F4-1590E6197287}"/>
          </ac:spMkLst>
        </pc:spChg>
      </pc:sldChg>
      <pc:sldChg chg="modSp mod">
        <pc:chgData name="katherine julieth tovar nuñez" userId="7313193193bf88ca" providerId="LiveId" clId="{271BFAEC-E692-440A-8366-6902D791D6EC}" dt="2022-04-30T03:46:33.134" v="1099" actId="13926"/>
        <pc:sldMkLst>
          <pc:docMk/>
          <pc:sldMk cId="892380674" sldId="260"/>
        </pc:sldMkLst>
        <pc:spChg chg="mod">
          <ac:chgData name="katherine julieth tovar nuñez" userId="7313193193bf88ca" providerId="LiveId" clId="{271BFAEC-E692-440A-8366-6902D791D6EC}" dt="2022-04-30T03:46:33.134" v="1099" actId="13926"/>
          <ac:spMkLst>
            <pc:docMk/>
            <pc:sldMk cId="892380674" sldId="260"/>
            <ac:spMk id="2" creationId="{3A1424A3-EEB0-4ECC-80F4-1590E619728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3D678E-C26D-411D-A4F1-442C0058CB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EA5F601-783C-4D59-8EEA-1B61CA3240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FABAA3-5C51-4FA1-BB0A-231C46A37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92AA-45CC-4845-A8A4-44E9EC568DB4}" type="datetimeFigureOut">
              <a:rPr lang="es-CO" smtClean="0"/>
              <a:t>31/08/2022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ED2A3E-8C05-4940-B833-79027073D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098C65-728C-46C1-8E49-6DFF7E467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82D-A1FE-4A75-9508-D32CBC915C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4822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E85F48-567A-4FAE-B057-EB3238CAE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8A1CFA-2172-4877-9BED-E2D4509DD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CC2592-F2F2-4536-832F-94D79CD80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92AA-45CC-4845-A8A4-44E9EC568DB4}" type="datetimeFigureOut">
              <a:rPr lang="es-CO" smtClean="0"/>
              <a:t>31/08/2022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6E2E9E-8951-475C-8336-AD762E786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063BB5-BB57-472E-BB94-603031F64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82D-A1FE-4A75-9508-D32CBC915C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6430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B747CF2-B1B2-4E17-9D27-850ED7B9E6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9E28E4-33F6-4CDD-8F0B-DF04C1842D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31846C-3922-433F-913F-512F7FE7A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92AA-45CC-4845-A8A4-44E9EC568DB4}" type="datetimeFigureOut">
              <a:rPr lang="es-CO" smtClean="0"/>
              <a:t>31/08/2022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FF3D13-A2E7-48AC-8A95-137145206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F9ABD0-97B3-4CC4-9A79-A74E9A2A2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82D-A1FE-4A75-9508-D32CBC915C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122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D4E36E-5F33-4C4E-AB03-8D32690E0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B99D3A-F759-426D-B60A-F0CE7C4E5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5398C2-6052-4C9F-9798-91B98534B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92AA-45CC-4845-A8A4-44E9EC568DB4}" type="datetimeFigureOut">
              <a:rPr lang="es-CO" smtClean="0"/>
              <a:t>31/08/2022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C14333-AC96-4392-85A0-F9DC36BF5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A61EE8-09EF-4B7D-9E6E-7C9B4FFC9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82D-A1FE-4A75-9508-D32CBC915C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134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2FC084-B1A4-48CB-8F13-70185AC5A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8FFCE5-2C03-4A8F-9D4E-C0557C381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72BEDF-4981-4A61-AE59-1D5DE4B30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92AA-45CC-4845-A8A4-44E9EC568DB4}" type="datetimeFigureOut">
              <a:rPr lang="es-CO" smtClean="0"/>
              <a:t>31/08/2022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ECB230-502B-43A6-B36A-7F720884E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260BA8-ADBF-487D-AAB3-5F50505E8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82D-A1FE-4A75-9508-D32CBC915C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034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F3069D-22FC-4468-96E1-81231DD1B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B7A533-8FFA-442C-A317-ED04A72E64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40FD53-3D7F-493C-AA5E-6FD7DF8940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73835F-3578-4038-94F9-3B7CBC713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92AA-45CC-4845-A8A4-44E9EC568DB4}" type="datetimeFigureOut">
              <a:rPr lang="es-CO" smtClean="0"/>
              <a:t>31/08/2022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E07091-14B6-4ED5-8084-6489D817D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6FF84B-6852-4D6E-B41E-A9D96026B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82D-A1FE-4A75-9508-D32CBC915C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883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A3083-601A-472D-A852-61249461D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259935-53E0-4BC9-AEDB-7CE585BA1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287437-3663-43B6-89F9-091D8C320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2CEB9EE-A50A-4995-8EEA-DE021C407F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9C08417-FA3A-4605-BF09-9C4C51053F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F24FFE9-0EAE-4CF2-B9F1-F5A8D932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92AA-45CC-4845-A8A4-44E9EC568DB4}" type="datetimeFigureOut">
              <a:rPr lang="es-CO" smtClean="0"/>
              <a:t>31/08/2022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78E7B9D-4759-4415-8789-9DBC71D4D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81A7BBF-6152-422E-9D72-D830D0A27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82D-A1FE-4A75-9508-D32CBC915C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242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68FEC-9037-41C3-B1BB-491A797BA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89DC971-DD10-411B-8D71-F62DB132E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92AA-45CC-4845-A8A4-44E9EC568DB4}" type="datetimeFigureOut">
              <a:rPr lang="es-CO" smtClean="0"/>
              <a:t>31/08/2022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F362394-2CF0-4E2D-8F01-4B1B50517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D2F9CB9-6D0D-438E-9D5F-5B92EC545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82D-A1FE-4A75-9508-D32CBC915C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213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BE3C349-3348-4C0D-8EDF-842E2E998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92AA-45CC-4845-A8A4-44E9EC568DB4}" type="datetimeFigureOut">
              <a:rPr lang="es-CO" smtClean="0"/>
              <a:t>31/08/2022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7DBCC71-9E3A-4C67-94D4-B2F930D09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E1173DE-CB6E-4875-880F-2AA3046AF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82D-A1FE-4A75-9508-D32CBC915C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537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D35C64-DE2C-4D9A-A177-7EB1919F6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19C26A-FA91-486F-B28F-CDB455A55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A2E7A2A-7855-4AFE-A906-29A0AAFAD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D33DBB-2437-4C50-927F-D335C65FE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92AA-45CC-4845-A8A4-44E9EC568DB4}" type="datetimeFigureOut">
              <a:rPr lang="es-CO" smtClean="0"/>
              <a:t>31/08/2022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1FDA40-EE56-448B-816B-32802695D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09C1BC-7EE1-40DC-B7A0-BE42C067B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82D-A1FE-4A75-9508-D32CBC915C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1748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B215A4-5951-4785-BDDC-2577A0EB6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7615A69-01A7-4D0F-AD9B-E053C2F14A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CB1A497-5067-4D6B-BB5A-D9DFFF168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066F5D-7AA2-4EE0-BA55-87055207B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92AA-45CC-4845-A8A4-44E9EC568DB4}" type="datetimeFigureOut">
              <a:rPr lang="es-CO" smtClean="0"/>
              <a:t>31/08/2022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213480-AFDD-4ADD-BDA2-A0C8FE812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6CA7B3-C936-4A4E-9959-E0A1768A5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82D-A1FE-4A75-9508-D32CBC915C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060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E204202-E2DD-4641-9A9B-43E45BD7D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79B709-621A-44FE-A43A-9FDCCDC6E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22FB39-DF2C-48D3-9BD8-DBFDA23CF4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292AA-45CC-4845-A8A4-44E9EC568DB4}" type="datetimeFigureOut">
              <a:rPr lang="es-CO" smtClean="0"/>
              <a:t>31/08/2022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44D4E5-00EE-46FF-981B-EFB6510FE5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297941-6A82-46DC-AD52-297F36A75B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5782D-A1FE-4A75-9508-D32CBC915C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251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n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77472E9F-93B5-4776-8421-51CAF5B5C6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0" y="-318052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1C1149D-E844-4877-93BB-0884AB4F9E82}"/>
              </a:ext>
            </a:extLst>
          </p:cNvPr>
          <p:cNvSpPr txBox="1"/>
          <p:nvPr/>
        </p:nvSpPr>
        <p:spPr>
          <a:xfrm>
            <a:off x="2729345" y="5288340"/>
            <a:ext cx="61929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PRESENTACIÓN LINEA DE TIEMPO DEL PROCESO DE CVC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F356AEE-6DFF-4D87-8AEA-7D99CF902F9A}"/>
              </a:ext>
            </a:extLst>
          </p:cNvPr>
          <p:cNvSpPr txBox="1"/>
          <p:nvPr/>
        </p:nvSpPr>
        <p:spPr>
          <a:xfrm>
            <a:off x="3976253" y="4735508"/>
            <a:ext cx="40039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Katherin Julieth Tovar Núñez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183926A-553D-4300-874C-94E5F3C81A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5449" y="2534196"/>
            <a:ext cx="2505573" cy="207936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CB8545A2-0B25-B5B4-4FB2-DD85A8E5C57F}"/>
              </a:ext>
            </a:extLst>
          </p:cNvPr>
          <p:cNvSpPr/>
          <p:nvPr/>
        </p:nvSpPr>
        <p:spPr>
          <a:xfrm>
            <a:off x="2277850" y="-318052"/>
            <a:ext cx="7938052" cy="25341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9455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cono&#10;&#10;Descripción generada automáticamente">
            <a:extLst>
              <a:ext uri="{FF2B5EF4-FFF2-40B4-BE49-F238E27FC236}">
                <a16:creationId xmlns:a16="http://schemas.microsoft.com/office/drawing/2014/main" id="{EE97C0B4-4AF8-4CAB-8A13-C932D14F5D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577" y="5400472"/>
            <a:ext cx="1419423" cy="1457528"/>
          </a:xfrm>
          <a:prstGeom prst="rect">
            <a:avLst/>
          </a:prstGeom>
        </p:spPr>
      </p:pic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5A16D2AB-AA9A-467B-BEE1-C95724DB8F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419423" cy="1457528"/>
          </a:xfrm>
          <a:prstGeom prst="rect">
            <a:avLst/>
          </a:prstGeom>
        </p:spPr>
      </p:pic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83D08C98-A001-4CED-8D70-2395C455E319}"/>
              </a:ext>
            </a:extLst>
          </p:cNvPr>
          <p:cNvCxnSpPr/>
          <p:nvPr/>
        </p:nvCxnSpPr>
        <p:spPr>
          <a:xfrm>
            <a:off x="110836" y="3144981"/>
            <a:ext cx="11970327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echa: cheurón 8">
            <a:extLst>
              <a:ext uri="{FF2B5EF4-FFF2-40B4-BE49-F238E27FC236}">
                <a16:creationId xmlns:a16="http://schemas.microsoft.com/office/drawing/2014/main" id="{0F619C52-32D6-4BC5-81D3-7EC2AE325494}"/>
              </a:ext>
            </a:extLst>
          </p:cNvPr>
          <p:cNvSpPr/>
          <p:nvPr/>
        </p:nvSpPr>
        <p:spPr>
          <a:xfrm>
            <a:off x="-83128" y="2963139"/>
            <a:ext cx="387927" cy="363682"/>
          </a:xfrm>
          <a:prstGeom prst="chevro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0" name="Flecha: cheurón 9">
            <a:extLst>
              <a:ext uri="{FF2B5EF4-FFF2-40B4-BE49-F238E27FC236}">
                <a16:creationId xmlns:a16="http://schemas.microsoft.com/office/drawing/2014/main" id="{04D2B3B7-0591-4EAB-BAB9-E64D06D2196E}"/>
              </a:ext>
            </a:extLst>
          </p:cNvPr>
          <p:cNvSpPr/>
          <p:nvPr/>
        </p:nvSpPr>
        <p:spPr>
          <a:xfrm>
            <a:off x="11804073" y="2963139"/>
            <a:ext cx="387927" cy="363682"/>
          </a:xfrm>
          <a:prstGeom prst="chevro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9E09C27B-D9F9-4D64-923E-B328DC9F3AAC}"/>
              </a:ext>
            </a:extLst>
          </p:cNvPr>
          <p:cNvCxnSpPr/>
          <p:nvPr/>
        </p:nvCxnSpPr>
        <p:spPr>
          <a:xfrm>
            <a:off x="1094509" y="2850571"/>
            <a:ext cx="0" cy="58881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>
            <a:extLst>
              <a:ext uri="{FF2B5EF4-FFF2-40B4-BE49-F238E27FC236}">
                <a16:creationId xmlns:a16="http://schemas.microsoft.com/office/drawing/2014/main" id="{18DC4926-7FEA-4E98-BA1A-858CC33F7203}"/>
              </a:ext>
            </a:extLst>
          </p:cNvPr>
          <p:cNvSpPr/>
          <p:nvPr/>
        </p:nvSpPr>
        <p:spPr>
          <a:xfrm>
            <a:off x="304799" y="2001173"/>
            <a:ext cx="1634836" cy="7801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Inspector o líder informa al contratista la documentación que debe suministrar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FC66126-1DEC-4D44-89AA-0EFDCEB1FB9F}"/>
              </a:ext>
            </a:extLst>
          </p:cNvPr>
          <p:cNvSpPr txBox="1"/>
          <p:nvPr/>
        </p:nvSpPr>
        <p:spPr>
          <a:xfrm>
            <a:off x="228600" y="3439389"/>
            <a:ext cx="198812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1100" dirty="0"/>
          </a:p>
          <a:p>
            <a:pPr marL="228600" indent="-228600">
              <a:buFont typeface="+mj-lt"/>
              <a:buAutoNum type="arabicPeriod"/>
            </a:pPr>
            <a:r>
              <a:rPr lang="es-CO" sz="1100" dirty="0"/>
              <a:t>Infografía de proceso de ingreso al área de CVC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100" dirty="0"/>
              <a:t>Manual de contratistas ( Anexo para el manual)</a:t>
            </a: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E1F43C40-DD3B-4768-979C-DC869287053A}"/>
              </a:ext>
            </a:extLst>
          </p:cNvPr>
          <p:cNvCxnSpPr/>
          <p:nvPr/>
        </p:nvCxnSpPr>
        <p:spPr>
          <a:xfrm>
            <a:off x="3588327" y="2840182"/>
            <a:ext cx="0" cy="58881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5B2B3B82-C427-44C9-8C83-9B7D337F2769}"/>
              </a:ext>
            </a:extLst>
          </p:cNvPr>
          <p:cNvSpPr/>
          <p:nvPr/>
        </p:nvSpPr>
        <p:spPr>
          <a:xfrm>
            <a:off x="2770909" y="2001173"/>
            <a:ext cx="1634836" cy="7801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Citar contratistas, subcontratistas e inspectores con el área de CVC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6495717-29CC-4981-B90C-D453CC99AE6E}"/>
              </a:ext>
            </a:extLst>
          </p:cNvPr>
          <p:cNvSpPr txBox="1"/>
          <p:nvPr/>
        </p:nvSpPr>
        <p:spPr>
          <a:xfrm>
            <a:off x="2594263" y="3487882"/>
            <a:ext cx="19881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CO" sz="1100" dirty="0"/>
              <a:t>Realizar invitación con el LINK de MEET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100" dirty="0"/>
              <a:t>Realizar material de apoyo sobre el área de CVC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100" dirty="0"/>
              <a:t>Diagrama de flujo del proceso inducción, reinducción y capacitación 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100" dirty="0"/>
              <a:t>Formulario de asistencia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100" dirty="0"/>
              <a:t>Formulario de evaluación de conocimientos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100" dirty="0"/>
              <a:t>Indicadores de gestión ( Ficha técnico)</a:t>
            </a:r>
          </a:p>
        </p:txBody>
      </p: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D561EAA8-16F1-43D9-AEBE-EE937FA1192A}"/>
              </a:ext>
            </a:extLst>
          </p:cNvPr>
          <p:cNvCxnSpPr/>
          <p:nvPr/>
        </p:nvCxnSpPr>
        <p:spPr>
          <a:xfrm>
            <a:off x="5763491" y="2840182"/>
            <a:ext cx="0" cy="58881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19">
            <a:extLst>
              <a:ext uri="{FF2B5EF4-FFF2-40B4-BE49-F238E27FC236}">
                <a16:creationId xmlns:a16="http://schemas.microsoft.com/office/drawing/2014/main" id="{727AA40A-F193-4223-9255-A791479033AF}"/>
              </a:ext>
            </a:extLst>
          </p:cNvPr>
          <p:cNvSpPr/>
          <p:nvPr/>
        </p:nvSpPr>
        <p:spPr>
          <a:xfrm>
            <a:off x="4946073" y="2021954"/>
            <a:ext cx="1634836" cy="7801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Recepcionar documentación para novedad de creación de empresa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4C4C92C-3E9D-4C52-9C1C-ED7EB8699EA0}"/>
              </a:ext>
            </a:extLst>
          </p:cNvPr>
          <p:cNvSpPr txBox="1"/>
          <p:nvPr/>
        </p:nvSpPr>
        <p:spPr>
          <a:xfrm>
            <a:off x="4769427" y="3508663"/>
            <a:ext cx="19881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CO" sz="1100" dirty="0"/>
              <a:t>Diagrama de flujo proceso de novedad de creación de empresa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100" dirty="0"/>
              <a:t>Material de apoyo proceso de novedad de creación de empresa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100" dirty="0"/>
              <a:t>Editar formato de autorización de contratista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06AFFA98-6B18-4AD3-BAAA-1EA8455C2C84}"/>
              </a:ext>
            </a:extLst>
          </p:cNvPr>
          <p:cNvSpPr/>
          <p:nvPr/>
        </p:nvSpPr>
        <p:spPr>
          <a:xfrm>
            <a:off x="6968837" y="1986509"/>
            <a:ext cx="1634836" cy="7801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Recepcionar documentación para novedad de ingreso</a:t>
            </a:r>
          </a:p>
        </p:txBody>
      </p: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C880D6A7-61D5-4A18-89BA-91284F41E4F4}"/>
              </a:ext>
            </a:extLst>
          </p:cNvPr>
          <p:cNvCxnSpPr/>
          <p:nvPr/>
        </p:nvCxnSpPr>
        <p:spPr>
          <a:xfrm>
            <a:off x="7786255" y="2850571"/>
            <a:ext cx="0" cy="58881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692B1DC7-9C60-42A4-ADFD-BFE1F7FCBC5C}"/>
              </a:ext>
            </a:extLst>
          </p:cNvPr>
          <p:cNvSpPr txBox="1"/>
          <p:nvPr/>
        </p:nvSpPr>
        <p:spPr>
          <a:xfrm>
            <a:off x="7069281" y="3487882"/>
            <a:ext cx="198812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CO" sz="1100" dirty="0"/>
              <a:t>Diagrama de flujo Novedad de ingreso de trabajador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100" dirty="0"/>
              <a:t>Infografía TIPS  de como enviar correctamente la documentación</a:t>
            </a:r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DA49BB27-1011-49E1-9C06-338D29AFC944}"/>
              </a:ext>
            </a:extLst>
          </p:cNvPr>
          <p:cNvCxnSpPr/>
          <p:nvPr/>
        </p:nvCxnSpPr>
        <p:spPr>
          <a:xfrm>
            <a:off x="10238509" y="2840182"/>
            <a:ext cx="0" cy="58881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EBBE0A0F-CA92-4E9B-BABE-3D218F017FB4}"/>
              </a:ext>
            </a:extLst>
          </p:cNvPr>
          <p:cNvSpPr/>
          <p:nvPr/>
        </p:nvSpPr>
        <p:spPr>
          <a:xfrm>
            <a:off x="9421091" y="2021953"/>
            <a:ext cx="1634836" cy="7801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Realizar novedades de retiro, traslado, rotación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277785B8-F917-409D-9852-C69D07194A3B}"/>
              </a:ext>
            </a:extLst>
          </p:cNvPr>
          <p:cNvSpPr txBox="1"/>
          <p:nvPr/>
        </p:nvSpPr>
        <p:spPr>
          <a:xfrm>
            <a:off x="9299863" y="3503285"/>
            <a:ext cx="198812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CO" sz="1100" dirty="0"/>
              <a:t>Diagrama de flujo de novedades de retiro de personal, traslado de personal y rotación del personal.</a:t>
            </a:r>
          </a:p>
        </p:txBody>
      </p:sp>
    </p:spTree>
    <p:extLst>
      <p:ext uri="{BB962C8B-B14F-4D97-AF65-F5344CB8AC3E}">
        <p14:creationId xmlns:p14="http://schemas.microsoft.com/office/powerpoint/2010/main" val="708039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cono&#10;&#10;Descripción generada automáticamente">
            <a:extLst>
              <a:ext uri="{FF2B5EF4-FFF2-40B4-BE49-F238E27FC236}">
                <a16:creationId xmlns:a16="http://schemas.microsoft.com/office/drawing/2014/main" id="{EE97C0B4-4AF8-4CAB-8A13-C932D14F5D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577" y="5400472"/>
            <a:ext cx="1419423" cy="1457528"/>
          </a:xfrm>
          <a:prstGeom prst="rect">
            <a:avLst/>
          </a:prstGeom>
        </p:spPr>
      </p:pic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5A16D2AB-AA9A-467B-BEE1-C95724DB8F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419423" cy="1457528"/>
          </a:xfrm>
          <a:prstGeom prst="rect">
            <a:avLst/>
          </a:prstGeom>
        </p:spPr>
      </p:pic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83D08C98-A001-4CED-8D70-2395C455E319}"/>
              </a:ext>
            </a:extLst>
          </p:cNvPr>
          <p:cNvCxnSpPr/>
          <p:nvPr/>
        </p:nvCxnSpPr>
        <p:spPr>
          <a:xfrm>
            <a:off x="110836" y="3144981"/>
            <a:ext cx="11970327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echa: cheurón 8">
            <a:extLst>
              <a:ext uri="{FF2B5EF4-FFF2-40B4-BE49-F238E27FC236}">
                <a16:creationId xmlns:a16="http://schemas.microsoft.com/office/drawing/2014/main" id="{0F619C52-32D6-4BC5-81D3-7EC2AE325494}"/>
              </a:ext>
            </a:extLst>
          </p:cNvPr>
          <p:cNvSpPr/>
          <p:nvPr/>
        </p:nvSpPr>
        <p:spPr>
          <a:xfrm>
            <a:off x="-83128" y="2963139"/>
            <a:ext cx="387927" cy="363682"/>
          </a:xfrm>
          <a:prstGeom prst="chevro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0" name="Flecha: cheurón 9">
            <a:extLst>
              <a:ext uri="{FF2B5EF4-FFF2-40B4-BE49-F238E27FC236}">
                <a16:creationId xmlns:a16="http://schemas.microsoft.com/office/drawing/2014/main" id="{04D2B3B7-0591-4EAB-BAB9-E64D06D2196E}"/>
              </a:ext>
            </a:extLst>
          </p:cNvPr>
          <p:cNvSpPr/>
          <p:nvPr/>
        </p:nvSpPr>
        <p:spPr>
          <a:xfrm>
            <a:off x="11804073" y="2963139"/>
            <a:ext cx="387927" cy="363682"/>
          </a:xfrm>
          <a:prstGeom prst="chevro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CD0A274-8D3C-4F9B-83A3-764987C35350}"/>
              </a:ext>
            </a:extLst>
          </p:cNvPr>
          <p:cNvSpPr/>
          <p:nvPr/>
        </p:nvSpPr>
        <p:spPr>
          <a:xfrm>
            <a:off x="304799" y="2001173"/>
            <a:ext cx="1634836" cy="7801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Validar seguridad social y soportes de FIC 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5E40887B-958F-4FEF-8355-FCC206C27589}"/>
              </a:ext>
            </a:extLst>
          </p:cNvPr>
          <p:cNvCxnSpPr/>
          <p:nvPr/>
        </p:nvCxnSpPr>
        <p:spPr>
          <a:xfrm>
            <a:off x="1094509" y="2850571"/>
            <a:ext cx="0" cy="58881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A352517-8829-4C32-BCBD-A2D37DF18B07}"/>
              </a:ext>
            </a:extLst>
          </p:cNvPr>
          <p:cNvSpPr txBox="1"/>
          <p:nvPr/>
        </p:nvSpPr>
        <p:spPr>
          <a:xfrm>
            <a:off x="228600" y="3439389"/>
            <a:ext cx="19881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CO" sz="1100" dirty="0"/>
              <a:t>Diagrama de flujo novedad de validación de seguridad social y FIC 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100" dirty="0"/>
              <a:t>Infografías </a:t>
            </a:r>
            <a:r>
              <a:rPr lang="es-CO" sz="1100" dirty="0" err="1"/>
              <a:t>Tips</a:t>
            </a:r>
            <a:r>
              <a:rPr lang="es-CO" sz="1100" dirty="0"/>
              <a:t> de como cargar la seguridad y el FIC</a:t>
            </a:r>
          </a:p>
          <a:p>
            <a:pPr marL="228600" indent="-228600">
              <a:buFont typeface="+mj-lt"/>
              <a:buAutoNum type="arabicPeriod"/>
            </a:pPr>
            <a:endParaRPr lang="es-CO" sz="1100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22CE44F9-986F-44BF-B4C2-15E9D89D9E7C}"/>
              </a:ext>
            </a:extLst>
          </p:cNvPr>
          <p:cNvSpPr/>
          <p:nvPr/>
        </p:nvSpPr>
        <p:spPr>
          <a:xfrm>
            <a:off x="2798617" y="2001173"/>
            <a:ext cx="1634836" cy="7801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Actualización de curso en alturas, curso manipulación de alimentos y examen médicos</a:t>
            </a:r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B27144EB-4B6A-443C-B0B5-36A0332C5517}"/>
              </a:ext>
            </a:extLst>
          </p:cNvPr>
          <p:cNvCxnSpPr/>
          <p:nvPr/>
        </p:nvCxnSpPr>
        <p:spPr>
          <a:xfrm>
            <a:off x="3616035" y="2840182"/>
            <a:ext cx="0" cy="58881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2981DFD-5BF3-4741-A46F-BD1F08C13366}"/>
              </a:ext>
            </a:extLst>
          </p:cNvPr>
          <p:cNvSpPr txBox="1"/>
          <p:nvPr/>
        </p:nvSpPr>
        <p:spPr>
          <a:xfrm>
            <a:off x="2621971" y="3449781"/>
            <a:ext cx="19881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CO" sz="1100" dirty="0"/>
              <a:t>Diagrama de flujo de novedad de actualización de curso en alturas, curso de manipulación de alimentos y examen medico 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100" dirty="0"/>
              <a:t>Infografías </a:t>
            </a:r>
            <a:r>
              <a:rPr lang="es-CO" sz="1100" dirty="0" err="1"/>
              <a:t>Tips</a:t>
            </a:r>
            <a:r>
              <a:rPr lang="es-CO" sz="1100" dirty="0"/>
              <a:t> de como enviar </a:t>
            </a:r>
            <a:r>
              <a:rPr lang="es-CO" sz="1100"/>
              <a:t>dichos documentos.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339C31FF-DE39-4E53-8CAA-FFF830BD31AF}"/>
              </a:ext>
            </a:extLst>
          </p:cNvPr>
          <p:cNvSpPr/>
          <p:nvPr/>
        </p:nvSpPr>
        <p:spPr>
          <a:xfrm>
            <a:off x="5292435" y="2001173"/>
            <a:ext cx="1634836" cy="7801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Elaboración de informes del área de CVC</a:t>
            </a:r>
          </a:p>
        </p:txBody>
      </p: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F6BD97BD-53A2-466E-BEED-154DADBE4993}"/>
              </a:ext>
            </a:extLst>
          </p:cNvPr>
          <p:cNvCxnSpPr/>
          <p:nvPr/>
        </p:nvCxnSpPr>
        <p:spPr>
          <a:xfrm>
            <a:off x="6095999" y="2784762"/>
            <a:ext cx="0" cy="58881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E13485CC-33B9-431A-9571-C5E5602FC959}"/>
              </a:ext>
            </a:extLst>
          </p:cNvPr>
          <p:cNvSpPr txBox="1"/>
          <p:nvPr/>
        </p:nvSpPr>
        <p:spPr>
          <a:xfrm>
            <a:off x="5101935" y="3408218"/>
            <a:ext cx="198812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CO" sz="1100" dirty="0"/>
              <a:t>Manual de funciones del área de CVC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100" dirty="0"/>
              <a:t>Matriz de peligros del área de CVC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100" dirty="0"/>
              <a:t>Mapa de procesos </a:t>
            </a:r>
          </a:p>
        </p:txBody>
      </p:sp>
    </p:spTree>
    <p:extLst>
      <p:ext uri="{BB962C8B-B14F-4D97-AF65-F5344CB8AC3E}">
        <p14:creationId xmlns:p14="http://schemas.microsoft.com/office/powerpoint/2010/main" val="32702127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268</Words>
  <Application>Microsoft Office PowerPoint</Application>
  <PresentationFormat>Panorámica</PresentationFormat>
  <Paragraphs>32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katherine julieth tovar nuñez</dc:creator>
  <cp:lastModifiedBy>Katherin Julieth Tovar Nuñez</cp:lastModifiedBy>
  <cp:revision>3</cp:revision>
  <dcterms:created xsi:type="dcterms:W3CDTF">2022-04-01T19:52:15Z</dcterms:created>
  <dcterms:modified xsi:type="dcterms:W3CDTF">2022-09-01T03:33:14Z</dcterms:modified>
</cp:coreProperties>
</file>