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7056438" cy="4702175"/>
  <p:notesSz cx="7010400" cy="9296400"/>
  <p:defaultTextStyle>
    <a:defPPr>
      <a:defRPr lang="es-CO"/>
    </a:defPPr>
    <a:lvl1pPr marL="0" algn="l" defTabSz="671901" rtl="0" eaLnBrk="1" latinLnBrk="0" hangingPunct="1">
      <a:defRPr sz="1323" kern="1200">
        <a:solidFill>
          <a:schemeClr val="tx1"/>
        </a:solidFill>
        <a:latin typeface="+mn-lt"/>
        <a:ea typeface="+mn-ea"/>
        <a:cs typeface="+mn-cs"/>
      </a:defRPr>
    </a:lvl1pPr>
    <a:lvl2pPr marL="335951" algn="l" defTabSz="671901" rtl="0" eaLnBrk="1" latinLnBrk="0" hangingPunct="1">
      <a:defRPr sz="1323" kern="1200">
        <a:solidFill>
          <a:schemeClr val="tx1"/>
        </a:solidFill>
        <a:latin typeface="+mn-lt"/>
        <a:ea typeface="+mn-ea"/>
        <a:cs typeface="+mn-cs"/>
      </a:defRPr>
    </a:lvl2pPr>
    <a:lvl3pPr marL="671901" algn="l" defTabSz="671901" rtl="0" eaLnBrk="1" latinLnBrk="0" hangingPunct="1">
      <a:defRPr sz="1323" kern="1200">
        <a:solidFill>
          <a:schemeClr val="tx1"/>
        </a:solidFill>
        <a:latin typeface="+mn-lt"/>
        <a:ea typeface="+mn-ea"/>
        <a:cs typeface="+mn-cs"/>
      </a:defRPr>
    </a:lvl3pPr>
    <a:lvl4pPr marL="1007852" algn="l" defTabSz="671901" rtl="0" eaLnBrk="1" latinLnBrk="0" hangingPunct="1">
      <a:defRPr sz="1323" kern="1200">
        <a:solidFill>
          <a:schemeClr val="tx1"/>
        </a:solidFill>
        <a:latin typeface="+mn-lt"/>
        <a:ea typeface="+mn-ea"/>
        <a:cs typeface="+mn-cs"/>
      </a:defRPr>
    </a:lvl4pPr>
    <a:lvl5pPr marL="1343802" algn="l" defTabSz="671901" rtl="0" eaLnBrk="1" latinLnBrk="0" hangingPunct="1">
      <a:defRPr sz="1323" kern="1200">
        <a:solidFill>
          <a:schemeClr val="tx1"/>
        </a:solidFill>
        <a:latin typeface="+mn-lt"/>
        <a:ea typeface="+mn-ea"/>
        <a:cs typeface="+mn-cs"/>
      </a:defRPr>
    </a:lvl5pPr>
    <a:lvl6pPr marL="1679753" algn="l" defTabSz="671901" rtl="0" eaLnBrk="1" latinLnBrk="0" hangingPunct="1">
      <a:defRPr sz="1323" kern="1200">
        <a:solidFill>
          <a:schemeClr val="tx1"/>
        </a:solidFill>
        <a:latin typeface="+mn-lt"/>
        <a:ea typeface="+mn-ea"/>
        <a:cs typeface="+mn-cs"/>
      </a:defRPr>
    </a:lvl6pPr>
    <a:lvl7pPr marL="2015703" algn="l" defTabSz="671901" rtl="0" eaLnBrk="1" latinLnBrk="0" hangingPunct="1">
      <a:defRPr sz="1323" kern="1200">
        <a:solidFill>
          <a:schemeClr val="tx1"/>
        </a:solidFill>
        <a:latin typeface="+mn-lt"/>
        <a:ea typeface="+mn-ea"/>
        <a:cs typeface="+mn-cs"/>
      </a:defRPr>
    </a:lvl7pPr>
    <a:lvl8pPr marL="2351654" algn="l" defTabSz="671901" rtl="0" eaLnBrk="1" latinLnBrk="0" hangingPunct="1">
      <a:defRPr sz="1323" kern="1200">
        <a:solidFill>
          <a:schemeClr val="tx1"/>
        </a:solidFill>
        <a:latin typeface="+mn-lt"/>
        <a:ea typeface="+mn-ea"/>
        <a:cs typeface="+mn-cs"/>
      </a:defRPr>
    </a:lvl8pPr>
    <a:lvl9pPr marL="2687604" algn="l" defTabSz="671901" rtl="0" eaLnBrk="1" latinLnBrk="0" hangingPunct="1">
      <a:defRPr sz="132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81" userDrawn="1">
          <p15:clr>
            <a:srgbClr val="A4A3A4"/>
          </p15:clr>
        </p15:guide>
        <p15:guide id="2" pos="222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146" y="84"/>
      </p:cViewPr>
      <p:guideLst>
        <p:guide orient="horz" pos="1481"/>
        <p:guide pos="2223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326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81B72BB-0431-4242-A6F2-CDCF60F91406}" type="datetimeFigureOut">
              <a:rPr lang="es-CO" smtClean="0"/>
              <a:t>18/08/2018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52525" y="1162050"/>
            <a:ext cx="470535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65F1FE7-B510-4B42-B309-E31653048A8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65775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71901" rtl="0" eaLnBrk="1" latinLnBrk="0" hangingPunct="1">
      <a:defRPr sz="882" kern="1200">
        <a:solidFill>
          <a:schemeClr val="tx1"/>
        </a:solidFill>
        <a:latin typeface="+mn-lt"/>
        <a:ea typeface="+mn-ea"/>
        <a:cs typeface="+mn-cs"/>
      </a:defRPr>
    </a:lvl1pPr>
    <a:lvl2pPr marL="335951" algn="l" defTabSz="671901" rtl="0" eaLnBrk="1" latinLnBrk="0" hangingPunct="1">
      <a:defRPr sz="882" kern="1200">
        <a:solidFill>
          <a:schemeClr val="tx1"/>
        </a:solidFill>
        <a:latin typeface="+mn-lt"/>
        <a:ea typeface="+mn-ea"/>
        <a:cs typeface="+mn-cs"/>
      </a:defRPr>
    </a:lvl2pPr>
    <a:lvl3pPr marL="671901" algn="l" defTabSz="671901" rtl="0" eaLnBrk="1" latinLnBrk="0" hangingPunct="1">
      <a:defRPr sz="882" kern="1200">
        <a:solidFill>
          <a:schemeClr val="tx1"/>
        </a:solidFill>
        <a:latin typeface="+mn-lt"/>
        <a:ea typeface="+mn-ea"/>
        <a:cs typeface="+mn-cs"/>
      </a:defRPr>
    </a:lvl3pPr>
    <a:lvl4pPr marL="1007852" algn="l" defTabSz="671901" rtl="0" eaLnBrk="1" latinLnBrk="0" hangingPunct="1">
      <a:defRPr sz="882" kern="1200">
        <a:solidFill>
          <a:schemeClr val="tx1"/>
        </a:solidFill>
        <a:latin typeface="+mn-lt"/>
        <a:ea typeface="+mn-ea"/>
        <a:cs typeface="+mn-cs"/>
      </a:defRPr>
    </a:lvl4pPr>
    <a:lvl5pPr marL="1343802" algn="l" defTabSz="671901" rtl="0" eaLnBrk="1" latinLnBrk="0" hangingPunct="1">
      <a:defRPr sz="882" kern="1200">
        <a:solidFill>
          <a:schemeClr val="tx1"/>
        </a:solidFill>
        <a:latin typeface="+mn-lt"/>
        <a:ea typeface="+mn-ea"/>
        <a:cs typeface="+mn-cs"/>
      </a:defRPr>
    </a:lvl5pPr>
    <a:lvl6pPr marL="1679753" algn="l" defTabSz="671901" rtl="0" eaLnBrk="1" latinLnBrk="0" hangingPunct="1">
      <a:defRPr sz="882" kern="1200">
        <a:solidFill>
          <a:schemeClr val="tx1"/>
        </a:solidFill>
        <a:latin typeface="+mn-lt"/>
        <a:ea typeface="+mn-ea"/>
        <a:cs typeface="+mn-cs"/>
      </a:defRPr>
    </a:lvl6pPr>
    <a:lvl7pPr marL="2015703" algn="l" defTabSz="671901" rtl="0" eaLnBrk="1" latinLnBrk="0" hangingPunct="1">
      <a:defRPr sz="882" kern="1200">
        <a:solidFill>
          <a:schemeClr val="tx1"/>
        </a:solidFill>
        <a:latin typeface="+mn-lt"/>
        <a:ea typeface="+mn-ea"/>
        <a:cs typeface="+mn-cs"/>
      </a:defRPr>
    </a:lvl7pPr>
    <a:lvl8pPr marL="2351654" algn="l" defTabSz="671901" rtl="0" eaLnBrk="1" latinLnBrk="0" hangingPunct="1">
      <a:defRPr sz="882" kern="1200">
        <a:solidFill>
          <a:schemeClr val="tx1"/>
        </a:solidFill>
        <a:latin typeface="+mn-lt"/>
        <a:ea typeface="+mn-ea"/>
        <a:cs typeface="+mn-cs"/>
      </a:defRPr>
    </a:lvl8pPr>
    <a:lvl9pPr marL="2687604" algn="l" defTabSz="671901" rtl="0" eaLnBrk="1" latinLnBrk="0" hangingPunct="1">
      <a:defRPr sz="88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29233" y="1460723"/>
            <a:ext cx="5997972" cy="1007920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58466" y="2664566"/>
            <a:ext cx="4939507" cy="12016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3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26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40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53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67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80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94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07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DE1F-A851-45E6-BD3F-C1FE28938B90}" type="datetimeFigureOut">
              <a:rPr lang="es-CO" smtClean="0"/>
              <a:t>18/08/2018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14AF-8DB7-463F-B17C-41ADD51B244F}" type="slidenum">
              <a:rPr lang="es-CO" smtClean="0"/>
              <a:t>‹Nº›</a:t>
            </a:fld>
            <a:endParaRPr lang="es-CO"/>
          </a:p>
        </p:txBody>
      </p:sp>
      <p:grpSp>
        <p:nvGrpSpPr>
          <p:cNvPr id="9" name="Grupo 8"/>
          <p:cNvGrpSpPr/>
          <p:nvPr userDrawn="1"/>
        </p:nvGrpSpPr>
        <p:grpSpPr>
          <a:xfrm>
            <a:off x="81238" y="4086678"/>
            <a:ext cx="835253" cy="523926"/>
            <a:chOff x="105272" y="5960313"/>
            <a:chExt cx="1082352" cy="764133"/>
          </a:xfrm>
        </p:grpSpPr>
        <p:pic>
          <p:nvPicPr>
            <p:cNvPr id="10" name="Imagen 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6021288"/>
              <a:ext cx="1080120" cy="703158"/>
            </a:xfrm>
            <a:prstGeom prst="rect">
              <a:avLst/>
            </a:prstGeom>
          </p:spPr>
        </p:pic>
        <p:sp>
          <p:nvSpPr>
            <p:cNvPr id="8" name="Rectángulo 7"/>
            <p:cNvSpPr/>
            <p:nvPr userDrawn="1"/>
          </p:nvSpPr>
          <p:spPr>
            <a:xfrm>
              <a:off x="179512" y="6021288"/>
              <a:ext cx="144016" cy="144016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907"/>
            </a:p>
          </p:txBody>
        </p:sp>
        <p:sp>
          <p:nvSpPr>
            <p:cNvPr id="7" name="CuadroTexto 6"/>
            <p:cNvSpPr txBox="1"/>
            <p:nvPr userDrawn="1"/>
          </p:nvSpPr>
          <p:spPr>
            <a:xfrm>
              <a:off x="105272" y="5960313"/>
              <a:ext cx="434280" cy="3193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823" b="1" dirty="0" err="1">
                  <a:solidFill>
                    <a:schemeClr val="tx2"/>
                  </a:solidFill>
                </a:rPr>
                <a:t>4o</a:t>
              </a:r>
              <a:endParaRPr lang="es-CO" sz="823" b="1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DE1F-A851-45E6-BD3F-C1FE28938B90}" type="datetimeFigureOut">
              <a:rPr lang="es-CO" smtClean="0"/>
              <a:t>18/08/2018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14AF-8DB7-463F-B17C-41ADD51B244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5115917" y="141501"/>
            <a:ext cx="1587699" cy="3008522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52822" y="141501"/>
            <a:ext cx="4645488" cy="3008522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DE1F-A851-45E6-BD3F-C1FE28938B90}" type="datetimeFigureOut">
              <a:rPr lang="es-CO" smtClean="0"/>
              <a:t>18/08/2018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14AF-8DB7-463F-B17C-41ADD51B244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DE1F-A851-45E6-BD3F-C1FE28938B90}" type="datetimeFigureOut">
              <a:rPr lang="es-CO" smtClean="0"/>
              <a:t>18/08/2018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14AF-8DB7-463F-B17C-41ADD51B244F}" type="slidenum">
              <a:rPr lang="es-CO" smtClean="0"/>
              <a:t>‹Nº›</a:t>
            </a:fld>
            <a:endParaRPr lang="es-CO"/>
          </a:p>
        </p:txBody>
      </p:sp>
      <p:grpSp>
        <p:nvGrpSpPr>
          <p:cNvPr id="8" name="Grupo 7"/>
          <p:cNvGrpSpPr/>
          <p:nvPr userDrawn="1"/>
        </p:nvGrpSpPr>
        <p:grpSpPr>
          <a:xfrm>
            <a:off x="6221185" y="-18775"/>
            <a:ext cx="835253" cy="523926"/>
            <a:chOff x="105272" y="5960313"/>
            <a:chExt cx="1082352" cy="764133"/>
          </a:xfrm>
        </p:grpSpPr>
        <p:pic>
          <p:nvPicPr>
            <p:cNvPr id="9" name="Imagen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6021288"/>
              <a:ext cx="1080120" cy="703158"/>
            </a:xfrm>
            <a:prstGeom prst="rect">
              <a:avLst/>
            </a:prstGeom>
          </p:spPr>
        </p:pic>
        <p:sp>
          <p:nvSpPr>
            <p:cNvPr id="10" name="Rectángulo 9"/>
            <p:cNvSpPr/>
            <p:nvPr userDrawn="1"/>
          </p:nvSpPr>
          <p:spPr>
            <a:xfrm>
              <a:off x="179512" y="6021288"/>
              <a:ext cx="144016" cy="144016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907"/>
            </a:p>
          </p:txBody>
        </p:sp>
        <p:sp>
          <p:nvSpPr>
            <p:cNvPr id="11" name="CuadroTexto 10"/>
            <p:cNvSpPr txBox="1"/>
            <p:nvPr userDrawn="1"/>
          </p:nvSpPr>
          <p:spPr>
            <a:xfrm>
              <a:off x="105272" y="5960313"/>
              <a:ext cx="434280" cy="3193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823" b="1" dirty="0" err="1">
                  <a:solidFill>
                    <a:schemeClr val="tx2"/>
                  </a:solidFill>
                </a:rPr>
                <a:t>4o</a:t>
              </a:r>
              <a:endParaRPr lang="es-CO" sz="823" b="1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7410" y="3021584"/>
            <a:ext cx="5997972" cy="933904"/>
          </a:xfrm>
        </p:spPr>
        <p:txBody>
          <a:bodyPr anchor="t"/>
          <a:lstStyle>
            <a:lvl1pPr algn="l">
              <a:defRPr sz="2742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57410" y="1992983"/>
            <a:ext cx="5997972" cy="1028600"/>
          </a:xfrm>
        </p:spPr>
        <p:txBody>
          <a:bodyPr anchor="b"/>
          <a:lstStyle>
            <a:lvl1pPr marL="0" indent="0">
              <a:buNone/>
              <a:defRPr sz="1371">
                <a:solidFill>
                  <a:schemeClr val="tx1">
                    <a:tint val="75000"/>
                  </a:schemeClr>
                </a:solidFill>
              </a:defRPr>
            </a:lvl1pPr>
            <a:lvl2pPr marL="313456" indent="0">
              <a:buNone/>
              <a:defRPr sz="1234">
                <a:solidFill>
                  <a:schemeClr val="tx1">
                    <a:tint val="75000"/>
                  </a:schemeClr>
                </a:solidFill>
              </a:defRPr>
            </a:lvl2pPr>
            <a:lvl3pPr marL="626913" indent="0">
              <a:buNone/>
              <a:defRPr sz="1097">
                <a:solidFill>
                  <a:schemeClr val="tx1">
                    <a:tint val="75000"/>
                  </a:schemeClr>
                </a:solidFill>
              </a:defRPr>
            </a:lvl3pPr>
            <a:lvl4pPr marL="940369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4pPr>
            <a:lvl5pPr marL="1253825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5pPr>
            <a:lvl6pPr marL="1567282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6pPr>
            <a:lvl7pPr marL="1880738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7pPr>
            <a:lvl8pPr marL="2194194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8pPr>
            <a:lvl9pPr marL="2507651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DE1F-A851-45E6-BD3F-C1FE28938B90}" type="datetimeFigureOut">
              <a:rPr lang="es-CO" smtClean="0"/>
              <a:t>18/08/2018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14AF-8DB7-463F-B17C-41ADD51B244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52822" y="822882"/>
            <a:ext cx="3116593" cy="2327141"/>
          </a:xfrm>
        </p:spPr>
        <p:txBody>
          <a:bodyPr/>
          <a:lstStyle>
            <a:lvl1pPr>
              <a:defRPr sz="1920"/>
            </a:lvl1pPr>
            <a:lvl2pPr>
              <a:defRPr sz="1645"/>
            </a:lvl2pPr>
            <a:lvl3pPr>
              <a:defRPr sz="1371"/>
            </a:lvl3pPr>
            <a:lvl4pPr>
              <a:defRPr sz="1234"/>
            </a:lvl4pPr>
            <a:lvl5pPr>
              <a:defRPr sz="1234"/>
            </a:lvl5pPr>
            <a:lvl6pPr>
              <a:defRPr sz="1234"/>
            </a:lvl6pPr>
            <a:lvl7pPr>
              <a:defRPr sz="1234"/>
            </a:lvl7pPr>
            <a:lvl8pPr>
              <a:defRPr sz="1234"/>
            </a:lvl8pPr>
            <a:lvl9pPr>
              <a:defRPr sz="1234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587023" y="822882"/>
            <a:ext cx="3116593" cy="2327141"/>
          </a:xfrm>
        </p:spPr>
        <p:txBody>
          <a:bodyPr/>
          <a:lstStyle>
            <a:lvl1pPr>
              <a:defRPr sz="1920"/>
            </a:lvl1pPr>
            <a:lvl2pPr>
              <a:defRPr sz="1645"/>
            </a:lvl2pPr>
            <a:lvl3pPr>
              <a:defRPr sz="1371"/>
            </a:lvl3pPr>
            <a:lvl4pPr>
              <a:defRPr sz="1234"/>
            </a:lvl4pPr>
            <a:lvl5pPr>
              <a:defRPr sz="1234"/>
            </a:lvl5pPr>
            <a:lvl6pPr>
              <a:defRPr sz="1234"/>
            </a:lvl6pPr>
            <a:lvl7pPr>
              <a:defRPr sz="1234"/>
            </a:lvl7pPr>
            <a:lvl8pPr>
              <a:defRPr sz="1234"/>
            </a:lvl8pPr>
            <a:lvl9pPr>
              <a:defRPr sz="1234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DE1F-A851-45E6-BD3F-C1FE28938B90}" type="datetimeFigureOut">
              <a:rPr lang="es-CO" smtClean="0"/>
              <a:t>18/08/2018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14AF-8DB7-463F-B17C-41ADD51B244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2822" y="188306"/>
            <a:ext cx="6350794" cy="783696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52822" y="1052548"/>
            <a:ext cx="3117819" cy="438652"/>
          </a:xfrm>
        </p:spPr>
        <p:txBody>
          <a:bodyPr anchor="b"/>
          <a:lstStyle>
            <a:lvl1pPr marL="0" indent="0">
              <a:buNone/>
              <a:defRPr sz="1645" b="1"/>
            </a:lvl1pPr>
            <a:lvl2pPr marL="313456" indent="0">
              <a:buNone/>
              <a:defRPr sz="1371" b="1"/>
            </a:lvl2pPr>
            <a:lvl3pPr marL="626913" indent="0">
              <a:buNone/>
              <a:defRPr sz="1234" b="1"/>
            </a:lvl3pPr>
            <a:lvl4pPr marL="940369" indent="0">
              <a:buNone/>
              <a:defRPr sz="1097" b="1"/>
            </a:lvl4pPr>
            <a:lvl5pPr marL="1253825" indent="0">
              <a:buNone/>
              <a:defRPr sz="1097" b="1"/>
            </a:lvl5pPr>
            <a:lvl6pPr marL="1567282" indent="0">
              <a:buNone/>
              <a:defRPr sz="1097" b="1"/>
            </a:lvl6pPr>
            <a:lvl7pPr marL="1880738" indent="0">
              <a:buNone/>
              <a:defRPr sz="1097" b="1"/>
            </a:lvl7pPr>
            <a:lvl8pPr marL="2194194" indent="0">
              <a:buNone/>
              <a:defRPr sz="1097" b="1"/>
            </a:lvl8pPr>
            <a:lvl9pPr marL="2507651" indent="0">
              <a:buNone/>
              <a:defRPr sz="1097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52822" y="1491199"/>
            <a:ext cx="3117819" cy="2709193"/>
          </a:xfrm>
        </p:spPr>
        <p:txBody>
          <a:bodyPr/>
          <a:lstStyle>
            <a:lvl1pPr>
              <a:defRPr sz="1645"/>
            </a:lvl1pPr>
            <a:lvl2pPr>
              <a:defRPr sz="1371"/>
            </a:lvl2pPr>
            <a:lvl3pPr>
              <a:defRPr sz="1234"/>
            </a:lvl3pPr>
            <a:lvl4pPr>
              <a:defRPr sz="1097"/>
            </a:lvl4pPr>
            <a:lvl5pPr>
              <a:defRPr sz="1097"/>
            </a:lvl5pPr>
            <a:lvl6pPr>
              <a:defRPr sz="1097"/>
            </a:lvl6pPr>
            <a:lvl7pPr>
              <a:defRPr sz="1097"/>
            </a:lvl7pPr>
            <a:lvl8pPr>
              <a:defRPr sz="1097"/>
            </a:lvl8pPr>
            <a:lvl9pPr>
              <a:defRPr sz="1097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584574" y="1052548"/>
            <a:ext cx="3119044" cy="438652"/>
          </a:xfrm>
        </p:spPr>
        <p:txBody>
          <a:bodyPr anchor="b"/>
          <a:lstStyle>
            <a:lvl1pPr marL="0" indent="0">
              <a:buNone/>
              <a:defRPr sz="1645" b="1"/>
            </a:lvl1pPr>
            <a:lvl2pPr marL="313456" indent="0">
              <a:buNone/>
              <a:defRPr sz="1371" b="1"/>
            </a:lvl2pPr>
            <a:lvl3pPr marL="626913" indent="0">
              <a:buNone/>
              <a:defRPr sz="1234" b="1"/>
            </a:lvl3pPr>
            <a:lvl4pPr marL="940369" indent="0">
              <a:buNone/>
              <a:defRPr sz="1097" b="1"/>
            </a:lvl4pPr>
            <a:lvl5pPr marL="1253825" indent="0">
              <a:buNone/>
              <a:defRPr sz="1097" b="1"/>
            </a:lvl5pPr>
            <a:lvl6pPr marL="1567282" indent="0">
              <a:buNone/>
              <a:defRPr sz="1097" b="1"/>
            </a:lvl6pPr>
            <a:lvl7pPr marL="1880738" indent="0">
              <a:buNone/>
              <a:defRPr sz="1097" b="1"/>
            </a:lvl7pPr>
            <a:lvl8pPr marL="2194194" indent="0">
              <a:buNone/>
              <a:defRPr sz="1097" b="1"/>
            </a:lvl8pPr>
            <a:lvl9pPr marL="2507651" indent="0">
              <a:buNone/>
              <a:defRPr sz="1097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584574" y="1491199"/>
            <a:ext cx="3119044" cy="2709193"/>
          </a:xfrm>
        </p:spPr>
        <p:txBody>
          <a:bodyPr/>
          <a:lstStyle>
            <a:lvl1pPr>
              <a:defRPr sz="1645"/>
            </a:lvl1pPr>
            <a:lvl2pPr>
              <a:defRPr sz="1371"/>
            </a:lvl2pPr>
            <a:lvl3pPr>
              <a:defRPr sz="1234"/>
            </a:lvl3pPr>
            <a:lvl4pPr>
              <a:defRPr sz="1097"/>
            </a:lvl4pPr>
            <a:lvl5pPr>
              <a:defRPr sz="1097"/>
            </a:lvl5pPr>
            <a:lvl6pPr>
              <a:defRPr sz="1097"/>
            </a:lvl6pPr>
            <a:lvl7pPr>
              <a:defRPr sz="1097"/>
            </a:lvl7pPr>
            <a:lvl8pPr>
              <a:defRPr sz="1097"/>
            </a:lvl8pPr>
            <a:lvl9pPr>
              <a:defRPr sz="1097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DE1F-A851-45E6-BD3F-C1FE28938B90}" type="datetimeFigureOut">
              <a:rPr lang="es-CO" smtClean="0"/>
              <a:t>18/08/2018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14AF-8DB7-463F-B17C-41ADD51B244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DE1F-A851-45E6-BD3F-C1FE28938B90}" type="datetimeFigureOut">
              <a:rPr lang="es-CO" smtClean="0"/>
              <a:t>18/08/2018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14AF-8DB7-463F-B17C-41ADD51B244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DE1F-A851-45E6-BD3F-C1FE28938B90}" type="datetimeFigureOut">
              <a:rPr lang="es-CO" smtClean="0"/>
              <a:t>18/08/2018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14AF-8DB7-463F-B17C-41ADD51B244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2824" y="187216"/>
            <a:ext cx="2321519" cy="796758"/>
          </a:xfrm>
        </p:spPr>
        <p:txBody>
          <a:bodyPr anchor="b"/>
          <a:lstStyle>
            <a:lvl1pPr algn="l">
              <a:defRPr sz="1371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758871" y="187218"/>
            <a:ext cx="3944745" cy="4013176"/>
          </a:xfrm>
        </p:spPr>
        <p:txBody>
          <a:bodyPr/>
          <a:lstStyle>
            <a:lvl1pPr>
              <a:defRPr sz="2194"/>
            </a:lvl1pPr>
            <a:lvl2pPr>
              <a:defRPr sz="1920"/>
            </a:lvl2pPr>
            <a:lvl3pPr>
              <a:defRPr sz="1645"/>
            </a:lvl3pPr>
            <a:lvl4pPr>
              <a:defRPr sz="1371"/>
            </a:lvl4pPr>
            <a:lvl5pPr>
              <a:defRPr sz="1371"/>
            </a:lvl5pPr>
            <a:lvl6pPr>
              <a:defRPr sz="1371"/>
            </a:lvl6pPr>
            <a:lvl7pPr>
              <a:defRPr sz="1371"/>
            </a:lvl7pPr>
            <a:lvl8pPr>
              <a:defRPr sz="1371"/>
            </a:lvl8pPr>
            <a:lvl9pPr>
              <a:defRPr sz="1371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52824" y="983975"/>
            <a:ext cx="2321519" cy="3216419"/>
          </a:xfrm>
        </p:spPr>
        <p:txBody>
          <a:bodyPr/>
          <a:lstStyle>
            <a:lvl1pPr marL="0" indent="0">
              <a:buNone/>
              <a:defRPr sz="960"/>
            </a:lvl1pPr>
            <a:lvl2pPr marL="313456" indent="0">
              <a:buNone/>
              <a:defRPr sz="823"/>
            </a:lvl2pPr>
            <a:lvl3pPr marL="626913" indent="0">
              <a:buNone/>
              <a:defRPr sz="686"/>
            </a:lvl3pPr>
            <a:lvl4pPr marL="940369" indent="0">
              <a:buNone/>
              <a:defRPr sz="617"/>
            </a:lvl4pPr>
            <a:lvl5pPr marL="1253825" indent="0">
              <a:buNone/>
              <a:defRPr sz="617"/>
            </a:lvl5pPr>
            <a:lvl6pPr marL="1567282" indent="0">
              <a:buNone/>
              <a:defRPr sz="617"/>
            </a:lvl6pPr>
            <a:lvl7pPr marL="1880738" indent="0">
              <a:buNone/>
              <a:defRPr sz="617"/>
            </a:lvl7pPr>
            <a:lvl8pPr marL="2194194" indent="0">
              <a:buNone/>
              <a:defRPr sz="617"/>
            </a:lvl8pPr>
            <a:lvl9pPr marL="2507651" indent="0">
              <a:buNone/>
              <a:defRPr sz="617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DE1F-A851-45E6-BD3F-C1FE28938B90}" type="datetimeFigureOut">
              <a:rPr lang="es-CO" smtClean="0"/>
              <a:t>18/08/2018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14AF-8DB7-463F-B17C-41ADD51B244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83111" y="3291523"/>
            <a:ext cx="4233863" cy="388584"/>
          </a:xfrm>
        </p:spPr>
        <p:txBody>
          <a:bodyPr anchor="b"/>
          <a:lstStyle>
            <a:lvl1pPr algn="l">
              <a:defRPr sz="1371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83111" y="420148"/>
            <a:ext cx="4233863" cy="2821305"/>
          </a:xfrm>
        </p:spPr>
        <p:txBody>
          <a:bodyPr/>
          <a:lstStyle>
            <a:lvl1pPr marL="0" indent="0">
              <a:buNone/>
              <a:defRPr sz="2194"/>
            </a:lvl1pPr>
            <a:lvl2pPr marL="313456" indent="0">
              <a:buNone/>
              <a:defRPr sz="1920"/>
            </a:lvl2pPr>
            <a:lvl3pPr marL="626913" indent="0">
              <a:buNone/>
              <a:defRPr sz="1645"/>
            </a:lvl3pPr>
            <a:lvl4pPr marL="940369" indent="0">
              <a:buNone/>
              <a:defRPr sz="1371"/>
            </a:lvl4pPr>
            <a:lvl5pPr marL="1253825" indent="0">
              <a:buNone/>
              <a:defRPr sz="1371"/>
            </a:lvl5pPr>
            <a:lvl6pPr marL="1567282" indent="0">
              <a:buNone/>
              <a:defRPr sz="1371"/>
            </a:lvl6pPr>
            <a:lvl7pPr marL="1880738" indent="0">
              <a:buNone/>
              <a:defRPr sz="1371"/>
            </a:lvl7pPr>
            <a:lvl8pPr marL="2194194" indent="0">
              <a:buNone/>
              <a:defRPr sz="1371"/>
            </a:lvl8pPr>
            <a:lvl9pPr marL="2507651" indent="0">
              <a:buNone/>
              <a:defRPr sz="1371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83111" y="3680106"/>
            <a:ext cx="4233863" cy="551853"/>
          </a:xfrm>
        </p:spPr>
        <p:txBody>
          <a:bodyPr/>
          <a:lstStyle>
            <a:lvl1pPr marL="0" indent="0">
              <a:buNone/>
              <a:defRPr sz="960"/>
            </a:lvl1pPr>
            <a:lvl2pPr marL="313456" indent="0">
              <a:buNone/>
              <a:defRPr sz="823"/>
            </a:lvl2pPr>
            <a:lvl3pPr marL="626913" indent="0">
              <a:buNone/>
              <a:defRPr sz="686"/>
            </a:lvl3pPr>
            <a:lvl4pPr marL="940369" indent="0">
              <a:buNone/>
              <a:defRPr sz="617"/>
            </a:lvl4pPr>
            <a:lvl5pPr marL="1253825" indent="0">
              <a:buNone/>
              <a:defRPr sz="617"/>
            </a:lvl5pPr>
            <a:lvl6pPr marL="1567282" indent="0">
              <a:buNone/>
              <a:defRPr sz="617"/>
            </a:lvl6pPr>
            <a:lvl7pPr marL="1880738" indent="0">
              <a:buNone/>
              <a:defRPr sz="617"/>
            </a:lvl7pPr>
            <a:lvl8pPr marL="2194194" indent="0">
              <a:buNone/>
              <a:defRPr sz="617"/>
            </a:lvl8pPr>
            <a:lvl9pPr marL="2507651" indent="0">
              <a:buNone/>
              <a:defRPr sz="617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DE1F-A851-45E6-BD3F-C1FE28938B90}" type="datetimeFigureOut">
              <a:rPr lang="es-CO" smtClean="0"/>
              <a:t>18/08/2018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14AF-8DB7-463F-B17C-41ADD51B244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52822" y="188306"/>
            <a:ext cx="6350794" cy="783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52822" y="1097175"/>
            <a:ext cx="6350794" cy="310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52822" y="4358221"/>
            <a:ext cx="1646502" cy="250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EDE1F-A851-45E6-BD3F-C1FE28938B90}" type="datetimeFigureOut">
              <a:rPr lang="es-CO" smtClean="0"/>
              <a:t>18/08/2018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410950" y="4358221"/>
            <a:ext cx="2234539" cy="250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5057114" y="4358221"/>
            <a:ext cx="1646502" cy="250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414AF-8DB7-463F-B17C-41ADD51B244F}" type="slidenum">
              <a:rPr lang="es-CO" smtClean="0"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26913" rtl="0" eaLnBrk="1" latinLnBrk="0" hangingPunct="1">
        <a:spcBef>
          <a:spcPct val="0"/>
        </a:spcBef>
        <a:buNone/>
        <a:defRPr sz="30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5092" indent="-235092" algn="l" defTabSz="626913" rtl="0" eaLnBrk="1" latinLnBrk="0" hangingPunct="1">
        <a:spcBef>
          <a:spcPct val="20000"/>
        </a:spcBef>
        <a:buFont typeface="Arial" pitchFamily="34" charset="0"/>
        <a:buChar char="•"/>
        <a:defRPr sz="2194" kern="1200">
          <a:solidFill>
            <a:schemeClr val="tx1"/>
          </a:solidFill>
          <a:latin typeface="+mn-lt"/>
          <a:ea typeface="+mn-ea"/>
          <a:cs typeface="+mn-cs"/>
        </a:defRPr>
      </a:lvl1pPr>
      <a:lvl2pPr marL="509367" indent="-195910" algn="l" defTabSz="626913" rtl="0" eaLnBrk="1" latinLnBrk="0" hangingPunct="1">
        <a:spcBef>
          <a:spcPct val="20000"/>
        </a:spcBef>
        <a:buFont typeface="Arial" pitchFamily="34" charset="0"/>
        <a:buChar char="–"/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783641" indent="-156728" algn="l" defTabSz="626913" rtl="0" eaLnBrk="1" latinLnBrk="0" hangingPunct="1">
        <a:spcBef>
          <a:spcPct val="20000"/>
        </a:spcBef>
        <a:buFont typeface="Arial" pitchFamily="34" charset="0"/>
        <a:buChar char="•"/>
        <a:defRPr sz="1645" kern="1200">
          <a:solidFill>
            <a:schemeClr val="tx1"/>
          </a:solidFill>
          <a:latin typeface="+mn-lt"/>
          <a:ea typeface="+mn-ea"/>
          <a:cs typeface="+mn-cs"/>
        </a:defRPr>
      </a:lvl3pPr>
      <a:lvl4pPr marL="1097097" indent="-156728" algn="l" defTabSz="626913" rtl="0" eaLnBrk="1" latinLnBrk="0" hangingPunct="1">
        <a:spcBef>
          <a:spcPct val="20000"/>
        </a:spcBef>
        <a:buFont typeface="Arial" pitchFamily="34" charset="0"/>
        <a:buChar char="–"/>
        <a:defRPr sz="1371" kern="1200">
          <a:solidFill>
            <a:schemeClr val="tx1"/>
          </a:solidFill>
          <a:latin typeface="+mn-lt"/>
          <a:ea typeface="+mn-ea"/>
          <a:cs typeface="+mn-cs"/>
        </a:defRPr>
      </a:lvl4pPr>
      <a:lvl5pPr marL="1410553" indent="-156728" algn="l" defTabSz="626913" rtl="0" eaLnBrk="1" latinLnBrk="0" hangingPunct="1">
        <a:spcBef>
          <a:spcPct val="20000"/>
        </a:spcBef>
        <a:buFont typeface="Arial" pitchFamily="34" charset="0"/>
        <a:buChar char="»"/>
        <a:defRPr sz="1371" kern="1200">
          <a:solidFill>
            <a:schemeClr val="tx1"/>
          </a:solidFill>
          <a:latin typeface="+mn-lt"/>
          <a:ea typeface="+mn-ea"/>
          <a:cs typeface="+mn-cs"/>
        </a:defRPr>
      </a:lvl5pPr>
      <a:lvl6pPr marL="1724010" indent="-156728" algn="l" defTabSz="626913" rtl="0" eaLnBrk="1" latinLnBrk="0" hangingPunct="1">
        <a:spcBef>
          <a:spcPct val="20000"/>
        </a:spcBef>
        <a:buFont typeface="Arial" pitchFamily="34" charset="0"/>
        <a:buChar char="•"/>
        <a:defRPr sz="1371" kern="1200">
          <a:solidFill>
            <a:schemeClr val="tx1"/>
          </a:solidFill>
          <a:latin typeface="+mn-lt"/>
          <a:ea typeface="+mn-ea"/>
          <a:cs typeface="+mn-cs"/>
        </a:defRPr>
      </a:lvl6pPr>
      <a:lvl7pPr marL="2037466" indent="-156728" algn="l" defTabSz="626913" rtl="0" eaLnBrk="1" latinLnBrk="0" hangingPunct="1">
        <a:spcBef>
          <a:spcPct val="20000"/>
        </a:spcBef>
        <a:buFont typeface="Arial" pitchFamily="34" charset="0"/>
        <a:buChar char="•"/>
        <a:defRPr sz="1371" kern="1200">
          <a:solidFill>
            <a:schemeClr val="tx1"/>
          </a:solidFill>
          <a:latin typeface="+mn-lt"/>
          <a:ea typeface="+mn-ea"/>
          <a:cs typeface="+mn-cs"/>
        </a:defRPr>
      </a:lvl7pPr>
      <a:lvl8pPr marL="2350922" indent="-156728" algn="l" defTabSz="626913" rtl="0" eaLnBrk="1" latinLnBrk="0" hangingPunct="1">
        <a:spcBef>
          <a:spcPct val="20000"/>
        </a:spcBef>
        <a:buFont typeface="Arial" pitchFamily="34" charset="0"/>
        <a:buChar char="•"/>
        <a:defRPr sz="1371" kern="1200">
          <a:solidFill>
            <a:schemeClr val="tx1"/>
          </a:solidFill>
          <a:latin typeface="+mn-lt"/>
          <a:ea typeface="+mn-ea"/>
          <a:cs typeface="+mn-cs"/>
        </a:defRPr>
      </a:lvl8pPr>
      <a:lvl9pPr marL="2664379" indent="-156728" algn="l" defTabSz="626913" rtl="0" eaLnBrk="1" latinLnBrk="0" hangingPunct="1">
        <a:spcBef>
          <a:spcPct val="20000"/>
        </a:spcBef>
        <a:buFont typeface="Arial" pitchFamily="34" charset="0"/>
        <a:buChar char="•"/>
        <a:defRPr sz="13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626913" rtl="0" eaLnBrk="1" latinLnBrk="0" hangingPunct="1">
        <a:defRPr sz="1234" kern="1200">
          <a:solidFill>
            <a:schemeClr val="tx1"/>
          </a:solidFill>
          <a:latin typeface="+mn-lt"/>
          <a:ea typeface="+mn-ea"/>
          <a:cs typeface="+mn-cs"/>
        </a:defRPr>
      </a:lvl1pPr>
      <a:lvl2pPr marL="313456" algn="l" defTabSz="626913" rtl="0" eaLnBrk="1" latinLnBrk="0" hangingPunct="1">
        <a:defRPr sz="1234" kern="1200">
          <a:solidFill>
            <a:schemeClr val="tx1"/>
          </a:solidFill>
          <a:latin typeface="+mn-lt"/>
          <a:ea typeface="+mn-ea"/>
          <a:cs typeface="+mn-cs"/>
        </a:defRPr>
      </a:lvl2pPr>
      <a:lvl3pPr marL="626913" algn="l" defTabSz="626913" rtl="0" eaLnBrk="1" latinLnBrk="0" hangingPunct="1">
        <a:defRPr sz="1234" kern="1200">
          <a:solidFill>
            <a:schemeClr val="tx1"/>
          </a:solidFill>
          <a:latin typeface="+mn-lt"/>
          <a:ea typeface="+mn-ea"/>
          <a:cs typeface="+mn-cs"/>
        </a:defRPr>
      </a:lvl3pPr>
      <a:lvl4pPr marL="940369" algn="l" defTabSz="626913" rtl="0" eaLnBrk="1" latinLnBrk="0" hangingPunct="1">
        <a:defRPr sz="1234" kern="1200">
          <a:solidFill>
            <a:schemeClr val="tx1"/>
          </a:solidFill>
          <a:latin typeface="+mn-lt"/>
          <a:ea typeface="+mn-ea"/>
          <a:cs typeface="+mn-cs"/>
        </a:defRPr>
      </a:lvl4pPr>
      <a:lvl5pPr marL="1253825" algn="l" defTabSz="626913" rtl="0" eaLnBrk="1" latinLnBrk="0" hangingPunct="1">
        <a:defRPr sz="1234" kern="1200">
          <a:solidFill>
            <a:schemeClr val="tx1"/>
          </a:solidFill>
          <a:latin typeface="+mn-lt"/>
          <a:ea typeface="+mn-ea"/>
          <a:cs typeface="+mn-cs"/>
        </a:defRPr>
      </a:lvl5pPr>
      <a:lvl6pPr marL="1567282" algn="l" defTabSz="626913" rtl="0" eaLnBrk="1" latinLnBrk="0" hangingPunct="1">
        <a:defRPr sz="1234" kern="1200">
          <a:solidFill>
            <a:schemeClr val="tx1"/>
          </a:solidFill>
          <a:latin typeface="+mn-lt"/>
          <a:ea typeface="+mn-ea"/>
          <a:cs typeface="+mn-cs"/>
        </a:defRPr>
      </a:lvl6pPr>
      <a:lvl7pPr marL="1880738" algn="l" defTabSz="626913" rtl="0" eaLnBrk="1" latinLnBrk="0" hangingPunct="1">
        <a:defRPr sz="1234" kern="1200">
          <a:solidFill>
            <a:schemeClr val="tx1"/>
          </a:solidFill>
          <a:latin typeface="+mn-lt"/>
          <a:ea typeface="+mn-ea"/>
          <a:cs typeface="+mn-cs"/>
        </a:defRPr>
      </a:lvl7pPr>
      <a:lvl8pPr marL="2194194" algn="l" defTabSz="626913" rtl="0" eaLnBrk="1" latinLnBrk="0" hangingPunct="1">
        <a:defRPr sz="1234" kern="1200">
          <a:solidFill>
            <a:schemeClr val="tx1"/>
          </a:solidFill>
          <a:latin typeface="+mn-lt"/>
          <a:ea typeface="+mn-ea"/>
          <a:cs typeface="+mn-cs"/>
        </a:defRPr>
      </a:lvl8pPr>
      <a:lvl9pPr marL="2507651" algn="l" defTabSz="626913" rtl="0" eaLnBrk="1" latinLnBrk="0" hangingPunct="1">
        <a:defRPr sz="12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283313" y="636741"/>
            <a:ext cx="3222934" cy="1007920"/>
          </a:xfrm>
        </p:spPr>
        <p:txBody>
          <a:bodyPr>
            <a:normAutofit/>
          </a:bodyPr>
          <a:lstStyle/>
          <a:p>
            <a:r>
              <a:rPr lang="es-CO" sz="1234" dirty="0">
                <a:solidFill>
                  <a:srgbClr val="002060"/>
                </a:solidFill>
                <a:latin typeface="Arial Nova Cond" panose="020B0506020202020204" pitchFamily="34" charset="0"/>
              </a:rPr>
              <a:t>Ejecución integral de tesorería y finanzas en la empresa </a:t>
            </a:r>
            <a:r>
              <a:rPr lang="es-CO" sz="1234" dirty="0" err="1">
                <a:solidFill>
                  <a:srgbClr val="002060"/>
                </a:solidFill>
                <a:latin typeface="Arial Nova Cond" panose="020B0506020202020204" pitchFamily="34" charset="0"/>
              </a:rPr>
              <a:t>Majólica</a:t>
            </a:r>
            <a:r>
              <a:rPr lang="es-CO" sz="1234" dirty="0">
                <a:solidFill>
                  <a:srgbClr val="002060"/>
                </a:solidFill>
                <a:latin typeface="Arial Nova Cond" panose="020B0506020202020204" pitchFamily="34" charset="0"/>
              </a:rPr>
              <a:t> Trading C.I. S.A</a:t>
            </a:r>
            <a:endParaRPr lang="es-CO" sz="1234" dirty="0">
              <a:solidFill>
                <a:srgbClr val="002060"/>
              </a:solidFill>
              <a:latin typeface="Arial Nova Cond" panose="020B0506020202020204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381275" y="2449049"/>
            <a:ext cx="2987861" cy="1417183"/>
          </a:xfrm>
        </p:spPr>
        <p:txBody>
          <a:bodyPr/>
          <a:lstStyle/>
          <a:p>
            <a:r>
              <a:rPr lang="es-CO" dirty="0" err="1" smtClean="0"/>
              <a:t>Sayda</a:t>
            </a:r>
            <a:r>
              <a:rPr lang="es-CO" dirty="0" smtClean="0"/>
              <a:t> Jazmín Sánchez Fuentes</a:t>
            </a:r>
            <a:endParaRPr lang="es-CO" dirty="0"/>
          </a:p>
          <a:p>
            <a:r>
              <a:rPr lang="es-CO" dirty="0"/>
              <a:t>ID </a:t>
            </a:r>
            <a:r>
              <a:rPr lang="es-CO" dirty="0" smtClean="0"/>
              <a:t>519253</a:t>
            </a:r>
            <a:endParaRPr lang="es-CO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572</TotalTime>
  <Words>20</Words>
  <Application>Microsoft Office PowerPoint</Application>
  <PresentationFormat>Personalizado</PresentationFormat>
  <Paragraphs>3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Arial Nova Cond</vt:lpstr>
      <vt:lpstr>Calibri</vt:lpstr>
      <vt:lpstr>Tema de Office</vt:lpstr>
      <vt:lpstr>Ejecución integral de tesorería y finanzas en la empresa Majólica Trading C.I. S.A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gloria.cuadros</dc:creator>
  <cp:lastModifiedBy>User</cp:lastModifiedBy>
  <cp:revision>11</cp:revision>
  <cp:lastPrinted>2018-08-15T21:18:08Z</cp:lastPrinted>
  <dcterms:created xsi:type="dcterms:W3CDTF">2017-01-23T22:40:33Z</dcterms:created>
  <dcterms:modified xsi:type="dcterms:W3CDTF">2018-08-18T21:55:30Z</dcterms:modified>
</cp:coreProperties>
</file>