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9975" cy="45005625"/>
  <p:notesSz cx="6669088" cy="9926638"/>
  <p:defaultTextStyle>
    <a:defPPr>
      <a:defRPr lang="pt-BR"/>
    </a:defPPr>
    <a:lvl1pPr algn="l" rtl="0" fontAlgn="base">
      <a:spcBef>
        <a:spcPct val="0"/>
      </a:spcBef>
      <a:spcAft>
        <a:spcPct val="0"/>
      </a:spcAft>
      <a:defRPr sz="8200" kern="1200">
        <a:solidFill>
          <a:schemeClr val="tx1"/>
        </a:solidFill>
        <a:latin typeface="Arial" charset="0"/>
        <a:ea typeface="Arial" charset="0"/>
        <a:cs typeface="Arial" charset="0"/>
      </a:defRPr>
    </a:lvl1pPr>
    <a:lvl2pPr marL="456867" algn="l" rtl="0" fontAlgn="base">
      <a:spcBef>
        <a:spcPct val="0"/>
      </a:spcBef>
      <a:spcAft>
        <a:spcPct val="0"/>
      </a:spcAft>
      <a:defRPr sz="8200" kern="1200">
        <a:solidFill>
          <a:schemeClr val="tx1"/>
        </a:solidFill>
        <a:latin typeface="Arial" charset="0"/>
        <a:ea typeface="Arial" charset="0"/>
        <a:cs typeface="Arial" charset="0"/>
      </a:defRPr>
    </a:lvl2pPr>
    <a:lvl3pPr marL="913724" algn="l" rtl="0" fontAlgn="base">
      <a:spcBef>
        <a:spcPct val="0"/>
      </a:spcBef>
      <a:spcAft>
        <a:spcPct val="0"/>
      </a:spcAft>
      <a:defRPr sz="8200" kern="1200">
        <a:solidFill>
          <a:schemeClr val="tx1"/>
        </a:solidFill>
        <a:latin typeface="Arial" charset="0"/>
        <a:ea typeface="Arial" charset="0"/>
        <a:cs typeface="Arial" charset="0"/>
      </a:defRPr>
    </a:lvl3pPr>
    <a:lvl4pPr marL="1370591" algn="l" rtl="0" fontAlgn="base">
      <a:spcBef>
        <a:spcPct val="0"/>
      </a:spcBef>
      <a:spcAft>
        <a:spcPct val="0"/>
      </a:spcAft>
      <a:defRPr sz="8200" kern="1200">
        <a:solidFill>
          <a:schemeClr val="tx1"/>
        </a:solidFill>
        <a:latin typeface="Arial" charset="0"/>
        <a:ea typeface="Arial" charset="0"/>
        <a:cs typeface="Arial" charset="0"/>
      </a:defRPr>
    </a:lvl4pPr>
    <a:lvl5pPr marL="1827448" algn="l" rtl="0" fontAlgn="base">
      <a:spcBef>
        <a:spcPct val="0"/>
      </a:spcBef>
      <a:spcAft>
        <a:spcPct val="0"/>
      </a:spcAft>
      <a:defRPr sz="8200" kern="1200">
        <a:solidFill>
          <a:schemeClr val="tx1"/>
        </a:solidFill>
        <a:latin typeface="Arial" charset="0"/>
        <a:ea typeface="Arial" charset="0"/>
        <a:cs typeface="Arial" charset="0"/>
      </a:defRPr>
    </a:lvl5pPr>
    <a:lvl6pPr marL="2284315" algn="l" defTabSz="913724" rtl="0" eaLnBrk="1" latinLnBrk="0" hangingPunct="1">
      <a:defRPr sz="8200" kern="1200">
        <a:solidFill>
          <a:schemeClr val="tx1"/>
        </a:solidFill>
        <a:latin typeface="Arial" charset="0"/>
        <a:ea typeface="Arial" charset="0"/>
        <a:cs typeface="Arial" charset="0"/>
      </a:defRPr>
    </a:lvl6pPr>
    <a:lvl7pPr marL="2741173" algn="l" defTabSz="913724" rtl="0" eaLnBrk="1" latinLnBrk="0" hangingPunct="1">
      <a:defRPr sz="8200" kern="1200">
        <a:solidFill>
          <a:schemeClr val="tx1"/>
        </a:solidFill>
        <a:latin typeface="Arial" charset="0"/>
        <a:ea typeface="Arial" charset="0"/>
        <a:cs typeface="Arial" charset="0"/>
      </a:defRPr>
    </a:lvl7pPr>
    <a:lvl8pPr marL="3198039" algn="l" defTabSz="913724" rtl="0" eaLnBrk="1" latinLnBrk="0" hangingPunct="1">
      <a:defRPr sz="8200" kern="1200">
        <a:solidFill>
          <a:schemeClr val="tx1"/>
        </a:solidFill>
        <a:latin typeface="Arial" charset="0"/>
        <a:ea typeface="Arial" charset="0"/>
        <a:cs typeface="Arial" charset="0"/>
      </a:defRPr>
    </a:lvl8pPr>
    <a:lvl9pPr marL="3654897" algn="l" defTabSz="913724" rtl="0" eaLnBrk="1" latinLnBrk="0" hangingPunct="1">
      <a:defRPr sz="82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BCB"/>
    <a:srgbClr val="00CC00"/>
    <a:srgbClr val="00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30" d="100"/>
          <a:sy n="30" d="100"/>
        </p:scale>
        <p:origin x="-1140" y="2502"/>
      </p:cViewPr>
      <p:guideLst>
        <p:guide orient="horz" pos="14175"/>
        <p:guide pos="926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pt-BR" dirty="0"/>
          </a:p>
        </p:txBody>
      </p:sp>
      <p:sp>
        <p:nvSpPr>
          <p:cNvPr id="512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pt-BR" dirty="0"/>
          </a:p>
        </p:txBody>
      </p:sp>
      <p:sp>
        <p:nvSpPr>
          <p:cNvPr id="5124"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pt-BR" dirty="0"/>
          </a:p>
        </p:txBody>
      </p:sp>
      <p:sp>
        <p:nvSpPr>
          <p:cNvPr id="5125"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E2A0700-C97A-7C40-930B-1DEDD2DBAD6D}" type="slidenum">
              <a:rPr lang="pt-BR" altLang="es-ES_tradnl"/>
              <a:pPr/>
              <a:t>‹Nº›</a:t>
            </a:fld>
            <a:endParaRPr lang="pt-BR" altLang="es-ES_tradnl" dirty="0"/>
          </a:p>
        </p:txBody>
      </p:sp>
    </p:spTree>
    <p:extLst>
      <p:ext uri="{BB962C8B-B14F-4D97-AF65-F5344CB8AC3E}">
        <p14:creationId xmlns:p14="http://schemas.microsoft.com/office/powerpoint/2010/main" val="266168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pt-BR" dirty="0"/>
          </a:p>
        </p:txBody>
      </p:sp>
      <p:sp>
        <p:nvSpPr>
          <p:cNvPr id="307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pt-BR" dirty="0"/>
          </a:p>
        </p:txBody>
      </p:sp>
      <p:sp>
        <p:nvSpPr>
          <p:cNvPr id="3076" name="Rectangle 4"/>
          <p:cNvSpPr>
            <a:spLocks noGrp="1" noRot="1" noChangeAspect="1" noChangeArrowheads="1" noTextEdit="1"/>
          </p:cNvSpPr>
          <p:nvPr>
            <p:ph type="sldImg" idx="2"/>
          </p:nvPr>
        </p:nvSpPr>
        <p:spPr bwMode="auto">
          <a:xfrm>
            <a:off x="2082800" y="744538"/>
            <a:ext cx="250348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ltLang="es-ES_tradnl"/>
              <a:t>Clique para editar os estilos do texto mestre</a:t>
            </a:r>
          </a:p>
          <a:p>
            <a:pPr lvl="1"/>
            <a:r>
              <a:rPr lang="pt-BR" altLang="es-ES_tradnl"/>
              <a:t>Segundo nível</a:t>
            </a:r>
          </a:p>
          <a:p>
            <a:pPr lvl="2"/>
            <a:r>
              <a:rPr lang="pt-BR" altLang="es-ES_tradnl"/>
              <a:t>Terceiro nível</a:t>
            </a:r>
          </a:p>
          <a:p>
            <a:pPr lvl="3"/>
            <a:r>
              <a:rPr lang="pt-BR" altLang="es-ES_tradnl"/>
              <a:t>Quarto nível</a:t>
            </a:r>
          </a:p>
          <a:p>
            <a:pPr lvl="4"/>
            <a:r>
              <a:rPr lang="pt-BR" altLang="es-ES_tradnl"/>
              <a:t>Quinto nível</a:t>
            </a:r>
          </a:p>
        </p:txBody>
      </p:sp>
      <p:sp>
        <p:nvSpPr>
          <p:cNvPr id="307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pt-BR" dirty="0"/>
          </a:p>
        </p:txBody>
      </p:sp>
      <p:sp>
        <p:nvSpPr>
          <p:cNvPr id="307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0C4165D-5AAA-6040-86A2-A6B10F67ACA8}" type="slidenum">
              <a:rPr lang="pt-BR" altLang="es-ES_tradnl"/>
              <a:pPr/>
              <a:t>‹Nº›</a:t>
            </a:fld>
            <a:endParaRPr lang="pt-BR" altLang="es-ES_tradnl" dirty="0"/>
          </a:p>
        </p:txBody>
      </p:sp>
    </p:spTree>
    <p:extLst>
      <p:ext uri="{BB962C8B-B14F-4D97-AF65-F5344CB8AC3E}">
        <p14:creationId xmlns:p14="http://schemas.microsoft.com/office/powerpoint/2010/main" val="788970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Arial" charset="0"/>
        <a:cs typeface="Arial" charset="0"/>
      </a:defRPr>
    </a:lvl1pPr>
    <a:lvl2pPr marL="456867" algn="l" rtl="0" fontAlgn="base">
      <a:spcBef>
        <a:spcPct val="30000"/>
      </a:spcBef>
      <a:spcAft>
        <a:spcPct val="0"/>
      </a:spcAft>
      <a:defRPr sz="900" kern="1200">
        <a:solidFill>
          <a:schemeClr val="tx1"/>
        </a:solidFill>
        <a:latin typeface="Arial" charset="0"/>
        <a:ea typeface="Arial" charset="0"/>
        <a:cs typeface="Arial" charset="0"/>
      </a:defRPr>
    </a:lvl2pPr>
    <a:lvl3pPr marL="913724" algn="l" rtl="0" fontAlgn="base">
      <a:spcBef>
        <a:spcPct val="30000"/>
      </a:spcBef>
      <a:spcAft>
        <a:spcPct val="0"/>
      </a:spcAft>
      <a:defRPr sz="900" kern="1200">
        <a:solidFill>
          <a:schemeClr val="tx1"/>
        </a:solidFill>
        <a:latin typeface="Arial" charset="0"/>
        <a:ea typeface="Arial" charset="0"/>
        <a:cs typeface="Arial" charset="0"/>
      </a:defRPr>
    </a:lvl3pPr>
    <a:lvl4pPr marL="1370591" algn="l" rtl="0" fontAlgn="base">
      <a:spcBef>
        <a:spcPct val="30000"/>
      </a:spcBef>
      <a:spcAft>
        <a:spcPct val="0"/>
      </a:spcAft>
      <a:defRPr sz="900" kern="1200">
        <a:solidFill>
          <a:schemeClr val="tx1"/>
        </a:solidFill>
        <a:latin typeface="Arial" charset="0"/>
        <a:ea typeface="Arial" charset="0"/>
        <a:cs typeface="Arial" charset="0"/>
      </a:defRPr>
    </a:lvl4pPr>
    <a:lvl5pPr marL="1827448" algn="l" rtl="0" fontAlgn="base">
      <a:spcBef>
        <a:spcPct val="30000"/>
      </a:spcBef>
      <a:spcAft>
        <a:spcPct val="0"/>
      </a:spcAft>
      <a:defRPr sz="900" kern="1200">
        <a:solidFill>
          <a:schemeClr val="tx1"/>
        </a:solidFill>
        <a:latin typeface="Arial" charset="0"/>
        <a:ea typeface="Arial" charset="0"/>
        <a:cs typeface="Arial" charset="0"/>
      </a:defRPr>
    </a:lvl5pPr>
    <a:lvl6pPr marL="2284315" algn="l" defTabSz="913724" rtl="0" eaLnBrk="1" latinLnBrk="0" hangingPunct="1">
      <a:defRPr sz="900" kern="1200">
        <a:solidFill>
          <a:schemeClr val="tx1"/>
        </a:solidFill>
        <a:latin typeface="+mn-lt"/>
        <a:ea typeface="+mn-ea"/>
        <a:cs typeface="+mn-cs"/>
      </a:defRPr>
    </a:lvl6pPr>
    <a:lvl7pPr marL="2741173" algn="l" defTabSz="913724" rtl="0" eaLnBrk="1" latinLnBrk="0" hangingPunct="1">
      <a:defRPr sz="900" kern="1200">
        <a:solidFill>
          <a:schemeClr val="tx1"/>
        </a:solidFill>
        <a:latin typeface="+mn-lt"/>
        <a:ea typeface="+mn-ea"/>
        <a:cs typeface="+mn-cs"/>
      </a:defRPr>
    </a:lvl7pPr>
    <a:lvl8pPr marL="3198039" algn="l" defTabSz="913724" rtl="0" eaLnBrk="1" latinLnBrk="0" hangingPunct="1">
      <a:defRPr sz="900" kern="1200">
        <a:solidFill>
          <a:schemeClr val="tx1"/>
        </a:solidFill>
        <a:latin typeface="+mn-lt"/>
        <a:ea typeface="+mn-ea"/>
        <a:cs typeface="+mn-cs"/>
      </a:defRPr>
    </a:lvl8pPr>
    <a:lvl9pPr marL="3654897" algn="l" defTabSz="91372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200">
                <a:solidFill>
                  <a:schemeClr val="tx1"/>
                </a:solidFill>
                <a:latin typeface="Arial" charset="0"/>
                <a:ea typeface="Arial" charset="0"/>
                <a:cs typeface="Arial" charset="0"/>
              </a:defRPr>
            </a:lvl1pPr>
            <a:lvl2pPr marL="742950" indent="-285750" eaLnBrk="0" hangingPunct="0">
              <a:defRPr sz="8200">
                <a:solidFill>
                  <a:schemeClr val="tx1"/>
                </a:solidFill>
                <a:latin typeface="Arial" charset="0"/>
                <a:ea typeface="Arial" charset="0"/>
                <a:cs typeface="Arial" charset="0"/>
              </a:defRPr>
            </a:lvl2pPr>
            <a:lvl3pPr marL="1143000" indent="-228600" eaLnBrk="0" hangingPunct="0">
              <a:defRPr sz="8200">
                <a:solidFill>
                  <a:schemeClr val="tx1"/>
                </a:solidFill>
                <a:latin typeface="Arial" charset="0"/>
                <a:ea typeface="Arial" charset="0"/>
                <a:cs typeface="Arial" charset="0"/>
              </a:defRPr>
            </a:lvl3pPr>
            <a:lvl4pPr marL="1600200" indent="-228600" eaLnBrk="0" hangingPunct="0">
              <a:defRPr sz="8200">
                <a:solidFill>
                  <a:schemeClr val="tx1"/>
                </a:solidFill>
                <a:latin typeface="Arial" charset="0"/>
                <a:ea typeface="Arial" charset="0"/>
                <a:cs typeface="Arial" charset="0"/>
              </a:defRPr>
            </a:lvl4pPr>
            <a:lvl5pPr marL="2057400" indent="-228600" eaLnBrk="0" hangingPunct="0">
              <a:defRPr sz="8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8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8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8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8200">
                <a:solidFill>
                  <a:schemeClr val="tx1"/>
                </a:solidFill>
                <a:latin typeface="Arial" charset="0"/>
                <a:ea typeface="Arial" charset="0"/>
                <a:cs typeface="Arial" charset="0"/>
              </a:defRPr>
            </a:lvl9pPr>
          </a:lstStyle>
          <a:p>
            <a:pPr eaLnBrk="1" hangingPunct="1"/>
            <a:fld id="{6C48CFE6-EFC6-014B-A1F9-50C82BE3DD05}" type="slidenum">
              <a:rPr lang="pt-BR" altLang="es-ES_tradnl" sz="1200"/>
              <a:pPr eaLnBrk="1" hangingPunct="1"/>
              <a:t>1</a:t>
            </a:fld>
            <a:endParaRPr lang="pt-BR" altLang="es-ES_tradnl" sz="1200" dirty="0"/>
          </a:p>
        </p:txBody>
      </p:sp>
      <p:sp>
        <p:nvSpPr>
          <p:cNvPr id="4099" name="Rectangle 2"/>
          <p:cNvSpPr>
            <a:spLocks noGrp="1" noRot="1" noChangeAspect="1" noChangeArrowheads="1" noTextEdit="1"/>
          </p:cNvSpPr>
          <p:nvPr>
            <p:ph type="sldImg"/>
          </p:nvPr>
        </p:nvSpPr>
        <p:spPr>
          <a:xfrm>
            <a:off x="2082800" y="744538"/>
            <a:ext cx="2503488" cy="3722687"/>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ES_tradnl" altLang="es-ES_tradnl" dirty="0"/>
          </a:p>
        </p:txBody>
      </p:sp>
    </p:spTree>
    <p:extLst>
      <p:ext uri="{BB962C8B-B14F-4D97-AF65-F5344CB8AC3E}">
        <p14:creationId xmlns:p14="http://schemas.microsoft.com/office/powerpoint/2010/main" val="167422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71744" y="13981021"/>
            <a:ext cx="25736555" cy="9646684"/>
          </a:xfrm>
        </p:spPr>
        <p:txBody>
          <a:bodyPr/>
          <a:lstStyle/>
          <a:p>
            <a:r>
              <a:rPr lang="pt-BR"/>
              <a:t>Clique para editar o estilo do título mestre</a:t>
            </a:r>
          </a:p>
        </p:txBody>
      </p:sp>
      <p:sp>
        <p:nvSpPr>
          <p:cNvPr id="3" name="Subtítulo 2"/>
          <p:cNvSpPr>
            <a:spLocks noGrp="1"/>
          </p:cNvSpPr>
          <p:nvPr>
            <p:ph type="subTitle" idx="1"/>
          </p:nvPr>
        </p:nvSpPr>
        <p:spPr>
          <a:xfrm>
            <a:off x="4541831" y="25503636"/>
            <a:ext cx="21196314" cy="11500921"/>
          </a:xfrm>
        </p:spPr>
        <p:txBody>
          <a:bodyPr/>
          <a:lstStyle>
            <a:lvl1pPr marL="0" indent="0" algn="ctr">
              <a:buNone/>
              <a:defRPr/>
            </a:lvl1pPr>
            <a:lvl2pPr marL="456867" indent="0" algn="ctr">
              <a:buNone/>
              <a:defRPr/>
            </a:lvl2pPr>
            <a:lvl3pPr marL="913724" indent="0" algn="ctr">
              <a:buNone/>
              <a:defRPr/>
            </a:lvl3pPr>
            <a:lvl4pPr marL="1370591" indent="0" algn="ctr">
              <a:buNone/>
              <a:defRPr/>
            </a:lvl4pPr>
            <a:lvl5pPr marL="1827448" indent="0" algn="ctr">
              <a:buNone/>
              <a:defRPr/>
            </a:lvl5pPr>
            <a:lvl6pPr marL="2284315" indent="0" algn="ctr">
              <a:buNone/>
              <a:defRPr/>
            </a:lvl6pPr>
            <a:lvl7pPr marL="2741173" indent="0" algn="ctr">
              <a:buNone/>
              <a:defRPr/>
            </a:lvl7pPr>
            <a:lvl8pPr marL="3198039" indent="0" algn="ctr">
              <a:buNone/>
              <a:defRPr/>
            </a:lvl8pPr>
            <a:lvl9pPr marL="3654897"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5"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6" name="Rectangle 6"/>
          <p:cNvSpPr>
            <a:spLocks noGrp="1" noChangeArrowheads="1"/>
          </p:cNvSpPr>
          <p:nvPr>
            <p:ph type="sldNum" sz="quarter" idx="12"/>
          </p:nvPr>
        </p:nvSpPr>
        <p:spPr>
          <a:ln/>
        </p:spPr>
        <p:txBody>
          <a:bodyPr/>
          <a:lstStyle>
            <a:lvl1pPr>
              <a:defRPr/>
            </a:lvl1pPr>
          </a:lstStyle>
          <a:p>
            <a:fld id="{ED63168C-6390-BC4B-BAF5-C58800329B3E}" type="slidenum">
              <a:rPr lang="pt-BR" altLang="es-ES_tradnl"/>
              <a:pPr/>
              <a:t>‹Nº›</a:t>
            </a:fld>
            <a:endParaRPr lang="pt-BR" altLang="es-ES_tradnl" dirty="0"/>
          </a:p>
        </p:txBody>
      </p:sp>
    </p:spTree>
    <p:extLst>
      <p:ext uri="{BB962C8B-B14F-4D97-AF65-F5344CB8AC3E}">
        <p14:creationId xmlns:p14="http://schemas.microsoft.com/office/powerpoint/2010/main" val="146185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5"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6" name="Rectangle 6"/>
          <p:cNvSpPr>
            <a:spLocks noGrp="1" noChangeArrowheads="1"/>
          </p:cNvSpPr>
          <p:nvPr>
            <p:ph type="sldNum" sz="quarter" idx="12"/>
          </p:nvPr>
        </p:nvSpPr>
        <p:spPr>
          <a:ln/>
        </p:spPr>
        <p:txBody>
          <a:bodyPr/>
          <a:lstStyle>
            <a:lvl1pPr>
              <a:defRPr/>
            </a:lvl1pPr>
          </a:lstStyle>
          <a:p>
            <a:fld id="{370696CB-AA72-9B44-9310-845C1BB9E52D}" type="slidenum">
              <a:rPr lang="pt-BR" altLang="es-ES_tradnl"/>
              <a:pPr/>
              <a:t>‹Nº›</a:t>
            </a:fld>
            <a:endParaRPr lang="pt-BR" altLang="es-ES_tradnl" dirty="0"/>
          </a:p>
        </p:txBody>
      </p:sp>
    </p:spTree>
    <p:extLst>
      <p:ext uri="{BB962C8B-B14F-4D97-AF65-F5344CB8AC3E}">
        <p14:creationId xmlns:p14="http://schemas.microsoft.com/office/powerpoint/2010/main" val="68822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1953564" y="1802498"/>
            <a:ext cx="6813557" cy="38401484"/>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1512906" y="1802498"/>
            <a:ext cx="20288246" cy="38401484"/>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5"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6" name="Rectangle 6"/>
          <p:cNvSpPr>
            <a:spLocks noGrp="1" noChangeArrowheads="1"/>
          </p:cNvSpPr>
          <p:nvPr>
            <p:ph type="sldNum" sz="quarter" idx="12"/>
          </p:nvPr>
        </p:nvSpPr>
        <p:spPr>
          <a:ln/>
        </p:spPr>
        <p:txBody>
          <a:bodyPr/>
          <a:lstStyle>
            <a:lvl1pPr>
              <a:defRPr/>
            </a:lvl1pPr>
          </a:lstStyle>
          <a:p>
            <a:fld id="{463D833F-95BD-1D43-B4C8-DAF59D479AF1}" type="slidenum">
              <a:rPr lang="pt-BR" altLang="es-ES_tradnl"/>
              <a:pPr/>
              <a:t>‹Nº›</a:t>
            </a:fld>
            <a:endParaRPr lang="pt-BR" altLang="es-ES_tradnl" dirty="0"/>
          </a:p>
        </p:txBody>
      </p:sp>
    </p:spTree>
    <p:extLst>
      <p:ext uri="{BB962C8B-B14F-4D97-AF65-F5344CB8AC3E}">
        <p14:creationId xmlns:p14="http://schemas.microsoft.com/office/powerpoint/2010/main" val="57683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5"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6" name="Rectangle 6"/>
          <p:cNvSpPr>
            <a:spLocks noGrp="1" noChangeArrowheads="1"/>
          </p:cNvSpPr>
          <p:nvPr>
            <p:ph type="sldNum" sz="quarter" idx="12"/>
          </p:nvPr>
        </p:nvSpPr>
        <p:spPr>
          <a:ln/>
        </p:spPr>
        <p:txBody>
          <a:bodyPr/>
          <a:lstStyle>
            <a:lvl1pPr>
              <a:defRPr/>
            </a:lvl1pPr>
          </a:lstStyle>
          <a:p>
            <a:fld id="{2098C821-092F-FA4C-8602-34775292E77C}" type="slidenum">
              <a:rPr lang="pt-BR" altLang="es-ES_tradnl"/>
              <a:pPr/>
              <a:t>‹Nº›</a:t>
            </a:fld>
            <a:endParaRPr lang="pt-BR" altLang="es-ES_tradnl" dirty="0"/>
          </a:p>
        </p:txBody>
      </p:sp>
    </p:spTree>
    <p:extLst>
      <p:ext uri="{BB962C8B-B14F-4D97-AF65-F5344CB8AC3E}">
        <p14:creationId xmlns:p14="http://schemas.microsoft.com/office/powerpoint/2010/main" val="4407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392380" y="28920033"/>
            <a:ext cx="25738144" cy="8939036"/>
          </a:xfrm>
        </p:spPr>
        <p:txBody>
          <a:bodyPr anchor="t"/>
          <a:lstStyle>
            <a:lvl1pPr algn="l">
              <a:defRPr sz="3600" b="1" cap="all"/>
            </a:lvl1pPr>
          </a:lstStyle>
          <a:p>
            <a:r>
              <a:rPr lang="pt-BR"/>
              <a:t>Clique para editar o estilo do título mestre</a:t>
            </a:r>
          </a:p>
        </p:txBody>
      </p:sp>
      <p:sp>
        <p:nvSpPr>
          <p:cNvPr id="3" name="Espaço Reservado para Texto 2"/>
          <p:cNvSpPr>
            <a:spLocks noGrp="1"/>
          </p:cNvSpPr>
          <p:nvPr>
            <p:ph type="body" idx="1"/>
          </p:nvPr>
        </p:nvSpPr>
        <p:spPr>
          <a:xfrm>
            <a:off x="2392380" y="19074737"/>
            <a:ext cx="25738144" cy="9845294"/>
          </a:xfrm>
        </p:spPr>
        <p:txBody>
          <a:bodyPr anchor="b"/>
          <a:lstStyle>
            <a:lvl1pPr marL="0" indent="0">
              <a:buNone/>
              <a:defRPr sz="1800"/>
            </a:lvl1pPr>
            <a:lvl2pPr marL="456867" indent="0">
              <a:buNone/>
              <a:defRPr sz="1800"/>
            </a:lvl2pPr>
            <a:lvl3pPr marL="913724" indent="0">
              <a:buNone/>
              <a:defRPr sz="1800"/>
            </a:lvl3pPr>
            <a:lvl4pPr marL="1370591" indent="0">
              <a:buNone/>
              <a:defRPr sz="900"/>
            </a:lvl4pPr>
            <a:lvl5pPr marL="1827448" indent="0">
              <a:buNone/>
              <a:defRPr sz="900"/>
            </a:lvl5pPr>
            <a:lvl6pPr marL="2284315" indent="0">
              <a:buNone/>
              <a:defRPr sz="900"/>
            </a:lvl6pPr>
            <a:lvl7pPr marL="2741173" indent="0">
              <a:buNone/>
              <a:defRPr sz="900"/>
            </a:lvl7pPr>
            <a:lvl8pPr marL="3198039" indent="0">
              <a:buNone/>
              <a:defRPr sz="900"/>
            </a:lvl8pPr>
            <a:lvl9pPr marL="3654897" indent="0">
              <a:buNone/>
              <a:defRPr sz="9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5"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6" name="Rectangle 6"/>
          <p:cNvSpPr>
            <a:spLocks noGrp="1" noChangeArrowheads="1"/>
          </p:cNvSpPr>
          <p:nvPr>
            <p:ph type="sldNum" sz="quarter" idx="12"/>
          </p:nvPr>
        </p:nvSpPr>
        <p:spPr>
          <a:ln/>
        </p:spPr>
        <p:txBody>
          <a:bodyPr/>
          <a:lstStyle>
            <a:lvl1pPr>
              <a:defRPr/>
            </a:lvl1pPr>
          </a:lstStyle>
          <a:p>
            <a:fld id="{9CA8D06D-96F5-104A-ADF0-70C296F6BD3D}" type="slidenum">
              <a:rPr lang="pt-BR" altLang="es-ES_tradnl"/>
              <a:pPr/>
              <a:t>‹Nº›</a:t>
            </a:fld>
            <a:endParaRPr lang="pt-BR" altLang="es-ES_tradnl" dirty="0"/>
          </a:p>
        </p:txBody>
      </p:sp>
    </p:spTree>
    <p:extLst>
      <p:ext uri="{BB962C8B-B14F-4D97-AF65-F5344CB8AC3E}">
        <p14:creationId xmlns:p14="http://schemas.microsoft.com/office/powerpoint/2010/main" val="204415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1512908" y="10501201"/>
            <a:ext cx="13550885" cy="29702778"/>
          </a:xfrm>
        </p:spPr>
        <p:txBody>
          <a:bodyPr/>
          <a:lstStyle>
            <a:lvl1pPr>
              <a:defRPr sz="27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5216186" y="10501201"/>
            <a:ext cx="13550885" cy="29702778"/>
          </a:xfrm>
        </p:spPr>
        <p:txBody>
          <a:bodyPr/>
          <a:lstStyle>
            <a:lvl1pPr>
              <a:defRPr sz="27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6"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7" name="Rectangle 6"/>
          <p:cNvSpPr>
            <a:spLocks noGrp="1" noChangeArrowheads="1"/>
          </p:cNvSpPr>
          <p:nvPr>
            <p:ph type="sldNum" sz="quarter" idx="12"/>
          </p:nvPr>
        </p:nvSpPr>
        <p:spPr>
          <a:ln/>
        </p:spPr>
        <p:txBody>
          <a:bodyPr/>
          <a:lstStyle>
            <a:lvl1pPr>
              <a:defRPr/>
            </a:lvl1pPr>
          </a:lstStyle>
          <a:p>
            <a:fld id="{8804CEF4-E3DE-8949-9A32-153FA728625A}" type="slidenum">
              <a:rPr lang="pt-BR" altLang="es-ES_tradnl"/>
              <a:pPr/>
              <a:t>‹Nº›</a:t>
            </a:fld>
            <a:endParaRPr lang="pt-BR" altLang="es-ES_tradnl" dirty="0"/>
          </a:p>
        </p:txBody>
      </p:sp>
    </p:spTree>
    <p:extLst>
      <p:ext uri="{BB962C8B-B14F-4D97-AF65-F5344CB8AC3E}">
        <p14:creationId xmlns:p14="http://schemas.microsoft.com/office/powerpoint/2010/main" val="59569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14513" y="1802496"/>
            <a:ext cx="27251017" cy="7500384"/>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1514514" y="10073950"/>
            <a:ext cx="13377861" cy="4199140"/>
          </a:xfrm>
        </p:spPr>
        <p:txBody>
          <a:bodyPr anchor="b"/>
          <a:lstStyle>
            <a:lvl1pPr marL="0" indent="0">
              <a:buNone/>
              <a:defRPr sz="1800" b="1"/>
            </a:lvl1pPr>
            <a:lvl2pPr marL="456867" indent="0">
              <a:buNone/>
              <a:defRPr sz="1800" b="1"/>
            </a:lvl2pPr>
            <a:lvl3pPr marL="913724" indent="0">
              <a:buNone/>
              <a:defRPr sz="1800" b="1"/>
            </a:lvl3pPr>
            <a:lvl4pPr marL="1370591" indent="0">
              <a:buNone/>
              <a:defRPr sz="1800" b="1"/>
            </a:lvl4pPr>
            <a:lvl5pPr marL="1827448" indent="0">
              <a:buNone/>
              <a:defRPr sz="1800" b="1"/>
            </a:lvl5pPr>
            <a:lvl6pPr marL="2284315" indent="0">
              <a:buNone/>
              <a:defRPr sz="1800" b="1"/>
            </a:lvl6pPr>
            <a:lvl7pPr marL="2741173" indent="0">
              <a:buNone/>
              <a:defRPr sz="1800" b="1"/>
            </a:lvl7pPr>
            <a:lvl8pPr marL="3198039" indent="0">
              <a:buNone/>
              <a:defRPr sz="1800" b="1"/>
            </a:lvl8pPr>
            <a:lvl9pPr marL="3654897" indent="0">
              <a:buNone/>
              <a:defRPr sz="1800" b="1"/>
            </a:lvl9pPr>
          </a:lstStyle>
          <a:p>
            <a:pPr lvl="0"/>
            <a:r>
              <a:rPr lang="pt-BR"/>
              <a:t>Clique para editar os estilos do texto mestre</a:t>
            </a:r>
          </a:p>
        </p:txBody>
      </p:sp>
      <p:sp>
        <p:nvSpPr>
          <p:cNvPr id="4" name="Espaço Reservado para Conteúdo 3"/>
          <p:cNvSpPr>
            <a:spLocks noGrp="1"/>
          </p:cNvSpPr>
          <p:nvPr>
            <p:ph sz="half" idx="2"/>
          </p:nvPr>
        </p:nvSpPr>
        <p:spPr>
          <a:xfrm>
            <a:off x="1514514" y="14273093"/>
            <a:ext cx="13377861" cy="2592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5381312" y="10073950"/>
            <a:ext cx="13384219" cy="4199140"/>
          </a:xfrm>
        </p:spPr>
        <p:txBody>
          <a:bodyPr anchor="b"/>
          <a:lstStyle>
            <a:lvl1pPr marL="0" indent="0">
              <a:buNone/>
              <a:defRPr sz="1800" b="1"/>
            </a:lvl1pPr>
            <a:lvl2pPr marL="456867" indent="0">
              <a:buNone/>
              <a:defRPr sz="1800" b="1"/>
            </a:lvl2pPr>
            <a:lvl3pPr marL="913724" indent="0">
              <a:buNone/>
              <a:defRPr sz="1800" b="1"/>
            </a:lvl3pPr>
            <a:lvl4pPr marL="1370591" indent="0">
              <a:buNone/>
              <a:defRPr sz="1800" b="1"/>
            </a:lvl4pPr>
            <a:lvl5pPr marL="1827448" indent="0">
              <a:buNone/>
              <a:defRPr sz="1800" b="1"/>
            </a:lvl5pPr>
            <a:lvl6pPr marL="2284315" indent="0">
              <a:buNone/>
              <a:defRPr sz="1800" b="1"/>
            </a:lvl6pPr>
            <a:lvl7pPr marL="2741173" indent="0">
              <a:buNone/>
              <a:defRPr sz="1800" b="1"/>
            </a:lvl7pPr>
            <a:lvl8pPr marL="3198039" indent="0">
              <a:buNone/>
              <a:defRPr sz="1800" b="1"/>
            </a:lvl8pPr>
            <a:lvl9pPr marL="3654897" indent="0">
              <a:buNone/>
              <a:defRPr sz="1800" b="1"/>
            </a:lvl9pPr>
          </a:lstStyle>
          <a:p>
            <a:pPr lvl="0"/>
            <a:r>
              <a:rPr lang="pt-BR"/>
              <a:t>Clique para editar os estilos do texto mestre</a:t>
            </a:r>
          </a:p>
        </p:txBody>
      </p:sp>
      <p:sp>
        <p:nvSpPr>
          <p:cNvPr id="6" name="Espaço Reservado para Conteúdo 5"/>
          <p:cNvSpPr>
            <a:spLocks noGrp="1"/>
          </p:cNvSpPr>
          <p:nvPr>
            <p:ph sz="quarter" idx="4"/>
          </p:nvPr>
        </p:nvSpPr>
        <p:spPr>
          <a:xfrm>
            <a:off x="15381312" y="14273093"/>
            <a:ext cx="13384219" cy="2592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8"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9" name="Rectangle 6"/>
          <p:cNvSpPr>
            <a:spLocks noGrp="1" noChangeArrowheads="1"/>
          </p:cNvSpPr>
          <p:nvPr>
            <p:ph type="sldNum" sz="quarter" idx="12"/>
          </p:nvPr>
        </p:nvSpPr>
        <p:spPr>
          <a:ln/>
        </p:spPr>
        <p:txBody>
          <a:bodyPr/>
          <a:lstStyle>
            <a:lvl1pPr>
              <a:defRPr/>
            </a:lvl1pPr>
          </a:lstStyle>
          <a:p>
            <a:fld id="{B5A5B8DD-8565-1D49-8697-0BF14B22B67D}" type="slidenum">
              <a:rPr lang="pt-BR" altLang="es-ES_tradnl"/>
              <a:pPr/>
              <a:t>‹Nº›</a:t>
            </a:fld>
            <a:endParaRPr lang="pt-BR" altLang="es-ES_tradnl" dirty="0"/>
          </a:p>
        </p:txBody>
      </p:sp>
    </p:spTree>
    <p:extLst>
      <p:ext uri="{BB962C8B-B14F-4D97-AF65-F5344CB8AC3E}">
        <p14:creationId xmlns:p14="http://schemas.microsoft.com/office/powerpoint/2010/main" val="34555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4"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5" name="Rectangle 6"/>
          <p:cNvSpPr>
            <a:spLocks noGrp="1" noChangeArrowheads="1"/>
          </p:cNvSpPr>
          <p:nvPr>
            <p:ph type="sldNum" sz="quarter" idx="12"/>
          </p:nvPr>
        </p:nvSpPr>
        <p:spPr>
          <a:ln/>
        </p:spPr>
        <p:txBody>
          <a:bodyPr/>
          <a:lstStyle>
            <a:lvl1pPr>
              <a:defRPr/>
            </a:lvl1pPr>
          </a:lstStyle>
          <a:p>
            <a:fld id="{F2BD9356-298A-DB46-AF17-66FCF945086D}" type="slidenum">
              <a:rPr lang="pt-BR" altLang="es-ES_tradnl"/>
              <a:pPr/>
              <a:t>‹Nº›</a:t>
            </a:fld>
            <a:endParaRPr lang="pt-BR" altLang="es-ES_tradnl" dirty="0"/>
          </a:p>
        </p:txBody>
      </p:sp>
    </p:spTree>
    <p:extLst>
      <p:ext uri="{BB962C8B-B14F-4D97-AF65-F5344CB8AC3E}">
        <p14:creationId xmlns:p14="http://schemas.microsoft.com/office/powerpoint/2010/main" val="99075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3"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4" name="Rectangle 6"/>
          <p:cNvSpPr>
            <a:spLocks noGrp="1" noChangeArrowheads="1"/>
          </p:cNvSpPr>
          <p:nvPr>
            <p:ph type="sldNum" sz="quarter" idx="12"/>
          </p:nvPr>
        </p:nvSpPr>
        <p:spPr>
          <a:ln/>
        </p:spPr>
        <p:txBody>
          <a:bodyPr/>
          <a:lstStyle>
            <a:lvl1pPr>
              <a:defRPr/>
            </a:lvl1pPr>
          </a:lstStyle>
          <a:p>
            <a:fld id="{9CF75EC3-576E-3042-8FED-93F148B8E9CE}" type="slidenum">
              <a:rPr lang="pt-BR" altLang="es-ES_tradnl"/>
              <a:pPr/>
              <a:t>‹Nº›</a:t>
            </a:fld>
            <a:endParaRPr lang="pt-BR" altLang="es-ES_tradnl" dirty="0"/>
          </a:p>
        </p:txBody>
      </p:sp>
    </p:spTree>
    <p:extLst>
      <p:ext uri="{BB962C8B-B14F-4D97-AF65-F5344CB8AC3E}">
        <p14:creationId xmlns:p14="http://schemas.microsoft.com/office/powerpoint/2010/main" val="211623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14479" y="1792488"/>
            <a:ext cx="9961562" cy="7625554"/>
          </a:xfrm>
        </p:spPr>
        <p:txBody>
          <a:bodyPr anchor="b"/>
          <a:lstStyle>
            <a:lvl1pPr algn="l">
              <a:defRPr sz="1800" b="1"/>
            </a:lvl1pPr>
          </a:lstStyle>
          <a:p>
            <a:r>
              <a:rPr lang="pt-BR"/>
              <a:t>Clique para editar o estilo do título mestre</a:t>
            </a:r>
          </a:p>
        </p:txBody>
      </p:sp>
      <p:sp>
        <p:nvSpPr>
          <p:cNvPr id="3" name="Espaço Reservado para Conteúdo 2"/>
          <p:cNvSpPr>
            <a:spLocks noGrp="1"/>
          </p:cNvSpPr>
          <p:nvPr>
            <p:ph idx="1"/>
          </p:nvPr>
        </p:nvSpPr>
        <p:spPr>
          <a:xfrm>
            <a:off x="11838002" y="1792489"/>
            <a:ext cx="16927513" cy="38409826"/>
          </a:xfrm>
        </p:spPr>
        <p:txBody>
          <a:bodyPr/>
          <a:lstStyle>
            <a:lvl1pPr>
              <a:defRPr sz="2700"/>
            </a:lvl1pPr>
            <a:lvl2pPr>
              <a:defRPr sz="27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514479" y="9418039"/>
            <a:ext cx="9961562" cy="30784274"/>
          </a:xfrm>
        </p:spPr>
        <p:txBody>
          <a:bodyPr/>
          <a:lstStyle>
            <a:lvl1pPr marL="0" indent="0">
              <a:buNone/>
              <a:defRPr sz="900"/>
            </a:lvl1pPr>
            <a:lvl2pPr marL="456867" indent="0">
              <a:buNone/>
              <a:defRPr sz="900"/>
            </a:lvl2pPr>
            <a:lvl3pPr marL="913724" indent="0">
              <a:buNone/>
              <a:defRPr sz="900"/>
            </a:lvl3pPr>
            <a:lvl4pPr marL="1370591" indent="0">
              <a:buNone/>
              <a:defRPr sz="900"/>
            </a:lvl4pPr>
            <a:lvl5pPr marL="1827448" indent="0">
              <a:buNone/>
              <a:defRPr sz="900"/>
            </a:lvl5pPr>
            <a:lvl6pPr marL="2284315" indent="0">
              <a:buNone/>
              <a:defRPr sz="900"/>
            </a:lvl6pPr>
            <a:lvl7pPr marL="2741173" indent="0">
              <a:buNone/>
              <a:defRPr sz="900"/>
            </a:lvl7pPr>
            <a:lvl8pPr marL="3198039" indent="0">
              <a:buNone/>
              <a:defRPr sz="900"/>
            </a:lvl8pPr>
            <a:lvl9pPr marL="3654897"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6"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7" name="Rectangle 6"/>
          <p:cNvSpPr>
            <a:spLocks noGrp="1" noChangeArrowheads="1"/>
          </p:cNvSpPr>
          <p:nvPr>
            <p:ph type="sldNum" sz="quarter" idx="12"/>
          </p:nvPr>
        </p:nvSpPr>
        <p:spPr>
          <a:ln/>
        </p:spPr>
        <p:txBody>
          <a:bodyPr/>
          <a:lstStyle>
            <a:lvl1pPr>
              <a:defRPr/>
            </a:lvl1pPr>
          </a:lstStyle>
          <a:p>
            <a:fld id="{7514BDF9-743D-F94D-820D-52C3336AFABE}" type="slidenum">
              <a:rPr lang="pt-BR" altLang="es-ES_tradnl"/>
              <a:pPr/>
              <a:t>‹Nº›</a:t>
            </a:fld>
            <a:endParaRPr lang="pt-BR" altLang="es-ES_tradnl" dirty="0"/>
          </a:p>
        </p:txBody>
      </p:sp>
    </p:spTree>
    <p:extLst>
      <p:ext uri="{BB962C8B-B14F-4D97-AF65-F5344CB8AC3E}">
        <p14:creationId xmlns:p14="http://schemas.microsoft.com/office/powerpoint/2010/main" val="89791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35673" y="31503606"/>
            <a:ext cx="18167356" cy="3720150"/>
          </a:xfrm>
        </p:spPr>
        <p:txBody>
          <a:bodyPr anchor="b"/>
          <a:lstStyle>
            <a:lvl1pPr algn="l">
              <a:defRPr sz="1800" b="1"/>
            </a:lvl1pPr>
          </a:lstStyle>
          <a:p>
            <a:r>
              <a:rPr lang="pt-BR"/>
              <a:t>Clique para editar o estilo do título mestre</a:t>
            </a:r>
          </a:p>
        </p:txBody>
      </p:sp>
      <p:sp>
        <p:nvSpPr>
          <p:cNvPr id="3" name="Espaço Reservado para Imagem 2"/>
          <p:cNvSpPr>
            <a:spLocks noGrp="1"/>
          </p:cNvSpPr>
          <p:nvPr>
            <p:ph type="pic" idx="1"/>
          </p:nvPr>
        </p:nvSpPr>
        <p:spPr>
          <a:xfrm>
            <a:off x="5935673" y="4020572"/>
            <a:ext cx="18167356" cy="27004046"/>
          </a:xfrm>
        </p:spPr>
        <p:txBody>
          <a:bodyPr lIns="417318" tIns="208654" rIns="417318" bIns="208654"/>
          <a:lstStyle>
            <a:lvl1pPr marL="0" indent="0">
              <a:buNone/>
              <a:defRPr sz="2700"/>
            </a:lvl1pPr>
            <a:lvl2pPr marL="456867" indent="0">
              <a:buNone/>
              <a:defRPr sz="2700"/>
            </a:lvl2pPr>
            <a:lvl3pPr marL="913724" indent="0">
              <a:buNone/>
              <a:defRPr sz="1800"/>
            </a:lvl3pPr>
            <a:lvl4pPr marL="1370591" indent="0">
              <a:buNone/>
              <a:defRPr sz="1800"/>
            </a:lvl4pPr>
            <a:lvl5pPr marL="1827448" indent="0">
              <a:buNone/>
              <a:defRPr sz="1800"/>
            </a:lvl5pPr>
            <a:lvl6pPr marL="2284315" indent="0">
              <a:buNone/>
              <a:defRPr sz="1800"/>
            </a:lvl6pPr>
            <a:lvl7pPr marL="2741173" indent="0">
              <a:buNone/>
              <a:defRPr sz="1800"/>
            </a:lvl7pPr>
            <a:lvl8pPr marL="3198039" indent="0">
              <a:buNone/>
              <a:defRPr sz="1800"/>
            </a:lvl8pPr>
            <a:lvl9pPr marL="3654897" indent="0">
              <a:buNone/>
              <a:defRPr sz="1800"/>
            </a:lvl9pPr>
          </a:lstStyle>
          <a:p>
            <a:pPr lvl="0"/>
            <a:endParaRPr lang="pt-BR" noProof="0" dirty="0"/>
          </a:p>
        </p:txBody>
      </p:sp>
      <p:sp>
        <p:nvSpPr>
          <p:cNvPr id="4" name="Espaço Reservado para Texto 3"/>
          <p:cNvSpPr>
            <a:spLocks noGrp="1"/>
          </p:cNvSpPr>
          <p:nvPr>
            <p:ph type="body" sz="half" idx="2"/>
          </p:nvPr>
        </p:nvSpPr>
        <p:spPr>
          <a:xfrm>
            <a:off x="5935673" y="35223755"/>
            <a:ext cx="18167356" cy="5280643"/>
          </a:xfrm>
        </p:spPr>
        <p:txBody>
          <a:bodyPr/>
          <a:lstStyle>
            <a:lvl1pPr marL="0" indent="0">
              <a:buNone/>
              <a:defRPr sz="900"/>
            </a:lvl1pPr>
            <a:lvl2pPr marL="456867" indent="0">
              <a:buNone/>
              <a:defRPr sz="900"/>
            </a:lvl2pPr>
            <a:lvl3pPr marL="913724" indent="0">
              <a:buNone/>
              <a:defRPr sz="900"/>
            </a:lvl3pPr>
            <a:lvl4pPr marL="1370591" indent="0">
              <a:buNone/>
              <a:defRPr sz="900"/>
            </a:lvl4pPr>
            <a:lvl5pPr marL="1827448" indent="0">
              <a:buNone/>
              <a:defRPr sz="900"/>
            </a:lvl5pPr>
            <a:lvl6pPr marL="2284315" indent="0">
              <a:buNone/>
              <a:defRPr sz="900"/>
            </a:lvl6pPr>
            <a:lvl7pPr marL="2741173" indent="0">
              <a:buNone/>
              <a:defRPr sz="900"/>
            </a:lvl7pPr>
            <a:lvl8pPr marL="3198039" indent="0">
              <a:buNone/>
              <a:defRPr sz="900"/>
            </a:lvl8pPr>
            <a:lvl9pPr marL="3654897"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endParaRPr lang="es-ES_tradnl" altLang="es-ES_tradnl" dirty="0"/>
          </a:p>
        </p:txBody>
      </p:sp>
      <p:sp>
        <p:nvSpPr>
          <p:cNvPr id="6" name="Rectangle 5"/>
          <p:cNvSpPr>
            <a:spLocks noGrp="1" noChangeArrowheads="1"/>
          </p:cNvSpPr>
          <p:nvPr>
            <p:ph type="ftr" sz="quarter" idx="11"/>
          </p:nvPr>
        </p:nvSpPr>
        <p:spPr>
          <a:ln/>
        </p:spPr>
        <p:txBody>
          <a:bodyPr/>
          <a:lstStyle>
            <a:lvl1pPr>
              <a:defRPr/>
            </a:lvl1pPr>
          </a:lstStyle>
          <a:p>
            <a:endParaRPr lang="es-ES_tradnl" altLang="es-ES_tradnl" dirty="0"/>
          </a:p>
        </p:txBody>
      </p:sp>
      <p:sp>
        <p:nvSpPr>
          <p:cNvPr id="7" name="Rectangle 6"/>
          <p:cNvSpPr>
            <a:spLocks noGrp="1" noChangeArrowheads="1"/>
          </p:cNvSpPr>
          <p:nvPr>
            <p:ph type="sldNum" sz="quarter" idx="12"/>
          </p:nvPr>
        </p:nvSpPr>
        <p:spPr>
          <a:ln/>
        </p:spPr>
        <p:txBody>
          <a:bodyPr/>
          <a:lstStyle>
            <a:lvl1pPr>
              <a:defRPr/>
            </a:lvl1pPr>
          </a:lstStyle>
          <a:p>
            <a:fld id="{04C03C9E-58D6-644F-9482-7AA425538BE3}" type="slidenum">
              <a:rPr lang="pt-BR" altLang="es-ES_tradnl"/>
              <a:pPr/>
              <a:t>‹Nº›</a:t>
            </a:fld>
            <a:endParaRPr lang="pt-BR" altLang="es-ES_tradnl" dirty="0"/>
          </a:p>
        </p:txBody>
      </p:sp>
    </p:spTree>
    <p:extLst>
      <p:ext uri="{BB962C8B-B14F-4D97-AF65-F5344CB8AC3E}">
        <p14:creationId xmlns:p14="http://schemas.microsoft.com/office/powerpoint/2010/main" val="96894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513" y="1802496"/>
            <a:ext cx="27251017" cy="7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6991" tIns="208491" rIns="416991" bIns="208491" numCol="1" anchor="ctr" anchorCtr="0" compatLnSpc="1">
            <a:prstTxWarp prst="textNoShape">
              <a:avLst/>
            </a:prstTxWarp>
          </a:bodyPr>
          <a:lstStyle/>
          <a:p>
            <a:pPr lvl="0"/>
            <a:r>
              <a:rPr lang="pt-BR" altLang="es-ES_tradnl"/>
              <a:t>Clique para editar o estilo do título mestre</a:t>
            </a:r>
          </a:p>
        </p:txBody>
      </p:sp>
      <p:sp>
        <p:nvSpPr>
          <p:cNvPr id="1027" name="Rectangle 3"/>
          <p:cNvSpPr>
            <a:spLocks noGrp="1" noChangeArrowheads="1"/>
          </p:cNvSpPr>
          <p:nvPr>
            <p:ph type="body" idx="1"/>
          </p:nvPr>
        </p:nvSpPr>
        <p:spPr bwMode="auto">
          <a:xfrm>
            <a:off x="1514513" y="10501206"/>
            <a:ext cx="27251017" cy="2970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6991" tIns="208491" rIns="416991" bIns="208491" numCol="1" anchor="t" anchorCtr="0" compatLnSpc="1">
            <a:prstTxWarp prst="textNoShape">
              <a:avLst/>
            </a:prstTxWarp>
          </a:bodyPr>
          <a:lstStyle/>
          <a:p>
            <a:pPr lvl="0"/>
            <a:r>
              <a:rPr lang="pt-BR" altLang="es-ES_tradnl"/>
              <a:t>Clique para editar os estilos do texto mestre</a:t>
            </a:r>
          </a:p>
          <a:p>
            <a:pPr lvl="1"/>
            <a:r>
              <a:rPr lang="pt-BR" altLang="es-ES_tradnl"/>
              <a:t>Segundo nível</a:t>
            </a:r>
          </a:p>
          <a:p>
            <a:pPr lvl="2"/>
            <a:r>
              <a:rPr lang="pt-BR" altLang="es-ES_tradnl"/>
              <a:t>Terceiro nível</a:t>
            </a:r>
          </a:p>
          <a:p>
            <a:pPr lvl="3"/>
            <a:r>
              <a:rPr lang="pt-BR" altLang="es-ES_tradnl"/>
              <a:t>Quarto nível</a:t>
            </a:r>
          </a:p>
          <a:p>
            <a:pPr lvl="4"/>
            <a:r>
              <a:rPr lang="pt-BR" altLang="es-ES_tradnl"/>
              <a:t>Quinto nível</a:t>
            </a:r>
          </a:p>
        </p:txBody>
      </p:sp>
      <p:sp>
        <p:nvSpPr>
          <p:cNvPr id="1028" name="Rectangle 4"/>
          <p:cNvSpPr>
            <a:spLocks noGrp="1" noChangeArrowheads="1"/>
          </p:cNvSpPr>
          <p:nvPr>
            <p:ph type="dt" sz="half" idx="2"/>
          </p:nvPr>
        </p:nvSpPr>
        <p:spPr bwMode="auto">
          <a:xfrm>
            <a:off x="1514514" y="40985060"/>
            <a:ext cx="7064367" cy="31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6991" tIns="208491" rIns="416991" bIns="208491" numCol="1" anchor="t" anchorCtr="0" compatLnSpc="1">
            <a:prstTxWarp prst="textNoShape">
              <a:avLst/>
            </a:prstTxWarp>
          </a:bodyPr>
          <a:lstStyle>
            <a:lvl1pPr defTabSz="912139">
              <a:defRPr sz="6300"/>
            </a:lvl1pPr>
          </a:lstStyle>
          <a:p>
            <a:endParaRPr lang="es-ES_tradnl" altLang="es-ES_tradnl" dirty="0"/>
          </a:p>
        </p:txBody>
      </p:sp>
      <p:sp>
        <p:nvSpPr>
          <p:cNvPr id="1029" name="Rectangle 5"/>
          <p:cNvSpPr>
            <a:spLocks noGrp="1" noChangeArrowheads="1"/>
          </p:cNvSpPr>
          <p:nvPr>
            <p:ph type="ftr" sz="quarter" idx="3"/>
          </p:nvPr>
        </p:nvSpPr>
        <p:spPr bwMode="auto">
          <a:xfrm>
            <a:off x="10345775" y="40985060"/>
            <a:ext cx="9588493" cy="31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6991" tIns="208491" rIns="416991" bIns="208491" numCol="1" anchor="t" anchorCtr="0" compatLnSpc="1">
            <a:prstTxWarp prst="textNoShape">
              <a:avLst/>
            </a:prstTxWarp>
          </a:bodyPr>
          <a:lstStyle>
            <a:lvl1pPr algn="ctr" defTabSz="912139">
              <a:defRPr sz="6300"/>
            </a:lvl1pPr>
          </a:lstStyle>
          <a:p>
            <a:endParaRPr lang="es-ES_tradnl" altLang="es-ES_tradnl" dirty="0"/>
          </a:p>
        </p:txBody>
      </p:sp>
      <p:sp>
        <p:nvSpPr>
          <p:cNvPr id="1030" name="Rectangle 6"/>
          <p:cNvSpPr>
            <a:spLocks noGrp="1" noChangeArrowheads="1"/>
          </p:cNvSpPr>
          <p:nvPr>
            <p:ph type="sldNum" sz="quarter" idx="4"/>
          </p:nvPr>
        </p:nvSpPr>
        <p:spPr bwMode="auto">
          <a:xfrm>
            <a:off x="21701164" y="40985060"/>
            <a:ext cx="7064367" cy="31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16991" tIns="208491" rIns="416991" bIns="208491" numCol="1" anchor="t" anchorCtr="0" compatLnSpc="1">
            <a:prstTxWarp prst="textNoShape">
              <a:avLst/>
            </a:prstTxWarp>
          </a:bodyPr>
          <a:lstStyle>
            <a:lvl1pPr algn="r" defTabSz="912139">
              <a:defRPr sz="6300"/>
            </a:lvl1pPr>
          </a:lstStyle>
          <a:p>
            <a:fld id="{75049C8A-380A-5A4B-AED5-4E33ABF4F2E0}" type="slidenum">
              <a:rPr lang="pt-BR" altLang="es-ES_tradnl"/>
              <a:pPr/>
              <a:t>‹Nº›</a:t>
            </a:fld>
            <a:endParaRPr lang="pt-BR" altLang="es-ES_trad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629" rtl="0" eaLnBrk="0" fontAlgn="base" hangingPunct="0">
        <a:spcBef>
          <a:spcPct val="0"/>
        </a:spcBef>
        <a:spcAft>
          <a:spcPct val="0"/>
        </a:spcAft>
        <a:defRPr sz="19900">
          <a:solidFill>
            <a:schemeClr val="tx2"/>
          </a:solidFill>
          <a:latin typeface="+mj-lt"/>
          <a:ea typeface="Arial" charset="0"/>
          <a:cs typeface="+mj-cs"/>
        </a:defRPr>
      </a:lvl1pPr>
      <a:lvl2pPr algn="ctr" defTabSz="4173629" rtl="0" eaLnBrk="0" fontAlgn="base" hangingPunct="0">
        <a:spcBef>
          <a:spcPct val="0"/>
        </a:spcBef>
        <a:spcAft>
          <a:spcPct val="0"/>
        </a:spcAft>
        <a:defRPr sz="19900">
          <a:solidFill>
            <a:schemeClr val="tx2"/>
          </a:solidFill>
          <a:latin typeface="Arial" charset="0"/>
          <a:ea typeface="Arial" charset="0"/>
          <a:cs typeface="Arial" charset="0"/>
        </a:defRPr>
      </a:lvl2pPr>
      <a:lvl3pPr algn="ctr" defTabSz="4173629" rtl="0" eaLnBrk="0" fontAlgn="base" hangingPunct="0">
        <a:spcBef>
          <a:spcPct val="0"/>
        </a:spcBef>
        <a:spcAft>
          <a:spcPct val="0"/>
        </a:spcAft>
        <a:defRPr sz="19900">
          <a:solidFill>
            <a:schemeClr val="tx2"/>
          </a:solidFill>
          <a:latin typeface="Arial" charset="0"/>
          <a:ea typeface="Arial" charset="0"/>
          <a:cs typeface="Arial" charset="0"/>
        </a:defRPr>
      </a:lvl3pPr>
      <a:lvl4pPr algn="ctr" defTabSz="4173629" rtl="0" eaLnBrk="0" fontAlgn="base" hangingPunct="0">
        <a:spcBef>
          <a:spcPct val="0"/>
        </a:spcBef>
        <a:spcAft>
          <a:spcPct val="0"/>
        </a:spcAft>
        <a:defRPr sz="19900">
          <a:solidFill>
            <a:schemeClr val="tx2"/>
          </a:solidFill>
          <a:latin typeface="Arial" charset="0"/>
          <a:ea typeface="Arial" charset="0"/>
          <a:cs typeface="Arial" charset="0"/>
        </a:defRPr>
      </a:lvl4pPr>
      <a:lvl5pPr algn="ctr" defTabSz="4173629" rtl="0" eaLnBrk="0" fontAlgn="base" hangingPunct="0">
        <a:spcBef>
          <a:spcPct val="0"/>
        </a:spcBef>
        <a:spcAft>
          <a:spcPct val="0"/>
        </a:spcAft>
        <a:defRPr sz="19900">
          <a:solidFill>
            <a:schemeClr val="tx2"/>
          </a:solidFill>
          <a:latin typeface="Arial" charset="0"/>
          <a:ea typeface="Arial" charset="0"/>
          <a:cs typeface="Arial" charset="0"/>
        </a:defRPr>
      </a:lvl5pPr>
      <a:lvl6pPr marL="456867" algn="ctr" defTabSz="4173629" rtl="0" fontAlgn="base">
        <a:spcBef>
          <a:spcPct val="0"/>
        </a:spcBef>
        <a:spcAft>
          <a:spcPct val="0"/>
        </a:spcAft>
        <a:defRPr sz="19900">
          <a:solidFill>
            <a:schemeClr val="tx2"/>
          </a:solidFill>
          <a:latin typeface="Arial" charset="0"/>
          <a:cs typeface="Arial" charset="0"/>
        </a:defRPr>
      </a:lvl6pPr>
      <a:lvl7pPr marL="913724" algn="ctr" defTabSz="4173629" rtl="0" fontAlgn="base">
        <a:spcBef>
          <a:spcPct val="0"/>
        </a:spcBef>
        <a:spcAft>
          <a:spcPct val="0"/>
        </a:spcAft>
        <a:defRPr sz="19900">
          <a:solidFill>
            <a:schemeClr val="tx2"/>
          </a:solidFill>
          <a:latin typeface="Arial" charset="0"/>
          <a:cs typeface="Arial" charset="0"/>
        </a:defRPr>
      </a:lvl7pPr>
      <a:lvl8pPr marL="1370591" algn="ctr" defTabSz="4173629" rtl="0" fontAlgn="base">
        <a:spcBef>
          <a:spcPct val="0"/>
        </a:spcBef>
        <a:spcAft>
          <a:spcPct val="0"/>
        </a:spcAft>
        <a:defRPr sz="19900">
          <a:solidFill>
            <a:schemeClr val="tx2"/>
          </a:solidFill>
          <a:latin typeface="Arial" charset="0"/>
          <a:cs typeface="Arial" charset="0"/>
        </a:defRPr>
      </a:lvl8pPr>
      <a:lvl9pPr marL="1827448" algn="ctr" defTabSz="4173629" rtl="0" fontAlgn="base">
        <a:spcBef>
          <a:spcPct val="0"/>
        </a:spcBef>
        <a:spcAft>
          <a:spcPct val="0"/>
        </a:spcAft>
        <a:defRPr sz="19900">
          <a:solidFill>
            <a:schemeClr val="tx2"/>
          </a:solidFill>
          <a:latin typeface="Arial" charset="0"/>
          <a:cs typeface="Arial" charset="0"/>
        </a:defRPr>
      </a:lvl9pPr>
    </p:titleStyle>
    <p:bodyStyle>
      <a:lvl1pPr marL="1565709" indent="-1565709" algn="l" defTabSz="4173629" rtl="0" eaLnBrk="0" fontAlgn="base" hangingPunct="0">
        <a:spcBef>
          <a:spcPct val="20000"/>
        </a:spcBef>
        <a:spcAft>
          <a:spcPct val="0"/>
        </a:spcAft>
        <a:buChar char="•"/>
        <a:defRPr sz="14500">
          <a:solidFill>
            <a:schemeClr val="tx1"/>
          </a:solidFill>
          <a:latin typeface="+mn-lt"/>
          <a:ea typeface="Arial" charset="0"/>
          <a:cs typeface="+mn-cs"/>
        </a:defRPr>
      </a:lvl1pPr>
      <a:lvl2pPr marL="3391563" indent="-1305546" algn="l" defTabSz="4173629" rtl="0" eaLnBrk="0" fontAlgn="base" hangingPunct="0">
        <a:spcBef>
          <a:spcPct val="20000"/>
        </a:spcBef>
        <a:spcAft>
          <a:spcPct val="0"/>
        </a:spcAft>
        <a:buChar char="–"/>
        <a:defRPr sz="12700">
          <a:solidFill>
            <a:schemeClr val="tx1"/>
          </a:solidFill>
          <a:latin typeface="+mn-lt"/>
          <a:ea typeface="Arial" charset="0"/>
          <a:cs typeface="+mn-cs"/>
        </a:defRPr>
      </a:lvl2pPr>
      <a:lvl3pPr marL="5217435" indent="-1043797" algn="l" defTabSz="4173629" rtl="0" eaLnBrk="0" fontAlgn="base" hangingPunct="0">
        <a:spcBef>
          <a:spcPct val="20000"/>
        </a:spcBef>
        <a:spcAft>
          <a:spcPct val="0"/>
        </a:spcAft>
        <a:buChar char="•"/>
        <a:defRPr sz="10900">
          <a:solidFill>
            <a:schemeClr val="tx1"/>
          </a:solidFill>
          <a:latin typeface="+mn-lt"/>
          <a:ea typeface="Arial" charset="0"/>
          <a:cs typeface="+mn-cs"/>
        </a:defRPr>
      </a:lvl3pPr>
      <a:lvl4pPr marL="7303452" indent="-1043797" algn="l" defTabSz="4173629" rtl="0" eaLnBrk="0" fontAlgn="base" hangingPunct="0">
        <a:spcBef>
          <a:spcPct val="20000"/>
        </a:spcBef>
        <a:spcAft>
          <a:spcPct val="0"/>
        </a:spcAft>
        <a:buChar char="–"/>
        <a:defRPr sz="9100">
          <a:solidFill>
            <a:schemeClr val="tx1"/>
          </a:solidFill>
          <a:latin typeface="+mn-lt"/>
          <a:ea typeface="Arial" charset="0"/>
          <a:cs typeface="+mn-cs"/>
        </a:defRPr>
      </a:lvl4pPr>
      <a:lvl5pPr marL="9389469" indent="-1042220" algn="l" defTabSz="4173629" rtl="0" eaLnBrk="0" fontAlgn="base" hangingPunct="0">
        <a:spcBef>
          <a:spcPct val="20000"/>
        </a:spcBef>
        <a:spcAft>
          <a:spcPct val="0"/>
        </a:spcAft>
        <a:buChar char="»"/>
        <a:defRPr sz="9100">
          <a:solidFill>
            <a:schemeClr val="tx1"/>
          </a:solidFill>
          <a:latin typeface="+mn-lt"/>
          <a:ea typeface="Arial" charset="0"/>
          <a:cs typeface="+mn-cs"/>
        </a:defRPr>
      </a:lvl5pPr>
      <a:lvl6pPr marL="9846335" indent="-1042220" algn="l" defTabSz="4173629" rtl="0" fontAlgn="base">
        <a:spcBef>
          <a:spcPct val="20000"/>
        </a:spcBef>
        <a:spcAft>
          <a:spcPct val="0"/>
        </a:spcAft>
        <a:buChar char="»"/>
        <a:defRPr sz="9100">
          <a:solidFill>
            <a:schemeClr val="tx1"/>
          </a:solidFill>
          <a:latin typeface="+mn-lt"/>
          <a:cs typeface="+mn-cs"/>
        </a:defRPr>
      </a:lvl6pPr>
      <a:lvl7pPr marL="10303193" indent="-1042220" algn="l" defTabSz="4173629" rtl="0" fontAlgn="base">
        <a:spcBef>
          <a:spcPct val="20000"/>
        </a:spcBef>
        <a:spcAft>
          <a:spcPct val="0"/>
        </a:spcAft>
        <a:buChar char="»"/>
        <a:defRPr sz="9100">
          <a:solidFill>
            <a:schemeClr val="tx1"/>
          </a:solidFill>
          <a:latin typeface="+mn-lt"/>
          <a:cs typeface="+mn-cs"/>
        </a:defRPr>
      </a:lvl7pPr>
      <a:lvl8pPr marL="10760060" indent="-1042220" algn="l" defTabSz="4173629" rtl="0" fontAlgn="base">
        <a:spcBef>
          <a:spcPct val="20000"/>
        </a:spcBef>
        <a:spcAft>
          <a:spcPct val="0"/>
        </a:spcAft>
        <a:buChar char="»"/>
        <a:defRPr sz="9100">
          <a:solidFill>
            <a:schemeClr val="tx1"/>
          </a:solidFill>
          <a:latin typeface="+mn-lt"/>
          <a:cs typeface="+mn-cs"/>
        </a:defRPr>
      </a:lvl8pPr>
      <a:lvl9pPr marL="11216917" indent="-1042220" algn="l" defTabSz="4173629" rtl="0" fontAlgn="base">
        <a:spcBef>
          <a:spcPct val="20000"/>
        </a:spcBef>
        <a:spcAft>
          <a:spcPct val="0"/>
        </a:spcAft>
        <a:buChar char="»"/>
        <a:defRPr sz="9100">
          <a:solidFill>
            <a:schemeClr val="tx1"/>
          </a:solidFill>
          <a:latin typeface="+mn-lt"/>
          <a:cs typeface="+mn-cs"/>
        </a:defRPr>
      </a:lvl9pPr>
    </p:bodyStyle>
    <p:otherStyle>
      <a:defPPr>
        <a:defRPr lang="pt-BR"/>
      </a:defPPr>
      <a:lvl1pPr marL="0" algn="l" defTabSz="913724" rtl="0" eaLnBrk="1" latinLnBrk="0" hangingPunct="1">
        <a:defRPr sz="1800" kern="1200">
          <a:solidFill>
            <a:schemeClr val="tx1"/>
          </a:solidFill>
          <a:latin typeface="+mn-lt"/>
          <a:ea typeface="+mn-ea"/>
          <a:cs typeface="+mn-cs"/>
        </a:defRPr>
      </a:lvl1pPr>
      <a:lvl2pPr marL="456867" algn="l" defTabSz="913724" rtl="0" eaLnBrk="1" latinLnBrk="0" hangingPunct="1">
        <a:defRPr sz="1800" kern="1200">
          <a:solidFill>
            <a:schemeClr val="tx1"/>
          </a:solidFill>
          <a:latin typeface="+mn-lt"/>
          <a:ea typeface="+mn-ea"/>
          <a:cs typeface="+mn-cs"/>
        </a:defRPr>
      </a:lvl2pPr>
      <a:lvl3pPr marL="913724" algn="l" defTabSz="913724" rtl="0" eaLnBrk="1" latinLnBrk="0" hangingPunct="1">
        <a:defRPr sz="1800" kern="1200">
          <a:solidFill>
            <a:schemeClr val="tx1"/>
          </a:solidFill>
          <a:latin typeface="+mn-lt"/>
          <a:ea typeface="+mn-ea"/>
          <a:cs typeface="+mn-cs"/>
        </a:defRPr>
      </a:lvl3pPr>
      <a:lvl4pPr marL="1370591" algn="l" defTabSz="913724" rtl="0" eaLnBrk="1" latinLnBrk="0" hangingPunct="1">
        <a:defRPr sz="1800" kern="1200">
          <a:solidFill>
            <a:schemeClr val="tx1"/>
          </a:solidFill>
          <a:latin typeface="+mn-lt"/>
          <a:ea typeface="+mn-ea"/>
          <a:cs typeface="+mn-cs"/>
        </a:defRPr>
      </a:lvl4pPr>
      <a:lvl5pPr marL="1827448" algn="l" defTabSz="913724" rtl="0" eaLnBrk="1" latinLnBrk="0" hangingPunct="1">
        <a:defRPr sz="1800" kern="1200">
          <a:solidFill>
            <a:schemeClr val="tx1"/>
          </a:solidFill>
          <a:latin typeface="+mn-lt"/>
          <a:ea typeface="+mn-ea"/>
          <a:cs typeface="+mn-cs"/>
        </a:defRPr>
      </a:lvl5pPr>
      <a:lvl6pPr marL="2284315" algn="l" defTabSz="913724" rtl="0" eaLnBrk="1" latinLnBrk="0" hangingPunct="1">
        <a:defRPr sz="1800" kern="1200">
          <a:solidFill>
            <a:schemeClr val="tx1"/>
          </a:solidFill>
          <a:latin typeface="+mn-lt"/>
          <a:ea typeface="+mn-ea"/>
          <a:cs typeface="+mn-cs"/>
        </a:defRPr>
      </a:lvl6pPr>
      <a:lvl7pPr marL="2741173" algn="l" defTabSz="913724" rtl="0" eaLnBrk="1" latinLnBrk="0" hangingPunct="1">
        <a:defRPr sz="1800" kern="1200">
          <a:solidFill>
            <a:schemeClr val="tx1"/>
          </a:solidFill>
          <a:latin typeface="+mn-lt"/>
          <a:ea typeface="+mn-ea"/>
          <a:cs typeface="+mn-cs"/>
        </a:defRPr>
      </a:lvl7pPr>
      <a:lvl8pPr marL="3198039" algn="l" defTabSz="913724" rtl="0" eaLnBrk="1" latinLnBrk="0" hangingPunct="1">
        <a:defRPr sz="1800" kern="1200">
          <a:solidFill>
            <a:schemeClr val="tx1"/>
          </a:solidFill>
          <a:latin typeface="+mn-lt"/>
          <a:ea typeface="+mn-ea"/>
          <a:cs typeface="+mn-cs"/>
        </a:defRPr>
      </a:lvl8pPr>
      <a:lvl9pPr marL="3654897" algn="l" defTabSz="9137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88" y="-656"/>
            <a:ext cx="30284549" cy="4500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3" name="Picture 35" descr="MODELO DE POSTER2222"/>
          <p:cNvPicPr>
            <a:picLocks noChangeAspect="1" noChangeArrowheads="1"/>
          </p:cNvPicPr>
          <p:nvPr/>
        </p:nvPicPr>
        <p:blipFill>
          <a:blip r:embed="rId4">
            <a:duotone>
              <a:schemeClr val="accent2">
                <a:shade val="45000"/>
                <a:satMod val="135000"/>
              </a:schemeClr>
              <a:prstClr val="white"/>
            </a:duotone>
            <a:alphaModFix amt="64000"/>
            <a:extLst>
              <a:ext uri="{BEBA8EAE-BF5A-486C-A8C5-ECC9F3942E4B}">
                <a14:imgProps xmlns:a14="http://schemas.microsoft.com/office/drawing/2010/main">
                  <a14:imgLayer r:embed="rId5">
                    <a14:imgEffect>
                      <a14:saturation sat="393000"/>
                    </a14:imgEffect>
                  </a14:imgLayer>
                </a14:imgProps>
              </a:ext>
              <a:ext uri="{28A0092B-C50C-407E-A947-70E740481C1C}">
                <a14:useLocalDpi xmlns:a14="http://schemas.microsoft.com/office/drawing/2010/main" val="0"/>
              </a:ext>
            </a:extLst>
          </a:blip>
          <a:srcRect/>
          <a:stretch>
            <a:fillRect/>
          </a:stretch>
        </p:blipFill>
        <p:spPr bwMode="auto">
          <a:xfrm>
            <a:off x="0" y="8179"/>
            <a:ext cx="10655346" cy="42481861"/>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2080" name="Picture 32" descr="rodape_ifto_pub_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472039"/>
            <a:ext cx="15139988" cy="3533589"/>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2"/>
          <p:cNvSpPr txBox="1">
            <a:spLocks noChangeArrowheads="1"/>
          </p:cNvSpPr>
          <p:nvPr/>
        </p:nvSpPr>
        <p:spPr bwMode="auto">
          <a:xfrm>
            <a:off x="2415486" y="3983360"/>
            <a:ext cx="27486661" cy="2261027"/>
          </a:xfrm>
          <a:prstGeom prst="round2DiagRect">
            <a:avLst/>
          </a:prstGeom>
          <a:ln/>
          <a:extLst/>
        </p:spPr>
        <p:style>
          <a:lnRef idx="1">
            <a:schemeClr val="accent1"/>
          </a:lnRef>
          <a:fillRef idx="3">
            <a:schemeClr val="accent1"/>
          </a:fillRef>
          <a:effectRef idx="2">
            <a:schemeClr val="accent1"/>
          </a:effectRef>
          <a:fontRef idx="minor">
            <a:schemeClr val="lt1"/>
          </a:fontRef>
        </p:style>
        <p:txBody>
          <a:bodyPr wrap="square" lIns="103616" tIns="51808" rIns="103616" bIns="51808">
            <a:spAutoFit/>
          </a:bodyPr>
          <a:lstStyle>
            <a:lvl1pPr defTabSz="1036638" eaLnBrk="0" hangingPunct="0">
              <a:defRPr sz="8200">
                <a:solidFill>
                  <a:schemeClr val="tx1"/>
                </a:solidFill>
                <a:latin typeface="Arial" charset="0"/>
                <a:ea typeface="Arial" charset="0"/>
                <a:cs typeface="Arial" charset="0"/>
              </a:defRPr>
            </a:lvl1pPr>
            <a:lvl2pPr marL="742950" indent="-285750" defTabSz="1036638" eaLnBrk="0" hangingPunct="0">
              <a:defRPr sz="8200">
                <a:solidFill>
                  <a:schemeClr val="tx1"/>
                </a:solidFill>
                <a:latin typeface="Arial" charset="0"/>
                <a:ea typeface="Arial" charset="0"/>
                <a:cs typeface="Arial" charset="0"/>
              </a:defRPr>
            </a:lvl2pPr>
            <a:lvl3pPr marL="1143000" indent="-228600" defTabSz="1036638" eaLnBrk="0" hangingPunct="0">
              <a:defRPr sz="8200">
                <a:solidFill>
                  <a:schemeClr val="tx1"/>
                </a:solidFill>
                <a:latin typeface="Arial" charset="0"/>
                <a:ea typeface="Arial" charset="0"/>
                <a:cs typeface="Arial" charset="0"/>
              </a:defRPr>
            </a:lvl3pPr>
            <a:lvl4pPr marL="1600200" indent="-228600" defTabSz="1036638" eaLnBrk="0" hangingPunct="0">
              <a:defRPr sz="8200">
                <a:solidFill>
                  <a:schemeClr val="tx1"/>
                </a:solidFill>
                <a:latin typeface="Arial" charset="0"/>
                <a:ea typeface="Arial" charset="0"/>
                <a:cs typeface="Arial" charset="0"/>
              </a:defRPr>
            </a:lvl4pPr>
            <a:lvl5pPr marL="2057400" indent="-228600" defTabSz="1036638" eaLnBrk="0" hangingPunct="0">
              <a:defRPr sz="8200">
                <a:solidFill>
                  <a:schemeClr val="tx1"/>
                </a:solidFill>
                <a:latin typeface="Arial" charset="0"/>
                <a:ea typeface="Arial" charset="0"/>
                <a:cs typeface="Arial" charset="0"/>
              </a:defRPr>
            </a:lvl5pPr>
            <a:lvl6pPr marL="2514600" indent="-228600" defTabSz="1036638" eaLnBrk="0" fontAlgn="base" hangingPunct="0">
              <a:spcBef>
                <a:spcPct val="0"/>
              </a:spcBef>
              <a:spcAft>
                <a:spcPct val="0"/>
              </a:spcAft>
              <a:defRPr sz="8200">
                <a:solidFill>
                  <a:schemeClr val="tx1"/>
                </a:solidFill>
                <a:latin typeface="Arial" charset="0"/>
                <a:ea typeface="Arial" charset="0"/>
                <a:cs typeface="Arial" charset="0"/>
              </a:defRPr>
            </a:lvl6pPr>
            <a:lvl7pPr marL="2971800" indent="-228600" defTabSz="1036638" eaLnBrk="0" fontAlgn="base" hangingPunct="0">
              <a:spcBef>
                <a:spcPct val="0"/>
              </a:spcBef>
              <a:spcAft>
                <a:spcPct val="0"/>
              </a:spcAft>
              <a:defRPr sz="8200">
                <a:solidFill>
                  <a:schemeClr val="tx1"/>
                </a:solidFill>
                <a:latin typeface="Arial" charset="0"/>
                <a:ea typeface="Arial" charset="0"/>
                <a:cs typeface="Arial" charset="0"/>
              </a:defRPr>
            </a:lvl7pPr>
            <a:lvl8pPr marL="3429000" indent="-228600" defTabSz="1036638" eaLnBrk="0" fontAlgn="base" hangingPunct="0">
              <a:spcBef>
                <a:spcPct val="0"/>
              </a:spcBef>
              <a:spcAft>
                <a:spcPct val="0"/>
              </a:spcAft>
              <a:defRPr sz="8200">
                <a:solidFill>
                  <a:schemeClr val="tx1"/>
                </a:solidFill>
                <a:latin typeface="Arial" charset="0"/>
                <a:ea typeface="Arial" charset="0"/>
                <a:cs typeface="Arial" charset="0"/>
              </a:defRPr>
            </a:lvl8pPr>
            <a:lvl9pPr marL="3886200" indent="-228600" defTabSz="1036638" eaLnBrk="0" fontAlgn="base" hangingPunct="0">
              <a:spcBef>
                <a:spcPct val="0"/>
              </a:spcBef>
              <a:spcAft>
                <a:spcPct val="0"/>
              </a:spcAft>
              <a:defRPr sz="8200">
                <a:solidFill>
                  <a:schemeClr val="tx1"/>
                </a:solidFill>
                <a:latin typeface="Arial" charset="0"/>
                <a:ea typeface="Arial" charset="0"/>
                <a:cs typeface="Arial" charset="0"/>
              </a:defRPr>
            </a:lvl9pPr>
          </a:lstStyle>
          <a:p>
            <a:pPr algn="ctr"/>
            <a:r>
              <a:rPr lang="es-CO" sz="6300" b="1" dirty="0"/>
              <a:t>Propuesta de implementación de los centros de costos en la empresa CIFRAS Y CONCEPTOS S.A.</a:t>
            </a:r>
            <a:endParaRPr lang="es-CO" sz="6300" dirty="0"/>
          </a:p>
        </p:txBody>
      </p:sp>
      <p:sp>
        <p:nvSpPr>
          <p:cNvPr id="2052" name="Text Box 3"/>
          <p:cNvSpPr txBox="1">
            <a:spLocks noChangeArrowheads="1"/>
          </p:cNvSpPr>
          <p:nvPr/>
        </p:nvSpPr>
        <p:spPr bwMode="auto">
          <a:xfrm>
            <a:off x="3326803" y="6539262"/>
            <a:ext cx="25494704" cy="1691688"/>
          </a:xfrm>
          <a:prstGeom prst="round2DiagRect">
            <a:avLst/>
          </a:prstGeom>
          <a:gradFill flip="none" rotWithShape="1">
            <a:gsLst>
              <a:gs pos="0">
                <a:srgbClr val="ADEBCB">
                  <a:shade val="30000"/>
                  <a:satMod val="115000"/>
                </a:srgbClr>
              </a:gs>
              <a:gs pos="50000">
                <a:srgbClr val="ADEBCB">
                  <a:shade val="67500"/>
                  <a:satMod val="115000"/>
                </a:srgbClr>
              </a:gs>
              <a:gs pos="100000">
                <a:srgbClr val="ADEBCB">
                  <a:shade val="100000"/>
                  <a:satMod val="115000"/>
                </a:srgbClr>
              </a:gs>
            </a:gsLst>
            <a:lin ang="10800000" scaled="1"/>
            <a:tileRect/>
          </a:gradFill>
          <a:ln w="28575">
            <a:solidFill>
              <a:schemeClr val="accent2">
                <a:lumMod val="75000"/>
              </a:schemeClr>
            </a:solidFill>
          </a:ln>
          <a:effectLst>
            <a:innerShdw blurRad="63500" dist="50800" dir="10800000">
              <a:prstClr val="black">
                <a:alpha val="50000"/>
              </a:prstClr>
            </a:innerShdw>
          </a:effectLst>
          <a:extLst/>
        </p:spPr>
        <p:style>
          <a:lnRef idx="2">
            <a:schemeClr val="accent2"/>
          </a:lnRef>
          <a:fillRef idx="1">
            <a:schemeClr val="lt1"/>
          </a:fillRef>
          <a:effectRef idx="0">
            <a:schemeClr val="accent2"/>
          </a:effectRef>
          <a:fontRef idx="minor">
            <a:schemeClr val="dk1"/>
          </a:fontRef>
        </p:style>
        <p:txBody>
          <a:bodyPr wrap="square"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 pos="11491913" algn="l"/>
                <a:tab pos="12314238" algn="l"/>
                <a:tab pos="13134975" algn="l"/>
                <a:tab pos="13955713" algn="l"/>
                <a:tab pos="14776450" algn="l"/>
                <a:tab pos="15597188" algn="l"/>
                <a:tab pos="16417925" algn="l"/>
                <a:tab pos="17238663" algn="l"/>
                <a:tab pos="18059400" algn="l"/>
                <a:tab pos="18880138" algn="l"/>
                <a:tab pos="19700875" algn="l"/>
                <a:tab pos="20523200" algn="l"/>
                <a:tab pos="21343938" algn="l"/>
                <a:tab pos="22164675" algn="l"/>
                <a:tab pos="22985413" algn="l"/>
              </a:tabLst>
              <a:defRPr sz="8200">
                <a:solidFill>
                  <a:schemeClr val="tx1"/>
                </a:solidFill>
                <a:latin typeface="Arial" charset="0"/>
                <a:ea typeface="Arial" charset="0"/>
                <a:cs typeface="Arial" charset="0"/>
              </a:defRPr>
            </a:lvl9pPr>
          </a:lstStyle>
          <a:p>
            <a:pPr algn="ctr">
              <a:lnSpc>
                <a:spcPct val="110000"/>
              </a:lnSpc>
              <a:buClr>
                <a:srgbClr val="000000"/>
              </a:buClr>
              <a:buSzPct val="100000"/>
              <a:buFont typeface="Verdana" charset="0"/>
              <a:buNone/>
            </a:pPr>
            <a:r>
              <a:rPr lang="es-CO" altLang="es-ES_tradnl" sz="2800" b="1" i="1" dirty="0">
                <a:solidFill>
                  <a:srgbClr val="000000"/>
                </a:solidFill>
                <a:latin typeface="+mn-lt"/>
              </a:rPr>
              <a:t>YADIRA JASBLEIDY CÉSPEDES MORENO</a:t>
            </a:r>
          </a:p>
          <a:p>
            <a:pPr algn="ctr">
              <a:lnSpc>
                <a:spcPct val="110000"/>
              </a:lnSpc>
              <a:buClr>
                <a:srgbClr val="000000"/>
              </a:buClr>
              <a:buSzPct val="100000"/>
              <a:buFont typeface="Verdana" charset="0"/>
              <a:buNone/>
            </a:pPr>
            <a:r>
              <a:rPr lang="es-CO" altLang="es-ES_tradnl" sz="2800" dirty="0">
                <a:solidFill>
                  <a:srgbClr val="000000"/>
                </a:solidFill>
                <a:latin typeface="+mn-lt"/>
                <a:ea typeface="Times New Roman" charset="0"/>
                <a:cs typeface="Times New Roman" charset="0"/>
              </a:rPr>
              <a:t>CORPORACIÓN UNIVERSITARIA MINUTO DE DIOS UVD CONTADURÍA PUBLICA IX PERIODO </a:t>
            </a:r>
          </a:p>
          <a:p>
            <a:pPr algn="ctr">
              <a:lnSpc>
                <a:spcPct val="110000"/>
              </a:lnSpc>
              <a:buClr>
                <a:srgbClr val="000000"/>
              </a:buClr>
              <a:buSzPct val="100000"/>
              <a:buFont typeface="Verdana" charset="0"/>
              <a:buNone/>
            </a:pPr>
            <a:r>
              <a:rPr lang="es-CO" altLang="es-ES_tradnl" sz="2800" dirty="0">
                <a:solidFill>
                  <a:srgbClr val="000000"/>
                </a:solidFill>
                <a:latin typeface="+mn-lt"/>
                <a:ea typeface="Times New Roman" charset="0"/>
                <a:cs typeface="Times New Roman" charset="0"/>
              </a:rPr>
              <a:t>DOCENTE: </a:t>
            </a:r>
            <a:r>
              <a:rPr lang="es-CO" sz="2800" dirty="0"/>
              <a:t>Mónica Helena González Sánchez</a:t>
            </a:r>
            <a:endParaRPr lang="es-CO" altLang="es-ES_tradnl" sz="2800" dirty="0">
              <a:solidFill>
                <a:srgbClr val="000000"/>
              </a:solidFill>
              <a:latin typeface="+mn-lt"/>
              <a:ea typeface="Times New Roman" charset="0"/>
              <a:cs typeface="Times New Roman" charset="0"/>
            </a:endParaRPr>
          </a:p>
        </p:txBody>
      </p:sp>
      <p:sp>
        <p:nvSpPr>
          <p:cNvPr id="2053" name="Text Box 4"/>
          <p:cNvSpPr txBox="1">
            <a:spLocks noChangeArrowheads="1"/>
          </p:cNvSpPr>
          <p:nvPr/>
        </p:nvSpPr>
        <p:spPr bwMode="auto">
          <a:xfrm>
            <a:off x="2949352" y="8348258"/>
            <a:ext cx="11974498" cy="884658"/>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RESUMEN</a:t>
            </a:r>
          </a:p>
        </p:txBody>
      </p:sp>
      <p:sp>
        <p:nvSpPr>
          <p:cNvPr id="2054" name="Text Box 7"/>
          <p:cNvSpPr txBox="1">
            <a:spLocks noChangeArrowheads="1"/>
          </p:cNvSpPr>
          <p:nvPr/>
        </p:nvSpPr>
        <p:spPr bwMode="auto">
          <a:xfrm>
            <a:off x="2399400" y="9147853"/>
            <a:ext cx="13489788" cy="33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985" tIns="53031" rIns="101985" bIns="53031"/>
          <a:lstStyle>
            <a:lvl1pPr defTabSz="509588" eaLnBrk="0" hangingPunct="0">
              <a:tabLst>
                <a:tab pos="1171575"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1171575"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1171575"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1171575"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1171575"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9pPr>
          </a:lstStyle>
          <a:p>
            <a:pPr algn="just">
              <a:lnSpc>
                <a:spcPct val="150000"/>
              </a:lnSpc>
              <a:buClr>
                <a:srgbClr val="000000"/>
              </a:buClr>
            </a:pPr>
            <a:r>
              <a:rPr lang="pt-BR" altLang="es-ES_tradnl" sz="2700" dirty="0">
                <a:solidFill>
                  <a:srgbClr val="000000"/>
                </a:solidFill>
                <a:latin typeface="Times New Roman" pitchFamily="18" charset="0"/>
                <a:cs typeface="Times New Roman" pitchFamily="18" charset="0"/>
              </a:rPr>
              <a:t>	</a:t>
            </a:r>
            <a:r>
              <a:rPr lang="es-MX" sz="2400" dirty="0">
                <a:latin typeface="Times New Roman" pitchFamily="18" charset="0"/>
                <a:cs typeface="Times New Roman" pitchFamily="18" charset="0"/>
              </a:rPr>
              <a:t>E</a:t>
            </a:r>
            <a:r>
              <a:rPr lang="es-CO" sz="2400" dirty="0">
                <a:latin typeface="Times New Roman" pitchFamily="18" charset="0"/>
                <a:cs typeface="Times New Roman" pitchFamily="18" charset="0"/>
              </a:rPr>
              <a:t>l presente documentos busca sintetizar los resultados obtenidos en la ejecución de la práctica profesional realizada en el área administrativa y financiera de la empresa CIFRAS Y CONCEPTOS S.A., con una metodología mixta mediante procesos contables técnicos y analíticos, y como resultado de ello, se logró principalmente implementar una matriz de control de costos que permitió cuantificar los gastos directos de los proyectos ejecutados por la empresa, y de esta manera controlar el presupuesto asignado.</a:t>
            </a:r>
            <a:r>
              <a:rPr lang="es-CO" altLang="es-ES_tradnl" sz="2400" dirty="0">
                <a:solidFill>
                  <a:srgbClr val="000000"/>
                </a:solidFill>
                <a:latin typeface="Times New Roman" pitchFamily="18" charset="0"/>
                <a:cs typeface="Times New Roman" pitchFamily="18" charset="0"/>
              </a:rPr>
              <a:t>	</a:t>
            </a:r>
            <a:r>
              <a:rPr lang="es-CO" altLang="es-ES_tradnl" sz="2400" dirty="0" smtClean="0">
                <a:solidFill>
                  <a:srgbClr val="000000"/>
                </a:solidFill>
                <a:latin typeface="Times New Roman" pitchFamily="18" charset="0"/>
                <a:cs typeface="Times New Roman" pitchFamily="18" charset="0"/>
              </a:rPr>
              <a:t>Palabras </a:t>
            </a:r>
            <a:r>
              <a:rPr lang="es-CO" altLang="es-ES_tradnl" sz="2400" dirty="0">
                <a:solidFill>
                  <a:srgbClr val="000000"/>
                </a:solidFill>
                <a:latin typeface="Times New Roman" pitchFamily="18" charset="0"/>
                <a:cs typeface="Times New Roman" pitchFamily="18" charset="0"/>
              </a:rPr>
              <a:t>Clave: </a:t>
            </a:r>
            <a:r>
              <a:rPr lang="es-CO" sz="2400" dirty="0">
                <a:latin typeface="Times New Roman" pitchFamily="18" charset="0"/>
                <a:cs typeface="Times New Roman" pitchFamily="18" charset="0"/>
              </a:rPr>
              <a:t>Causación, conciliación, costos, decisiones, análisis.</a:t>
            </a:r>
          </a:p>
          <a:p>
            <a:pPr algn="just">
              <a:lnSpc>
                <a:spcPct val="150000"/>
              </a:lnSpc>
              <a:buClr>
                <a:srgbClr val="000000"/>
              </a:buClr>
            </a:pPr>
            <a:endParaRPr lang="es-CO" altLang="es-ES_tradnl" sz="2700" dirty="0">
              <a:solidFill>
                <a:srgbClr val="000000"/>
              </a:solidFill>
              <a:latin typeface="+mn-lt"/>
            </a:endParaRPr>
          </a:p>
        </p:txBody>
      </p:sp>
      <p:sp>
        <p:nvSpPr>
          <p:cNvPr id="2055" name="Text Box 4"/>
          <p:cNvSpPr txBox="1">
            <a:spLocks noChangeArrowheads="1"/>
          </p:cNvSpPr>
          <p:nvPr/>
        </p:nvSpPr>
        <p:spPr bwMode="auto">
          <a:xfrm>
            <a:off x="2828903" y="17813751"/>
            <a:ext cx="12917602" cy="869192"/>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square"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DIAGNÓSTICO</a:t>
            </a:r>
          </a:p>
        </p:txBody>
      </p:sp>
      <p:sp>
        <p:nvSpPr>
          <p:cNvPr id="2057" name="Text Box 4"/>
          <p:cNvSpPr txBox="1">
            <a:spLocks noChangeArrowheads="1"/>
          </p:cNvSpPr>
          <p:nvPr/>
        </p:nvSpPr>
        <p:spPr bwMode="auto">
          <a:xfrm>
            <a:off x="17339126" y="8348257"/>
            <a:ext cx="11974498" cy="869192"/>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PLAN DE TRABAJO</a:t>
            </a:r>
          </a:p>
        </p:txBody>
      </p:sp>
      <p:sp>
        <p:nvSpPr>
          <p:cNvPr id="2059" name="Text Box 4"/>
          <p:cNvSpPr txBox="1">
            <a:spLocks noChangeArrowheads="1"/>
          </p:cNvSpPr>
          <p:nvPr/>
        </p:nvSpPr>
        <p:spPr bwMode="auto">
          <a:xfrm>
            <a:off x="17585466" y="18237977"/>
            <a:ext cx="12546472" cy="785551"/>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square"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000" b="1" dirty="0">
                <a:solidFill>
                  <a:srgbClr val="000000"/>
                </a:solidFill>
                <a:latin typeface="+mn-lt"/>
                <a:ea typeface="Times New Roman" charset="0"/>
                <a:cs typeface="Times New Roman" charset="0"/>
              </a:rPr>
              <a:t>ANÁLISIS DE LA RELACIÓN TEORÍA PRÁCTICA</a:t>
            </a:r>
          </a:p>
        </p:txBody>
      </p:sp>
      <p:sp>
        <p:nvSpPr>
          <p:cNvPr id="2062" name="Text Box 4"/>
          <p:cNvSpPr txBox="1">
            <a:spLocks noChangeArrowheads="1"/>
          </p:cNvSpPr>
          <p:nvPr/>
        </p:nvSpPr>
        <p:spPr bwMode="auto">
          <a:xfrm>
            <a:off x="209367" y="40672445"/>
            <a:ext cx="11974498" cy="7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spcBef>
                <a:spcPts val="2265"/>
              </a:spcBef>
              <a:buClr>
                <a:srgbClr val="000000"/>
              </a:buClr>
              <a:buSzPct val="100000"/>
            </a:pPr>
            <a:r>
              <a:rPr lang="es-CO" altLang="es-ES_tradnl" sz="4500" b="1" i="1" dirty="0">
                <a:solidFill>
                  <a:srgbClr val="000000"/>
                </a:solidFill>
                <a:latin typeface="+mn-lt"/>
                <a:ea typeface="Times New Roman" charset="0"/>
                <a:cs typeface="Times New Roman" charset="0"/>
              </a:rPr>
              <a:t>REFERENCIAS</a:t>
            </a:r>
          </a:p>
        </p:txBody>
      </p:sp>
      <p:sp>
        <p:nvSpPr>
          <p:cNvPr id="2063" name="Text Box 7"/>
          <p:cNvSpPr txBox="1">
            <a:spLocks noChangeArrowheads="1"/>
          </p:cNvSpPr>
          <p:nvPr/>
        </p:nvSpPr>
        <p:spPr bwMode="auto">
          <a:xfrm>
            <a:off x="-4574" y="41472040"/>
            <a:ext cx="18283939" cy="353358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lIns="101985" tIns="53031" rIns="101985" bIns="53031"/>
          <a:lstStyle>
            <a:lvl1pPr defTabSz="509588" eaLnBrk="0" hangingPunct="0">
              <a:tabLst>
                <a:tab pos="1171575"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1171575"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1171575"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1171575"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1171575"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9pPr>
          </a:lstStyle>
          <a:p>
            <a:r>
              <a:rPr lang="es-ES" sz="2800" dirty="0"/>
              <a:t>Álvarez Arango, A. (2005). </a:t>
            </a:r>
            <a:r>
              <a:rPr lang="es-ES" sz="2800" i="1" dirty="0"/>
              <a:t>Matemáticas Financieras, Tercera edición.</a:t>
            </a:r>
            <a:r>
              <a:rPr lang="es-ES" sz="2800" dirty="0"/>
              <a:t> Bogotá: McGraw Hill.</a:t>
            </a:r>
            <a:endParaRPr lang="es-CO" sz="2800" dirty="0"/>
          </a:p>
          <a:p>
            <a:r>
              <a:rPr lang="es-ES" sz="2800" dirty="0"/>
              <a:t>Arens, A. A., Elder, R. J., &amp; Beasly, M. S. (2007). </a:t>
            </a:r>
            <a:r>
              <a:rPr lang="es-ES" sz="2800" i="1" dirty="0"/>
              <a:t>Auditoría Un Enfoque Integral.</a:t>
            </a:r>
            <a:r>
              <a:rPr lang="es-ES" sz="2800" dirty="0"/>
              <a:t> México: Pearson Educación.</a:t>
            </a:r>
            <a:endParaRPr lang="es-CO" sz="2800" dirty="0"/>
          </a:p>
          <a:p>
            <a:r>
              <a:rPr lang="es-ES" sz="2800" dirty="0" smtClean="0"/>
              <a:t>Gómez </a:t>
            </a:r>
            <a:r>
              <a:rPr lang="es-ES" sz="2800" dirty="0"/>
              <a:t>Bravo, O. (2005). </a:t>
            </a:r>
            <a:r>
              <a:rPr lang="es-ES" sz="2800" i="1" dirty="0"/>
              <a:t>Contabilidad de costos.</a:t>
            </a:r>
            <a:r>
              <a:rPr lang="es-ES" sz="2800" dirty="0"/>
              <a:t> Bogotá: Mc Graw Hill</a:t>
            </a:r>
            <a:r>
              <a:rPr lang="es-ES" sz="2800" dirty="0" smtClean="0"/>
              <a:t>.</a:t>
            </a:r>
          </a:p>
          <a:p>
            <a:r>
              <a:rPr lang="es-ES" sz="2800" dirty="0"/>
              <a:t>Horngren, C. T. (2000). </a:t>
            </a:r>
            <a:r>
              <a:rPr lang="es-ES" sz="2800" i="1" dirty="0"/>
              <a:t>Introducción a la Contabilidad Financiera, Séptima edición.</a:t>
            </a:r>
            <a:r>
              <a:rPr lang="es-ES" sz="2800" dirty="0"/>
              <a:t> México: Pearson Educación</a:t>
            </a:r>
            <a:endParaRPr lang="es-ES" sz="2800" dirty="0" smtClean="0"/>
          </a:p>
          <a:p>
            <a:r>
              <a:rPr lang="es-ES" sz="2800" dirty="0"/>
              <a:t>Ochoa Setzer, G. A., &amp; Saldívar del Ángel, R. (2012). </a:t>
            </a:r>
            <a:r>
              <a:rPr lang="es-ES" sz="2800" i="1" dirty="0"/>
              <a:t>Administración Financiera, Tercera edición.</a:t>
            </a:r>
            <a:r>
              <a:rPr lang="es-ES" sz="2800" dirty="0"/>
              <a:t> México, D.F.: </a:t>
            </a:r>
            <a:r>
              <a:rPr lang="es-ES" sz="2800" dirty="0" smtClean="0"/>
              <a:t>McGraw </a:t>
            </a:r>
            <a:r>
              <a:rPr lang="es-ES" sz="2800" dirty="0"/>
              <a:t>Hill.</a:t>
            </a:r>
            <a:endParaRPr lang="es-CO" sz="2800" dirty="0"/>
          </a:p>
          <a:p>
            <a:r>
              <a:rPr lang="es-ES" sz="2800" dirty="0"/>
              <a:t>Vargas Restrepo, C. M. (2017). </a:t>
            </a:r>
            <a:r>
              <a:rPr lang="es-ES" sz="2800" i="1" dirty="0"/>
              <a:t>Contabilidad Tributaria.</a:t>
            </a:r>
            <a:r>
              <a:rPr lang="es-ES" sz="2800" dirty="0"/>
              <a:t> Bogotá: Ecoe Ediciones.</a:t>
            </a:r>
            <a:endParaRPr lang="es-CO" sz="2800" dirty="0"/>
          </a:p>
          <a:p>
            <a:r>
              <a:rPr lang="es-ES" sz="2800" dirty="0"/>
              <a:t>Zuluaga Potes, J. H. (2017). </a:t>
            </a:r>
            <a:r>
              <a:rPr lang="es-ES" sz="2800" i="1" dirty="0"/>
              <a:t>Cartilla Impuesto al Valor Agregado.</a:t>
            </a:r>
            <a:r>
              <a:rPr lang="es-ES" sz="2800" dirty="0"/>
              <a:t> Bogotá: Ecoe </a:t>
            </a:r>
            <a:r>
              <a:rPr lang="es-ES" sz="2800" dirty="0" smtClean="0"/>
              <a:t>Ediciones</a:t>
            </a:r>
          </a:p>
          <a:p>
            <a:r>
              <a:rPr lang="es-ES" sz="2800" dirty="0" smtClean="0"/>
              <a:t>.</a:t>
            </a:r>
            <a:endParaRPr lang="es-CO" sz="2800" dirty="0"/>
          </a:p>
          <a:p>
            <a:endParaRPr lang="es-ES" sz="2800" dirty="0" smtClean="0"/>
          </a:p>
          <a:p>
            <a:endParaRPr lang="es-CO" sz="2800" dirty="0"/>
          </a:p>
        </p:txBody>
      </p:sp>
      <p:sp>
        <p:nvSpPr>
          <p:cNvPr id="2069" name="CaixaDeTexto 31"/>
          <p:cNvSpPr txBox="1">
            <a:spLocks noChangeArrowheads="1"/>
          </p:cNvSpPr>
          <p:nvPr/>
        </p:nvSpPr>
        <p:spPr bwMode="auto">
          <a:xfrm>
            <a:off x="522283" y="476916"/>
            <a:ext cx="24670166" cy="3046913"/>
          </a:xfrm>
          <a:prstGeom prst="rect">
            <a:avLst/>
          </a:prstGeom>
          <a:solidFill>
            <a:schemeClr val="accent1">
              <a:lumMod val="50000"/>
            </a:schemeClr>
          </a:solidFill>
          <a:ln/>
          <a:extLst/>
        </p:spPr>
        <p:style>
          <a:lnRef idx="0">
            <a:schemeClr val="accent6"/>
          </a:lnRef>
          <a:fillRef idx="3">
            <a:schemeClr val="accent6"/>
          </a:fillRef>
          <a:effectRef idx="3">
            <a:schemeClr val="accent6"/>
          </a:effectRef>
          <a:fontRef idx="minor">
            <a:schemeClr val="lt1"/>
          </a:fontRef>
        </p:style>
        <p:txBody>
          <a:bodyPr wrap="square" lIns="91375" tIns="45683" rIns="91375" bIns="45683">
            <a:spAutoFit/>
          </a:bodyPr>
          <a:lstStyle>
            <a:lvl1pPr eaLnBrk="0" hangingPunct="0">
              <a:defRPr sz="8200">
                <a:solidFill>
                  <a:schemeClr val="tx1"/>
                </a:solidFill>
                <a:latin typeface="Arial" charset="0"/>
                <a:ea typeface="Arial" charset="0"/>
                <a:cs typeface="Arial" charset="0"/>
              </a:defRPr>
            </a:lvl1pPr>
            <a:lvl2pPr marL="742950" indent="-285750" eaLnBrk="0" hangingPunct="0">
              <a:defRPr sz="8200">
                <a:solidFill>
                  <a:schemeClr val="tx1"/>
                </a:solidFill>
                <a:latin typeface="Arial" charset="0"/>
                <a:ea typeface="Arial" charset="0"/>
                <a:cs typeface="Arial" charset="0"/>
              </a:defRPr>
            </a:lvl2pPr>
            <a:lvl3pPr marL="1143000" indent="-228600" eaLnBrk="0" hangingPunct="0">
              <a:defRPr sz="8200">
                <a:solidFill>
                  <a:schemeClr val="tx1"/>
                </a:solidFill>
                <a:latin typeface="Arial" charset="0"/>
                <a:ea typeface="Arial" charset="0"/>
                <a:cs typeface="Arial" charset="0"/>
              </a:defRPr>
            </a:lvl3pPr>
            <a:lvl4pPr marL="1600200" indent="-228600" eaLnBrk="0" hangingPunct="0">
              <a:defRPr sz="8200">
                <a:solidFill>
                  <a:schemeClr val="tx1"/>
                </a:solidFill>
                <a:latin typeface="Arial" charset="0"/>
                <a:ea typeface="Arial" charset="0"/>
                <a:cs typeface="Arial" charset="0"/>
              </a:defRPr>
            </a:lvl4pPr>
            <a:lvl5pPr marL="2057400" indent="-228600" eaLnBrk="0" hangingPunct="0">
              <a:defRPr sz="8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8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8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8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8200">
                <a:solidFill>
                  <a:schemeClr val="tx1"/>
                </a:solidFill>
                <a:latin typeface="Arial" charset="0"/>
                <a:ea typeface="Arial" charset="0"/>
                <a:cs typeface="Arial" charset="0"/>
              </a:defRPr>
            </a:lvl9pPr>
          </a:lstStyle>
          <a:p>
            <a:pPr eaLnBrk="1" hangingPunct="1"/>
            <a:r>
              <a:rPr lang="pt-BR" altLang="es-ES_tradnl" sz="6000" b="1" dirty="0">
                <a:solidFill>
                  <a:schemeClr val="bg1"/>
                </a:solidFill>
                <a:latin typeface="+mn-lt"/>
              </a:rPr>
              <a:t>IV COLOQUIO DE INVESTIGACIÓN CONTABLE</a:t>
            </a:r>
          </a:p>
          <a:p>
            <a:pPr eaLnBrk="1" hangingPunct="1"/>
            <a:r>
              <a:rPr lang="pt-BR" altLang="es-ES_tradnl" sz="4400" b="1" i="1" dirty="0" smtClean="0">
                <a:solidFill>
                  <a:schemeClr val="bg1"/>
                </a:solidFill>
                <a:latin typeface="+mn-lt"/>
              </a:rPr>
              <a:t>MUESTRA </a:t>
            </a:r>
            <a:r>
              <a:rPr lang="pt-BR" altLang="es-ES_tradnl" sz="4400" b="1" i="1" dirty="0">
                <a:solidFill>
                  <a:schemeClr val="bg1"/>
                </a:solidFill>
                <a:latin typeface="+mn-lt"/>
              </a:rPr>
              <a:t>DE POSTERS</a:t>
            </a:r>
          </a:p>
          <a:p>
            <a:pPr eaLnBrk="1" hangingPunct="1"/>
            <a:r>
              <a:rPr lang="pt-BR" altLang="es-ES_tradnl" sz="4400" b="1" i="1" dirty="0">
                <a:solidFill>
                  <a:schemeClr val="bg1"/>
                </a:solidFill>
                <a:latin typeface="+mn-lt"/>
              </a:rPr>
              <a:t>SISTEMATIZACIÓN Y APREDIZAJE DE LA PRÁCTICA PROFESIONAL</a:t>
            </a:r>
          </a:p>
          <a:p>
            <a:pPr eaLnBrk="1" hangingPunct="1"/>
            <a:r>
              <a:rPr lang="pt-BR" altLang="es-ES_tradnl" sz="4400" b="1" i="1" dirty="0">
                <a:solidFill>
                  <a:schemeClr val="bg1"/>
                </a:solidFill>
                <a:latin typeface="+mn-lt"/>
              </a:rPr>
              <a:t>CONTADURÍA PÚBLICA UVD</a:t>
            </a:r>
          </a:p>
        </p:txBody>
      </p:sp>
      <p:cxnSp>
        <p:nvCxnSpPr>
          <p:cNvPr id="2073" name="Conector reto 34"/>
          <p:cNvCxnSpPr>
            <a:cxnSpLocks noChangeShapeType="1"/>
          </p:cNvCxnSpPr>
          <p:nvPr/>
        </p:nvCxnSpPr>
        <p:spPr bwMode="auto">
          <a:xfrm>
            <a:off x="540749" y="3628872"/>
            <a:ext cx="24651700" cy="0"/>
          </a:xfrm>
          <a:prstGeom prst="line">
            <a:avLst/>
          </a:prstGeom>
          <a:noFill/>
          <a:ln w="152400">
            <a:solidFill>
              <a:schemeClr val="accent6"/>
            </a:solidFill>
            <a:round/>
            <a:headEnd/>
            <a:tailEnd/>
          </a:ln>
        </p:spPr>
      </p:cxnSp>
      <p:sp>
        <p:nvSpPr>
          <p:cNvPr id="33" name="Text Box 4"/>
          <p:cNvSpPr txBox="1">
            <a:spLocks noChangeArrowheads="1"/>
          </p:cNvSpPr>
          <p:nvPr/>
        </p:nvSpPr>
        <p:spPr bwMode="auto">
          <a:xfrm>
            <a:off x="17607262" y="29023093"/>
            <a:ext cx="11974498" cy="869192"/>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RESULTADOS</a:t>
            </a:r>
          </a:p>
        </p:txBody>
      </p:sp>
      <p:sp>
        <p:nvSpPr>
          <p:cNvPr id="31" name="Text Box 4"/>
          <p:cNvSpPr txBox="1">
            <a:spLocks noChangeArrowheads="1"/>
          </p:cNvSpPr>
          <p:nvPr/>
        </p:nvSpPr>
        <p:spPr bwMode="auto">
          <a:xfrm>
            <a:off x="18157440" y="40088985"/>
            <a:ext cx="11974498" cy="869192"/>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CONCLUSIONES</a:t>
            </a:r>
          </a:p>
        </p:txBody>
      </p:sp>
      <p:sp>
        <p:nvSpPr>
          <p:cNvPr id="34" name="Text Box 7"/>
          <p:cNvSpPr txBox="1">
            <a:spLocks noChangeArrowheads="1"/>
          </p:cNvSpPr>
          <p:nvPr/>
        </p:nvSpPr>
        <p:spPr bwMode="auto">
          <a:xfrm>
            <a:off x="19042453" y="41169692"/>
            <a:ext cx="10917356" cy="35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985" tIns="53031" rIns="101985" bIns="53031"/>
          <a:lstStyle>
            <a:lvl1pPr defTabSz="509588" eaLnBrk="0" hangingPunct="0">
              <a:tabLst>
                <a:tab pos="1171575"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1171575"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1171575"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1171575"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1171575"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9pPr>
          </a:lstStyle>
          <a:p>
            <a:pPr algn="just"/>
            <a:r>
              <a:rPr lang="es-CO" sz="2400" dirty="0" smtClean="0">
                <a:latin typeface="Times New Roman" pitchFamily="18" charset="0"/>
                <a:cs typeface="Times New Roman" pitchFamily="18" charset="0"/>
              </a:rPr>
              <a:t>Se logró establecer lineamientos y directrices para el adecuado manejo de los recursos económicos de la empresa, además, se adoptó una herramienta que permitió unificar y facilitar la aplicación de los procedimientos de control </a:t>
            </a:r>
            <a:r>
              <a:rPr lang="es-MX" sz="2400" dirty="0" smtClean="0">
                <a:latin typeface="Times New Roman" pitchFamily="18" charset="0"/>
                <a:cs typeface="Times New Roman" pitchFamily="18" charset="0"/>
              </a:rPr>
              <a:t>permitiendo </a:t>
            </a:r>
            <a:r>
              <a:rPr lang="es-MX" sz="2400" dirty="0">
                <a:latin typeface="Times New Roman" pitchFamily="18" charset="0"/>
                <a:cs typeface="Times New Roman" pitchFamily="18" charset="0"/>
              </a:rPr>
              <a:t>optimizar los gastos en los diferentes proyectos, </a:t>
            </a:r>
            <a:r>
              <a:rPr lang="es-MX" sz="2400" dirty="0" smtClean="0">
                <a:latin typeface="Times New Roman" pitchFamily="18" charset="0"/>
                <a:cs typeface="Times New Roman" pitchFamily="18" charset="0"/>
              </a:rPr>
              <a:t>y por </a:t>
            </a:r>
            <a:r>
              <a:rPr lang="es-MX" sz="2400" dirty="0">
                <a:latin typeface="Times New Roman" pitchFamily="18" charset="0"/>
                <a:cs typeface="Times New Roman" pitchFamily="18" charset="0"/>
              </a:rPr>
              <a:t>consiguiente, mejora la creciente necesidad de competitividad del </a:t>
            </a:r>
            <a:r>
              <a:rPr lang="es-MX" sz="2400" dirty="0" smtClean="0">
                <a:latin typeface="Times New Roman" pitchFamily="18" charset="0"/>
                <a:cs typeface="Times New Roman" pitchFamily="18" charset="0"/>
              </a:rPr>
              <a:t>mercado.</a:t>
            </a:r>
          </a:p>
          <a:p>
            <a:pPr algn="just"/>
            <a:r>
              <a:rPr lang="es-MX" sz="2400" dirty="0" smtClean="0">
                <a:latin typeface="Times New Roman" pitchFamily="18" charset="0"/>
                <a:cs typeface="Times New Roman" pitchFamily="18" charset="0"/>
              </a:rPr>
              <a:t>Por </a:t>
            </a:r>
            <a:r>
              <a:rPr lang="es-MX" sz="2400" dirty="0">
                <a:latin typeface="Times New Roman" pitchFamily="18" charset="0"/>
                <a:cs typeface="Times New Roman" pitchFamily="18" charset="0"/>
              </a:rPr>
              <a:t>otra parte, </a:t>
            </a:r>
            <a:r>
              <a:rPr lang="es-MX" sz="2400" dirty="0" smtClean="0">
                <a:latin typeface="Times New Roman" pitchFamily="18" charset="0"/>
                <a:cs typeface="Times New Roman" pitchFamily="18" charset="0"/>
              </a:rPr>
              <a:t>se estableció la importancia de la  </a:t>
            </a:r>
            <a:r>
              <a:rPr lang="es-MX" sz="2400" dirty="0">
                <a:latin typeface="Times New Roman" pitchFamily="18" charset="0"/>
                <a:cs typeface="Times New Roman" pitchFamily="18" charset="0"/>
              </a:rPr>
              <a:t>información </a:t>
            </a:r>
            <a:r>
              <a:rPr lang="es-MX" sz="2400" dirty="0" smtClean="0">
                <a:latin typeface="Times New Roman" pitchFamily="18" charset="0"/>
                <a:cs typeface="Times New Roman" pitchFamily="18" charset="0"/>
              </a:rPr>
              <a:t>contable y financiera, puesto que </a:t>
            </a:r>
            <a:r>
              <a:rPr lang="es-MX" sz="2400" dirty="0">
                <a:latin typeface="Times New Roman" pitchFamily="18" charset="0"/>
                <a:cs typeface="Times New Roman" pitchFamily="18" charset="0"/>
              </a:rPr>
              <a:t>se </a:t>
            </a:r>
            <a:r>
              <a:rPr lang="es-MX" sz="2400" dirty="0" smtClean="0">
                <a:latin typeface="Times New Roman" pitchFamily="18" charset="0"/>
                <a:cs typeface="Times New Roman" pitchFamily="18" charset="0"/>
              </a:rPr>
              <a:t>torna </a:t>
            </a:r>
            <a:r>
              <a:rPr lang="es-MX" sz="2400" dirty="0">
                <a:latin typeface="Times New Roman" pitchFamily="18" charset="0"/>
                <a:cs typeface="Times New Roman" pitchFamily="18" charset="0"/>
              </a:rPr>
              <a:t>indispensables en la administración de la empresa, </a:t>
            </a:r>
            <a:r>
              <a:rPr lang="es-MX" sz="2400" dirty="0" smtClean="0">
                <a:latin typeface="Times New Roman" pitchFamily="18" charset="0"/>
                <a:cs typeface="Times New Roman" pitchFamily="18" charset="0"/>
              </a:rPr>
              <a:t>permitiendo tomar </a:t>
            </a:r>
            <a:r>
              <a:rPr lang="es-MX" sz="2400" dirty="0">
                <a:latin typeface="Times New Roman" pitchFamily="18" charset="0"/>
                <a:cs typeface="Times New Roman" pitchFamily="18" charset="0"/>
              </a:rPr>
              <a:t>decisiones fundamentadas </a:t>
            </a:r>
            <a:r>
              <a:rPr lang="es-MX" sz="2400" dirty="0" smtClean="0">
                <a:latin typeface="Times New Roman" pitchFamily="18" charset="0"/>
                <a:cs typeface="Times New Roman" pitchFamily="18" charset="0"/>
              </a:rPr>
              <a:t>en una </a:t>
            </a:r>
            <a:r>
              <a:rPr lang="es-MX" sz="2400" dirty="0">
                <a:latin typeface="Times New Roman" pitchFamily="18" charset="0"/>
                <a:cs typeface="Times New Roman" pitchFamily="18" charset="0"/>
              </a:rPr>
              <a:t>clasificación </a:t>
            </a:r>
            <a:r>
              <a:rPr lang="es-MX" sz="2400" dirty="0" smtClean="0">
                <a:latin typeface="Times New Roman" pitchFamily="18" charset="0"/>
                <a:cs typeface="Times New Roman" pitchFamily="18" charset="0"/>
              </a:rPr>
              <a:t>según la naturaleza </a:t>
            </a:r>
            <a:r>
              <a:rPr lang="es-MX" sz="2400" dirty="0">
                <a:latin typeface="Times New Roman" pitchFamily="18" charset="0"/>
                <a:cs typeface="Times New Roman" pitchFamily="18" charset="0"/>
              </a:rPr>
              <a:t>o en la función de los gastos dentro de la empresa</a:t>
            </a:r>
            <a:endParaRPr lang="es-CO" sz="2400" dirty="0">
              <a:latin typeface="Times New Roman" pitchFamily="18" charset="0"/>
              <a:cs typeface="Times New Roman" pitchFamily="18" charset="0"/>
            </a:endParaRPr>
          </a:p>
          <a:p>
            <a:pPr algn="just">
              <a:lnSpc>
                <a:spcPct val="150000"/>
              </a:lnSpc>
              <a:buClr>
                <a:srgbClr val="000000"/>
              </a:buClr>
              <a:buSzPct val="100000"/>
              <a:buFont typeface="Verdana" charset="0"/>
              <a:buNone/>
            </a:pPr>
            <a:endParaRPr lang="pt-BR" altLang="es-ES_tradnl" sz="4400" dirty="0">
              <a:solidFill>
                <a:srgbClr val="000000"/>
              </a:solidFill>
              <a:latin typeface="+mn-lt"/>
            </a:endParaRPr>
          </a:p>
        </p:txBody>
      </p:sp>
      <p:sp>
        <p:nvSpPr>
          <p:cNvPr id="35" name="Text Box 7"/>
          <p:cNvSpPr txBox="1">
            <a:spLocks noChangeArrowheads="1"/>
          </p:cNvSpPr>
          <p:nvPr/>
        </p:nvSpPr>
        <p:spPr bwMode="auto">
          <a:xfrm>
            <a:off x="2576545" y="18760579"/>
            <a:ext cx="13312644" cy="208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985" tIns="53031" rIns="101985" bIns="53031"/>
          <a:lstStyle>
            <a:lvl1pPr defTabSz="509588" eaLnBrk="0" hangingPunct="0">
              <a:tabLst>
                <a:tab pos="1171575"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1171575"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1171575"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1171575"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1171575"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9pPr>
          </a:lstStyle>
          <a:p>
            <a:pPr algn="just">
              <a:lnSpc>
                <a:spcPct val="150000"/>
              </a:lnSpc>
            </a:pPr>
            <a:r>
              <a:rPr lang="es-CO" sz="2000" dirty="0">
                <a:latin typeface="Times New Roman" pitchFamily="18" charset="0"/>
                <a:cs typeface="Times New Roman" pitchFamily="18" charset="0"/>
              </a:rPr>
              <a:t>(Gómez Bravo, 2005, pág. 2) nos muestra la dinámica de los costos y hace énfasis en el control ya que los costos consolidan un sistema de información que se tornan indispensables en la administración de la empresa, ya que estos permiten tomar decisiones fundamentadas en un estado de costo de ventas; esto nos conlleva, a fijar el precio de venta del servicio ofrecido en el mercado, para el caso de la empresa CIFRAS Y CONCEPTOS S.A., se implementa el precio de cada encuesta de acuerdo a la región del país, estableciendo si el proyecto produce utilidad o perdida.</a:t>
            </a:r>
          </a:p>
        </p:txBody>
      </p:sp>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29219" y="170272"/>
            <a:ext cx="3730590" cy="3660199"/>
          </a:xfrm>
          <a:prstGeom prst="rect">
            <a:avLst/>
          </a:prstGeom>
        </p:spPr>
      </p:pic>
      <p:sp>
        <p:nvSpPr>
          <p:cNvPr id="2" name="CuadroTexto 1">
            <a:extLst>
              <a:ext uri="{FF2B5EF4-FFF2-40B4-BE49-F238E27FC236}">
                <a16:creationId xmlns:a16="http://schemas.microsoft.com/office/drawing/2014/main" xmlns="" id="{15ECAF03-BEF4-4D1F-B94E-799D4D608E8F}"/>
              </a:ext>
            </a:extLst>
          </p:cNvPr>
          <p:cNvSpPr txBox="1"/>
          <p:nvPr/>
        </p:nvSpPr>
        <p:spPr>
          <a:xfrm>
            <a:off x="2576544" y="13640289"/>
            <a:ext cx="13218481" cy="4247242"/>
          </a:xfrm>
          <a:prstGeom prst="rect">
            <a:avLst/>
          </a:prstGeom>
          <a:noFill/>
        </p:spPr>
        <p:txBody>
          <a:bodyPr wrap="square" lIns="91375" tIns="45683" rIns="91375" bIns="45683" rtlCol="0">
            <a:spAutoFit/>
          </a:bodyPr>
          <a:lstStyle/>
          <a:p>
            <a:pPr algn="just">
              <a:lnSpc>
                <a:spcPct val="150000"/>
              </a:lnSpc>
            </a:pPr>
            <a:r>
              <a:rPr lang="es-CO" sz="2000" dirty="0">
                <a:latin typeface="Times New Roman" pitchFamily="18" charset="0"/>
                <a:cs typeface="Times New Roman" pitchFamily="18" charset="0"/>
              </a:rPr>
              <a:t>El trabajo de práctica profesional es la aplicación de los conocimientos adquiridos durante el proceso de formación profesional, por ello, la práctica profesional nos permite culminar nuestro proceso formativo adquiriendo las bases necesarias para enfrentarnos al mundo laboral.</a:t>
            </a:r>
          </a:p>
          <a:p>
            <a:pPr algn="just">
              <a:lnSpc>
                <a:spcPct val="150000"/>
              </a:lnSpc>
            </a:pPr>
            <a:r>
              <a:rPr lang="es-CO" sz="2000" dirty="0">
                <a:latin typeface="Times New Roman" pitchFamily="18" charset="0"/>
                <a:cs typeface="Times New Roman" pitchFamily="18" charset="0"/>
              </a:rPr>
              <a:t> </a:t>
            </a:r>
            <a:r>
              <a:rPr lang="es-CO" sz="2000" dirty="0" smtClean="0">
                <a:latin typeface="Times New Roman" pitchFamily="18" charset="0"/>
                <a:cs typeface="Times New Roman" pitchFamily="18" charset="0"/>
              </a:rPr>
              <a:t>(Gómez </a:t>
            </a:r>
            <a:r>
              <a:rPr lang="es-CO" sz="2000" dirty="0">
                <a:latin typeface="Times New Roman" pitchFamily="18" charset="0"/>
                <a:cs typeface="Times New Roman" pitchFamily="18" charset="0"/>
              </a:rPr>
              <a:t>Bravo, 2005) define los costos como un sistema que se utiliza en la contabilidad para registrar todos los costos y gastos que se incurren bien sea en producir o prestar un servicio, para luego ser interpretados y conocer la forma más exacta posible cuánto cuesta prestar un servicio; Por consiguiente, el presente trabajo muestra una problemática con referencia a la implementación de los centros de costos para cada proyecto que ejecuta la empresa CIFRAS Y CONCEPTOS S.A., donde presenta una falencia por la falta de control y un adecuado manejo de los costos, necesarios para establecer la disponibilidad de recursos necesarios para su ejecución, y adicional a ello, evaluar la rentabilidad de los mismos.</a:t>
            </a:r>
          </a:p>
        </p:txBody>
      </p:sp>
      <p:pic>
        <p:nvPicPr>
          <p:cNvPr id="1026" name="Picture 2" descr="C:\Users\ROLIS\Downloads\png (1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4851" y="21217343"/>
            <a:ext cx="11710174" cy="7964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cifras04\Downloads\p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6802" y="33935337"/>
            <a:ext cx="11381386" cy="70228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7"/>
          <p:cNvSpPr txBox="1">
            <a:spLocks noChangeArrowheads="1"/>
          </p:cNvSpPr>
          <p:nvPr/>
        </p:nvSpPr>
        <p:spPr bwMode="auto">
          <a:xfrm>
            <a:off x="2460255" y="30260678"/>
            <a:ext cx="12856830" cy="366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1985" tIns="53031" rIns="101985" bIns="53031"/>
          <a:lstStyle>
            <a:lvl1pPr defTabSz="509588" eaLnBrk="0" hangingPunct="0">
              <a:tabLst>
                <a:tab pos="1171575"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1171575"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1171575"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1171575"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1171575"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1171575" algn="l"/>
                <a:tab pos="11406188" algn="l"/>
              </a:tabLst>
              <a:defRPr sz="8200">
                <a:solidFill>
                  <a:schemeClr val="tx1"/>
                </a:solidFill>
                <a:latin typeface="Arial" charset="0"/>
                <a:ea typeface="Arial" charset="0"/>
                <a:cs typeface="Arial" charset="0"/>
              </a:defRPr>
            </a:lvl9pPr>
          </a:lstStyle>
          <a:p>
            <a:pPr algn="ctr">
              <a:lnSpc>
                <a:spcPct val="150000"/>
              </a:lnSpc>
              <a:buClr>
                <a:srgbClr val="000000"/>
              </a:buClr>
            </a:pPr>
            <a:r>
              <a:rPr lang="es-MX" altLang="es-ES_tradnl" sz="2000" b="1" dirty="0">
                <a:solidFill>
                  <a:srgbClr val="000000"/>
                </a:solidFill>
                <a:latin typeface="Times New Roman" pitchFamily="18" charset="0"/>
                <a:cs typeface="Times New Roman" pitchFamily="18" charset="0"/>
              </a:rPr>
              <a:t>GENERAL</a:t>
            </a:r>
          </a:p>
          <a:p>
            <a:pPr algn="just">
              <a:lnSpc>
                <a:spcPct val="150000"/>
              </a:lnSpc>
              <a:buClr>
                <a:srgbClr val="000000"/>
              </a:buClr>
            </a:pPr>
            <a:r>
              <a:rPr lang="es-MX" altLang="es-ES_tradnl" sz="2000" dirty="0">
                <a:solidFill>
                  <a:srgbClr val="000000"/>
                </a:solidFill>
                <a:latin typeface="Times New Roman" pitchFamily="18" charset="0"/>
                <a:cs typeface="Times New Roman" pitchFamily="18" charset="0"/>
              </a:rPr>
              <a:t>Generar estrategias, lineamientos y recomendaciones para la adopción de un centro de costos en la empresa CIFRAS Y CONCEPTOS S.A., de modo que con esto logre mejorar el seguimiento presupuestal de los servicios que presta y obtener un mayor control en los gastos a nivel general.</a:t>
            </a:r>
          </a:p>
          <a:p>
            <a:pPr algn="ctr">
              <a:lnSpc>
                <a:spcPct val="150000"/>
              </a:lnSpc>
              <a:buClr>
                <a:srgbClr val="000000"/>
              </a:buClr>
            </a:pPr>
            <a:r>
              <a:rPr lang="es-MX" altLang="es-ES_tradnl" sz="2000" b="1" dirty="0">
                <a:solidFill>
                  <a:srgbClr val="000000"/>
                </a:solidFill>
                <a:latin typeface="Times New Roman" pitchFamily="18" charset="0"/>
                <a:cs typeface="Times New Roman" pitchFamily="18" charset="0"/>
              </a:rPr>
              <a:t>ESPECÍFICOS</a:t>
            </a:r>
          </a:p>
          <a:p>
            <a:pPr marL="456867" indent="-456867">
              <a:lnSpc>
                <a:spcPct val="150000"/>
              </a:lnSpc>
              <a:buClr>
                <a:srgbClr val="000000"/>
              </a:buClr>
              <a:buFont typeface="Wingdings" pitchFamily="2" charset="2"/>
              <a:buChar char="v"/>
            </a:pPr>
            <a:r>
              <a:rPr lang="es-CO" sz="2000" dirty="0">
                <a:latin typeface="Times New Roman" pitchFamily="18" charset="0"/>
                <a:cs typeface="Times New Roman" pitchFamily="18" charset="0"/>
              </a:rPr>
              <a:t>Diseñar planes de acción que permitan facilitar la adopción de un centro de costos</a:t>
            </a:r>
            <a:r>
              <a:rPr lang="es-MX" altLang="es-ES_tradnl" sz="2000" dirty="0">
                <a:solidFill>
                  <a:srgbClr val="000000"/>
                </a:solidFill>
                <a:latin typeface="Times New Roman" pitchFamily="18" charset="0"/>
                <a:cs typeface="Times New Roman" pitchFamily="18" charset="0"/>
              </a:rPr>
              <a:t>.</a:t>
            </a:r>
          </a:p>
          <a:p>
            <a:pPr marL="456867" indent="-456867">
              <a:lnSpc>
                <a:spcPct val="150000"/>
              </a:lnSpc>
              <a:buClr>
                <a:srgbClr val="000000"/>
              </a:buClr>
              <a:buFont typeface="Wingdings" pitchFamily="2" charset="2"/>
              <a:buChar char="v"/>
            </a:pPr>
            <a:r>
              <a:rPr lang="es-CO" sz="2000" dirty="0">
                <a:latin typeface="Times New Roman" pitchFamily="18" charset="0"/>
                <a:cs typeface="Times New Roman" pitchFamily="18" charset="0"/>
              </a:rPr>
              <a:t>Contribuir en el establecimiento de lineamientos, técnicas y buenas prácticas.</a:t>
            </a:r>
          </a:p>
          <a:p>
            <a:pPr marL="456867" indent="-456867">
              <a:lnSpc>
                <a:spcPct val="150000"/>
              </a:lnSpc>
              <a:buClr>
                <a:srgbClr val="000000"/>
              </a:buClr>
              <a:buFont typeface="Wingdings" pitchFamily="2" charset="2"/>
              <a:buChar char="v"/>
            </a:pPr>
            <a:r>
              <a:rPr lang="es-CO" sz="2000" dirty="0">
                <a:latin typeface="Times New Roman" pitchFamily="18" charset="0"/>
                <a:cs typeface="Times New Roman" pitchFamily="18" charset="0"/>
              </a:rPr>
              <a:t>Establecer las ventajas e importancia que tiene la contabilidad de costos.</a:t>
            </a:r>
          </a:p>
          <a:p>
            <a:pPr marL="456867" indent="-456867">
              <a:lnSpc>
                <a:spcPct val="150000"/>
              </a:lnSpc>
              <a:buClr>
                <a:srgbClr val="000000"/>
              </a:buClr>
              <a:buFont typeface="Arial" pitchFamily="34" charset="0"/>
              <a:buChar char="•"/>
            </a:pPr>
            <a:endParaRPr lang="es-CO" altLang="es-ES_tradnl" sz="2700" dirty="0">
              <a:solidFill>
                <a:srgbClr val="000000"/>
              </a:solidFill>
              <a:latin typeface="Times New Roman" pitchFamily="18" charset="0"/>
              <a:cs typeface="Times New Roman" pitchFamily="18" charset="0"/>
            </a:endParaRPr>
          </a:p>
        </p:txBody>
      </p:sp>
      <p:sp>
        <p:nvSpPr>
          <p:cNvPr id="29" name="Text Box 4"/>
          <p:cNvSpPr txBox="1">
            <a:spLocks noChangeArrowheads="1"/>
          </p:cNvSpPr>
          <p:nvPr/>
        </p:nvSpPr>
        <p:spPr bwMode="auto">
          <a:xfrm>
            <a:off x="2611998" y="29517413"/>
            <a:ext cx="11676202" cy="869192"/>
          </a:xfrm>
          <a:prstGeom prst="snip2SameRect">
            <a:avLst/>
          </a:prstGeom>
          <a:ln/>
          <a:effectLst>
            <a:glow rad="228600">
              <a:schemeClr val="accent2">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square"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OBJETIVOS</a:t>
            </a:r>
            <a:endParaRPr lang="es-CO" altLang="es-ES_tradnl" sz="1800" b="1" dirty="0">
              <a:solidFill>
                <a:srgbClr val="000000"/>
              </a:solidFill>
              <a:latin typeface="+mn-lt"/>
              <a:ea typeface="Times New Roman" charset="0"/>
              <a:cs typeface="Times New Roman" charset="0"/>
            </a:endParaRPr>
          </a:p>
        </p:txBody>
      </p:sp>
      <p:sp>
        <p:nvSpPr>
          <p:cNvPr id="36" name="Text Box 4"/>
          <p:cNvSpPr txBox="1">
            <a:spLocks noChangeArrowheads="1"/>
          </p:cNvSpPr>
          <p:nvPr/>
        </p:nvSpPr>
        <p:spPr bwMode="auto">
          <a:xfrm>
            <a:off x="2733690" y="12755631"/>
            <a:ext cx="11974498" cy="884658"/>
          </a:xfrm>
          <a:prstGeom prst="snip2SameRect">
            <a:avLst/>
          </a:prstGeom>
          <a:ln/>
          <a:effectLst>
            <a:glow rad="228600">
              <a:schemeClr val="accent6">
                <a:satMod val="175000"/>
                <a:alpha val="40000"/>
              </a:scheme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lIns="101985" tIns="53031" rIns="101985" bIns="53031">
            <a:spAutoFit/>
          </a:bodyPr>
          <a:lstStyle>
            <a:lvl1pPr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1pPr>
            <a:lvl2pPr marL="742950" indent="-28575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2pPr>
            <a:lvl3pPr marL="11430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3pPr>
            <a:lvl4pPr marL="16002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4pPr>
            <a:lvl5pPr marL="2057400" indent="-228600" defTabSz="509588" eaLnBrk="0" hangingPunct="0">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5pPr>
            <a:lvl6pPr marL="25146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6pPr>
            <a:lvl7pPr marL="29718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7pPr>
            <a:lvl8pPr marL="34290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8pPr>
            <a:lvl9pPr marL="3886200" indent="-228600" defTabSz="509588" eaLnBrk="0" fontAlgn="base" hangingPunct="0">
              <a:spcBef>
                <a:spcPct val="0"/>
              </a:spcBef>
              <a:spcAft>
                <a:spcPct val="0"/>
              </a:spcAft>
              <a:tabLst>
                <a:tab pos="0" algn="l"/>
                <a:tab pos="1036638" algn="l"/>
                <a:tab pos="2073275" algn="l"/>
                <a:tab pos="3111500" algn="l"/>
                <a:tab pos="4148138" algn="l"/>
                <a:tab pos="5184775" algn="l"/>
                <a:tab pos="6221413" algn="l"/>
                <a:tab pos="7258050" algn="l"/>
                <a:tab pos="8294688" algn="l"/>
                <a:tab pos="9332913" algn="l"/>
                <a:tab pos="10369550" algn="l"/>
                <a:tab pos="11406188" algn="l"/>
              </a:tabLst>
              <a:defRPr sz="8200">
                <a:solidFill>
                  <a:schemeClr val="tx1"/>
                </a:solidFill>
                <a:latin typeface="Arial" charset="0"/>
                <a:ea typeface="Arial" charset="0"/>
                <a:cs typeface="Arial" charset="0"/>
              </a:defRPr>
            </a:lvl9pPr>
          </a:lstStyle>
          <a:p>
            <a:pPr algn="ctr">
              <a:spcBef>
                <a:spcPts val="2265"/>
              </a:spcBef>
              <a:buClr>
                <a:srgbClr val="000000"/>
              </a:buClr>
              <a:buSzPct val="100000"/>
            </a:pPr>
            <a:r>
              <a:rPr lang="es-CO" altLang="es-ES_tradnl" sz="4500" b="1" dirty="0">
                <a:solidFill>
                  <a:srgbClr val="000000"/>
                </a:solidFill>
                <a:latin typeface="+mn-lt"/>
                <a:ea typeface="Times New Roman" charset="0"/>
                <a:cs typeface="Times New Roman" charset="0"/>
              </a:rPr>
              <a:t>INTRODUCCIÓN</a:t>
            </a:r>
          </a:p>
        </p:txBody>
      </p:sp>
      <p:pic>
        <p:nvPicPr>
          <p:cNvPr id="1027" name="Picture 3" descr="C:\Users\ROLIS\Downloads\png (22).png"/>
          <p:cNvPicPr>
            <a:picLocks noChangeAspect="1" noChangeArrowheads="1"/>
          </p:cNvPicPr>
          <p:nvPr/>
        </p:nvPicPr>
        <p:blipFill rotWithShape="1">
          <a:blip r:embed="rId10">
            <a:extLst>
              <a:ext uri="{28A0092B-C50C-407E-A947-70E740481C1C}">
                <a14:useLocalDpi xmlns:a14="http://schemas.microsoft.com/office/drawing/2010/main" val="0"/>
              </a:ext>
            </a:extLst>
          </a:blip>
          <a:srcRect l="19924" r="22813"/>
          <a:stretch/>
        </p:blipFill>
        <p:spPr bwMode="auto">
          <a:xfrm>
            <a:off x="17718352" y="30260678"/>
            <a:ext cx="11837010" cy="959822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76188" y="27641807"/>
            <a:ext cx="7018472" cy="1815882"/>
          </a:xfrm>
          <a:prstGeom prst="rect">
            <a:avLst/>
          </a:prstGeom>
        </p:spPr>
        <p:txBody>
          <a:bodyPr wrap="square">
            <a:spAutoFit/>
          </a:bodyPr>
          <a:lstStyle/>
          <a:p>
            <a:r>
              <a:rPr lang="es-MX" sz="2800" dirty="0">
                <a:latin typeface="Times New Roman" panose="02020603050405020304" pitchFamily="18" charset="0"/>
                <a:cs typeface="Times New Roman" panose="02020603050405020304" pitchFamily="18" charset="0"/>
              </a:rPr>
              <a:t>¿Qué impacto a nivel operativo, contable y estratégico tendría la implementación de un centro de costos para la empresa CIFRAS Y CONCEPTOS S.A.? </a:t>
            </a:r>
          </a:p>
        </p:txBody>
      </p:sp>
      <p:pic>
        <p:nvPicPr>
          <p:cNvPr id="1029" name="Picture 5" descr="C:\Users\cifras04\Downloads\png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62279" y="9312981"/>
            <a:ext cx="14014677" cy="8654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ifras04\Downloads\png (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54314" y="19321654"/>
            <a:ext cx="13427598" cy="9228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pt-BR" sz="8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pt-BR" sz="8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2263</TotalTime>
  <Words>731</Words>
  <Application>Microsoft Office PowerPoint</Application>
  <PresentationFormat>Personalizado</PresentationFormat>
  <Paragraphs>39</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Design padrão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MET1</dc:creator>
  <cp:lastModifiedBy>cifras04</cp:lastModifiedBy>
  <cp:revision>94</cp:revision>
  <dcterms:created xsi:type="dcterms:W3CDTF">2010-05-03T11:44:14Z</dcterms:created>
  <dcterms:modified xsi:type="dcterms:W3CDTF">2018-08-01T13:58:14Z</dcterms:modified>
</cp:coreProperties>
</file>