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32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B72BB-0431-4242-A6F2-CDCF60F91406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F1FE7-B510-4B42-B309-E31653048A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577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  <p:grpSp>
        <p:nvGrpSpPr>
          <p:cNvPr id="9" name="Grupo 8"/>
          <p:cNvGrpSpPr/>
          <p:nvPr userDrawn="1"/>
        </p:nvGrpSpPr>
        <p:grpSpPr>
          <a:xfrm>
            <a:off x="105272" y="5960313"/>
            <a:ext cx="1082352" cy="764133"/>
            <a:chOff x="105272" y="5960313"/>
            <a:chExt cx="1082352" cy="764133"/>
          </a:xfrm>
        </p:grpSpPr>
        <p:pic>
          <p:nvPicPr>
            <p:cNvPr id="10" name="Imagen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021288"/>
              <a:ext cx="1080120" cy="703158"/>
            </a:xfrm>
            <a:prstGeom prst="rect">
              <a:avLst/>
            </a:prstGeom>
          </p:spPr>
        </p:pic>
        <p:sp>
          <p:nvSpPr>
            <p:cNvPr id="8" name="Rectángulo 7"/>
            <p:cNvSpPr/>
            <p:nvPr userDrawn="1"/>
          </p:nvSpPr>
          <p:spPr>
            <a:xfrm>
              <a:off x="179512" y="6021288"/>
              <a:ext cx="144016" cy="14401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" name="CuadroTexto 6"/>
            <p:cNvSpPr txBox="1"/>
            <p:nvPr userDrawn="1"/>
          </p:nvSpPr>
          <p:spPr>
            <a:xfrm>
              <a:off x="105272" y="5960313"/>
              <a:ext cx="434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b="1" dirty="0" err="1" smtClean="0">
                  <a:solidFill>
                    <a:schemeClr val="tx2"/>
                  </a:solidFill>
                </a:rPr>
                <a:t>4o</a:t>
              </a:r>
              <a:endParaRPr lang="es-CO" sz="1200" b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8061648" y="-27384"/>
            <a:ext cx="1082352" cy="764133"/>
            <a:chOff x="105272" y="5960313"/>
            <a:chExt cx="1082352" cy="764133"/>
          </a:xfrm>
        </p:grpSpPr>
        <p:pic>
          <p:nvPicPr>
            <p:cNvPr id="9" name="Imagen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021288"/>
              <a:ext cx="1080120" cy="703158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 userDrawn="1"/>
          </p:nvSpPr>
          <p:spPr>
            <a:xfrm>
              <a:off x="179512" y="6021288"/>
              <a:ext cx="144016" cy="14401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CuadroTexto 10"/>
            <p:cNvSpPr txBox="1"/>
            <p:nvPr userDrawn="1"/>
          </p:nvSpPr>
          <p:spPr>
            <a:xfrm>
              <a:off x="105272" y="5960313"/>
              <a:ext cx="434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b="1" dirty="0" err="1" smtClean="0">
                  <a:solidFill>
                    <a:schemeClr val="tx2"/>
                  </a:solidFill>
                </a:rPr>
                <a:t>4o</a:t>
              </a:r>
              <a:endParaRPr lang="es-CO" sz="1200" b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14810" y="692696"/>
            <a:ext cx="4700566" cy="1705999"/>
          </a:xfrm>
        </p:spPr>
        <p:txBody>
          <a:bodyPr>
            <a:noAutofit/>
          </a:bodyPr>
          <a:lstStyle/>
          <a:p>
            <a:r>
              <a:rPr lang="es-ES" sz="2800" dirty="0"/>
              <a:t>Procesos, Planeación y Seguimiento tributario en los clientes de la empresa “Interq S A S”</a:t>
            </a:r>
            <a:endParaRPr lang="es-CO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34298" y="3429000"/>
            <a:ext cx="4357718" cy="1369292"/>
          </a:xfrm>
        </p:spPr>
        <p:txBody>
          <a:bodyPr/>
          <a:lstStyle/>
          <a:p>
            <a:r>
              <a:rPr lang="es-CO" dirty="0" smtClean="0"/>
              <a:t>Linda Cristina Gutiérrez</a:t>
            </a:r>
          </a:p>
          <a:p>
            <a:r>
              <a:rPr lang="es-CO" dirty="0" smtClean="0"/>
              <a:t>ID: 507631</a:t>
            </a:r>
            <a:endParaRPr lang="es-CO" dirty="0"/>
          </a:p>
        </p:txBody>
      </p:sp>
      <p:sp>
        <p:nvSpPr>
          <p:cNvPr id="4" name="CuadroTexto 3"/>
          <p:cNvSpPr txBox="1"/>
          <p:nvPr/>
        </p:nvSpPr>
        <p:spPr>
          <a:xfrm>
            <a:off x="4451767" y="6021288"/>
            <a:ext cx="422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Corporación Universitaria Minuto de Dios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dirty="0"/>
              <a:t>Procesos, Planeación y Seguimiento tributario en los clientes de la empresa “Interq S A S”</a:t>
            </a:r>
            <a:endParaRPr lang="es-CO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6085" y="2276872"/>
            <a:ext cx="8229600" cy="4144094"/>
          </a:xfrm>
        </p:spPr>
        <p:txBody>
          <a:bodyPr>
            <a:normAutofit/>
          </a:bodyPr>
          <a:lstStyle/>
          <a:p>
            <a:r>
              <a:rPr lang="es-ES" sz="2400" dirty="0"/>
              <a:t>En este informe de práctica profesional se exponen los principales aspectos del proceso realizado, en la función de práctica en Donde Trabaja el Estudiante, en la empresa INTERQ S A S, por lo que esta validación de la experiencia fue certificada por dos (2) años de experiencia, que ha resultado de gran ayuda para la aplicabilidad de los conocimientos adquiridos y lograr así una mejor comprensión de que es y para qué sirve </a:t>
            </a:r>
            <a:r>
              <a:rPr lang="es-ES" sz="2400" smtClean="0"/>
              <a:t>la tributaria, </a:t>
            </a:r>
            <a:r>
              <a:rPr lang="es-ES" sz="2400" dirty="0"/>
              <a:t>la importancia de realizar una adecuada planeación. </a:t>
            </a:r>
            <a:endParaRPr lang="es-C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137</Words>
  <Application>Microsoft Office PowerPoint</Application>
  <PresentationFormat>Presentación en pantalla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de Office</vt:lpstr>
      <vt:lpstr>Procesos, Planeación y Seguimiento tributario en los clientes de la empresa “Interq S A S”</vt:lpstr>
      <vt:lpstr>Procesos, Planeación y Seguimiento tributario en los clientes de la empresa “Interq S A S”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gloria.cuadros</dc:creator>
  <cp:lastModifiedBy>Usuario de Windows</cp:lastModifiedBy>
  <cp:revision>10</cp:revision>
  <dcterms:created xsi:type="dcterms:W3CDTF">2017-01-23T22:40:33Z</dcterms:created>
  <dcterms:modified xsi:type="dcterms:W3CDTF">2018-08-18T17:37:11Z</dcterms:modified>
</cp:coreProperties>
</file>