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
  </p:notesMasterIdLst>
  <p:handoutMasterIdLst>
    <p:handoutMasterId r:id="rId4"/>
  </p:handoutMasterIdLst>
  <p:sldIdLst>
    <p:sldId id="256" r:id="rId2"/>
  </p:sldIdLst>
  <p:sldSz cx="30279975" cy="42808525"/>
  <p:notesSz cx="6669088" cy="9926638"/>
  <p:defaultTextStyle>
    <a:defPPr>
      <a:defRPr lang="pt-BR"/>
    </a:defPPr>
    <a:lvl1pPr algn="l" rtl="0" fontAlgn="base">
      <a:spcBef>
        <a:spcPct val="0"/>
      </a:spcBef>
      <a:spcAft>
        <a:spcPct val="0"/>
      </a:spcAft>
      <a:defRPr sz="8200" kern="1200">
        <a:solidFill>
          <a:schemeClr val="tx1"/>
        </a:solidFill>
        <a:latin typeface="Arial" charset="0"/>
        <a:ea typeface="Arial" charset="0"/>
        <a:cs typeface="Arial" charset="0"/>
      </a:defRPr>
    </a:lvl1pPr>
    <a:lvl2pPr marL="457200" algn="l" rtl="0" fontAlgn="base">
      <a:spcBef>
        <a:spcPct val="0"/>
      </a:spcBef>
      <a:spcAft>
        <a:spcPct val="0"/>
      </a:spcAft>
      <a:defRPr sz="8200" kern="1200">
        <a:solidFill>
          <a:schemeClr val="tx1"/>
        </a:solidFill>
        <a:latin typeface="Arial" charset="0"/>
        <a:ea typeface="Arial" charset="0"/>
        <a:cs typeface="Arial" charset="0"/>
      </a:defRPr>
    </a:lvl2pPr>
    <a:lvl3pPr marL="914400" algn="l" rtl="0" fontAlgn="base">
      <a:spcBef>
        <a:spcPct val="0"/>
      </a:spcBef>
      <a:spcAft>
        <a:spcPct val="0"/>
      </a:spcAft>
      <a:defRPr sz="8200" kern="1200">
        <a:solidFill>
          <a:schemeClr val="tx1"/>
        </a:solidFill>
        <a:latin typeface="Arial" charset="0"/>
        <a:ea typeface="Arial" charset="0"/>
        <a:cs typeface="Arial" charset="0"/>
      </a:defRPr>
    </a:lvl3pPr>
    <a:lvl4pPr marL="1371600" algn="l" rtl="0" fontAlgn="base">
      <a:spcBef>
        <a:spcPct val="0"/>
      </a:spcBef>
      <a:spcAft>
        <a:spcPct val="0"/>
      </a:spcAft>
      <a:defRPr sz="8200" kern="1200">
        <a:solidFill>
          <a:schemeClr val="tx1"/>
        </a:solidFill>
        <a:latin typeface="Arial" charset="0"/>
        <a:ea typeface="Arial" charset="0"/>
        <a:cs typeface="Arial" charset="0"/>
      </a:defRPr>
    </a:lvl4pPr>
    <a:lvl5pPr marL="1828800" algn="l" rtl="0" fontAlgn="base">
      <a:spcBef>
        <a:spcPct val="0"/>
      </a:spcBef>
      <a:spcAft>
        <a:spcPct val="0"/>
      </a:spcAft>
      <a:defRPr sz="8200" kern="1200">
        <a:solidFill>
          <a:schemeClr val="tx1"/>
        </a:solidFill>
        <a:latin typeface="Arial" charset="0"/>
        <a:ea typeface="Arial" charset="0"/>
        <a:cs typeface="Arial" charset="0"/>
      </a:defRPr>
    </a:lvl5pPr>
    <a:lvl6pPr marL="2286000" algn="l" defTabSz="914400" rtl="0" eaLnBrk="1" latinLnBrk="0" hangingPunct="1">
      <a:defRPr sz="8200" kern="1200">
        <a:solidFill>
          <a:schemeClr val="tx1"/>
        </a:solidFill>
        <a:latin typeface="Arial" charset="0"/>
        <a:ea typeface="Arial" charset="0"/>
        <a:cs typeface="Arial" charset="0"/>
      </a:defRPr>
    </a:lvl6pPr>
    <a:lvl7pPr marL="2743200" algn="l" defTabSz="914400" rtl="0" eaLnBrk="1" latinLnBrk="0" hangingPunct="1">
      <a:defRPr sz="8200" kern="1200">
        <a:solidFill>
          <a:schemeClr val="tx1"/>
        </a:solidFill>
        <a:latin typeface="Arial" charset="0"/>
        <a:ea typeface="Arial" charset="0"/>
        <a:cs typeface="Arial" charset="0"/>
      </a:defRPr>
    </a:lvl7pPr>
    <a:lvl8pPr marL="3200400" algn="l" defTabSz="914400" rtl="0" eaLnBrk="1" latinLnBrk="0" hangingPunct="1">
      <a:defRPr sz="8200" kern="1200">
        <a:solidFill>
          <a:schemeClr val="tx1"/>
        </a:solidFill>
        <a:latin typeface="Arial" charset="0"/>
        <a:ea typeface="Arial" charset="0"/>
        <a:cs typeface="Arial" charset="0"/>
      </a:defRPr>
    </a:lvl8pPr>
    <a:lvl9pPr marL="3657600" algn="l" defTabSz="914400" rtl="0" eaLnBrk="1" latinLnBrk="0" hangingPunct="1">
      <a:defRPr sz="8200"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9" d="100"/>
          <a:sy n="19" d="100"/>
        </p:scale>
        <p:origin x="1974" y="-762"/>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BR" dirty="0"/>
          </a:p>
        </p:txBody>
      </p:sp>
      <p:sp>
        <p:nvSpPr>
          <p:cNvPr id="5123"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BR" dirty="0"/>
          </a:p>
        </p:txBody>
      </p:sp>
      <p:sp>
        <p:nvSpPr>
          <p:cNvPr id="5124" name="Rectangle 4"/>
          <p:cNvSpPr>
            <a:spLocks noGrp="1" noChangeArrowheads="1"/>
          </p:cNvSpPr>
          <p:nvPr>
            <p:ph type="ftr" sz="quarter" idx="2"/>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BR" dirty="0"/>
          </a:p>
        </p:txBody>
      </p:sp>
      <p:sp>
        <p:nvSpPr>
          <p:cNvPr id="5125" name="Rectangle 5"/>
          <p:cNvSpPr>
            <a:spLocks noGrp="1" noChangeArrowheads="1"/>
          </p:cNvSpPr>
          <p:nvPr>
            <p:ph type="sldNum" sz="quarter" idx="3"/>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2A0700-C97A-7C40-930B-1DEDD2DBAD6D}" type="slidenum">
              <a:rPr lang="pt-BR" altLang="es-ES_tradnl"/>
              <a:pPr/>
              <a:t>‹Nº›</a:t>
            </a:fld>
            <a:endParaRPr lang="pt-BR" altLang="es-ES_tradnl" dirty="0"/>
          </a:p>
        </p:txBody>
      </p:sp>
    </p:spTree>
    <p:extLst>
      <p:ext uri="{BB962C8B-B14F-4D97-AF65-F5344CB8AC3E}">
        <p14:creationId xmlns:p14="http://schemas.microsoft.com/office/powerpoint/2010/main" val="2661680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BR" dirty="0"/>
          </a:p>
        </p:txBody>
      </p:sp>
      <p:sp>
        <p:nvSpPr>
          <p:cNvPr id="3075"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BR" dirty="0"/>
          </a:p>
        </p:txBody>
      </p:sp>
      <p:sp>
        <p:nvSpPr>
          <p:cNvPr id="3076" name="Rectangle 4"/>
          <p:cNvSpPr>
            <a:spLocks noGrp="1" noRot="1" noChangeAspect="1" noChangeArrowheads="1" noTextEdit="1"/>
          </p:cNvSpPr>
          <p:nvPr>
            <p:ph type="sldImg" idx="2"/>
          </p:nvPr>
        </p:nvSpPr>
        <p:spPr bwMode="auto">
          <a:xfrm>
            <a:off x="2017713" y="744538"/>
            <a:ext cx="263366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altLang="es-ES_tradnl"/>
              <a:t>Clique para editar os estilos do texto mestre</a:t>
            </a:r>
          </a:p>
          <a:p>
            <a:pPr lvl="1"/>
            <a:r>
              <a:rPr lang="pt-BR" altLang="es-ES_tradnl"/>
              <a:t>Segundo nível</a:t>
            </a:r>
          </a:p>
          <a:p>
            <a:pPr lvl="2"/>
            <a:r>
              <a:rPr lang="pt-BR" altLang="es-ES_tradnl"/>
              <a:t>Terceiro nível</a:t>
            </a:r>
          </a:p>
          <a:p>
            <a:pPr lvl="3"/>
            <a:r>
              <a:rPr lang="pt-BR" altLang="es-ES_tradnl"/>
              <a:t>Quarto nível</a:t>
            </a:r>
          </a:p>
          <a:p>
            <a:pPr lvl="4"/>
            <a:r>
              <a:rPr lang="pt-BR" altLang="es-ES_tradnl"/>
              <a:t>Quinto nível</a:t>
            </a:r>
          </a:p>
        </p:txBody>
      </p:sp>
      <p:sp>
        <p:nvSpPr>
          <p:cNvPr id="3078" name="Rectangle 6"/>
          <p:cNvSpPr>
            <a:spLocks noGrp="1" noChangeArrowheads="1"/>
          </p:cNvSpPr>
          <p:nvPr>
            <p:ph type="ftr" sz="quarter" idx="4"/>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BR" dirty="0"/>
          </a:p>
        </p:txBody>
      </p:sp>
      <p:sp>
        <p:nvSpPr>
          <p:cNvPr id="3079" name="Rectangle 7"/>
          <p:cNvSpPr>
            <a:spLocks noGrp="1" noChangeArrowheads="1"/>
          </p:cNvSpPr>
          <p:nvPr>
            <p:ph type="sldNum" sz="quarter" idx="5"/>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C4165D-5AAA-6040-86A2-A6B10F67ACA8}" type="slidenum">
              <a:rPr lang="pt-BR" altLang="es-ES_tradnl"/>
              <a:pPr/>
              <a:t>‹Nº›</a:t>
            </a:fld>
            <a:endParaRPr lang="pt-BR" altLang="es-ES_tradnl" dirty="0"/>
          </a:p>
        </p:txBody>
      </p:sp>
    </p:spTree>
    <p:extLst>
      <p:ext uri="{BB962C8B-B14F-4D97-AF65-F5344CB8AC3E}">
        <p14:creationId xmlns:p14="http://schemas.microsoft.com/office/powerpoint/2010/main" val="7889702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Arial"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200">
                <a:solidFill>
                  <a:schemeClr val="tx1"/>
                </a:solidFill>
                <a:latin typeface="Arial" charset="0"/>
                <a:ea typeface="Arial"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fld id="{6C48CFE6-EFC6-014B-A1F9-50C82BE3DD05}" type="slidenum">
              <a:rPr lang="pt-BR" altLang="es-ES_tradnl" sz="1200"/>
              <a:pPr eaLnBrk="1" hangingPunct="1"/>
              <a:t>1</a:t>
            </a:fld>
            <a:endParaRPr lang="pt-BR" altLang="es-ES_tradnl" sz="1200"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s-ES_tradnl" altLang="es-ES_tradnl" dirty="0"/>
          </a:p>
        </p:txBody>
      </p:sp>
    </p:spTree>
    <p:extLst>
      <p:ext uri="{BB962C8B-B14F-4D97-AF65-F5344CB8AC3E}">
        <p14:creationId xmlns:p14="http://schemas.microsoft.com/office/powerpoint/2010/main" val="1674220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28035" y="-52855"/>
            <a:ext cx="30370431" cy="429142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743920" y="15009413"/>
            <a:ext cx="19294937" cy="10276430"/>
          </a:xfrm>
        </p:spPr>
        <p:txBody>
          <a:bodyPr anchor="b">
            <a:noAutofit/>
          </a:bodyPr>
          <a:lstStyle>
            <a:lvl1pPr algn="r">
              <a:defRPr sz="17882">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743920" y="25285834"/>
            <a:ext cx="19294937" cy="6846986"/>
          </a:xfrm>
        </p:spPr>
        <p:txBody>
          <a:bodyPr anchor="t"/>
          <a:lstStyle>
            <a:lvl1pPr marL="0" indent="0" algn="r">
              <a:buNone/>
              <a:defRPr>
                <a:solidFill>
                  <a:schemeClr val="tx1">
                    <a:lumMod val="50000"/>
                    <a:lumOff val="50000"/>
                  </a:schemeClr>
                </a:solidFill>
              </a:defRPr>
            </a:lvl1pPr>
            <a:lvl2pPr marL="1514018" indent="0" algn="ctr">
              <a:buNone/>
              <a:defRPr>
                <a:solidFill>
                  <a:schemeClr val="tx1">
                    <a:tint val="75000"/>
                  </a:schemeClr>
                </a:solidFill>
              </a:defRPr>
            </a:lvl2pPr>
            <a:lvl3pPr marL="3028036" indent="0" algn="ctr">
              <a:buNone/>
              <a:defRPr>
                <a:solidFill>
                  <a:schemeClr val="tx1">
                    <a:tint val="75000"/>
                  </a:schemeClr>
                </a:solidFill>
              </a:defRPr>
            </a:lvl3pPr>
            <a:lvl4pPr marL="4542053" indent="0" algn="ctr">
              <a:buNone/>
              <a:defRPr>
                <a:solidFill>
                  <a:schemeClr val="tx1">
                    <a:tint val="75000"/>
                  </a:schemeClr>
                </a:solidFill>
              </a:defRPr>
            </a:lvl4pPr>
            <a:lvl5pPr marL="6056071" indent="0" algn="ctr">
              <a:buNone/>
              <a:defRPr>
                <a:solidFill>
                  <a:schemeClr val="tx1">
                    <a:tint val="75000"/>
                  </a:schemeClr>
                </a:solidFill>
              </a:defRPr>
            </a:lvl5pPr>
            <a:lvl6pPr marL="7570089" indent="0" algn="ctr">
              <a:buNone/>
              <a:defRPr>
                <a:solidFill>
                  <a:schemeClr val="tx1">
                    <a:tint val="75000"/>
                  </a:schemeClr>
                </a:solidFill>
              </a:defRPr>
            </a:lvl6pPr>
            <a:lvl7pPr marL="9084107" indent="0" algn="ctr">
              <a:buNone/>
              <a:defRPr>
                <a:solidFill>
                  <a:schemeClr val="tx1">
                    <a:tint val="75000"/>
                  </a:schemeClr>
                </a:solidFill>
              </a:defRPr>
            </a:lvl7pPr>
            <a:lvl8pPr marL="10598125" indent="0" algn="ctr">
              <a:buNone/>
              <a:defRPr>
                <a:solidFill>
                  <a:schemeClr val="tx1">
                    <a:tint val="75000"/>
                  </a:schemeClr>
                </a:solidFill>
              </a:defRPr>
            </a:lvl8pPr>
            <a:lvl9pPr marL="12112142"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ES_tradnl" altLang="es-ES_tradnl" dirty="0"/>
          </a:p>
        </p:txBody>
      </p:sp>
      <p:sp>
        <p:nvSpPr>
          <p:cNvPr id="5" name="Footer Placeholder 4"/>
          <p:cNvSpPr>
            <a:spLocks noGrp="1"/>
          </p:cNvSpPr>
          <p:nvPr>
            <p:ph type="ftr" sz="quarter" idx="11"/>
          </p:nvPr>
        </p:nvSpPr>
        <p:spPr/>
        <p:txBody>
          <a:bodyPr/>
          <a:lstStyle/>
          <a:p>
            <a:endParaRPr lang="es-ES_tradnl" altLang="es-ES_tradnl" dirty="0"/>
          </a:p>
        </p:txBody>
      </p:sp>
      <p:sp>
        <p:nvSpPr>
          <p:cNvPr id="6" name="Slide Number Placeholder 5"/>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77600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018665" y="3805202"/>
            <a:ext cx="21020190" cy="21245712"/>
          </a:xfrm>
        </p:spPr>
        <p:txBody>
          <a:bodyPr anchor="ctr">
            <a:normAutofit/>
          </a:bodyPr>
          <a:lstStyle>
            <a:lvl1pPr algn="l">
              <a:defRPr sz="14571"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018665" y="27904817"/>
            <a:ext cx="21020190" cy="9806148"/>
          </a:xfrm>
        </p:spPr>
        <p:txBody>
          <a:bodyPr anchor="ctr">
            <a:normAutofit/>
          </a:bodyPr>
          <a:lstStyle>
            <a:lvl1pPr marL="0" indent="0" algn="l">
              <a:buNone/>
              <a:defRPr sz="5961">
                <a:solidFill>
                  <a:schemeClr val="tx1">
                    <a:lumMod val="75000"/>
                    <a:lumOff val="25000"/>
                  </a:schemeClr>
                </a:solidFill>
              </a:defRPr>
            </a:lvl1pPr>
            <a:lvl2pPr marL="1514018" indent="0">
              <a:buNone/>
              <a:defRPr sz="5961">
                <a:solidFill>
                  <a:schemeClr val="tx1">
                    <a:tint val="75000"/>
                  </a:schemeClr>
                </a:solidFill>
              </a:defRPr>
            </a:lvl2pPr>
            <a:lvl3pPr marL="3028036" indent="0">
              <a:buNone/>
              <a:defRPr sz="5298">
                <a:solidFill>
                  <a:schemeClr val="tx1">
                    <a:tint val="75000"/>
                  </a:schemeClr>
                </a:solidFill>
              </a:defRPr>
            </a:lvl3pPr>
            <a:lvl4pPr marL="4542053" indent="0">
              <a:buNone/>
              <a:defRPr sz="4636">
                <a:solidFill>
                  <a:schemeClr val="tx1">
                    <a:tint val="75000"/>
                  </a:schemeClr>
                </a:solidFill>
              </a:defRPr>
            </a:lvl4pPr>
            <a:lvl5pPr marL="6056071" indent="0">
              <a:buNone/>
              <a:defRPr sz="4636">
                <a:solidFill>
                  <a:schemeClr val="tx1">
                    <a:tint val="75000"/>
                  </a:schemeClr>
                </a:solidFill>
              </a:defRPr>
            </a:lvl5pPr>
            <a:lvl6pPr marL="7570089" indent="0">
              <a:buNone/>
              <a:defRPr sz="4636">
                <a:solidFill>
                  <a:schemeClr val="tx1">
                    <a:tint val="75000"/>
                  </a:schemeClr>
                </a:solidFill>
              </a:defRPr>
            </a:lvl6pPr>
            <a:lvl7pPr marL="9084107" indent="0">
              <a:buNone/>
              <a:defRPr sz="4636">
                <a:solidFill>
                  <a:schemeClr val="tx1">
                    <a:tint val="75000"/>
                  </a:schemeClr>
                </a:solidFill>
              </a:defRPr>
            </a:lvl7pPr>
            <a:lvl8pPr marL="10598125" indent="0">
              <a:buNone/>
              <a:defRPr sz="4636">
                <a:solidFill>
                  <a:schemeClr val="tx1">
                    <a:tint val="75000"/>
                  </a:schemeClr>
                </a:solidFill>
              </a:defRPr>
            </a:lvl8pPr>
            <a:lvl9pPr marL="12112142" indent="0">
              <a:buNone/>
              <a:defRPr sz="4636">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S_tradnl" altLang="es-ES_tradnl" dirty="0"/>
          </a:p>
        </p:txBody>
      </p:sp>
      <p:sp>
        <p:nvSpPr>
          <p:cNvPr id="5" name="Footer Placeholder 4"/>
          <p:cNvSpPr>
            <a:spLocks noGrp="1"/>
          </p:cNvSpPr>
          <p:nvPr>
            <p:ph type="ftr" sz="quarter" idx="11"/>
          </p:nvPr>
        </p:nvSpPr>
        <p:spPr/>
        <p:txBody>
          <a:bodyPr/>
          <a:lstStyle/>
          <a:p>
            <a:endParaRPr lang="es-ES_tradnl" altLang="es-ES_tradnl" dirty="0"/>
          </a:p>
        </p:txBody>
      </p:sp>
      <p:sp>
        <p:nvSpPr>
          <p:cNvPr id="6" name="Slide Number Placeholder 5"/>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288008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65999" y="3805202"/>
            <a:ext cx="20107778" cy="18867461"/>
          </a:xfrm>
        </p:spPr>
        <p:txBody>
          <a:bodyPr anchor="ctr">
            <a:normAutofit/>
          </a:bodyPr>
          <a:lstStyle>
            <a:lvl1pPr algn="l">
              <a:defRPr sz="14571"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3646161" y="22672663"/>
            <a:ext cx="17947455" cy="2378251"/>
          </a:xfrm>
        </p:spPr>
        <p:txBody>
          <a:bodyPr anchor="ctr">
            <a:noAutofit/>
          </a:bodyPr>
          <a:lstStyle>
            <a:lvl1pPr marL="0" indent="0">
              <a:buFontTx/>
              <a:buNone/>
              <a:defRPr sz="5298">
                <a:solidFill>
                  <a:schemeClr val="tx1">
                    <a:lumMod val="50000"/>
                    <a:lumOff val="50000"/>
                  </a:schemeClr>
                </a:solidFill>
              </a:defRPr>
            </a:lvl1pPr>
            <a:lvl2pPr marL="1514018" indent="0">
              <a:buFontTx/>
              <a:buNone/>
              <a:defRPr/>
            </a:lvl2pPr>
            <a:lvl3pPr marL="3028036" indent="0">
              <a:buFontTx/>
              <a:buNone/>
              <a:defRPr/>
            </a:lvl3pPr>
            <a:lvl4pPr marL="4542053" indent="0">
              <a:buFontTx/>
              <a:buNone/>
              <a:defRPr/>
            </a:lvl4pPr>
            <a:lvl5pPr marL="6056071"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018660" y="27904817"/>
            <a:ext cx="21020194" cy="9806148"/>
          </a:xfrm>
        </p:spPr>
        <p:txBody>
          <a:bodyPr anchor="ctr">
            <a:normAutofit/>
          </a:bodyPr>
          <a:lstStyle>
            <a:lvl1pPr marL="0" indent="0" algn="l">
              <a:buNone/>
              <a:defRPr sz="5961">
                <a:solidFill>
                  <a:schemeClr val="tx1">
                    <a:lumMod val="75000"/>
                    <a:lumOff val="25000"/>
                  </a:schemeClr>
                </a:solidFill>
              </a:defRPr>
            </a:lvl1pPr>
            <a:lvl2pPr marL="1514018" indent="0">
              <a:buNone/>
              <a:defRPr sz="5961">
                <a:solidFill>
                  <a:schemeClr val="tx1">
                    <a:tint val="75000"/>
                  </a:schemeClr>
                </a:solidFill>
              </a:defRPr>
            </a:lvl2pPr>
            <a:lvl3pPr marL="3028036" indent="0">
              <a:buNone/>
              <a:defRPr sz="5298">
                <a:solidFill>
                  <a:schemeClr val="tx1">
                    <a:tint val="75000"/>
                  </a:schemeClr>
                </a:solidFill>
              </a:defRPr>
            </a:lvl3pPr>
            <a:lvl4pPr marL="4542053" indent="0">
              <a:buNone/>
              <a:defRPr sz="4636">
                <a:solidFill>
                  <a:schemeClr val="tx1">
                    <a:tint val="75000"/>
                  </a:schemeClr>
                </a:solidFill>
              </a:defRPr>
            </a:lvl4pPr>
            <a:lvl5pPr marL="6056071" indent="0">
              <a:buNone/>
              <a:defRPr sz="4636">
                <a:solidFill>
                  <a:schemeClr val="tx1">
                    <a:tint val="75000"/>
                  </a:schemeClr>
                </a:solidFill>
              </a:defRPr>
            </a:lvl5pPr>
            <a:lvl6pPr marL="7570089" indent="0">
              <a:buNone/>
              <a:defRPr sz="4636">
                <a:solidFill>
                  <a:schemeClr val="tx1">
                    <a:tint val="75000"/>
                  </a:schemeClr>
                </a:solidFill>
              </a:defRPr>
            </a:lvl6pPr>
            <a:lvl7pPr marL="9084107" indent="0">
              <a:buNone/>
              <a:defRPr sz="4636">
                <a:solidFill>
                  <a:schemeClr val="tx1">
                    <a:tint val="75000"/>
                  </a:schemeClr>
                </a:solidFill>
              </a:defRPr>
            </a:lvl7pPr>
            <a:lvl8pPr marL="10598125" indent="0">
              <a:buNone/>
              <a:defRPr sz="4636">
                <a:solidFill>
                  <a:schemeClr val="tx1">
                    <a:tint val="75000"/>
                  </a:schemeClr>
                </a:solidFill>
              </a:defRPr>
            </a:lvl8pPr>
            <a:lvl9pPr marL="12112142" indent="0">
              <a:buNone/>
              <a:defRPr sz="4636">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S_tradnl" altLang="es-ES_tradnl" dirty="0"/>
          </a:p>
        </p:txBody>
      </p:sp>
      <p:sp>
        <p:nvSpPr>
          <p:cNvPr id="5" name="Footer Placeholder 4"/>
          <p:cNvSpPr>
            <a:spLocks noGrp="1"/>
          </p:cNvSpPr>
          <p:nvPr>
            <p:ph type="ftr" sz="quarter" idx="11"/>
          </p:nvPr>
        </p:nvSpPr>
        <p:spPr/>
        <p:txBody>
          <a:bodyPr/>
          <a:lstStyle/>
          <a:p>
            <a:endParaRPr lang="es-ES_tradnl" altLang="es-ES_tradnl" dirty="0"/>
          </a:p>
        </p:txBody>
      </p:sp>
      <p:sp>
        <p:nvSpPr>
          <p:cNvPr id="6" name="Slide Number Placeholder 5"/>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
        <p:nvSpPr>
          <p:cNvPr id="24" name="TextBox 23"/>
          <p:cNvSpPr txBox="1"/>
          <p:nvPr/>
        </p:nvSpPr>
        <p:spPr>
          <a:xfrm>
            <a:off x="1598479" y="4933642"/>
            <a:ext cx="1514393" cy="3650248"/>
          </a:xfrm>
          <a:prstGeom prst="rect">
            <a:avLst/>
          </a:prstGeom>
        </p:spPr>
        <p:txBody>
          <a:bodyPr vert="horz" lIns="302800" tIns="151400" rIns="302800" bIns="151400" rtlCol="0" anchor="ctr">
            <a:noAutofit/>
          </a:bodyPr>
          <a:lstStyle/>
          <a:p>
            <a:pPr lvl="0"/>
            <a:r>
              <a:rPr lang="en-US" sz="26492"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2344726" y="18018257"/>
            <a:ext cx="1514393" cy="3650248"/>
          </a:xfrm>
          <a:prstGeom prst="rect">
            <a:avLst/>
          </a:prstGeom>
        </p:spPr>
        <p:txBody>
          <a:bodyPr vert="horz" lIns="302800" tIns="151400" rIns="302800" bIns="151400" rtlCol="0" anchor="ctr">
            <a:noAutofit/>
          </a:bodyPr>
          <a:lstStyle/>
          <a:p>
            <a:pPr lvl="0"/>
            <a:r>
              <a:rPr lang="en-US" sz="26492"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1561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018660" y="12059719"/>
            <a:ext cx="21020194" cy="16201198"/>
          </a:xfrm>
        </p:spPr>
        <p:txBody>
          <a:bodyPr anchor="b">
            <a:normAutofit/>
          </a:bodyPr>
          <a:lstStyle>
            <a:lvl1pPr algn="l">
              <a:defRPr sz="14571"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018660" y="28260918"/>
            <a:ext cx="21020194" cy="9450047"/>
          </a:xfrm>
        </p:spPr>
        <p:txBody>
          <a:bodyPr anchor="t">
            <a:normAutofit/>
          </a:bodyPr>
          <a:lstStyle>
            <a:lvl1pPr marL="0" indent="0" algn="l">
              <a:buNone/>
              <a:defRPr sz="5961">
                <a:solidFill>
                  <a:schemeClr val="tx1">
                    <a:lumMod val="75000"/>
                    <a:lumOff val="25000"/>
                  </a:schemeClr>
                </a:solidFill>
              </a:defRPr>
            </a:lvl1pPr>
            <a:lvl2pPr marL="1514018" indent="0">
              <a:buNone/>
              <a:defRPr sz="5961">
                <a:solidFill>
                  <a:schemeClr val="tx1">
                    <a:tint val="75000"/>
                  </a:schemeClr>
                </a:solidFill>
              </a:defRPr>
            </a:lvl2pPr>
            <a:lvl3pPr marL="3028036" indent="0">
              <a:buNone/>
              <a:defRPr sz="5298">
                <a:solidFill>
                  <a:schemeClr val="tx1">
                    <a:tint val="75000"/>
                  </a:schemeClr>
                </a:solidFill>
              </a:defRPr>
            </a:lvl3pPr>
            <a:lvl4pPr marL="4542053" indent="0">
              <a:buNone/>
              <a:defRPr sz="4636">
                <a:solidFill>
                  <a:schemeClr val="tx1">
                    <a:tint val="75000"/>
                  </a:schemeClr>
                </a:solidFill>
              </a:defRPr>
            </a:lvl4pPr>
            <a:lvl5pPr marL="6056071" indent="0">
              <a:buNone/>
              <a:defRPr sz="4636">
                <a:solidFill>
                  <a:schemeClr val="tx1">
                    <a:tint val="75000"/>
                  </a:schemeClr>
                </a:solidFill>
              </a:defRPr>
            </a:lvl5pPr>
            <a:lvl6pPr marL="7570089" indent="0">
              <a:buNone/>
              <a:defRPr sz="4636">
                <a:solidFill>
                  <a:schemeClr val="tx1">
                    <a:tint val="75000"/>
                  </a:schemeClr>
                </a:solidFill>
              </a:defRPr>
            </a:lvl6pPr>
            <a:lvl7pPr marL="9084107" indent="0">
              <a:buNone/>
              <a:defRPr sz="4636">
                <a:solidFill>
                  <a:schemeClr val="tx1">
                    <a:tint val="75000"/>
                  </a:schemeClr>
                </a:solidFill>
              </a:defRPr>
            </a:lvl7pPr>
            <a:lvl8pPr marL="10598125" indent="0">
              <a:buNone/>
              <a:defRPr sz="4636">
                <a:solidFill>
                  <a:schemeClr val="tx1">
                    <a:tint val="75000"/>
                  </a:schemeClr>
                </a:solidFill>
              </a:defRPr>
            </a:lvl8pPr>
            <a:lvl9pPr marL="12112142" indent="0">
              <a:buNone/>
              <a:defRPr sz="4636">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S_tradnl" altLang="es-ES_tradnl" dirty="0"/>
          </a:p>
        </p:txBody>
      </p:sp>
      <p:sp>
        <p:nvSpPr>
          <p:cNvPr id="5" name="Footer Placeholder 4"/>
          <p:cNvSpPr>
            <a:spLocks noGrp="1"/>
          </p:cNvSpPr>
          <p:nvPr>
            <p:ph type="ftr" sz="quarter" idx="11"/>
          </p:nvPr>
        </p:nvSpPr>
        <p:spPr/>
        <p:txBody>
          <a:bodyPr/>
          <a:lstStyle/>
          <a:p>
            <a:endParaRPr lang="es-ES_tradnl" altLang="es-ES_tradnl" dirty="0"/>
          </a:p>
        </p:txBody>
      </p:sp>
      <p:sp>
        <p:nvSpPr>
          <p:cNvPr id="6" name="Slide Number Placeholder 5"/>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312519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65999" y="3805202"/>
            <a:ext cx="20107778" cy="18867461"/>
          </a:xfrm>
        </p:spPr>
        <p:txBody>
          <a:bodyPr anchor="ctr">
            <a:normAutofit/>
          </a:bodyPr>
          <a:lstStyle>
            <a:lvl1pPr algn="l">
              <a:defRPr sz="14571"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2018655" y="25050914"/>
            <a:ext cx="21020197" cy="3210003"/>
          </a:xfrm>
        </p:spPr>
        <p:txBody>
          <a:bodyPr anchor="b">
            <a:noAutofit/>
          </a:bodyPr>
          <a:lstStyle>
            <a:lvl1pPr marL="0" indent="0">
              <a:buFontTx/>
              <a:buNone/>
              <a:defRPr sz="7948">
                <a:solidFill>
                  <a:schemeClr val="tx1">
                    <a:lumMod val="75000"/>
                    <a:lumOff val="25000"/>
                  </a:schemeClr>
                </a:solidFill>
              </a:defRPr>
            </a:lvl1pPr>
            <a:lvl2pPr marL="1514018" indent="0">
              <a:buFontTx/>
              <a:buNone/>
              <a:defRPr/>
            </a:lvl2pPr>
            <a:lvl3pPr marL="3028036" indent="0">
              <a:buFontTx/>
              <a:buNone/>
              <a:defRPr/>
            </a:lvl3pPr>
            <a:lvl4pPr marL="4542053" indent="0">
              <a:buFontTx/>
              <a:buNone/>
              <a:defRPr/>
            </a:lvl4pPr>
            <a:lvl5pPr marL="6056071"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018660" y="28260918"/>
            <a:ext cx="21020194" cy="9450047"/>
          </a:xfrm>
        </p:spPr>
        <p:txBody>
          <a:bodyPr anchor="t">
            <a:normAutofit/>
          </a:bodyPr>
          <a:lstStyle>
            <a:lvl1pPr marL="0" indent="0" algn="l">
              <a:buNone/>
              <a:defRPr sz="5961">
                <a:solidFill>
                  <a:schemeClr val="tx1">
                    <a:lumMod val="50000"/>
                    <a:lumOff val="50000"/>
                  </a:schemeClr>
                </a:solidFill>
              </a:defRPr>
            </a:lvl1pPr>
            <a:lvl2pPr marL="1514018" indent="0">
              <a:buNone/>
              <a:defRPr sz="5961">
                <a:solidFill>
                  <a:schemeClr val="tx1">
                    <a:tint val="75000"/>
                  </a:schemeClr>
                </a:solidFill>
              </a:defRPr>
            </a:lvl2pPr>
            <a:lvl3pPr marL="3028036" indent="0">
              <a:buNone/>
              <a:defRPr sz="5298">
                <a:solidFill>
                  <a:schemeClr val="tx1">
                    <a:tint val="75000"/>
                  </a:schemeClr>
                </a:solidFill>
              </a:defRPr>
            </a:lvl3pPr>
            <a:lvl4pPr marL="4542053" indent="0">
              <a:buNone/>
              <a:defRPr sz="4636">
                <a:solidFill>
                  <a:schemeClr val="tx1">
                    <a:tint val="75000"/>
                  </a:schemeClr>
                </a:solidFill>
              </a:defRPr>
            </a:lvl4pPr>
            <a:lvl5pPr marL="6056071" indent="0">
              <a:buNone/>
              <a:defRPr sz="4636">
                <a:solidFill>
                  <a:schemeClr val="tx1">
                    <a:tint val="75000"/>
                  </a:schemeClr>
                </a:solidFill>
              </a:defRPr>
            </a:lvl5pPr>
            <a:lvl6pPr marL="7570089" indent="0">
              <a:buNone/>
              <a:defRPr sz="4636">
                <a:solidFill>
                  <a:schemeClr val="tx1">
                    <a:tint val="75000"/>
                  </a:schemeClr>
                </a:solidFill>
              </a:defRPr>
            </a:lvl6pPr>
            <a:lvl7pPr marL="9084107" indent="0">
              <a:buNone/>
              <a:defRPr sz="4636">
                <a:solidFill>
                  <a:schemeClr val="tx1">
                    <a:tint val="75000"/>
                  </a:schemeClr>
                </a:solidFill>
              </a:defRPr>
            </a:lvl7pPr>
            <a:lvl8pPr marL="10598125" indent="0">
              <a:buNone/>
              <a:defRPr sz="4636">
                <a:solidFill>
                  <a:schemeClr val="tx1">
                    <a:tint val="75000"/>
                  </a:schemeClr>
                </a:solidFill>
              </a:defRPr>
            </a:lvl8pPr>
            <a:lvl9pPr marL="12112142" indent="0">
              <a:buNone/>
              <a:defRPr sz="4636">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S_tradnl" altLang="es-ES_tradnl" dirty="0"/>
          </a:p>
        </p:txBody>
      </p:sp>
      <p:sp>
        <p:nvSpPr>
          <p:cNvPr id="5" name="Footer Placeholder 4"/>
          <p:cNvSpPr>
            <a:spLocks noGrp="1"/>
          </p:cNvSpPr>
          <p:nvPr>
            <p:ph type="ftr" sz="quarter" idx="11"/>
          </p:nvPr>
        </p:nvSpPr>
        <p:spPr/>
        <p:txBody>
          <a:bodyPr/>
          <a:lstStyle/>
          <a:p>
            <a:endParaRPr lang="es-ES_tradnl" altLang="es-ES_tradnl" dirty="0"/>
          </a:p>
        </p:txBody>
      </p:sp>
      <p:sp>
        <p:nvSpPr>
          <p:cNvPr id="6" name="Slide Number Placeholder 5"/>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
        <p:nvSpPr>
          <p:cNvPr id="24" name="TextBox 23"/>
          <p:cNvSpPr txBox="1"/>
          <p:nvPr/>
        </p:nvSpPr>
        <p:spPr>
          <a:xfrm>
            <a:off x="1598479" y="4933642"/>
            <a:ext cx="1514393" cy="3650248"/>
          </a:xfrm>
          <a:prstGeom prst="rect">
            <a:avLst/>
          </a:prstGeom>
        </p:spPr>
        <p:txBody>
          <a:bodyPr vert="horz" lIns="302800" tIns="151400" rIns="302800" bIns="151400" rtlCol="0" anchor="ctr">
            <a:noAutofit/>
          </a:bodyPr>
          <a:lstStyle/>
          <a:p>
            <a:pPr lvl="0"/>
            <a:r>
              <a:rPr lang="en-US" sz="26492"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2344726" y="18018257"/>
            <a:ext cx="1514393" cy="3650248"/>
          </a:xfrm>
          <a:prstGeom prst="rect">
            <a:avLst/>
          </a:prstGeom>
        </p:spPr>
        <p:txBody>
          <a:bodyPr vert="horz" lIns="302800" tIns="151400" rIns="302800" bIns="151400" rtlCol="0" anchor="ctr">
            <a:noAutofit/>
          </a:bodyPr>
          <a:lstStyle/>
          <a:p>
            <a:pPr lvl="0"/>
            <a:r>
              <a:rPr lang="en-US" sz="26492"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0464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039357" y="3805202"/>
            <a:ext cx="20999497" cy="18867461"/>
          </a:xfrm>
        </p:spPr>
        <p:txBody>
          <a:bodyPr anchor="ctr">
            <a:normAutofit/>
          </a:bodyPr>
          <a:lstStyle>
            <a:lvl1pPr algn="l">
              <a:defRPr sz="14571"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2018655" y="25050914"/>
            <a:ext cx="21020197" cy="3210003"/>
          </a:xfrm>
        </p:spPr>
        <p:txBody>
          <a:bodyPr anchor="b">
            <a:noAutofit/>
          </a:bodyPr>
          <a:lstStyle>
            <a:lvl1pPr marL="0" indent="0">
              <a:buFontTx/>
              <a:buNone/>
              <a:defRPr sz="7948">
                <a:solidFill>
                  <a:schemeClr val="accent1"/>
                </a:solidFill>
              </a:defRPr>
            </a:lvl1pPr>
            <a:lvl2pPr marL="1514018" indent="0">
              <a:buFontTx/>
              <a:buNone/>
              <a:defRPr/>
            </a:lvl2pPr>
            <a:lvl3pPr marL="3028036" indent="0">
              <a:buFontTx/>
              <a:buNone/>
              <a:defRPr/>
            </a:lvl3pPr>
            <a:lvl4pPr marL="4542053" indent="0">
              <a:buFontTx/>
              <a:buNone/>
              <a:defRPr/>
            </a:lvl4pPr>
            <a:lvl5pPr marL="6056071"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018660" y="28260918"/>
            <a:ext cx="21020194" cy="9450047"/>
          </a:xfrm>
        </p:spPr>
        <p:txBody>
          <a:bodyPr anchor="t">
            <a:normAutofit/>
          </a:bodyPr>
          <a:lstStyle>
            <a:lvl1pPr marL="0" indent="0" algn="l">
              <a:buNone/>
              <a:defRPr sz="5961">
                <a:solidFill>
                  <a:schemeClr val="tx1">
                    <a:lumMod val="50000"/>
                    <a:lumOff val="50000"/>
                  </a:schemeClr>
                </a:solidFill>
              </a:defRPr>
            </a:lvl1pPr>
            <a:lvl2pPr marL="1514018" indent="0">
              <a:buNone/>
              <a:defRPr sz="5961">
                <a:solidFill>
                  <a:schemeClr val="tx1">
                    <a:tint val="75000"/>
                  </a:schemeClr>
                </a:solidFill>
              </a:defRPr>
            </a:lvl2pPr>
            <a:lvl3pPr marL="3028036" indent="0">
              <a:buNone/>
              <a:defRPr sz="5298">
                <a:solidFill>
                  <a:schemeClr val="tx1">
                    <a:tint val="75000"/>
                  </a:schemeClr>
                </a:solidFill>
              </a:defRPr>
            </a:lvl3pPr>
            <a:lvl4pPr marL="4542053" indent="0">
              <a:buNone/>
              <a:defRPr sz="4636">
                <a:solidFill>
                  <a:schemeClr val="tx1">
                    <a:tint val="75000"/>
                  </a:schemeClr>
                </a:solidFill>
              </a:defRPr>
            </a:lvl4pPr>
            <a:lvl5pPr marL="6056071" indent="0">
              <a:buNone/>
              <a:defRPr sz="4636">
                <a:solidFill>
                  <a:schemeClr val="tx1">
                    <a:tint val="75000"/>
                  </a:schemeClr>
                </a:solidFill>
              </a:defRPr>
            </a:lvl5pPr>
            <a:lvl6pPr marL="7570089" indent="0">
              <a:buNone/>
              <a:defRPr sz="4636">
                <a:solidFill>
                  <a:schemeClr val="tx1">
                    <a:tint val="75000"/>
                  </a:schemeClr>
                </a:solidFill>
              </a:defRPr>
            </a:lvl6pPr>
            <a:lvl7pPr marL="9084107" indent="0">
              <a:buNone/>
              <a:defRPr sz="4636">
                <a:solidFill>
                  <a:schemeClr val="tx1">
                    <a:tint val="75000"/>
                  </a:schemeClr>
                </a:solidFill>
              </a:defRPr>
            </a:lvl7pPr>
            <a:lvl8pPr marL="10598125" indent="0">
              <a:buNone/>
              <a:defRPr sz="4636">
                <a:solidFill>
                  <a:schemeClr val="tx1">
                    <a:tint val="75000"/>
                  </a:schemeClr>
                </a:solidFill>
              </a:defRPr>
            </a:lvl8pPr>
            <a:lvl9pPr marL="12112142" indent="0">
              <a:buNone/>
              <a:defRPr sz="4636">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S_tradnl" altLang="es-ES_tradnl" dirty="0"/>
          </a:p>
        </p:txBody>
      </p:sp>
      <p:sp>
        <p:nvSpPr>
          <p:cNvPr id="5" name="Footer Placeholder 4"/>
          <p:cNvSpPr>
            <a:spLocks noGrp="1"/>
          </p:cNvSpPr>
          <p:nvPr>
            <p:ph type="ftr" sz="quarter" idx="11"/>
          </p:nvPr>
        </p:nvSpPr>
        <p:spPr/>
        <p:txBody>
          <a:bodyPr/>
          <a:lstStyle/>
          <a:p>
            <a:endParaRPr lang="es-ES_tradnl" altLang="es-ES_tradnl" dirty="0"/>
          </a:p>
        </p:txBody>
      </p:sp>
      <p:sp>
        <p:nvSpPr>
          <p:cNvPr id="6" name="Slide Number Placeholder 5"/>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2263152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_tradnl" altLang="es-ES_tradnl" dirty="0"/>
          </a:p>
        </p:txBody>
      </p:sp>
      <p:sp>
        <p:nvSpPr>
          <p:cNvPr id="5" name="Footer Placeholder 4"/>
          <p:cNvSpPr>
            <a:spLocks noGrp="1"/>
          </p:cNvSpPr>
          <p:nvPr>
            <p:ph type="ftr" sz="quarter" idx="11"/>
          </p:nvPr>
        </p:nvSpPr>
        <p:spPr/>
        <p:txBody>
          <a:bodyPr/>
          <a:lstStyle/>
          <a:p>
            <a:endParaRPr lang="es-ES_tradnl" altLang="es-ES_tradnl" dirty="0"/>
          </a:p>
        </p:txBody>
      </p:sp>
      <p:sp>
        <p:nvSpPr>
          <p:cNvPr id="6" name="Slide Number Placeholder 5"/>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959808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793620" y="3805205"/>
            <a:ext cx="3241295" cy="32780238"/>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018662" y="3805205"/>
            <a:ext cx="17203112" cy="327802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_tradnl" altLang="es-ES_tradnl" dirty="0"/>
          </a:p>
        </p:txBody>
      </p:sp>
      <p:sp>
        <p:nvSpPr>
          <p:cNvPr id="5" name="Footer Placeholder 4"/>
          <p:cNvSpPr>
            <a:spLocks noGrp="1"/>
          </p:cNvSpPr>
          <p:nvPr>
            <p:ph type="ftr" sz="quarter" idx="11"/>
          </p:nvPr>
        </p:nvSpPr>
        <p:spPr/>
        <p:txBody>
          <a:bodyPr/>
          <a:lstStyle/>
          <a:p>
            <a:endParaRPr lang="es-ES_tradnl" altLang="es-ES_tradnl" dirty="0"/>
          </a:p>
        </p:txBody>
      </p:sp>
      <p:sp>
        <p:nvSpPr>
          <p:cNvPr id="6" name="Slide Number Placeholder 5"/>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172909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1921"/>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_tradnl" altLang="es-ES_tradnl" dirty="0"/>
          </a:p>
        </p:txBody>
      </p:sp>
      <p:sp>
        <p:nvSpPr>
          <p:cNvPr id="5" name="Footer Placeholder 4"/>
          <p:cNvSpPr>
            <a:spLocks noGrp="1"/>
          </p:cNvSpPr>
          <p:nvPr>
            <p:ph type="ftr" sz="quarter" idx="11"/>
          </p:nvPr>
        </p:nvSpPr>
        <p:spPr/>
        <p:txBody>
          <a:bodyPr/>
          <a:lstStyle/>
          <a:p>
            <a:endParaRPr lang="es-ES_tradnl" altLang="es-ES_tradnl" dirty="0"/>
          </a:p>
        </p:txBody>
      </p:sp>
      <p:sp>
        <p:nvSpPr>
          <p:cNvPr id="6" name="Slide Number Placeholder 5"/>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907182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018660" y="16859171"/>
            <a:ext cx="21020194" cy="11401755"/>
          </a:xfrm>
        </p:spPr>
        <p:txBody>
          <a:bodyPr anchor="b"/>
          <a:lstStyle>
            <a:lvl1pPr algn="l">
              <a:defRPr sz="13246"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018660" y="28260917"/>
            <a:ext cx="21020194" cy="5370728"/>
          </a:xfrm>
        </p:spPr>
        <p:txBody>
          <a:bodyPr anchor="t"/>
          <a:lstStyle>
            <a:lvl1pPr marL="0" indent="0" algn="l">
              <a:buNone/>
              <a:defRPr sz="6623">
                <a:solidFill>
                  <a:schemeClr val="tx1">
                    <a:lumMod val="50000"/>
                    <a:lumOff val="50000"/>
                  </a:schemeClr>
                </a:solidFill>
              </a:defRPr>
            </a:lvl1pPr>
            <a:lvl2pPr marL="1514018" indent="0">
              <a:buNone/>
              <a:defRPr sz="5961">
                <a:solidFill>
                  <a:schemeClr val="tx1">
                    <a:tint val="75000"/>
                  </a:schemeClr>
                </a:solidFill>
              </a:defRPr>
            </a:lvl2pPr>
            <a:lvl3pPr marL="3028036" indent="0">
              <a:buNone/>
              <a:defRPr sz="5298">
                <a:solidFill>
                  <a:schemeClr val="tx1">
                    <a:tint val="75000"/>
                  </a:schemeClr>
                </a:solidFill>
              </a:defRPr>
            </a:lvl3pPr>
            <a:lvl4pPr marL="4542053" indent="0">
              <a:buNone/>
              <a:defRPr sz="4636">
                <a:solidFill>
                  <a:schemeClr val="tx1">
                    <a:tint val="75000"/>
                  </a:schemeClr>
                </a:solidFill>
              </a:defRPr>
            </a:lvl4pPr>
            <a:lvl5pPr marL="6056071" indent="0">
              <a:buNone/>
              <a:defRPr sz="4636">
                <a:solidFill>
                  <a:schemeClr val="tx1">
                    <a:tint val="75000"/>
                  </a:schemeClr>
                </a:solidFill>
              </a:defRPr>
            </a:lvl5pPr>
            <a:lvl6pPr marL="7570089" indent="0">
              <a:buNone/>
              <a:defRPr sz="4636">
                <a:solidFill>
                  <a:schemeClr val="tx1">
                    <a:tint val="75000"/>
                  </a:schemeClr>
                </a:solidFill>
              </a:defRPr>
            </a:lvl6pPr>
            <a:lvl7pPr marL="9084107" indent="0">
              <a:buNone/>
              <a:defRPr sz="4636">
                <a:solidFill>
                  <a:schemeClr val="tx1">
                    <a:tint val="75000"/>
                  </a:schemeClr>
                </a:solidFill>
              </a:defRPr>
            </a:lvl7pPr>
            <a:lvl8pPr marL="10598125" indent="0">
              <a:buNone/>
              <a:defRPr sz="4636">
                <a:solidFill>
                  <a:schemeClr val="tx1">
                    <a:tint val="75000"/>
                  </a:schemeClr>
                </a:solidFill>
              </a:defRPr>
            </a:lvl8pPr>
            <a:lvl9pPr marL="12112142" indent="0">
              <a:buNone/>
              <a:defRPr sz="4636">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S_tradnl" altLang="es-ES_tradnl" dirty="0"/>
          </a:p>
        </p:txBody>
      </p:sp>
      <p:sp>
        <p:nvSpPr>
          <p:cNvPr id="5" name="Footer Placeholder 4"/>
          <p:cNvSpPr>
            <a:spLocks noGrp="1"/>
          </p:cNvSpPr>
          <p:nvPr>
            <p:ph type="ftr" sz="quarter" idx="11"/>
          </p:nvPr>
        </p:nvSpPr>
        <p:spPr/>
        <p:txBody>
          <a:bodyPr/>
          <a:lstStyle/>
          <a:p>
            <a:endParaRPr lang="es-ES_tradnl" altLang="es-ES_tradnl" dirty="0"/>
          </a:p>
        </p:txBody>
      </p:sp>
      <p:sp>
        <p:nvSpPr>
          <p:cNvPr id="6" name="Slide Number Placeholder 5"/>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133466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2018665" y="3805202"/>
            <a:ext cx="21020190" cy="82446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018667" y="13486677"/>
            <a:ext cx="10226144" cy="24224282"/>
          </a:xfrm>
        </p:spPr>
        <p:txBody>
          <a:bodyPr>
            <a:normAutofit/>
          </a:bodyPr>
          <a:lstStyle>
            <a:lvl1pPr>
              <a:defRPr sz="5961"/>
            </a:lvl1pPr>
            <a:lvl2pPr>
              <a:defRPr sz="5298"/>
            </a:lvl2pPr>
            <a:lvl3pPr>
              <a:defRPr sz="4636"/>
            </a:lvl3pPr>
            <a:lvl4pPr>
              <a:defRPr sz="3974"/>
            </a:lvl4pPr>
            <a:lvl5pPr>
              <a:defRPr sz="3974"/>
            </a:lvl5pPr>
            <a:lvl6pPr>
              <a:defRPr sz="3974"/>
            </a:lvl6pPr>
            <a:lvl7pPr>
              <a:defRPr sz="3974"/>
            </a:lvl7pPr>
            <a:lvl8pPr>
              <a:defRPr sz="3974"/>
            </a:lvl8pPr>
            <a:lvl9pPr>
              <a:defRPr sz="3974"/>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2812708" y="13486686"/>
            <a:ext cx="10226148" cy="24224288"/>
          </a:xfrm>
        </p:spPr>
        <p:txBody>
          <a:bodyPr>
            <a:normAutofit/>
          </a:bodyPr>
          <a:lstStyle>
            <a:lvl1pPr>
              <a:defRPr sz="5961"/>
            </a:lvl1pPr>
            <a:lvl2pPr>
              <a:defRPr sz="5298"/>
            </a:lvl2pPr>
            <a:lvl3pPr>
              <a:defRPr sz="4636"/>
            </a:lvl3pPr>
            <a:lvl4pPr>
              <a:defRPr sz="3974"/>
            </a:lvl4pPr>
            <a:lvl5pPr>
              <a:defRPr sz="3974"/>
            </a:lvl5pPr>
            <a:lvl6pPr>
              <a:defRPr sz="3974"/>
            </a:lvl6pPr>
            <a:lvl7pPr>
              <a:defRPr sz="3974"/>
            </a:lvl7pPr>
            <a:lvl8pPr>
              <a:defRPr sz="3974"/>
            </a:lvl8pPr>
            <a:lvl9pPr>
              <a:defRPr sz="3974"/>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S_tradnl" altLang="es-ES_tradnl" dirty="0"/>
          </a:p>
        </p:txBody>
      </p:sp>
      <p:sp>
        <p:nvSpPr>
          <p:cNvPr id="6" name="Footer Placeholder 5"/>
          <p:cNvSpPr>
            <a:spLocks noGrp="1"/>
          </p:cNvSpPr>
          <p:nvPr>
            <p:ph type="ftr" sz="quarter" idx="11"/>
          </p:nvPr>
        </p:nvSpPr>
        <p:spPr/>
        <p:txBody>
          <a:bodyPr/>
          <a:lstStyle/>
          <a:p>
            <a:endParaRPr lang="es-ES_tradnl" altLang="es-ES_tradnl" dirty="0"/>
          </a:p>
        </p:txBody>
      </p:sp>
      <p:sp>
        <p:nvSpPr>
          <p:cNvPr id="7" name="Slide Number Placeholder 6"/>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1942666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018663" y="3805202"/>
            <a:ext cx="21020187" cy="8244605"/>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018661" y="13489136"/>
            <a:ext cx="10234632" cy="3597102"/>
          </a:xfrm>
        </p:spPr>
        <p:txBody>
          <a:bodyPr anchor="b">
            <a:noAutofit/>
          </a:bodyPr>
          <a:lstStyle>
            <a:lvl1pPr marL="0" indent="0">
              <a:buNone/>
              <a:defRPr sz="7948" b="0"/>
            </a:lvl1pPr>
            <a:lvl2pPr marL="1514018" indent="0">
              <a:buNone/>
              <a:defRPr sz="6623" b="1"/>
            </a:lvl2pPr>
            <a:lvl3pPr marL="3028036" indent="0">
              <a:buNone/>
              <a:defRPr sz="5961" b="1"/>
            </a:lvl3pPr>
            <a:lvl4pPr marL="4542053" indent="0">
              <a:buNone/>
              <a:defRPr sz="5298" b="1"/>
            </a:lvl4pPr>
            <a:lvl5pPr marL="6056071" indent="0">
              <a:buNone/>
              <a:defRPr sz="5298" b="1"/>
            </a:lvl5pPr>
            <a:lvl6pPr marL="7570089" indent="0">
              <a:buNone/>
              <a:defRPr sz="5298" b="1"/>
            </a:lvl6pPr>
            <a:lvl7pPr marL="9084107" indent="0">
              <a:buNone/>
              <a:defRPr sz="5298" b="1"/>
            </a:lvl7pPr>
            <a:lvl8pPr marL="10598125" indent="0">
              <a:buNone/>
              <a:defRPr sz="5298" b="1"/>
            </a:lvl8pPr>
            <a:lvl9pPr marL="12112142" indent="0">
              <a:buNone/>
              <a:defRPr sz="5298" b="1"/>
            </a:lvl9pPr>
          </a:lstStyle>
          <a:p>
            <a:pPr lvl="0"/>
            <a:r>
              <a:rPr lang="es-ES"/>
              <a:t>Haga clic para modificar el estilo de texto del patrón</a:t>
            </a:r>
          </a:p>
        </p:txBody>
      </p:sp>
      <p:sp>
        <p:nvSpPr>
          <p:cNvPr id="4" name="Content Placeholder 3"/>
          <p:cNvSpPr>
            <a:spLocks noGrp="1"/>
          </p:cNvSpPr>
          <p:nvPr>
            <p:ph sz="half" idx="2"/>
          </p:nvPr>
        </p:nvSpPr>
        <p:spPr>
          <a:xfrm>
            <a:off x="2018661" y="17086247"/>
            <a:ext cx="10234632" cy="2062472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2804217" y="13489136"/>
            <a:ext cx="10234632" cy="3597102"/>
          </a:xfrm>
        </p:spPr>
        <p:txBody>
          <a:bodyPr anchor="b">
            <a:noAutofit/>
          </a:bodyPr>
          <a:lstStyle>
            <a:lvl1pPr marL="0" indent="0">
              <a:buNone/>
              <a:defRPr sz="7948" b="0"/>
            </a:lvl1pPr>
            <a:lvl2pPr marL="1514018" indent="0">
              <a:buNone/>
              <a:defRPr sz="6623" b="1"/>
            </a:lvl2pPr>
            <a:lvl3pPr marL="3028036" indent="0">
              <a:buNone/>
              <a:defRPr sz="5961" b="1"/>
            </a:lvl3pPr>
            <a:lvl4pPr marL="4542053" indent="0">
              <a:buNone/>
              <a:defRPr sz="5298" b="1"/>
            </a:lvl4pPr>
            <a:lvl5pPr marL="6056071" indent="0">
              <a:buNone/>
              <a:defRPr sz="5298" b="1"/>
            </a:lvl5pPr>
            <a:lvl6pPr marL="7570089" indent="0">
              <a:buNone/>
              <a:defRPr sz="5298" b="1"/>
            </a:lvl6pPr>
            <a:lvl7pPr marL="9084107" indent="0">
              <a:buNone/>
              <a:defRPr sz="5298" b="1"/>
            </a:lvl7pPr>
            <a:lvl8pPr marL="10598125" indent="0">
              <a:buNone/>
              <a:defRPr sz="5298" b="1"/>
            </a:lvl8pPr>
            <a:lvl9pPr marL="12112142" indent="0">
              <a:buNone/>
              <a:defRPr sz="5298" b="1"/>
            </a:lvl9pPr>
          </a:lstStyle>
          <a:p>
            <a:pPr lvl="0"/>
            <a:r>
              <a:rPr lang="es-ES"/>
              <a:t>Haga clic para modificar el estilo de texto del patrón</a:t>
            </a:r>
          </a:p>
        </p:txBody>
      </p:sp>
      <p:sp>
        <p:nvSpPr>
          <p:cNvPr id="6" name="Content Placeholder 5"/>
          <p:cNvSpPr>
            <a:spLocks noGrp="1"/>
          </p:cNvSpPr>
          <p:nvPr>
            <p:ph sz="quarter" idx="4"/>
          </p:nvPr>
        </p:nvSpPr>
        <p:spPr>
          <a:xfrm>
            <a:off x="12804217" y="17086247"/>
            <a:ext cx="10234632" cy="2062472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S_tradnl" altLang="es-ES_tradnl" dirty="0"/>
          </a:p>
        </p:txBody>
      </p:sp>
      <p:sp>
        <p:nvSpPr>
          <p:cNvPr id="8" name="Footer Placeholder 7"/>
          <p:cNvSpPr>
            <a:spLocks noGrp="1"/>
          </p:cNvSpPr>
          <p:nvPr>
            <p:ph type="ftr" sz="quarter" idx="11"/>
          </p:nvPr>
        </p:nvSpPr>
        <p:spPr/>
        <p:txBody>
          <a:bodyPr/>
          <a:lstStyle/>
          <a:p>
            <a:endParaRPr lang="es-ES_tradnl" altLang="es-ES_tradnl" dirty="0"/>
          </a:p>
        </p:txBody>
      </p:sp>
      <p:sp>
        <p:nvSpPr>
          <p:cNvPr id="9" name="Slide Number Placeholder 8"/>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246299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2018662" y="3805202"/>
            <a:ext cx="21020190" cy="8244605"/>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S_tradnl" altLang="es-ES_tradnl" dirty="0"/>
          </a:p>
        </p:txBody>
      </p:sp>
      <p:sp>
        <p:nvSpPr>
          <p:cNvPr id="4" name="Footer Placeholder 3"/>
          <p:cNvSpPr>
            <a:spLocks noGrp="1"/>
          </p:cNvSpPr>
          <p:nvPr>
            <p:ph type="ftr" sz="quarter" idx="11"/>
          </p:nvPr>
        </p:nvSpPr>
        <p:spPr/>
        <p:txBody>
          <a:bodyPr/>
          <a:lstStyle/>
          <a:p>
            <a:endParaRPr lang="es-ES_tradnl" altLang="es-ES_tradnl" dirty="0"/>
          </a:p>
        </p:txBody>
      </p:sp>
      <p:sp>
        <p:nvSpPr>
          <p:cNvPr id="5" name="Slide Number Placeholder 4"/>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139080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_tradnl" altLang="es-ES_tradnl" dirty="0"/>
          </a:p>
        </p:txBody>
      </p:sp>
      <p:sp>
        <p:nvSpPr>
          <p:cNvPr id="3" name="Footer Placeholder 2"/>
          <p:cNvSpPr>
            <a:spLocks noGrp="1"/>
          </p:cNvSpPr>
          <p:nvPr>
            <p:ph type="ftr" sz="quarter" idx="11"/>
          </p:nvPr>
        </p:nvSpPr>
        <p:spPr/>
        <p:txBody>
          <a:bodyPr/>
          <a:lstStyle/>
          <a:p>
            <a:endParaRPr lang="es-ES_tradnl" altLang="es-ES_tradnl" dirty="0"/>
          </a:p>
        </p:txBody>
      </p:sp>
      <p:sp>
        <p:nvSpPr>
          <p:cNvPr id="4" name="Slide Number Placeholder 3"/>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407089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018662" y="9354481"/>
            <a:ext cx="9239571" cy="7980350"/>
          </a:xfrm>
        </p:spPr>
        <p:txBody>
          <a:bodyPr anchor="b">
            <a:normAutofit/>
          </a:bodyPr>
          <a:lstStyle>
            <a:lvl1pPr>
              <a:defRPr sz="6623"/>
            </a:lvl1pPr>
          </a:lstStyle>
          <a:p>
            <a:r>
              <a:rPr lang="es-ES"/>
              <a:t>Haga clic para modificar el estilo de título del patrón</a:t>
            </a:r>
            <a:endParaRPr lang="en-US" dirty="0"/>
          </a:p>
        </p:txBody>
      </p:sp>
      <p:sp>
        <p:nvSpPr>
          <p:cNvPr id="3" name="Content Placeholder 2"/>
          <p:cNvSpPr>
            <a:spLocks noGrp="1"/>
          </p:cNvSpPr>
          <p:nvPr>
            <p:ph idx="1"/>
          </p:nvPr>
        </p:nvSpPr>
        <p:spPr>
          <a:xfrm>
            <a:off x="11826130" y="3214232"/>
            <a:ext cx="11212720" cy="34496736"/>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018662" y="17334828"/>
            <a:ext cx="9239571" cy="16132466"/>
          </a:xfrm>
        </p:spPr>
        <p:txBody>
          <a:bodyPr>
            <a:normAutofit/>
          </a:bodyPr>
          <a:lstStyle>
            <a:lvl1pPr marL="0" indent="0">
              <a:buNone/>
              <a:defRPr sz="4636"/>
            </a:lvl1pPr>
            <a:lvl2pPr marL="1135513" indent="0">
              <a:buNone/>
              <a:defRPr sz="3477"/>
            </a:lvl2pPr>
            <a:lvl3pPr marL="2271027" indent="0">
              <a:buNone/>
              <a:defRPr sz="2980"/>
            </a:lvl3pPr>
            <a:lvl4pPr marL="3406540" indent="0">
              <a:buNone/>
              <a:defRPr sz="2484"/>
            </a:lvl4pPr>
            <a:lvl5pPr marL="4542053" indent="0">
              <a:buNone/>
              <a:defRPr sz="2484"/>
            </a:lvl5pPr>
            <a:lvl6pPr marL="5677567" indent="0">
              <a:buNone/>
              <a:defRPr sz="2484"/>
            </a:lvl6pPr>
            <a:lvl7pPr marL="6813080" indent="0">
              <a:buNone/>
              <a:defRPr sz="2484"/>
            </a:lvl7pPr>
            <a:lvl8pPr marL="7948593" indent="0">
              <a:buNone/>
              <a:defRPr sz="2484"/>
            </a:lvl8pPr>
            <a:lvl9pPr marL="9084107" indent="0">
              <a:buNone/>
              <a:defRPr sz="2484"/>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S_tradnl" altLang="es-ES_tradnl" dirty="0"/>
          </a:p>
        </p:txBody>
      </p:sp>
      <p:sp>
        <p:nvSpPr>
          <p:cNvPr id="6" name="Footer Placeholder 5"/>
          <p:cNvSpPr>
            <a:spLocks noGrp="1"/>
          </p:cNvSpPr>
          <p:nvPr>
            <p:ph type="ftr" sz="quarter" idx="11"/>
          </p:nvPr>
        </p:nvSpPr>
        <p:spPr/>
        <p:txBody>
          <a:bodyPr/>
          <a:lstStyle/>
          <a:p>
            <a:endParaRPr lang="es-ES_tradnl" altLang="es-ES_tradnl" dirty="0"/>
          </a:p>
        </p:txBody>
      </p:sp>
      <p:sp>
        <p:nvSpPr>
          <p:cNvPr id="7" name="Slide Number Placeholder 6"/>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245652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018662" y="29965968"/>
            <a:ext cx="21020190" cy="3537652"/>
          </a:xfrm>
        </p:spPr>
        <p:txBody>
          <a:bodyPr anchor="b">
            <a:normAutofit/>
          </a:bodyPr>
          <a:lstStyle>
            <a:lvl1pPr algn="l">
              <a:defRPr sz="7948"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018662" y="3805202"/>
            <a:ext cx="21020190" cy="24005470"/>
          </a:xfrm>
        </p:spPr>
        <p:txBody>
          <a:bodyPr anchor="t">
            <a:normAutofit/>
          </a:bodyPr>
          <a:lstStyle>
            <a:lvl1pPr marL="0" indent="0" algn="ctr">
              <a:buNone/>
              <a:defRPr sz="5298"/>
            </a:lvl1pPr>
            <a:lvl2pPr marL="1514018" indent="0">
              <a:buNone/>
              <a:defRPr sz="5298"/>
            </a:lvl2pPr>
            <a:lvl3pPr marL="3028036" indent="0">
              <a:buNone/>
              <a:defRPr sz="5298"/>
            </a:lvl3pPr>
            <a:lvl4pPr marL="4542053" indent="0">
              <a:buNone/>
              <a:defRPr sz="5298"/>
            </a:lvl4pPr>
            <a:lvl5pPr marL="6056071" indent="0">
              <a:buNone/>
              <a:defRPr sz="5298"/>
            </a:lvl5pPr>
            <a:lvl6pPr marL="7570089" indent="0">
              <a:buNone/>
              <a:defRPr sz="5298"/>
            </a:lvl6pPr>
            <a:lvl7pPr marL="9084107" indent="0">
              <a:buNone/>
              <a:defRPr sz="5298"/>
            </a:lvl7pPr>
            <a:lvl8pPr marL="10598125" indent="0">
              <a:buNone/>
              <a:defRPr sz="5298"/>
            </a:lvl8pPr>
            <a:lvl9pPr marL="12112142" indent="0">
              <a:buNone/>
              <a:defRPr sz="5298"/>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018662" y="33503620"/>
            <a:ext cx="21020190" cy="4207345"/>
          </a:xfrm>
        </p:spPr>
        <p:txBody>
          <a:bodyPr>
            <a:normAutofit/>
          </a:bodyPr>
          <a:lstStyle>
            <a:lvl1pPr marL="0" indent="0">
              <a:buNone/>
              <a:defRPr sz="3974"/>
            </a:lvl1pPr>
            <a:lvl2pPr marL="1514018" indent="0">
              <a:buNone/>
              <a:defRPr sz="3974"/>
            </a:lvl2pPr>
            <a:lvl3pPr marL="3028036" indent="0">
              <a:buNone/>
              <a:defRPr sz="3312"/>
            </a:lvl3pPr>
            <a:lvl4pPr marL="4542053" indent="0">
              <a:buNone/>
              <a:defRPr sz="2980"/>
            </a:lvl4pPr>
            <a:lvl5pPr marL="6056071" indent="0">
              <a:buNone/>
              <a:defRPr sz="2980"/>
            </a:lvl5pPr>
            <a:lvl6pPr marL="7570089" indent="0">
              <a:buNone/>
              <a:defRPr sz="2980"/>
            </a:lvl6pPr>
            <a:lvl7pPr marL="9084107" indent="0">
              <a:buNone/>
              <a:defRPr sz="2980"/>
            </a:lvl7pPr>
            <a:lvl8pPr marL="10598125" indent="0">
              <a:buNone/>
              <a:defRPr sz="2980"/>
            </a:lvl8pPr>
            <a:lvl9pPr marL="12112142" indent="0">
              <a:buNone/>
              <a:defRPr sz="298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S_tradnl" altLang="es-ES_tradnl" dirty="0"/>
          </a:p>
        </p:txBody>
      </p:sp>
      <p:sp>
        <p:nvSpPr>
          <p:cNvPr id="6" name="Footer Placeholder 5"/>
          <p:cNvSpPr>
            <a:spLocks noGrp="1"/>
          </p:cNvSpPr>
          <p:nvPr>
            <p:ph type="ftr" sz="quarter" idx="11"/>
          </p:nvPr>
        </p:nvSpPr>
        <p:spPr/>
        <p:txBody>
          <a:bodyPr/>
          <a:lstStyle/>
          <a:p>
            <a:endParaRPr lang="es-ES_tradnl" altLang="es-ES_tradnl" dirty="0"/>
          </a:p>
        </p:txBody>
      </p:sp>
      <p:sp>
        <p:nvSpPr>
          <p:cNvPr id="7" name="Slide Number Placeholder 6"/>
          <p:cNvSpPr>
            <a:spLocks noGrp="1"/>
          </p:cNvSpPr>
          <p:nvPr>
            <p:ph type="sldNum" sz="quarter" idx="12"/>
          </p:nvPr>
        </p:nvSpPr>
        <p:spPr/>
        <p:txBody>
          <a:body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228382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grpSp>
        <p:nvGrpSpPr>
          <p:cNvPr id="17" name="Group 16"/>
          <p:cNvGrpSpPr/>
          <p:nvPr/>
        </p:nvGrpSpPr>
        <p:grpSpPr>
          <a:xfrm>
            <a:off x="-28036" y="-52855"/>
            <a:ext cx="30370434" cy="429142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018663" y="3805202"/>
            <a:ext cx="21020187" cy="824460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018662" y="13486686"/>
            <a:ext cx="21020190" cy="2422428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7899286" y="37710974"/>
            <a:ext cx="2265475" cy="2279158"/>
          </a:xfrm>
          <a:prstGeom prst="rect">
            <a:avLst/>
          </a:prstGeom>
        </p:spPr>
        <p:txBody>
          <a:bodyPr vert="horz" lIns="91440" tIns="45720" rIns="91440" bIns="45720" rtlCol="0" anchor="ctr"/>
          <a:lstStyle>
            <a:lvl1pPr algn="r">
              <a:defRPr sz="2980">
                <a:solidFill>
                  <a:schemeClr val="tx1">
                    <a:tint val="75000"/>
                  </a:schemeClr>
                </a:solidFill>
              </a:defRPr>
            </a:lvl1pPr>
          </a:lstStyle>
          <a:p>
            <a:endParaRPr lang="es-ES_tradnl" altLang="es-ES_tradnl" dirty="0"/>
          </a:p>
        </p:txBody>
      </p:sp>
      <p:sp>
        <p:nvSpPr>
          <p:cNvPr id="5" name="Footer Placeholder 4"/>
          <p:cNvSpPr>
            <a:spLocks noGrp="1"/>
          </p:cNvSpPr>
          <p:nvPr>
            <p:ph type="ftr" sz="quarter" idx="3"/>
          </p:nvPr>
        </p:nvSpPr>
        <p:spPr>
          <a:xfrm>
            <a:off x="2018664" y="37710974"/>
            <a:ext cx="15308782" cy="2279158"/>
          </a:xfrm>
          <a:prstGeom prst="rect">
            <a:avLst/>
          </a:prstGeom>
        </p:spPr>
        <p:txBody>
          <a:bodyPr vert="horz" lIns="91440" tIns="45720" rIns="91440" bIns="45720" rtlCol="0" anchor="ctr"/>
          <a:lstStyle>
            <a:lvl1pPr algn="l">
              <a:defRPr sz="2980">
                <a:solidFill>
                  <a:schemeClr val="tx1">
                    <a:tint val="75000"/>
                  </a:schemeClr>
                </a:solidFill>
              </a:defRPr>
            </a:lvl1pPr>
          </a:lstStyle>
          <a:p>
            <a:endParaRPr lang="es-ES_tradnl" altLang="es-ES_tradnl" dirty="0"/>
          </a:p>
        </p:txBody>
      </p:sp>
      <p:sp>
        <p:nvSpPr>
          <p:cNvPr id="6" name="Slide Number Placeholder 5"/>
          <p:cNvSpPr>
            <a:spLocks noGrp="1"/>
          </p:cNvSpPr>
          <p:nvPr>
            <p:ph type="sldNum" sz="quarter" idx="4"/>
          </p:nvPr>
        </p:nvSpPr>
        <p:spPr>
          <a:xfrm>
            <a:off x="21341276" y="37710974"/>
            <a:ext cx="1697579" cy="2279158"/>
          </a:xfrm>
          <a:prstGeom prst="rect">
            <a:avLst/>
          </a:prstGeom>
        </p:spPr>
        <p:txBody>
          <a:bodyPr vert="horz" lIns="91440" tIns="45720" rIns="91440" bIns="45720" rtlCol="0" anchor="ctr"/>
          <a:lstStyle>
            <a:lvl1pPr algn="r">
              <a:defRPr sz="2980">
                <a:solidFill>
                  <a:schemeClr val="accent1"/>
                </a:solidFill>
              </a:defRPr>
            </a:lvl1pPr>
          </a:lstStyle>
          <a:p>
            <a:fld id="{75049C8A-380A-5A4B-AED5-4E33ABF4F2E0}" type="slidenum">
              <a:rPr lang="pt-BR" altLang="es-ES_tradnl" smtClean="0"/>
              <a:pPr/>
              <a:t>‹Nº›</a:t>
            </a:fld>
            <a:endParaRPr lang="pt-BR" altLang="es-ES_tradnl" dirty="0"/>
          </a:p>
        </p:txBody>
      </p:sp>
    </p:spTree>
    <p:extLst>
      <p:ext uri="{BB962C8B-B14F-4D97-AF65-F5344CB8AC3E}">
        <p14:creationId xmlns:p14="http://schemas.microsoft.com/office/powerpoint/2010/main" val="172342116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1514018" rtl="0" eaLnBrk="1" latinLnBrk="0" hangingPunct="1">
        <a:spcBef>
          <a:spcPct val="0"/>
        </a:spcBef>
        <a:buNone/>
        <a:defRPr sz="1192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135513" indent="-1135513" algn="l" defTabSz="1514018" rtl="0" eaLnBrk="1" latinLnBrk="0" hangingPunct="1">
        <a:spcBef>
          <a:spcPts val="3312"/>
        </a:spcBef>
        <a:spcAft>
          <a:spcPts val="0"/>
        </a:spcAft>
        <a:buClr>
          <a:schemeClr val="accent1"/>
        </a:buClr>
        <a:buSzPct val="80000"/>
        <a:buFont typeface="Wingdings 3" charset="2"/>
        <a:buChar char=""/>
        <a:defRPr sz="5961" kern="1200">
          <a:solidFill>
            <a:schemeClr val="tx1">
              <a:lumMod val="75000"/>
              <a:lumOff val="25000"/>
            </a:schemeClr>
          </a:solidFill>
          <a:latin typeface="+mn-lt"/>
          <a:ea typeface="+mn-ea"/>
          <a:cs typeface="+mn-cs"/>
        </a:defRPr>
      </a:lvl1pPr>
      <a:lvl2pPr marL="2460279" indent="-946261" algn="l" defTabSz="1514018" rtl="0" eaLnBrk="1" latinLnBrk="0" hangingPunct="1">
        <a:spcBef>
          <a:spcPts val="3312"/>
        </a:spcBef>
        <a:spcAft>
          <a:spcPts val="0"/>
        </a:spcAft>
        <a:buClr>
          <a:schemeClr val="accent1"/>
        </a:buClr>
        <a:buSzPct val="80000"/>
        <a:buFont typeface="Wingdings 3" charset="2"/>
        <a:buChar char=""/>
        <a:defRPr sz="5298" kern="1200">
          <a:solidFill>
            <a:schemeClr val="tx1">
              <a:lumMod val="75000"/>
              <a:lumOff val="25000"/>
            </a:schemeClr>
          </a:solidFill>
          <a:latin typeface="+mn-lt"/>
          <a:ea typeface="+mn-ea"/>
          <a:cs typeface="+mn-cs"/>
        </a:defRPr>
      </a:lvl2pPr>
      <a:lvl3pPr marL="3785045" indent="-757009" algn="l" defTabSz="1514018" rtl="0" eaLnBrk="1" latinLnBrk="0" hangingPunct="1">
        <a:spcBef>
          <a:spcPts val="3312"/>
        </a:spcBef>
        <a:spcAft>
          <a:spcPts val="0"/>
        </a:spcAft>
        <a:buClr>
          <a:schemeClr val="accent1"/>
        </a:buClr>
        <a:buSzPct val="80000"/>
        <a:buFont typeface="Wingdings 3" charset="2"/>
        <a:buChar char=""/>
        <a:defRPr sz="4636" kern="1200">
          <a:solidFill>
            <a:schemeClr val="tx1">
              <a:lumMod val="75000"/>
              <a:lumOff val="25000"/>
            </a:schemeClr>
          </a:solidFill>
          <a:latin typeface="+mn-lt"/>
          <a:ea typeface="+mn-ea"/>
          <a:cs typeface="+mn-cs"/>
        </a:defRPr>
      </a:lvl3pPr>
      <a:lvl4pPr marL="5299062" indent="-757009" algn="l" defTabSz="1514018" rtl="0" eaLnBrk="1" latinLnBrk="0" hangingPunct="1">
        <a:spcBef>
          <a:spcPts val="3312"/>
        </a:spcBef>
        <a:spcAft>
          <a:spcPts val="0"/>
        </a:spcAft>
        <a:buClr>
          <a:schemeClr val="accent1"/>
        </a:buClr>
        <a:buSzPct val="80000"/>
        <a:buFont typeface="Wingdings 3" charset="2"/>
        <a:buChar char=""/>
        <a:defRPr sz="3974" kern="1200">
          <a:solidFill>
            <a:schemeClr val="tx1">
              <a:lumMod val="75000"/>
              <a:lumOff val="25000"/>
            </a:schemeClr>
          </a:solidFill>
          <a:latin typeface="+mn-lt"/>
          <a:ea typeface="+mn-ea"/>
          <a:cs typeface="+mn-cs"/>
        </a:defRPr>
      </a:lvl4pPr>
      <a:lvl5pPr marL="6813080" indent="-757009" algn="l" defTabSz="1514018" rtl="0" eaLnBrk="1" latinLnBrk="0" hangingPunct="1">
        <a:spcBef>
          <a:spcPts val="3312"/>
        </a:spcBef>
        <a:spcAft>
          <a:spcPts val="0"/>
        </a:spcAft>
        <a:buClr>
          <a:schemeClr val="accent1"/>
        </a:buClr>
        <a:buSzPct val="80000"/>
        <a:buFont typeface="Wingdings 3" charset="2"/>
        <a:buChar char=""/>
        <a:defRPr sz="3974" kern="1200">
          <a:solidFill>
            <a:schemeClr val="tx1">
              <a:lumMod val="75000"/>
              <a:lumOff val="25000"/>
            </a:schemeClr>
          </a:solidFill>
          <a:latin typeface="+mn-lt"/>
          <a:ea typeface="+mn-ea"/>
          <a:cs typeface="+mn-cs"/>
        </a:defRPr>
      </a:lvl5pPr>
      <a:lvl6pPr marL="8327098" indent="-757009" algn="l" defTabSz="1514018" rtl="0" eaLnBrk="1" latinLnBrk="0" hangingPunct="1">
        <a:spcBef>
          <a:spcPts val="3312"/>
        </a:spcBef>
        <a:spcAft>
          <a:spcPts val="0"/>
        </a:spcAft>
        <a:buClr>
          <a:schemeClr val="accent1"/>
        </a:buClr>
        <a:buSzPct val="80000"/>
        <a:buFont typeface="Wingdings 3" charset="2"/>
        <a:buChar char=""/>
        <a:defRPr sz="3974" kern="1200">
          <a:solidFill>
            <a:schemeClr val="tx1">
              <a:lumMod val="75000"/>
              <a:lumOff val="25000"/>
            </a:schemeClr>
          </a:solidFill>
          <a:latin typeface="+mn-lt"/>
          <a:ea typeface="+mn-ea"/>
          <a:cs typeface="+mn-cs"/>
        </a:defRPr>
      </a:lvl6pPr>
      <a:lvl7pPr marL="9841116" indent="-757009" algn="l" defTabSz="1514018" rtl="0" eaLnBrk="1" latinLnBrk="0" hangingPunct="1">
        <a:spcBef>
          <a:spcPts val="3312"/>
        </a:spcBef>
        <a:spcAft>
          <a:spcPts val="0"/>
        </a:spcAft>
        <a:buClr>
          <a:schemeClr val="accent1"/>
        </a:buClr>
        <a:buSzPct val="80000"/>
        <a:buFont typeface="Wingdings 3" charset="2"/>
        <a:buChar char=""/>
        <a:defRPr sz="3974" kern="1200">
          <a:solidFill>
            <a:schemeClr val="tx1">
              <a:lumMod val="75000"/>
              <a:lumOff val="25000"/>
            </a:schemeClr>
          </a:solidFill>
          <a:latin typeface="+mn-lt"/>
          <a:ea typeface="+mn-ea"/>
          <a:cs typeface="+mn-cs"/>
        </a:defRPr>
      </a:lvl7pPr>
      <a:lvl8pPr marL="11355134" indent="-757009" algn="l" defTabSz="1514018" rtl="0" eaLnBrk="1" latinLnBrk="0" hangingPunct="1">
        <a:spcBef>
          <a:spcPts val="3312"/>
        </a:spcBef>
        <a:spcAft>
          <a:spcPts val="0"/>
        </a:spcAft>
        <a:buClr>
          <a:schemeClr val="accent1"/>
        </a:buClr>
        <a:buSzPct val="80000"/>
        <a:buFont typeface="Wingdings 3" charset="2"/>
        <a:buChar char=""/>
        <a:defRPr sz="3974" kern="1200">
          <a:solidFill>
            <a:schemeClr val="tx1">
              <a:lumMod val="75000"/>
              <a:lumOff val="25000"/>
            </a:schemeClr>
          </a:solidFill>
          <a:latin typeface="+mn-lt"/>
          <a:ea typeface="+mn-ea"/>
          <a:cs typeface="+mn-cs"/>
        </a:defRPr>
      </a:lvl8pPr>
      <a:lvl9pPr marL="12869151" indent="-757009" algn="l" defTabSz="1514018" rtl="0" eaLnBrk="1" latinLnBrk="0" hangingPunct="1">
        <a:spcBef>
          <a:spcPts val="3312"/>
        </a:spcBef>
        <a:spcAft>
          <a:spcPts val="0"/>
        </a:spcAft>
        <a:buClr>
          <a:schemeClr val="accent1"/>
        </a:buClr>
        <a:buSzPct val="80000"/>
        <a:buFont typeface="Wingdings 3" charset="2"/>
        <a:buChar char=""/>
        <a:defRPr sz="3974" kern="1200">
          <a:solidFill>
            <a:schemeClr val="tx1">
              <a:lumMod val="75000"/>
              <a:lumOff val="25000"/>
            </a:schemeClr>
          </a:solidFill>
          <a:latin typeface="+mn-lt"/>
          <a:ea typeface="+mn-ea"/>
          <a:cs typeface="+mn-cs"/>
        </a:defRPr>
      </a:lvl9pPr>
    </p:bodyStyle>
    <p:otherStyle>
      <a:defPPr>
        <a:defRPr lang="en-US"/>
      </a:defPPr>
      <a:lvl1pPr marL="0" algn="l" defTabSz="1514018" rtl="0" eaLnBrk="1" latinLnBrk="0" hangingPunct="1">
        <a:defRPr sz="5961" kern="1200">
          <a:solidFill>
            <a:schemeClr val="tx1"/>
          </a:solidFill>
          <a:latin typeface="+mn-lt"/>
          <a:ea typeface="+mn-ea"/>
          <a:cs typeface="+mn-cs"/>
        </a:defRPr>
      </a:lvl1pPr>
      <a:lvl2pPr marL="1514018" algn="l" defTabSz="1514018" rtl="0" eaLnBrk="1" latinLnBrk="0" hangingPunct="1">
        <a:defRPr sz="5961" kern="1200">
          <a:solidFill>
            <a:schemeClr val="tx1"/>
          </a:solidFill>
          <a:latin typeface="+mn-lt"/>
          <a:ea typeface="+mn-ea"/>
          <a:cs typeface="+mn-cs"/>
        </a:defRPr>
      </a:lvl2pPr>
      <a:lvl3pPr marL="3028036" algn="l" defTabSz="1514018" rtl="0" eaLnBrk="1" latinLnBrk="0" hangingPunct="1">
        <a:defRPr sz="5961" kern="1200">
          <a:solidFill>
            <a:schemeClr val="tx1"/>
          </a:solidFill>
          <a:latin typeface="+mn-lt"/>
          <a:ea typeface="+mn-ea"/>
          <a:cs typeface="+mn-cs"/>
        </a:defRPr>
      </a:lvl3pPr>
      <a:lvl4pPr marL="4542053" algn="l" defTabSz="1514018" rtl="0" eaLnBrk="1" latinLnBrk="0" hangingPunct="1">
        <a:defRPr sz="5961" kern="1200">
          <a:solidFill>
            <a:schemeClr val="tx1"/>
          </a:solidFill>
          <a:latin typeface="+mn-lt"/>
          <a:ea typeface="+mn-ea"/>
          <a:cs typeface="+mn-cs"/>
        </a:defRPr>
      </a:lvl4pPr>
      <a:lvl5pPr marL="6056071" algn="l" defTabSz="1514018" rtl="0" eaLnBrk="1" latinLnBrk="0" hangingPunct="1">
        <a:defRPr sz="5961" kern="1200">
          <a:solidFill>
            <a:schemeClr val="tx1"/>
          </a:solidFill>
          <a:latin typeface="+mn-lt"/>
          <a:ea typeface="+mn-ea"/>
          <a:cs typeface="+mn-cs"/>
        </a:defRPr>
      </a:lvl5pPr>
      <a:lvl6pPr marL="7570089" algn="l" defTabSz="1514018" rtl="0" eaLnBrk="1" latinLnBrk="0" hangingPunct="1">
        <a:defRPr sz="5961" kern="1200">
          <a:solidFill>
            <a:schemeClr val="tx1"/>
          </a:solidFill>
          <a:latin typeface="+mn-lt"/>
          <a:ea typeface="+mn-ea"/>
          <a:cs typeface="+mn-cs"/>
        </a:defRPr>
      </a:lvl6pPr>
      <a:lvl7pPr marL="9084107" algn="l" defTabSz="1514018" rtl="0" eaLnBrk="1" latinLnBrk="0" hangingPunct="1">
        <a:defRPr sz="5961" kern="1200">
          <a:solidFill>
            <a:schemeClr val="tx1"/>
          </a:solidFill>
          <a:latin typeface="+mn-lt"/>
          <a:ea typeface="+mn-ea"/>
          <a:cs typeface="+mn-cs"/>
        </a:defRPr>
      </a:lvl7pPr>
      <a:lvl8pPr marL="10598125" algn="l" defTabSz="1514018" rtl="0" eaLnBrk="1" latinLnBrk="0" hangingPunct="1">
        <a:defRPr sz="5961" kern="1200">
          <a:solidFill>
            <a:schemeClr val="tx1"/>
          </a:solidFill>
          <a:latin typeface="+mn-lt"/>
          <a:ea typeface="+mn-ea"/>
          <a:cs typeface="+mn-cs"/>
        </a:defRPr>
      </a:lvl8pPr>
      <a:lvl9pPr marL="12112142" algn="l" defTabSz="1514018" rtl="0" eaLnBrk="1" latinLnBrk="0" hangingPunct="1">
        <a:defRPr sz="5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7"/>
          <p:cNvSpPr txBox="1">
            <a:spLocks noChangeArrowheads="1"/>
          </p:cNvSpPr>
          <p:nvPr/>
        </p:nvSpPr>
        <p:spPr bwMode="auto">
          <a:xfrm>
            <a:off x="15392086" y="10300797"/>
            <a:ext cx="11427854" cy="686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r>
              <a:rPr lang="es-ES" sz="2800" b="1" i="1" dirty="0"/>
              <a:t>¿Qué riesgo existe si se presentan errores o incumplimiento en las obligaciones tributarias en los clientes de la empresa Interq SAS?</a:t>
            </a:r>
          </a:p>
          <a:p>
            <a:endParaRPr lang="es-CO" sz="2800" b="1" i="1" dirty="0"/>
          </a:p>
          <a:p>
            <a:r>
              <a:rPr lang="es-MX" sz="2800" b="1" dirty="0"/>
              <a:t>Objetivo general:</a:t>
            </a:r>
            <a:endParaRPr lang="es-ES" sz="2800" dirty="0"/>
          </a:p>
          <a:p>
            <a:pPr>
              <a:lnSpc>
                <a:spcPct val="150000"/>
              </a:lnSpc>
            </a:pPr>
            <a:r>
              <a:rPr lang="es-MX" sz="2800" dirty="0"/>
              <a:t>	Establecer una revisión acertada, reduciendo riesgos y cumpliendo con las obligaciones tributarias  de nuestros clientes, quitándoles una preocupación más para que cada uno se enfoque en hacer crecer su negocio, con lo que en un futuro no tendrán problemas fiscales que perjudiquen el sistema financiero de la organización. </a:t>
            </a:r>
            <a:endParaRPr lang="es-CO" sz="2800" b="1" i="1" dirty="0"/>
          </a:p>
          <a:p>
            <a:r>
              <a:rPr lang="es-MX" sz="3200" b="1" dirty="0" smtClean="0"/>
              <a:t>Objetivo especifico:</a:t>
            </a:r>
          </a:p>
          <a:p>
            <a:r>
              <a:rPr lang="es-ES" sz="2800" dirty="0" smtClean="0"/>
              <a:t>Contar </a:t>
            </a:r>
            <a:r>
              <a:rPr lang="es-ES" sz="2800" dirty="0"/>
              <a:t>con altos estándares, confianza y tranquilidad de nuestros clientes para llegar a ser el outsourcing más reconocido del país</a:t>
            </a:r>
            <a:endParaRPr lang="es-MX" sz="2800" dirty="0"/>
          </a:p>
          <a:p>
            <a:pPr>
              <a:lnSpc>
                <a:spcPct val="150000"/>
              </a:lnSpc>
              <a:buClr>
                <a:srgbClr val="000000"/>
              </a:buClr>
              <a:defRPr/>
            </a:pPr>
            <a:endParaRPr lang="es-CO" altLang="es-ES_tradnl" sz="3200" b="1" dirty="0">
              <a:solidFill>
                <a:srgbClr val="000000"/>
              </a:solidFill>
              <a:latin typeface="+mn-lt"/>
            </a:endParaRPr>
          </a:p>
          <a:p>
            <a:pPr>
              <a:lnSpc>
                <a:spcPct val="150000"/>
              </a:lnSpc>
              <a:buClr>
                <a:srgbClr val="000000"/>
              </a:buClr>
              <a:defRPr/>
            </a:pPr>
            <a:endParaRPr lang="es-CO" altLang="es-ES_tradnl" sz="3200" b="1" dirty="0">
              <a:solidFill>
                <a:srgbClr val="000000"/>
              </a:solidFill>
              <a:latin typeface="+mn-lt"/>
            </a:endParaRPr>
          </a:p>
        </p:txBody>
      </p:sp>
      <p:pic>
        <p:nvPicPr>
          <p:cNvPr id="2080" name="Picture 32" descr="rodape_ifto_pub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0486013"/>
            <a:ext cx="30279975" cy="2322512"/>
          </a:xfrm>
          <a:prstGeom prst="rect">
            <a:avLst/>
          </a:prstGeom>
          <a:solidFill>
            <a:schemeClr val="accent1">
              <a:lumMod val="75000"/>
            </a:schemeClr>
          </a:solidFill>
          <a:extLst/>
        </p:spPr>
      </p:pic>
      <p:sp>
        <p:nvSpPr>
          <p:cNvPr id="2051" name="Text Box 2"/>
          <p:cNvSpPr txBox="1">
            <a:spLocks noChangeArrowheads="1"/>
          </p:cNvSpPr>
          <p:nvPr/>
        </p:nvSpPr>
        <p:spPr bwMode="auto">
          <a:xfrm>
            <a:off x="522364" y="5035403"/>
            <a:ext cx="29235323" cy="158203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3693" tIns="51846" rIns="103693" bIns="51846">
            <a:spAutoFit/>
          </a:bodyPr>
          <a:lstStyle>
            <a:lvl1pPr defTabSz="1036638" eaLnBrk="0" hangingPunct="0">
              <a:defRPr sz="8200">
                <a:solidFill>
                  <a:schemeClr val="tx1"/>
                </a:solidFill>
                <a:latin typeface="Arial" charset="0"/>
                <a:ea typeface="Arial" charset="0"/>
                <a:cs typeface="Arial" charset="0"/>
              </a:defRPr>
            </a:lvl1pPr>
            <a:lvl2pPr marL="742950" indent="-285750" defTabSz="1036638" eaLnBrk="0" hangingPunct="0">
              <a:defRPr sz="8200">
                <a:solidFill>
                  <a:schemeClr val="tx1"/>
                </a:solidFill>
                <a:latin typeface="Arial" charset="0"/>
                <a:ea typeface="Arial" charset="0"/>
                <a:cs typeface="Arial" charset="0"/>
              </a:defRPr>
            </a:lvl2pPr>
            <a:lvl3pPr marL="1143000" indent="-228600" defTabSz="1036638" eaLnBrk="0" hangingPunct="0">
              <a:defRPr sz="8200">
                <a:solidFill>
                  <a:schemeClr val="tx1"/>
                </a:solidFill>
                <a:latin typeface="Arial" charset="0"/>
                <a:ea typeface="Arial" charset="0"/>
                <a:cs typeface="Arial" charset="0"/>
              </a:defRPr>
            </a:lvl3pPr>
            <a:lvl4pPr marL="1600200" indent="-228600" defTabSz="1036638" eaLnBrk="0" hangingPunct="0">
              <a:defRPr sz="8200">
                <a:solidFill>
                  <a:schemeClr val="tx1"/>
                </a:solidFill>
                <a:latin typeface="Arial" charset="0"/>
                <a:ea typeface="Arial" charset="0"/>
                <a:cs typeface="Arial" charset="0"/>
              </a:defRPr>
            </a:lvl4pPr>
            <a:lvl5pPr marL="2057400" indent="-228600" defTabSz="1036638" eaLnBrk="0" hangingPunct="0">
              <a:defRPr sz="8200">
                <a:solidFill>
                  <a:schemeClr val="tx1"/>
                </a:solidFill>
                <a:latin typeface="Arial" charset="0"/>
                <a:ea typeface="Arial" charset="0"/>
                <a:cs typeface="Arial" charset="0"/>
              </a:defRPr>
            </a:lvl5pPr>
            <a:lvl6pPr marL="2514600" indent="-228600" defTabSz="103663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defTabSz="103663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defTabSz="103663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defTabSz="1036638" eaLnBrk="0" fontAlgn="base" hangingPunct="0">
              <a:spcBef>
                <a:spcPct val="0"/>
              </a:spcBef>
              <a:spcAft>
                <a:spcPct val="0"/>
              </a:spcAft>
              <a:defRPr sz="8200">
                <a:solidFill>
                  <a:schemeClr val="tx1"/>
                </a:solidFill>
                <a:latin typeface="Arial" charset="0"/>
                <a:ea typeface="Arial" charset="0"/>
                <a:cs typeface="Arial" charset="0"/>
              </a:defRPr>
            </a:lvl9pPr>
          </a:lstStyle>
          <a:p>
            <a:pPr algn="ctr"/>
            <a:r>
              <a:rPr lang="es-CO" sz="4800" b="1" dirty="0">
                <a:latin typeface="Broadway" panose="04040905080B02020502" pitchFamily="82" charset="0"/>
              </a:rPr>
              <a:t>PROCESOS, PLANEACIÒN Y SEGUIMIENTO TRIBUTARIO EN LOS CLIENTES DE LA EMPRESA “INTERQ S A S”</a:t>
            </a:r>
            <a:endParaRPr lang="es-MX" sz="4800" b="1" dirty="0">
              <a:latin typeface="Broadway" panose="04040905080B02020502" pitchFamily="82" charset="0"/>
            </a:endParaRPr>
          </a:p>
        </p:txBody>
      </p:sp>
      <p:sp>
        <p:nvSpPr>
          <p:cNvPr id="2052" name="Text Box 3"/>
          <p:cNvSpPr txBox="1">
            <a:spLocks noChangeArrowheads="1"/>
          </p:cNvSpPr>
          <p:nvPr/>
        </p:nvSpPr>
        <p:spPr bwMode="auto">
          <a:xfrm>
            <a:off x="2780458" y="6163634"/>
            <a:ext cx="23187025" cy="234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9pPr>
          </a:lstStyle>
          <a:p>
            <a:pPr algn="ctr">
              <a:lnSpc>
                <a:spcPct val="110000"/>
              </a:lnSpc>
              <a:buClr>
                <a:srgbClr val="000000"/>
              </a:buClr>
              <a:buSzPct val="100000"/>
              <a:buFont typeface="Verdana" charset="0"/>
              <a:buNone/>
            </a:pPr>
            <a:r>
              <a:rPr lang="es-CO" altLang="es-ES_tradnl" sz="3200" b="1" i="1" dirty="0">
                <a:solidFill>
                  <a:srgbClr val="000000"/>
                </a:solidFill>
                <a:latin typeface="+mn-lt"/>
              </a:rPr>
              <a:t> </a:t>
            </a:r>
          </a:p>
          <a:p>
            <a:pPr algn="ctr">
              <a:lnSpc>
                <a:spcPct val="110000"/>
              </a:lnSpc>
              <a:buClr>
                <a:srgbClr val="000000"/>
              </a:buClr>
              <a:buSzPct val="100000"/>
              <a:buFont typeface="Verdana" charset="0"/>
              <a:buNone/>
            </a:pPr>
            <a:r>
              <a:rPr lang="es-ES_tradnl" sz="3600" b="1" dirty="0"/>
              <a:t>LINDA CRISTINA GUTIÈRREZ RESTREPO</a:t>
            </a:r>
            <a:endParaRPr lang="es-MX" sz="3600" b="1" dirty="0"/>
          </a:p>
          <a:p>
            <a:pPr algn="ctr">
              <a:lnSpc>
                <a:spcPct val="110000"/>
              </a:lnSpc>
              <a:buClr>
                <a:srgbClr val="000000"/>
              </a:buClr>
              <a:buSzPct val="100000"/>
              <a:buFont typeface="Verdana" charset="0"/>
              <a:buNone/>
            </a:pPr>
            <a:r>
              <a:rPr lang="es-CO" altLang="es-ES_tradnl" sz="3200" dirty="0">
                <a:solidFill>
                  <a:srgbClr val="000000"/>
                </a:solidFill>
                <a:latin typeface="+mn-lt"/>
                <a:ea typeface="Times New Roman" charset="0"/>
                <a:cs typeface="Times New Roman" charset="0"/>
              </a:rPr>
              <a:t>CORPORACIÓN UNIVERSITARIA MINUTO DE DIOS UVD CONTADURÍA PUBLICA  </a:t>
            </a:r>
          </a:p>
          <a:p>
            <a:pPr algn="ctr">
              <a:lnSpc>
                <a:spcPct val="110000"/>
              </a:lnSpc>
              <a:buClr>
                <a:srgbClr val="000000"/>
              </a:buClr>
              <a:buSzPct val="100000"/>
              <a:buFont typeface="Verdana" charset="0"/>
              <a:buNone/>
            </a:pPr>
            <a:r>
              <a:rPr lang="es-CO" altLang="es-ES_tradnl" sz="3200" dirty="0">
                <a:solidFill>
                  <a:srgbClr val="000000"/>
                </a:solidFill>
                <a:latin typeface="+mn-lt"/>
                <a:ea typeface="Times New Roman" charset="0"/>
                <a:cs typeface="Times New Roman" charset="0"/>
              </a:rPr>
              <a:t>DOCENTE DE PRACTICA MÓNICA HELENA GONZALEZ</a:t>
            </a:r>
          </a:p>
        </p:txBody>
      </p:sp>
      <p:sp>
        <p:nvSpPr>
          <p:cNvPr id="2054" name="Text Box 7"/>
          <p:cNvSpPr txBox="1">
            <a:spLocks noChangeArrowheads="1"/>
          </p:cNvSpPr>
          <p:nvPr/>
        </p:nvSpPr>
        <p:spPr bwMode="auto">
          <a:xfrm>
            <a:off x="2689691" y="22184707"/>
            <a:ext cx="11609387" cy="6480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lnSpc>
                <a:spcPct val="150000"/>
              </a:lnSpc>
            </a:pPr>
            <a:r>
              <a:rPr lang="pt-BR" altLang="es-ES_tradnl" sz="3000" dirty="0">
                <a:solidFill>
                  <a:srgbClr val="000000"/>
                </a:solidFill>
                <a:latin typeface="+mn-lt"/>
              </a:rPr>
              <a:t>	</a:t>
            </a:r>
            <a:r>
              <a:rPr lang="es-ES" sz="2800" dirty="0"/>
              <a:t> En </a:t>
            </a:r>
            <a:r>
              <a:rPr lang="pt-BR" altLang="es-ES_tradnl" sz="2800" dirty="0">
                <a:solidFill>
                  <a:srgbClr val="000000"/>
                </a:solidFill>
                <a:latin typeface="+mn-lt"/>
              </a:rPr>
              <a:t>este informe de practica se </a:t>
            </a:r>
            <a:r>
              <a:rPr lang="es-ES" sz="2800" dirty="0"/>
              <a:t>presentan las principales actividades programada durante la práctica en la empresa mostrando la descripción de las mismas, el análisis  y beneficios alcanzados. La importancia del cumplimiento de las obligaciones tributarias y cuáles son las obligaciones que presenta Interq S A S ante sus clientes, además de las implicaciones que trae consigo el incumplimiento y los errores en la presentación de los impuestos y responsabilidades tributarias, como es el caso de las sanciones por extemporaneidad, sanciones por correcciones, entre otros.</a:t>
            </a:r>
            <a:endParaRPr lang="es-CO" altLang="es-ES_tradnl" sz="2800" dirty="0">
              <a:solidFill>
                <a:srgbClr val="000000"/>
              </a:solidFill>
              <a:latin typeface="+mn-lt"/>
            </a:endParaRPr>
          </a:p>
        </p:txBody>
      </p:sp>
      <p:sp>
        <p:nvSpPr>
          <p:cNvPr id="2055" name="Text Box 4"/>
          <p:cNvSpPr txBox="1">
            <a:spLocks noChangeArrowheads="1"/>
          </p:cNvSpPr>
          <p:nvPr/>
        </p:nvSpPr>
        <p:spPr bwMode="auto">
          <a:xfrm>
            <a:off x="2144797" y="28254581"/>
            <a:ext cx="12986723" cy="784287"/>
          </a:xfrm>
          <a:prstGeom prst="rect">
            <a:avLst/>
          </a:prstGeom>
          <a:solidFill>
            <a:schemeClr val="accent1"/>
          </a:solidFill>
          <a:ln>
            <a:noFill/>
          </a:ln>
          <a:scene3d>
            <a:camera prst="perspectiveAbove"/>
            <a:lightRig rig="threePt" dir="t"/>
          </a:scene3d>
          <a:extLst/>
        </p:spPr>
        <p:txBody>
          <a:bodyPr lIns="102060" tIns="53071" rIns="102060" bIns="53071">
            <a:spAutoFit/>
          </a:bodyPr>
          <a:lstStyle>
            <a:defPPr>
              <a:defRPr lang="pt-BR"/>
            </a:defPPr>
            <a:lvl1pPr algn="ctr" defTabSz="509588" eaLnBrk="0" hangingPunct="0">
              <a:spcBef>
                <a:spcPts val="2263"/>
              </a:spcBef>
              <a:buClr>
                <a:srgbClr val="000000"/>
              </a:buClr>
              <a:buSzPct val="100000"/>
              <a:buFont typeface="Verdana" charset="0"/>
              <a:buNone/>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4400" b="1">
                <a:solidFill>
                  <a:srgbClr val="000000"/>
                </a:solidFill>
                <a:latin typeface="+mn-lt"/>
                <a:ea typeface="Times New Roman" charset="0"/>
                <a:cs typeface="Times New Roman"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9pPr>
          </a:lstStyle>
          <a:p>
            <a:r>
              <a:rPr lang="es-CO" altLang="es-ES_tradnl" dirty="0"/>
              <a:t>ANTECEDENTES DEL TEMA DE INVESTIGACIÓN</a:t>
            </a:r>
          </a:p>
        </p:txBody>
      </p:sp>
      <p:sp>
        <p:nvSpPr>
          <p:cNvPr id="2059" name="Text Box 4"/>
          <p:cNvSpPr txBox="1">
            <a:spLocks noChangeArrowheads="1"/>
          </p:cNvSpPr>
          <p:nvPr/>
        </p:nvSpPr>
        <p:spPr bwMode="auto">
          <a:xfrm>
            <a:off x="2650902" y="29946959"/>
            <a:ext cx="11974512" cy="784287"/>
          </a:xfrm>
          <a:prstGeom prst="rect">
            <a:avLst/>
          </a:prstGeom>
          <a:solidFill>
            <a:schemeClr val="accent1"/>
          </a:solidFill>
          <a:ln>
            <a:noFill/>
          </a:ln>
          <a:scene3d>
            <a:camera prst="perspectiveAbove"/>
            <a:lightRig rig="threePt" dir="t"/>
          </a:scene3d>
          <a:extLst/>
        </p:spPr>
        <p:txBody>
          <a:bodyPr lIns="102060" tIns="53071" rIns="102060" bIns="53071">
            <a:spAutoFit/>
          </a:bodyPr>
          <a:lstStyle>
            <a:defPPr>
              <a:defRPr lang="pt-BR"/>
            </a:defPPr>
            <a:lvl1pPr algn="ctr" defTabSz="509588" eaLnBrk="0" hangingPunct="0">
              <a:spcBef>
                <a:spcPts val="2263"/>
              </a:spcBef>
              <a:buClr>
                <a:srgbClr val="000000"/>
              </a:buClr>
              <a:buSzPct val="100000"/>
              <a:buFont typeface="Verdana" charset="0"/>
              <a:buNone/>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4400" b="1">
                <a:solidFill>
                  <a:srgbClr val="000000"/>
                </a:solidFill>
                <a:latin typeface="+mn-lt"/>
                <a:ea typeface="Times New Roman" charset="0"/>
                <a:cs typeface="Times New Roman"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9pPr>
          </a:lstStyle>
          <a:p>
            <a:r>
              <a:rPr lang="es-CO" altLang="es-ES_tradnl" dirty="0"/>
              <a:t>DESCRIPCIÓN DEL PROBLEMA</a:t>
            </a:r>
          </a:p>
        </p:txBody>
      </p:sp>
      <p:sp>
        <p:nvSpPr>
          <p:cNvPr id="2062" name="Text Box 4"/>
          <p:cNvSpPr txBox="1">
            <a:spLocks noChangeArrowheads="1"/>
          </p:cNvSpPr>
          <p:nvPr/>
        </p:nvSpPr>
        <p:spPr bwMode="auto">
          <a:xfrm>
            <a:off x="2399459" y="40461265"/>
            <a:ext cx="11974512" cy="7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REFERENCIAS</a:t>
            </a:r>
          </a:p>
        </p:txBody>
      </p:sp>
      <p:sp>
        <p:nvSpPr>
          <p:cNvPr id="2063" name="Text Box 7"/>
          <p:cNvSpPr txBox="1">
            <a:spLocks noChangeArrowheads="1"/>
          </p:cNvSpPr>
          <p:nvPr/>
        </p:nvSpPr>
        <p:spPr bwMode="auto">
          <a:xfrm>
            <a:off x="522288" y="41240745"/>
            <a:ext cx="28920233" cy="130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r>
              <a:rPr lang="es-MX" sz="2000" dirty="0"/>
              <a:t>CLAVIJO LEON William, (2005), “Aspectos que se deben considerar en la planeación tributaria” En: Impuestos, </a:t>
            </a:r>
            <a:r>
              <a:rPr lang="es-MX" sz="2000" dirty="0" err="1"/>
              <a:t>Bogota</a:t>
            </a:r>
            <a:r>
              <a:rPr lang="es-MX" sz="2000" dirty="0"/>
              <a:t>, Editorial </a:t>
            </a:r>
            <a:r>
              <a:rPr lang="es-MX" sz="2000" dirty="0" err="1"/>
              <a:t>Legis</a:t>
            </a:r>
            <a:r>
              <a:rPr lang="es-MX" sz="2000" dirty="0"/>
              <a:t> S.A., P 16ª-17; CUSGUEN OLARTE Eduardo, (2007), Estatuto tributario, </a:t>
            </a:r>
            <a:r>
              <a:rPr lang="es-MX" sz="2000" dirty="0" err="1"/>
              <a:t>Bogota</a:t>
            </a:r>
            <a:r>
              <a:rPr lang="es-MX" sz="2000" dirty="0"/>
              <a:t>, D.C-Colombia, Editorial </a:t>
            </a:r>
            <a:r>
              <a:rPr lang="es-MX" sz="2000" dirty="0" err="1"/>
              <a:t>Leyer</a:t>
            </a:r>
            <a:r>
              <a:rPr lang="es-MX" sz="2000" dirty="0"/>
              <a:t>.</a:t>
            </a:r>
            <a:endParaRPr lang="es-ES" sz="2000" i="1" dirty="0"/>
          </a:p>
          <a:p>
            <a:r>
              <a:rPr lang="es-MX" sz="2000" dirty="0"/>
              <a:t>KPMG, (2006), “Boletín legal tributario”, </a:t>
            </a:r>
            <a:r>
              <a:rPr lang="es-MX" sz="2000" dirty="0" err="1"/>
              <a:t>Bogota</a:t>
            </a:r>
            <a:r>
              <a:rPr lang="es-MX" sz="2000" dirty="0"/>
              <a:t>, Impuestos y servicios legales Ltda., </a:t>
            </a:r>
            <a:r>
              <a:rPr lang="es-MX" sz="2000" dirty="0" err="1"/>
              <a:t>Bogota</a:t>
            </a:r>
            <a:r>
              <a:rPr lang="es-MX" sz="2000" dirty="0"/>
              <a:t>.</a:t>
            </a:r>
            <a:endParaRPr lang="es-ES" sz="2000" i="1" dirty="0"/>
          </a:p>
          <a:p>
            <a:r>
              <a:rPr lang="es-MX" sz="2000" dirty="0"/>
              <a:t>PARRA ESCOBAR Armando, (2006), Planeación tributaria: estrategias y objetivos, </a:t>
            </a:r>
            <a:r>
              <a:rPr lang="es-MX" sz="2000" dirty="0" err="1"/>
              <a:t>Bogota</a:t>
            </a:r>
            <a:r>
              <a:rPr lang="es-MX" sz="2000" dirty="0"/>
              <a:t>, </a:t>
            </a:r>
            <a:r>
              <a:rPr lang="es-MX" sz="2000" dirty="0" err="1"/>
              <a:t>Legis</a:t>
            </a:r>
            <a:r>
              <a:rPr lang="es-MX" sz="2000" dirty="0"/>
              <a:t> editorial S.A.</a:t>
            </a:r>
            <a:endParaRPr lang="es-ES" sz="2000" i="1" dirty="0"/>
          </a:p>
          <a:p>
            <a:r>
              <a:rPr lang="es-MX" sz="2000" dirty="0"/>
              <a:t>LEON VALDES Cesar, (1999), Estrategias Financieras de Planeación Tributaria, Cali, 1. Ed, Universidad libre de Colombia.</a:t>
            </a:r>
            <a:endParaRPr lang="es-ES" sz="2000" i="1" dirty="0"/>
          </a:p>
          <a:p>
            <a:endParaRPr lang="es-ES" sz="2000" i="1" dirty="0"/>
          </a:p>
          <a:p>
            <a:pPr algn="just">
              <a:lnSpc>
                <a:spcPct val="150000"/>
              </a:lnSpc>
              <a:buClr>
                <a:srgbClr val="000000"/>
              </a:buClr>
              <a:buSzPct val="100000"/>
              <a:buFont typeface="Verdana" charset="0"/>
              <a:buNone/>
            </a:pPr>
            <a:endParaRPr lang="pt-BR" altLang="es-ES_tradnl" sz="2800" dirty="0">
              <a:solidFill>
                <a:srgbClr val="000000"/>
              </a:solidFill>
              <a:latin typeface="+mn-lt"/>
            </a:endParaRPr>
          </a:p>
        </p:txBody>
      </p:sp>
      <p:sp>
        <p:nvSpPr>
          <p:cNvPr id="2069" name="CaixaDeTexto 31"/>
          <p:cNvSpPr txBox="1">
            <a:spLocks noChangeArrowheads="1"/>
          </p:cNvSpPr>
          <p:nvPr/>
        </p:nvSpPr>
        <p:spPr bwMode="auto">
          <a:xfrm>
            <a:off x="522288" y="978560"/>
            <a:ext cx="23618825"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200">
                <a:solidFill>
                  <a:schemeClr val="tx1"/>
                </a:solidFill>
                <a:latin typeface="Arial" charset="0"/>
                <a:ea typeface="Arial"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8200">
                <a:solidFill>
                  <a:schemeClr val="tx1"/>
                </a:solidFill>
                <a:latin typeface="Arial" charset="0"/>
                <a:ea typeface="Arial" charset="0"/>
                <a:cs typeface="Arial" charset="0"/>
              </a:defRPr>
            </a:lvl9pPr>
          </a:lstStyle>
          <a:p>
            <a:pPr algn="ctr" eaLnBrk="1" hangingPunct="1"/>
            <a:r>
              <a:rPr lang="es-MX" altLang="es-ES_tradnl" sz="5000" b="1" dirty="0"/>
              <a:t>IV COLOQUIO DE INVESTIGACION CONTABLE</a:t>
            </a:r>
          </a:p>
          <a:p>
            <a:pPr algn="ctr" eaLnBrk="1" hangingPunct="1"/>
            <a:r>
              <a:rPr lang="es-ES" altLang="es-ES_tradnl" sz="4400" b="1" i="1" dirty="0">
                <a:solidFill>
                  <a:schemeClr val="tx1">
                    <a:lumMod val="85000"/>
                    <a:lumOff val="15000"/>
                  </a:schemeClr>
                </a:solidFill>
                <a:latin typeface="+mn-lt"/>
              </a:rPr>
              <a:t>SISTEMATIZACIÓN Y APREDIZAJE DE LA PRÁCTICA PROFESIONAL </a:t>
            </a:r>
            <a:r>
              <a:rPr lang="pt-BR" altLang="es-ES_tradnl" sz="4400" b="1" i="1" dirty="0">
                <a:solidFill>
                  <a:schemeClr val="tx1">
                    <a:lumMod val="85000"/>
                    <a:lumOff val="15000"/>
                  </a:schemeClr>
                </a:solidFill>
              </a:rPr>
              <a:t>CONTADURÍA PÚBLICA UVD </a:t>
            </a:r>
            <a:r>
              <a:rPr lang="pt-BR" altLang="es-ES_tradnl" sz="4400" b="1" i="1" dirty="0">
                <a:solidFill>
                  <a:schemeClr val="tx1">
                    <a:lumMod val="85000"/>
                    <a:lumOff val="15000"/>
                  </a:schemeClr>
                </a:solidFill>
                <a:latin typeface="+mn-lt"/>
              </a:rPr>
              <a:t>– VINCULO LABORAL</a:t>
            </a:r>
          </a:p>
        </p:txBody>
      </p:sp>
      <p:cxnSp>
        <p:nvCxnSpPr>
          <p:cNvPr id="2073" name="Conector reto 34"/>
          <p:cNvCxnSpPr>
            <a:cxnSpLocks noChangeShapeType="1"/>
          </p:cNvCxnSpPr>
          <p:nvPr/>
        </p:nvCxnSpPr>
        <p:spPr bwMode="auto">
          <a:xfrm>
            <a:off x="0" y="4554390"/>
            <a:ext cx="23783925" cy="0"/>
          </a:xfrm>
          <a:prstGeom prst="line">
            <a:avLst/>
          </a:prstGeom>
          <a:noFill/>
          <a:ln w="152400">
            <a:solidFill>
              <a:schemeClr val="accent6"/>
            </a:solidFill>
            <a:round/>
            <a:headEnd/>
            <a:tailEnd/>
          </a:ln>
        </p:spPr>
      </p:cxnSp>
      <p:sp>
        <p:nvSpPr>
          <p:cNvPr id="33" name="Text Box 4"/>
          <p:cNvSpPr txBox="1">
            <a:spLocks noChangeArrowheads="1"/>
          </p:cNvSpPr>
          <p:nvPr/>
        </p:nvSpPr>
        <p:spPr bwMode="auto">
          <a:xfrm>
            <a:off x="15157941" y="8874695"/>
            <a:ext cx="11974512" cy="784287"/>
          </a:xfrm>
          <a:prstGeom prst="rect">
            <a:avLst/>
          </a:prstGeom>
          <a:solidFill>
            <a:schemeClr val="accent1"/>
          </a:solidFill>
          <a:ln>
            <a:noFill/>
          </a:ln>
          <a:scene3d>
            <a:camera prst="perspectiveAbove"/>
            <a:lightRig rig="threePt" dir="t"/>
          </a:scene3d>
          <a:extLst/>
        </p:spPr>
        <p:txBody>
          <a:bodyPr lIns="102060" tIns="53071" rIns="102060" bIns="53071">
            <a:spAutoFit/>
          </a:bodyPr>
          <a:lstStyle>
            <a:defPPr>
              <a:defRPr lang="pt-BR"/>
            </a:defPPr>
            <a:lvl1pPr algn="ctr" defTabSz="509588" eaLnBrk="0" hangingPunct="0">
              <a:spcBef>
                <a:spcPts val="2263"/>
              </a:spcBef>
              <a:buClr>
                <a:srgbClr val="000000"/>
              </a:buClr>
              <a:buSzPct val="100000"/>
              <a:buFont typeface="Verdana" charset="0"/>
              <a:buNone/>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4400" b="1">
                <a:solidFill>
                  <a:srgbClr val="000000"/>
                </a:solidFill>
                <a:latin typeface="+mn-lt"/>
                <a:ea typeface="Times New Roman" charset="0"/>
                <a:cs typeface="Times New Roman"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9pPr>
          </a:lstStyle>
          <a:p>
            <a:r>
              <a:rPr lang="es-CO" altLang="es-ES_tradnl" dirty="0"/>
              <a:t>PREGUNTA Y OBJETIVO</a:t>
            </a:r>
          </a:p>
        </p:txBody>
      </p:sp>
      <p:sp>
        <p:nvSpPr>
          <p:cNvPr id="31" name="Text Box 4"/>
          <p:cNvSpPr txBox="1">
            <a:spLocks noChangeArrowheads="1"/>
          </p:cNvSpPr>
          <p:nvPr/>
        </p:nvSpPr>
        <p:spPr bwMode="auto">
          <a:xfrm>
            <a:off x="16777161" y="33299348"/>
            <a:ext cx="11974512" cy="784287"/>
          </a:xfrm>
          <a:prstGeom prst="rect">
            <a:avLst/>
          </a:prstGeom>
          <a:solidFill>
            <a:schemeClr val="accent1"/>
          </a:solidFill>
          <a:ln>
            <a:noFill/>
          </a:ln>
          <a:scene3d>
            <a:camera prst="perspectiveAbove"/>
            <a:lightRig rig="threePt" dir="t"/>
          </a:scene3d>
          <a:extLst/>
        </p:spPr>
        <p:txBody>
          <a:bodyPr wrap="square" lIns="102060" tIns="53071" rIns="102060" bIns="53071">
            <a:spAutoFit/>
          </a:bodyPr>
          <a:lstStyle>
            <a:defPPr>
              <a:defRPr lang="pt-BR"/>
            </a:defPPr>
            <a:lvl1pPr algn="ctr" defTabSz="509588" eaLnBrk="0" hangingPunct="0">
              <a:spcBef>
                <a:spcPts val="2263"/>
              </a:spcBef>
              <a:buClr>
                <a:srgbClr val="000000"/>
              </a:buClr>
              <a:buSzPct val="100000"/>
              <a:buFont typeface="Verdana" charset="0"/>
              <a:buNone/>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4400" b="1">
                <a:solidFill>
                  <a:srgbClr val="000000"/>
                </a:solidFill>
                <a:latin typeface="+mn-lt"/>
                <a:ea typeface="Times New Roman" charset="0"/>
                <a:cs typeface="Times New Roman"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9pPr>
          </a:lstStyle>
          <a:p>
            <a:r>
              <a:rPr lang="es-CO" altLang="es-ES_tradnl" dirty="0"/>
              <a:t>CONCLUSIONES</a:t>
            </a:r>
          </a:p>
        </p:txBody>
      </p:sp>
      <p:sp>
        <p:nvSpPr>
          <p:cNvPr id="34" name="Text Box 7"/>
          <p:cNvSpPr txBox="1">
            <a:spLocks noChangeArrowheads="1"/>
          </p:cNvSpPr>
          <p:nvPr/>
        </p:nvSpPr>
        <p:spPr bwMode="auto">
          <a:xfrm>
            <a:off x="16443371" y="34050899"/>
            <a:ext cx="9713840" cy="6278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nSpc>
                <a:spcPct val="150000"/>
              </a:lnSpc>
            </a:pPr>
            <a:r>
              <a:rPr lang="es-MX" sz="2800" dirty="0"/>
              <a:t>	Es importante que en todo empresa exista un control de calidad en las obligaciones tributarias bien estructurado que cumpla con todos los estándares normativos y está en constante actualización, ya que como sabemos las normas constantemente están cambiando por lo que siempre debemos estar enterados de lo que ocurre con el fin de no incurrir en nuestra obligación que es el tributo</a:t>
            </a:r>
            <a:r>
              <a:rPr lang="es-MX" sz="2800" dirty="0" smtClean="0"/>
              <a:t>. Por lo que analizando nuestros objetivos se cumple acertadamente las obligaciones tributarias con filtración constante.</a:t>
            </a:r>
          </a:p>
          <a:p>
            <a:pPr>
              <a:lnSpc>
                <a:spcPct val="150000"/>
              </a:lnSpc>
            </a:pPr>
            <a:endParaRPr lang="es-ES" sz="3000" dirty="0"/>
          </a:p>
        </p:txBody>
      </p:sp>
      <p:sp>
        <p:nvSpPr>
          <p:cNvPr id="35" name="Text Box 7"/>
          <p:cNvSpPr txBox="1">
            <a:spLocks noChangeArrowheads="1"/>
          </p:cNvSpPr>
          <p:nvPr/>
        </p:nvSpPr>
        <p:spPr bwMode="auto">
          <a:xfrm>
            <a:off x="1899054" y="29112710"/>
            <a:ext cx="11427854" cy="680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lnSpc>
                <a:spcPct val="150000"/>
              </a:lnSpc>
              <a:buClr>
                <a:srgbClr val="000000"/>
              </a:buClr>
            </a:pPr>
            <a:r>
              <a:rPr lang="es-CO" sz="2800" dirty="0"/>
              <a:t>	Tributación y control fiscal. </a:t>
            </a:r>
          </a:p>
          <a:p>
            <a:pPr algn="just">
              <a:lnSpc>
                <a:spcPct val="150000"/>
              </a:lnSpc>
              <a:buClr>
                <a:srgbClr val="000000"/>
              </a:buClr>
            </a:pPr>
            <a:r>
              <a:rPr lang="es-CO" sz="2800" dirty="0"/>
              <a:t> </a:t>
            </a:r>
          </a:p>
        </p:txBody>
      </p:sp>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45043" y="147095"/>
            <a:ext cx="4767335" cy="4767335"/>
          </a:xfrm>
          <a:prstGeom prst="rect">
            <a:avLst/>
          </a:prstGeom>
        </p:spPr>
      </p:pic>
      <p:sp>
        <p:nvSpPr>
          <p:cNvPr id="30" name="Text Box 4"/>
          <p:cNvSpPr txBox="1">
            <a:spLocks noChangeArrowheads="1"/>
          </p:cNvSpPr>
          <p:nvPr/>
        </p:nvSpPr>
        <p:spPr bwMode="auto">
          <a:xfrm>
            <a:off x="2434367" y="8927449"/>
            <a:ext cx="11974512" cy="784287"/>
          </a:xfrm>
          <a:prstGeom prst="rect">
            <a:avLst/>
          </a:prstGeom>
          <a:solidFill>
            <a:schemeClr val="accent1"/>
          </a:solidFill>
          <a:ln>
            <a:noFill/>
          </a:ln>
          <a:scene3d>
            <a:camera prst="perspectiveAbove"/>
            <a:lightRig rig="threePt" dir="t"/>
          </a:scene3d>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RESUMEN</a:t>
            </a:r>
          </a:p>
        </p:txBody>
      </p:sp>
      <p:sp>
        <p:nvSpPr>
          <p:cNvPr id="37" name="Text Box 7"/>
          <p:cNvSpPr txBox="1">
            <a:spLocks noChangeArrowheads="1"/>
          </p:cNvSpPr>
          <p:nvPr/>
        </p:nvSpPr>
        <p:spPr bwMode="auto">
          <a:xfrm>
            <a:off x="2883209" y="10300797"/>
            <a:ext cx="11325104" cy="3614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lnSpc>
                <a:spcPct val="150000"/>
              </a:lnSpc>
            </a:pPr>
            <a:r>
              <a:rPr lang="pt-BR" altLang="es-ES_tradnl" sz="3000" dirty="0">
                <a:solidFill>
                  <a:srgbClr val="000000"/>
                </a:solidFill>
                <a:latin typeface="+mn-lt"/>
              </a:rPr>
              <a:t>	</a:t>
            </a:r>
            <a:r>
              <a:rPr lang="es-ES" sz="3000" dirty="0"/>
              <a:t>La empresa Interq S A S, es una empresa dedicada a la asesoría, gestión contable y financiera, auditoria y revisorías fiscales; el equipo de trabajo no siendo muy numeroso aun, está en constante capacitación para cumplir con todos los requerimientos contables normativos.</a:t>
            </a:r>
            <a:endParaRPr lang="es-CO" altLang="es-ES_tradnl" sz="3000" dirty="0">
              <a:solidFill>
                <a:srgbClr val="000000"/>
              </a:solidFill>
              <a:latin typeface="+mn-lt"/>
            </a:endParaRPr>
          </a:p>
        </p:txBody>
      </p:sp>
      <p:pic>
        <p:nvPicPr>
          <p:cNvPr id="2" name="Imagen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24643" y="14022170"/>
            <a:ext cx="10796401" cy="4356521"/>
          </a:xfrm>
          <a:prstGeom prst="rect">
            <a:avLst/>
          </a:prstGeom>
        </p:spPr>
      </p:pic>
      <p:sp>
        <p:nvSpPr>
          <p:cNvPr id="38" name="Text Box 4"/>
          <p:cNvSpPr txBox="1">
            <a:spLocks noChangeArrowheads="1"/>
          </p:cNvSpPr>
          <p:nvPr/>
        </p:nvSpPr>
        <p:spPr bwMode="auto">
          <a:xfrm>
            <a:off x="2324566" y="18485429"/>
            <a:ext cx="11974512" cy="784287"/>
          </a:xfrm>
          <a:prstGeom prst="rect">
            <a:avLst/>
          </a:prstGeom>
          <a:solidFill>
            <a:schemeClr val="accent1"/>
          </a:solidFill>
          <a:ln>
            <a:noFill/>
          </a:ln>
          <a:scene3d>
            <a:camera prst="perspectiveAbove"/>
            <a:lightRig rig="threePt" dir="t"/>
          </a:scene3d>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PALABRAS CLAVES</a:t>
            </a:r>
          </a:p>
        </p:txBody>
      </p:sp>
      <p:sp>
        <p:nvSpPr>
          <p:cNvPr id="39" name="Text Box 7"/>
          <p:cNvSpPr txBox="1">
            <a:spLocks noChangeArrowheads="1"/>
          </p:cNvSpPr>
          <p:nvPr/>
        </p:nvSpPr>
        <p:spPr bwMode="auto">
          <a:xfrm>
            <a:off x="1974885" y="19209857"/>
            <a:ext cx="13453134" cy="1349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lnSpc>
                <a:spcPct val="150000"/>
              </a:lnSpc>
            </a:pPr>
            <a:r>
              <a:rPr lang="pt-BR" altLang="es-ES_tradnl" sz="3000" dirty="0">
                <a:solidFill>
                  <a:srgbClr val="000000"/>
                </a:solidFill>
                <a:latin typeface="+mn-lt"/>
              </a:rPr>
              <a:t>	</a:t>
            </a:r>
            <a:r>
              <a:rPr lang="es-MX" sz="2800" dirty="0"/>
              <a:t>Convergencia; Impuesto; Balance General o Estado de Situación Financiera; Contabilidad; Gastos deducibles</a:t>
            </a:r>
            <a:endParaRPr lang="es-CO" altLang="es-ES_tradnl" sz="2800" dirty="0">
              <a:solidFill>
                <a:srgbClr val="000000"/>
              </a:solidFill>
              <a:latin typeface="+mn-lt"/>
            </a:endParaRPr>
          </a:p>
        </p:txBody>
      </p:sp>
      <p:sp>
        <p:nvSpPr>
          <p:cNvPr id="41" name="Text Box 4"/>
          <p:cNvSpPr txBox="1">
            <a:spLocks noChangeArrowheads="1"/>
          </p:cNvSpPr>
          <p:nvPr/>
        </p:nvSpPr>
        <p:spPr bwMode="auto">
          <a:xfrm>
            <a:off x="2518316" y="21056169"/>
            <a:ext cx="11974512" cy="784287"/>
          </a:xfrm>
          <a:prstGeom prst="rect">
            <a:avLst/>
          </a:prstGeom>
          <a:solidFill>
            <a:schemeClr val="accent1"/>
          </a:solidFill>
          <a:ln>
            <a:noFill/>
          </a:ln>
          <a:scene3d>
            <a:camera prst="perspectiveAbove"/>
            <a:lightRig rig="threePt" dir="t"/>
          </a:scene3d>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INTRODUCCIÒN</a:t>
            </a:r>
          </a:p>
        </p:txBody>
      </p:sp>
      <p:pic>
        <p:nvPicPr>
          <p:cNvPr id="3" name="Imagen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86389" y="20004283"/>
            <a:ext cx="2337626" cy="2330889"/>
          </a:xfrm>
          <a:prstGeom prst="rect">
            <a:avLst/>
          </a:prstGeom>
        </p:spPr>
      </p:pic>
      <p:pic>
        <p:nvPicPr>
          <p:cNvPr id="5" name="Imagen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492828" y="18131187"/>
            <a:ext cx="4719285" cy="6667743"/>
          </a:xfrm>
          <a:prstGeom prst="rect">
            <a:avLst/>
          </a:prstGeom>
        </p:spPr>
      </p:pic>
      <p:pic>
        <p:nvPicPr>
          <p:cNvPr id="7" name="Imagen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656811" y="33456036"/>
            <a:ext cx="4786560" cy="5047142"/>
          </a:xfrm>
          <a:prstGeom prst="rect">
            <a:avLst/>
          </a:prstGeom>
        </p:spPr>
      </p:pic>
      <p:pic>
        <p:nvPicPr>
          <p:cNvPr id="8" name="Imagen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157211" y="33266612"/>
            <a:ext cx="4122762" cy="6715713"/>
          </a:xfrm>
          <a:prstGeom prst="rect">
            <a:avLst/>
          </a:prstGeom>
        </p:spPr>
      </p:pic>
      <p:sp>
        <p:nvSpPr>
          <p:cNvPr id="42" name="Text Box 4"/>
          <p:cNvSpPr txBox="1">
            <a:spLocks noChangeArrowheads="1"/>
          </p:cNvSpPr>
          <p:nvPr/>
        </p:nvSpPr>
        <p:spPr bwMode="auto">
          <a:xfrm>
            <a:off x="15353653" y="25270650"/>
            <a:ext cx="13093665" cy="784287"/>
          </a:xfrm>
          <a:prstGeom prst="rect">
            <a:avLst/>
          </a:prstGeom>
          <a:solidFill>
            <a:schemeClr val="accent1"/>
          </a:solidFill>
          <a:ln>
            <a:noFill/>
          </a:ln>
          <a:scene3d>
            <a:camera prst="perspectiveAbove"/>
            <a:lightRig rig="threePt" dir="t"/>
          </a:scene3d>
          <a:extLst/>
        </p:spPr>
        <p:txBody>
          <a:bodyPr wrap="square" lIns="102060" tIns="53071" rIns="102060" bIns="53071">
            <a:spAutoFit/>
          </a:bodyPr>
          <a:lstStyle>
            <a:defPPr>
              <a:defRPr lang="pt-BR"/>
            </a:defPPr>
            <a:lvl1pPr algn="ctr" defTabSz="509588" eaLnBrk="0" hangingPunct="0">
              <a:spcBef>
                <a:spcPts val="2263"/>
              </a:spcBef>
              <a:buClr>
                <a:srgbClr val="000000"/>
              </a:buClr>
              <a:buSzPct val="100000"/>
              <a:buFont typeface="Verdana" charset="0"/>
              <a:buNone/>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4400" b="1">
                <a:solidFill>
                  <a:srgbClr val="000000"/>
                </a:solidFill>
                <a:latin typeface="+mn-lt"/>
                <a:ea typeface="Times New Roman" charset="0"/>
                <a:cs typeface="Times New Roman"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9pPr>
          </a:lstStyle>
          <a:p>
            <a:r>
              <a:rPr lang="es-CO" altLang="es-ES_tradnl" dirty="0"/>
              <a:t>RESULTADOS</a:t>
            </a:r>
          </a:p>
        </p:txBody>
      </p:sp>
      <p:pic>
        <p:nvPicPr>
          <p:cNvPr id="43" name="Imagen 42"/>
          <p:cNvPicPr/>
          <p:nvPr/>
        </p:nvPicPr>
        <p:blipFill>
          <a:blip r:embed="rId10">
            <a:extLst>
              <a:ext uri="{28A0092B-C50C-407E-A947-70E740481C1C}">
                <a14:useLocalDpi xmlns:a14="http://schemas.microsoft.com/office/drawing/2010/main" val="0"/>
              </a:ext>
            </a:extLst>
          </a:blip>
          <a:stretch>
            <a:fillRect/>
          </a:stretch>
        </p:blipFill>
        <p:spPr>
          <a:xfrm>
            <a:off x="17588259" y="26211325"/>
            <a:ext cx="9544194" cy="7009829"/>
          </a:xfrm>
          <a:prstGeom prst="rect">
            <a:avLst/>
          </a:prstGeom>
        </p:spPr>
      </p:pic>
      <p:sp>
        <p:nvSpPr>
          <p:cNvPr id="44" name="Text Box 7"/>
          <p:cNvSpPr txBox="1">
            <a:spLocks noChangeArrowheads="1"/>
          </p:cNvSpPr>
          <p:nvPr/>
        </p:nvSpPr>
        <p:spPr bwMode="auto">
          <a:xfrm>
            <a:off x="2465769" y="30701691"/>
            <a:ext cx="7921690" cy="10146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lnSpc>
                <a:spcPct val="150000"/>
              </a:lnSpc>
              <a:buClr>
                <a:srgbClr val="000000"/>
              </a:buClr>
            </a:pPr>
            <a:r>
              <a:rPr lang="es-CO" altLang="es-ES_tradnl" sz="3000" dirty="0">
                <a:solidFill>
                  <a:srgbClr val="000000"/>
                </a:solidFill>
              </a:rPr>
              <a:t>	</a:t>
            </a:r>
            <a:r>
              <a:rPr lang="es-ES" sz="2800" dirty="0"/>
              <a:t>La empresa Interq SAS siendo un Outsourcing tiene que velar con que todos estos requerimientos sean cumplidos por sus clientes, ya que estas obligaciones están bajo su responsabilidad, pero las obligaciones tributarias son solo ejecutadas y montadas a los diferentes entes por una misma persona, no hay otro filtro que revise y autorice los datos que se reportan. Por lo que hay una probabilidad alta de cometer errores tanto para las declaraciones de la misma empresa, como para las declaraciones de los clientes. </a:t>
            </a:r>
            <a:endParaRPr lang="es-CO" altLang="es-ES_tradnl" sz="2800" dirty="0">
              <a:solidFill>
                <a:srgbClr val="000000"/>
              </a:solidFill>
            </a:endParaRPr>
          </a:p>
        </p:txBody>
      </p:sp>
      <p:sp>
        <p:nvSpPr>
          <p:cNvPr id="45" name="Text Box 4"/>
          <p:cNvSpPr txBox="1">
            <a:spLocks noChangeArrowheads="1"/>
          </p:cNvSpPr>
          <p:nvPr/>
        </p:nvSpPr>
        <p:spPr bwMode="auto">
          <a:xfrm>
            <a:off x="15544238" y="18308102"/>
            <a:ext cx="13093665" cy="784287"/>
          </a:xfrm>
          <a:prstGeom prst="rect">
            <a:avLst/>
          </a:prstGeom>
          <a:solidFill>
            <a:schemeClr val="accent1"/>
          </a:solidFill>
          <a:ln>
            <a:noFill/>
          </a:ln>
          <a:scene3d>
            <a:camera prst="perspectiveAbove"/>
            <a:lightRig rig="threePt" dir="t"/>
          </a:scene3d>
          <a:extLst/>
        </p:spPr>
        <p:txBody>
          <a:bodyPr wrap="square" lIns="102060" tIns="53071" rIns="102060" bIns="53071">
            <a:spAutoFit/>
          </a:bodyPr>
          <a:lstStyle>
            <a:defPPr>
              <a:defRPr lang="pt-BR"/>
            </a:defPPr>
            <a:lvl1pPr algn="ctr" defTabSz="509588" eaLnBrk="0" hangingPunct="0">
              <a:spcBef>
                <a:spcPts val="2263"/>
              </a:spcBef>
              <a:buClr>
                <a:srgbClr val="000000"/>
              </a:buClr>
              <a:buSzPct val="100000"/>
              <a:buFont typeface="Verdana" charset="0"/>
              <a:buNone/>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4400" b="1">
                <a:solidFill>
                  <a:srgbClr val="000000"/>
                </a:solidFill>
                <a:latin typeface="+mn-lt"/>
                <a:ea typeface="Times New Roman" charset="0"/>
                <a:cs typeface="Times New Roman"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lvl9pPr>
          </a:lstStyle>
          <a:p>
            <a:r>
              <a:rPr lang="es-CO" altLang="es-ES_tradnl" dirty="0" smtClean="0"/>
              <a:t>PLAN DE TRABAJO</a:t>
            </a:r>
            <a:endParaRPr lang="es-CO" altLang="es-ES_tradnl" dirty="0"/>
          </a:p>
        </p:txBody>
      </p:sp>
      <p:pic>
        <p:nvPicPr>
          <p:cNvPr id="46" name="Imagen 45"/>
          <p:cNvPicPr/>
          <p:nvPr/>
        </p:nvPicPr>
        <p:blipFill rotWithShape="1">
          <a:blip r:embed="rId11"/>
          <a:srcRect b="7975"/>
          <a:stretch/>
        </p:blipFill>
        <p:spPr bwMode="auto">
          <a:xfrm>
            <a:off x="17185564" y="19050158"/>
            <a:ext cx="11550674" cy="5691372"/>
          </a:xfrm>
          <a:prstGeom prst="rect">
            <a:avLst/>
          </a:prstGeom>
          <a:ln>
            <a:noFill/>
          </a:ln>
          <a:extLst>
            <a:ext uri="{53640926-AAD7-44D8-BBD7-CCE9431645EC}">
              <a14:shadowObscured xmlns:a14="http://schemas.microsoft.com/office/drawing/2010/main"/>
            </a:ext>
          </a:extLst>
        </p:spPr>
      </p:pic>
    </p:spTree>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936</TotalTime>
  <Words>215</Words>
  <Application>Microsoft Office PowerPoint</Application>
  <PresentationFormat>Personalizado</PresentationFormat>
  <Paragraphs>35</Paragraphs>
  <Slides>1</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Broadway</vt:lpstr>
      <vt:lpstr>Times New Roman</vt:lpstr>
      <vt:lpstr>Trebuchet MS</vt:lpstr>
      <vt:lpstr>Verdana</vt:lpstr>
      <vt:lpstr>Wingdings 3</vt:lpstr>
      <vt:lpstr>Faceta</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MET1</dc:creator>
  <cp:lastModifiedBy>Usuario de Windows</cp:lastModifiedBy>
  <cp:revision>92</cp:revision>
  <dcterms:created xsi:type="dcterms:W3CDTF">2010-05-03T11:44:14Z</dcterms:created>
  <dcterms:modified xsi:type="dcterms:W3CDTF">2018-08-06T21:02:35Z</dcterms:modified>
</cp:coreProperties>
</file>