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0279975" cy="42808525"/>
  <p:notesSz cx="6797675" cy="9926638"/>
  <p:defaultTextStyle>
    <a:defPPr>
      <a:defRPr lang="pt-BR"/>
    </a:defPPr>
    <a:lvl1pPr algn="l" rtl="0" fontAlgn="base">
      <a:spcBef>
        <a:spcPct val="0"/>
      </a:spcBef>
      <a:spcAft>
        <a:spcPct val="0"/>
      </a:spcAft>
      <a:defRPr sz="8200" kern="1200">
        <a:solidFill>
          <a:schemeClr val="tx1"/>
        </a:solidFill>
        <a:latin typeface="Arial" charset="0"/>
        <a:ea typeface="Arial" charset="0"/>
        <a:cs typeface="Arial" charset="0"/>
      </a:defRPr>
    </a:lvl1pPr>
    <a:lvl2pPr marL="457200" algn="l" rtl="0" fontAlgn="base">
      <a:spcBef>
        <a:spcPct val="0"/>
      </a:spcBef>
      <a:spcAft>
        <a:spcPct val="0"/>
      </a:spcAft>
      <a:defRPr sz="8200" kern="1200">
        <a:solidFill>
          <a:schemeClr val="tx1"/>
        </a:solidFill>
        <a:latin typeface="Arial" charset="0"/>
        <a:ea typeface="Arial" charset="0"/>
        <a:cs typeface="Arial" charset="0"/>
      </a:defRPr>
    </a:lvl2pPr>
    <a:lvl3pPr marL="914400" algn="l" rtl="0" fontAlgn="base">
      <a:spcBef>
        <a:spcPct val="0"/>
      </a:spcBef>
      <a:spcAft>
        <a:spcPct val="0"/>
      </a:spcAft>
      <a:defRPr sz="8200" kern="1200">
        <a:solidFill>
          <a:schemeClr val="tx1"/>
        </a:solidFill>
        <a:latin typeface="Arial" charset="0"/>
        <a:ea typeface="Arial" charset="0"/>
        <a:cs typeface="Arial" charset="0"/>
      </a:defRPr>
    </a:lvl3pPr>
    <a:lvl4pPr marL="1371600" algn="l" rtl="0" fontAlgn="base">
      <a:spcBef>
        <a:spcPct val="0"/>
      </a:spcBef>
      <a:spcAft>
        <a:spcPct val="0"/>
      </a:spcAft>
      <a:defRPr sz="8200" kern="1200">
        <a:solidFill>
          <a:schemeClr val="tx1"/>
        </a:solidFill>
        <a:latin typeface="Arial" charset="0"/>
        <a:ea typeface="Arial" charset="0"/>
        <a:cs typeface="Arial" charset="0"/>
      </a:defRPr>
    </a:lvl4pPr>
    <a:lvl5pPr marL="1828800" algn="l" rtl="0" fontAlgn="base">
      <a:spcBef>
        <a:spcPct val="0"/>
      </a:spcBef>
      <a:spcAft>
        <a:spcPct val="0"/>
      </a:spcAft>
      <a:defRPr sz="8200" kern="1200">
        <a:solidFill>
          <a:schemeClr val="tx1"/>
        </a:solidFill>
        <a:latin typeface="Arial" charset="0"/>
        <a:ea typeface="Arial" charset="0"/>
        <a:cs typeface="Arial" charset="0"/>
      </a:defRPr>
    </a:lvl5pPr>
    <a:lvl6pPr marL="2286000" algn="l" defTabSz="914400" rtl="0" eaLnBrk="1" latinLnBrk="0" hangingPunct="1">
      <a:defRPr sz="8200" kern="1200">
        <a:solidFill>
          <a:schemeClr val="tx1"/>
        </a:solidFill>
        <a:latin typeface="Arial" charset="0"/>
        <a:ea typeface="Arial" charset="0"/>
        <a:cs typeface="Arial" charset="0"/>
      </a:defRPr>
    </a:lvl6pPr>
    <a:lvl7pPr marL="2743200" algn="l" defTabSz="914400" rtl="0" eaLnBrk="1" latinLnBrk="0" hangingPunct="1">
      <a:defRPr sz="8200" kern="1200">
        <a:solidFill>
          <a:schemeClr val="tx1"/>
        </a:solidFill>
        <a:latin typeface="Arial" charset="0"/>
        <a:ea typeface="Arial" charset="0"/>
        <a:cs typeface="Arial" charset="0"/>
      </a:defRPr>
    </a:lvl7pPr>
    <a:lvl8pPr marL="3200400" algn="l" defTabSz="914400" rtl="0" eaLnBrk="1" latinLnBrk="0" hangingPunct="1">
      <a:defRPr sz="8200" kern="1200">
        <a:solidFill>
          <a:schemeClr val="tx1"/>
        </a:solidFill>
        <a:latin typeface="Arial" charset="0"/>
        <a:ea typeface="Arial" charset="0"/>
        <a:cs typeface="Arial" charset="0"/>
      </a:defRPr>
    </a:lvl8pPr>
    <a:lvl9pPr marL="3657600" algn="l" defTabSz="914400" rtl="0" eaLnBrk="1" latinLnBrk="0" hangingPunct="1">
      <a:defRPr sz="8200"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p15:guide id="1" orient="horz" pos="13483">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40" d="100"/>
          <a:sy n="40" d="100"/>
        </p:scale>
        <p:origin x="-12" y="-7026"/>
      </p:cViewPr>
      <p:guideLst>
        <p:guide orient="horz" pos="13483"/>
        <p:guide pos="953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BB2D8A-0404-4D55-83AB-D288E051A2C4}" type="doc">
      <dgm:prSet loTypeId="urn:microsoft.com/office/officeart/2005/8/layout/lProcess2" loCatId="relationship" qsTypeId="urn:microsoft.com/office/officeart/2005/8/quickstyle/simple2" qsCatId="simple" csTypeId="urn:microsoft.com/office/officeart/2005/8/colors/accent1_2" csCatId="accent1" phldr="1"/>
      <dgm:spPr/>
      <dgm:t>
        <a:bodyPr/>
        <a:lstStyle/>
        <a:p>
          <a:endParaRPr lang="es-CO"/>
        </a:p>
      </dgm:t>
    </dgm:pt>
    <dgm:pt modelId="{4F7A8648-3C70-4C70-A917-7C8CC34D1A59}">
      <dgm:prSet phldrT="[Texto]"/>
      <dgm:spPr/>
      <dgm:t>
        <a:bodyPr/>
        <a:lstStyle/>
        <a:p>
          <a:r>
            <a:rPr lang="es-CO"/>
            <a:t>Teoría</a:t>
          </a:r>
        </a:p>
      </dgm:t>
    </dgm:pt>
    <dgm:pt modelId="{12D23FB2-8C7B-4D3C-BB1E-A47032BCFAE1}" type="parTrans" cxnId="{3FF13990-7BAE-4B43-843D-FF286F9B78E6}">
      <dgm:prSet/>
      <dgm:spPr/>
      <dgm:t>
        <a:bodyPr/>
        <a:lstStyle/>
        <a:p>
          <a:endParaRPr lang="es-CO"/>
        </a:p>
      </dgm:t>
    </dgm:pt>
    <dgm:pt modelId="{53726736-F489-4956-8972-1BCC5CC52606}" type="sibTrans" cxnId="{3FF13990-7BAE-4B43-843D-FF286F9B78E6}">
      <dgm:prSet/>
      <dgm:spPr/>
      <dgm:t>
        <a:bodyPr/>
        <a:lstStyle/>
        <a:p>
          <a:endParaRPr lang="es-CO"/>
        </a:p>
      </dgm:t>
    </dgm:pt>
    <dgm:pt modelId="{1232A01A-A163-45E6-BAAC-348DF0FBF6E8}">
      <dgm:prSet phldrT="[Texto]"/>
      <dgm:spPr/>
      <dgm:t>
        <a:bodyPr/>
        <a:lstStyle/>
        <a:p>
          <a:pPr algn="just"/>
          <a:r>
            <a:rPr lang="es-CO" dirty="0" smtClean="0">
              <a:solidFill>
                <a:schemeClr val="tx1"/>
              </a:solidFill>
            </a:rPr>
            <a:t>Horngen (2000) afirma: “Los buenos procedimientos de control de inventario requieren un conteo físico de cada una de las mercancías del inventario por lo menos anualmente, sin importar si se aplica el sistema periódico o el perpetuo”. (p.224)</a:t>
          </a:r>
          <a:endParaRPr lang="es-CO" dirty="0">
            <a:solidFill>
              <a:schemeClr val="tx1"/>
            </a:solidFill>
          </a:endParaRPr>
        </a:p>
      </dgm:t>
    </dgm:pt>
    <dgm:pt modelId="{DE9236A3-37E1-42B6-A01B-C163B7453EDB}" type="parTrans" cxnId="{424E63F2-E0D9-4D8E-B803-30D7468272C1}">
      <dgm:prSet/>
      <dgm:spPr/>
      <dgm:t>
        <a:bodyPr/>
        <a:lstStyle/>
        <a:p>
          <a:endParaRPr lang="es-CO"/>
        </a:p>
      </dgm:t>
    </dgm:pt>
    <dgm:pt modelId="{45D9A1AF-FCC1-488C-B2C0-044DEF136ACB}" type="sibTrans" cxnId="{424E63F2-E0D9-4D8E-B803-30D7468272C1}">
      <dgm:prSet/>
      <dgm:spPr/>
      <dgm:t>
        <a:bodyPr/>
        <a:lstStyle/>
        <a:p>
          <a:endParaRPr lang="es-CO"/>
        </a:p>
      </dgm:t>
    </dgm:pt>
    <dgm:pt modelId="{1F1AD757-5698-42AB-AEBC-05E03BAA879C}">
      <dgm:prSet phldrT="[Texto]"/>
      <dgm:spPr/>
      <dgm:t>
        <a:bodyPr/>
        <a:lstStyle/>
        <a:p>
          <a:pPr algn="just"/>
          <a:r>
            <a:rPr lang="es-CO" dirty="0" smtClean="0">
              <a:solidFill>
                <a:schemeClr val="tx1"/>
              </a:solidFill>
            </a:rPr>
            <a:t>Krajewski, L y Ritzman, L. (2000) como mencionan “Errores de Información: Los errores cometidos en los pronósticos de demanda pueden inducir a una empresa a hacer pedidos excesivos, o insuficientes, de materiales y servicios.”. (p.482). </a:t>
          </a:r>
          <a:endParaRPr lang="es-CO" dirty="0">
            <a:solidFill>
              <a:schemeClr val="tx1"/>
            </a:solidFill>
          </a:endParaRPr>
        </a:p>
      </dgm:t>
    </dgm:pt>
    <dgm:pt modelId="{2F75EE49-3453-4E33-A9A7-D21F83E52D76}" type="parTrans" cxnId="{D38FD5F3-BC74-4631-BF87-2189A13C8AAF}">
      <dgm:prSet/>
      <dgm:spPr/>
      <dgm:t>
        <a:bodyPr/>
        <a:lstStyle/>
        <a:p>
          <a:endParaRPr lang="es-CO"/>
        </a:p>
      </dgm:t>
    </dgm:pt>
    <dgm:pt modelId="{89FA214D-2D57-4738-8A4C-9C6B62B05295}" type="sibTrans" cxnId="{D38FD5F3-BC74-4631-BF87-2189A13C8AAF}">
      <dgm:prSet/>
      <dgm:spPr/>
      <dgm:t>
        <a:bodyPr/>
        <a:lstStyle/>
        <a:p>
          <a:endParaRPr lang="es-CO"/>
        </a:p>
      </dgm:t>
    </dgm:pt>
    <dgm:pt modelId="{E65E3FD2-8245-43CB-956A-9D46A37CA084}">
      <dgm:prSet phldrT="[Texto]"/>
      <dgm:spPr/>
      <dgm:t>
        <a:bodyPr/>
        <a:lstStyle/>
        <a:p>
          <a:pPr algn="just"/>
          <a:r>
            <a:rPr lang="es-CO" dirty="0">
              <a:solidFill>
                <a:sysClr val="windowText" lastClr="000000"/>
              </a:solidFill>
            </a:rPr>
            <a:t>Se debe realizar conteo de inventario de forma física para </a:t>
          </a:r>
          <a:r>
            <a:rPr lang="es-CO" dirty="0" smtClean="0">
              <a:solidFill>
                <a:sysClr val="windowText" lastClr="000000"/>
              </a:solidFill>
            </a:rPr>
            <a:t>asegurarse que el </a:t>
          </a:r>
          <a:r>
            <a:rPr lang="es-CO" dirty="0">
              <a:solidFill>
                <a:sysClr val="windowText" lastClr="000000"/>
              </a:solidFill>
            </a:rPr>
            <a:t>material </a:t>
          </a:r>
          <a:r>
            <a:rPr lang="es-CO" dirty="0" smtClean="0">
              <a:solidFill>
                <a:sysClr val="windowText" lastClr="000000"/>
              </a:solidFill>
            </a:rPr>
            <a:t>reportado si se </a:t>
          </a:r>
          <a:r>
            <a:rPr lang="es-CO" dirty="0">
              <a:solidFill>
                <a:sysClr val="windowText" lastClr="000000"/>
              </a:solidFill>
            </a:rPr>
            <a:t>encuentre en la bodega. </a:t>
          </a:r>
        </a:p>
      </dgm:t>
    </dgm:pt>
    <dgm:pt modelId="{4B51A767-D87C-467C-BA41-F4B35C48C0F4}" type="parTrans" cxnId="{12934B02-24BE-4FEC-ADE1-9DBFEA6E4515}">
      <dgm:prSet/>
      <dgm:spPr/>
      <dgm:t>
        <a:bodyPr/>
        <a:lstStyle/>
        <a:p>
          <a:endParaRPr lang="es-CO"/>
        </a:p>
      </dgm:t>
    </dgm:pt>
    <dgm:pt modelId="{4FB57D38-157B-4DF9-BFB5-D8D70923CA8F}" type="sibTrans" cxnId="{12934B02-24BE-4FEC-ADE1-9DBFEA6E4515}">
      <dgm:prSet/>
      <dgm:spPr/>
      <dgm:t>
        <a:bodyPr/>
        <a:lstStyle/>
        <a:p>
          <a:endParaRPr lang="es-CO"/>
        </a:p>
      </dgm:t>
    </dgm:pt>
    <dgm:pt modelId="{E32F8D58-0F37-494D-82C7-D5DBAA53DEE7}">
      <dgm:prSet phldrT="[Texto]"/>
      <dgm:spPr/>
      <dgm:t>
        <a:bodyPr/>
        <a:lstStyle/>
        <a:p>
          <a:pPr algn="just"/>
          <a:r>
            <a:rPr lang="es-CO" dirty="0">
              <a:solidFill>
                <a:sysClr val="windowText" lastClr="000000"/>
              </a:solidFill>
            </a:rPr>
            <a:t>Cuadros en </a:t>
          </a:r>
          <a:r>
            <a:rPr lang="es-CO" dirty="0" smtClean="0">
              <a:solidFill>
                <a:sysClr val="windowText" lastClr="000000"/>
              </a:solidFill>
            </a:rPr>
            <a:t>Excel </a:t>
          </a:r>
          <a:r>
            <a:rPr lang="es-CO" dirty="0">
              <a:solidFill>
                <a:sysClr val="windowText" lastClr="000000"/>
              </a:solidFill>
            </a:rPr>
            <a:t>para realizar un control de entradas y salidas, con el fin de evitar los errores en la información.</a:t>
          </a:r>
        </a:p>
      </dgm:t>
    </dgm:pt>
    <dgm:pt modelId="{95C868BD-0043-4509-B393-41C36CF2A71A}" type="parTrans" cxnId="{5C20809A-CDF9-4589-8ADA-51AAE5373FBC}">
      <dgm:prSet/>
      <dgm:spPr/>
      <dgm:t>
        <a:bodyPr/>
        <a:lstStyle/>
        <a:p>
          <a:endParaRPr lang="es-CO"/>
        </a:p>
      </dgm:t>
    </dgm:pt>
    <dgm:pt modelId="{5B153083-38F1-4B50-BDCE-661070FF7251}" type="sibTrans" cxnId="{5C20809A-CDF9-4589-8ADA-51AAE5373FBC}">
      <dgm:prSet/>
      <dgm:spPr/>
      <dgm:t>
        <a:bodyPr/>
        <a:lstStyle/>
        <a:p>
          <a:endParaRPr lang="es-CO"/>
        </a:p>
      </dgm:t>
    </dgm:pt>
    <dgm:pt modelId="{6ACEEC24-740E-4CC6-8C15-31F71E8D675D}">
      <dgm:prSet phldrT="[Texto]"/>
      <dgm:spPr/>
      <dgm:t>
        <a:bodyPr/>
        <a:lstStyle/>
        <a:p>
          <a:r>
            <a:rPr lang="es-CO" dirty="0"/>
            <a:t>Práctica</a:t>
          </a:r>
        </a:p>
      </dgm:t>
    </dgm:pt>
    <dgm:pt modelId="{4B5C340A-C7DC-4D2B-9154-8C91FB11C761}" type="sibTrans" cxnId="{3C672BC8-2BFB-4EB6-8469-D617143E2D14}">
      <dgm:prSet/>
      <dgm:spPr/>
      <dgm:t>
        <a:bodyPr/>
        <a:lstStyle/>
        <a:p>
          <a:endParaRPr lang="es-CO"/>
        </a:p>
      </dgm:t>
    </dgm:pt>
    <dgm:pt modelId="{02D62706-3E2F-445D-A9DE-E2213FC1791B}" type="parTrans" cxnId="{3C672BC8-2BFB-4EB6-8469-D617143E2D14}">
      <dgm:prSet/>
      <dgm:spPr/>
      <dgm:t>
        <a:bodyPr/>
        <a:lstStyle/>
        <a:p>
          <a:endParaRPr lang="es-CO"/>
        </a:p>
      </dgm:t>
    </dgm:pt>
    <dgm:pt modelId="{4B0FE79D-2EB4-4BC7-A069-12F25871BBC4}" type="pres">
      <dgm:prSet presAssocID="{31BB2D8A-0404-4D55-83AB-D288E051A2C4}" presName="theList" presStyleCnt="0">
        <dgm:presLayoutVars>
          <dgm:dir/>
          <dgm:animLvl val="lvl"/>
          <dgm:resizeHandles val="exact"/>
        </dgm:presLayoutVars>
      </dgm:prSet>
      <dgm:spPr/>
      <dgm:t>
        <a:bodyPr/>
        <a:lstStyle/>
        <a:p>
          <a:endParaRPr lang="es-CO"/>
        </a:p>
      </dgm:t>
    </dgm:pt>
    <dgm:pt modelId="{B429B75B-3A42-4D28-9FC2-E947CF39F24F}" type="pres">
      <dgm:prSet presAssocID="{4F7A8648-3C70-4C70-A917-7C8CC34D1A59}" presName="compNode" presStyleCnt="0"/>
      <dgm:spPr/>
    </dgm:pt>
    <dgm:pt modelId="{650ECDB5-21A1-4D1A-88C1-587B8A3AC1F7}" type="pres">
      <dgm:prSet presAssocID="{4F7A8648-3C70-4C70-A917-7C8CC34D1A59}" presName="aNode" presStyleLbl="bgShp" presStyleIdx="0" presStyleCnt="2" custLinFactNeighborX="-5481" custLinFactNeighborY="8022"/>
      <dgm:spPr/>
      <dgm:t>
        <a:bodyPr/>
        <a:lstStyle/>
        <a:p>
          <a:endParaRPr lang="es-CO"/>
        </a:p>
      </dgm:t>
    </dgm:pt>
    <dgm:pt modelId="{3D69AF6C-7118-4E5B-8BA0-1364F0A89BCE}" type="pres">
      <dgm:prSet presAssocID="{4F7A8648-3C70-4C70-A917-7C8CC34D1A59}" presName="textNode" presStyleLbl="bgShp" presStyleIdx="0" presStyleCnt="2"/>
      <dgm:spPr/>
      <dgm:t>
        <a:bodyPr/>
        <a:lstStyle/>
        <a:p>
          <a:endParaRPr lang="es-CO"/>
        </a:p>
      </dgm:t>
    </dgm:pt>
    <dgm:pt modelId="{F9734C6E-6FAC-4074-83D4-06A196F48D38}" type="pres">
      <dgm:prSet presAssocID="{4F7A8648-3C70-4C70-A917-7C8CC34D1A59}" presName="compChildNode" presStyleCnt="0"/>
      <dgm:spPr/>
    </dgm:pt>
    <dgm:pt modelId="{A7ABB375-4FE2-4E11-84D4-9CE1DB635DF1}" type="pres">
      <dgm:prSet presAssocID="{4F7A8648-3C70-4C70-A917-7C8CC34D1A59}" presName="theInnerList" presStyleCnt="0"/>
      <dgm:spPr/>
    </dgm:pt>
    <dgm:pt modelId="{DA86F46D-C671-4B2C-8DB0-8AFFDE8AD749}" type="pres">
      <dgm:prSet presAssocID="{1232A01A-A163-45E6-BAAC-348DF0FBF6E8}" presName="childNode" presStyleLbl="node1" presStyleIdx="0" presStyleCnt="4" custLinFactNeighborX="328" custLinFactNeighborY="28545">
        <dgm:presLayoutVars>
          <dgm:bulletEnabled val="1"/>
        </dgm:presLayoutVars>
      </dgm:prSet>
      <dgm:spPr/>
      <dgm:t>
        <a:bodyPr/>
        <a:lstStyle/>
        <a:p>
          <a:endParaRPr lang="es-CO"/>
        </a:p>
      </dgm:t>
    </dgm:pt>
    <dgm:pt modelId="{E1244226-EDFC-42BB-BF76-B1E984714B14}" type="pres">
      <dgm:prSet presAssocID="{1232A01A-A163-45E6-BAAC-348DF0FBF6E8}" presName="aSpace2" presStyleCnt="0"/>
      <dgm:spPr/>
    </dgm:pt>
    <dgm:pt modelId="{B251AF93-770F-4E4A-A06C-4E3643D7D13F}" type="pres">
      <dgm:prSet presAssocID="{1F1AD757-5698-42AB-AEBC-05E03BAA879C}" presName="childNode" presStyleLbl="node1" presStyleIdx="1" presStyleCnt="4">
        <dgm:presLayoutVars>
          <dgm:bulletEnabled val="1"/>
        </dgm:presLayoutVars>
      </dgm:prSet>
      <dgm:spPr/>
      <dgm:t>
        <a:bodyPr/>
        <a:lstStyle/>
        <a:p>
          <a:endParaRPr lang="es-CO"/>
        </a:p>
      </dgm:t>
    </dgm:pt>
    <dgm:pt modelId="{A518BA34-B26D-4324-B77C-4BEDAD9A0E76}" type="pres">
      <dgm:prSet presAssocID="{4F7A8648-3C70-4C70-A917-7C8CC34D1A59}" presName="aSpace" presStyleCnt="0"/>
      <dgm:spPr/>
    </dgm:pt>
    <dgm:pt modelId="{4037FAD1-0FAD-42E8-ABB5-CA0BFB520A36}" type="pres">
      <dgm:prSet presAssocID="{6ACEEC24-740E-4CC6-8C15-31F71E8D675D}" presName="compNode" presStyleCnt="0"/>
      <dgm:spPr/>
    </dgm:pt>
    <dgm:pt modelId="{5267AABD-1F3D-42DB-B570-B17CC6230359}" type="pres">
      <dgm:prSet presAssocID="{6ACEEC24-740E-4CC6-8C15-31F71E8D675D}" presName="aNode" presStyleLbl="bgShp" presStyleIdx="1" presStyleCnt="2" custLinFactNeighborX="377" custLinFactNeighborY="3406"/>
      <dgm:spPr/>
      <dgm:t>
        <a:bodyPr/>
        <a:lstStyle/>
        <a:p>
          <a:endParaRPr lang="es-CO"/>
        </a:p>
      </dgm:t>
    </dgm:pt>
    <dgm:pt modelId="{CB268F08-1921-4595-8E67-53C19CD05B80}" type="pres">
      <dgm:prSet presAssocID="{6ACEEC24-740E-4CC6-8C15-31F71E8D675D}" presName="textNode" presStyleLbl="bgShp" presStyleIdx="1" presStyleCnt="2"/>
      <dgm:spPr/>
      <dgm:t>
        <a:bodyPr/>
        <a:lstStyle/>
        <a:p>
          <a:endParaRPr lang="es-CO"/>
        </a:p>
      </dgm:t>
    </dgm:pt>
    <dgm:pt modelId="{31C034C3-005C-4C2D-9DD8-F5D73A112A51}" type="pres">
      <dgm:prSet presAssocID="{6ACEEC24-740E-4CC6-8C15-31F71E8D675D}" presName="compChildNode" presStyleCnt="0"/>
      <dgm:spPr/>
    </dgm:pt>
    <dgm:pt modelId="{9874BE72-4BDB-47A6-800A-4FD7746B61E3}" type="pres">
      <dgm:prSet presAssocID="{6ACEEC24-740E-4CC6-8C15-31F71E8D675D}" presName="theInnerList" presStyleCnt="0"/>
      <dgm:spPr/>
    </dgm:pt>
    <dgm:pt modelId="{EE85A746-45B1-4605-9717-D4A304FC01A9}" type="pres">
      <dgm:prSet presAssocID="{E65E3FD2-8245-43CB-956A-9D46A37CA084}" presName="childNode" presStyleLbl="node1" presStyleIdx="2" presStyleCnt="4">
        <dgm:presLayoutVars>
          <dgm:bulletEnabled val="1"/>
        </dgm:presLayoutVars>
      </dgm:prSet>
      <dgm:spPr/>
      <dgm:t>
        <a:bodyPr/>
        <a:lstStyle/>
        <a:p>
          <a:endParaRPr lang="es-CO"/>
        </a:p>
      </dgm:t>
    </dgm:pt>
    <dgm:pt modelId="{4883AC2F-3BC7-42CB-AD8D-364F7BD38C1E}" type="pres">
      <dgm:prSet presAssocID="{E65E3FD2-8245-43CB-956A-9D46A37CA084}" presName="aSpace2" presStyleCnt="0"/>
      <dgm:spPr/>
    </dgm:pt>
    <dgm:pt modelId="{72A6746F-61D3-4361-A8EE-6FCAA9C40E95}" type="pres">
      <dgm:prSet presAssocID="{E32F8D58-0F37-494D-82C7-D5DBAA53DEE7}" presName="childNode" presStyleLbl="node1" presStyleIdx="3" presStyleCnt="4">
        <dgm:presLayoutVars>
          <dgm:bulletEnabled val="1"/>
        </dgm:presLayoutVars>
      </dgm:prSet>
      <dgm:spPr/>
      <dgm:t>
        <a:bodyPr/>
        <a:lstStyle/>
        <a:p>
          <a:endParaRPr lang="es-CO"/>
        </a:p>
      </dgm:t>
    </dgm:pt>
  </dgm:ptLst>
  <dgm:cxnLst>
    <dgm:cxn modelId="{424E63F2-E0D9-4D8E-B803-30D7468272C1}" srcId="{4F7A8648-3C70-4C70-A917-7C8CC34D1A59}" destId="{1232A01A-A163-45E6-BAAC-348DF0FBF6E8}" srcOrd="0" destOrd="0" parTransId="{DE9236A3-37E1-42B6-A01B-C163B7453EDB}" sibTransId="{45D9A1AF-FCC1-488C-B2C0-044DEF136ACB}"/>
    <dgm:cxn modelId="{4C59134C-E663-4C90-B7A4-200E28C3B587}" type="presOf" srcId="{1232A01A-A163-45E6-BAAC-348DF0FBF6E8}" destId="{DA86F46D-C671-4B2C-8DB0-8AFFDE8AD749}" srcOrd="0" destOrd="0" presId="urn:microsoft.com/office/officeart/2005/8/layout/lProcess2"/>
    <dgm:cxn modelId="{3C672BC8-2BFB-4EB6-8469-D617143E2D14}" srcId="{31BB2D8A-0404-4D55-83AB-D288E051A2C4}" destId="{6ACEEC24-740E-4CC6-8C15-31F71E8D675D}" srcOrd="1" destOrd="0" parTransId="{02D62706-3E2F-445D-A9DE-E2213FC1791B}" sibTransId="{4B5C340A-C7DC-4D2B-9154-8C91FB11C761}"/>
    <dgm:cxn modelId="{E493E169-7A55-4FB0-808F-B2536EB886DE}" type="presOf" srcId="{6ACEEC24-740E-4CC6-8C15-31F71E8D675D}" destId="{CB268F08-1921-4595-8E67-53C19CD05B80}" srcOrd="1" destOrd="0" presId="urn:microsoft.com/office/officeart/2005/8/layout/lProcess2"/>
    <dgm:cxn modelId="{3FF13990-7BAE-4B43-843D-FF286F9B78E6}" srcId="{31BB2D8A-0404-4D55-83AB-D288E051A2C4}" destId="{4F7A8648-3C70-4C70-A917-7C8CC34D1A59}" srcOrd="0" destOrd="0" parTransId="{12D23FB2-8C7B-4D3C-BB1E-A47032BCFAE1}" sibTransId="{53726736-F489-4956-8972-1BCC5CC52606}"/>
    <dgm:cxn modelId="{5C20809A-CDF9-4589-8ADA-51AAE5373FBC}" srcId="{6ACEEC24-740E-4CC6-8C15-31F71E8D675D}" destId="{E32F8D58-0F37-494D-82C7-D5DBAA53DEE7}" srcOrd="1" destOrd="0" parTransId="{95C868BD-0043-4509-B393-41C36CF2A71A}" sibTransId="{5B153083-38F1-4B50-BDCE-661070FF7251}"/>
    <dgm:cxn modelId="{0DC09630-73D7-448D-BA5A-E35EB8A585AA}" type="presOf" srcId="{1F1AD757-5698-42AB-AEBC-05E03BAA879C}" destId="{B251AF93-770F-4E4A-A06C-4E3643D7D13F}" srcOrd="0" destOrd="0" presId="urn:microsoft.com/office/officeart/2005/8/layout/lProcess2"/>
    <dgm:cxn modelId="{D0851D37-3CDC-4EAD-BE22-27EC6CCBD688}" type="presOf" srcId="{4F7A8648-3C70-4C70-A917-7C8CC34D1A59}" destId="{650ECDB5-21A1-4D1A-88C1-587B8A3AC1F7}" srcOrd="0" destOrd="0" presId="urn:microsoft.com/office/officeart/2005/8/layout/lProcess2"/>
    <dgm:cxn modelId="{6CF49E11-A9B0-44D4-9A3C-0F14DF1A381E}" type="presOf" srcId="{E32F8D58-0F37-494D-82C7-D5DBAA53DEE7}" destId="{72A6746F-61D3-4361-A8EE-6FCAA9C40E95}" srcOrd="0" destOrd="0" presId="urn:microsoft.com/office/officeart/2005/8/layout/lProcess2"/>
    <dgm:cxn modelId="{D38FD5F3-BC74-4631-BF87-2189A13C8AAF}" srcId="{4F7A8648-3C70-4C70-A917-7C8CC34D1A59}" destId="{1F1AD757-5698-42AB-AEBC-05E03BAA879C}" srcOrd="1" destOrd="0" parTransId="{2F75EE49-3453-4E33-A9A7-D21F83E52D76}" sibTransId="{89FA214D-2D57-4738-8A4C-9C6B62B05295}"/>
    <dgm:cxn modelId="{28EA4950-4882-4BFC-8515-16080FDD60D2}" type="presOf" srcId="{31BB2D8A-0404-4D55-83AB-D288E051A2C4}" destId="{4B0FE79D-2EB4-4BC7-A069-12F25871BBC4}" srcOrd="0" destOrd="0" presId="urn:microsoft.com/office/officeart/2005/8/layout/lProcess2"/>
    <dgm:cxn modelId="{E8CD6BA9-5A0A-4547-95EB-359D0B1CD450}" type="presOf" srcId="{4F7A8648-3C70-4C70-A917-7C8CC34D1A59}" destId="{3D69AF6C-7118-4E5B-8BA0-1364F0A89BCE}" srcOrd="1" destOrd="0" presId="urn:microsoft.com/office/officeart/2005/8/layout/lProcess2"/>
    <dgm:cxn modelId="{15320E21-3FA2-45AA-84DB-4EEE9D53C4B2}" type="presOf" srcId="{E65E3FD2-8245-43CB-956A-9D46A37CA084}" destId="{EE85A746-45B1-4605-9717-D4A304FC01A9}" srcOrd="0" destOrd="0" presId="urn:microsoft.com/office/officeart/2005/8/layout/lProcess2"/>
    <dgm:cxn modelId="{12934B02-24BE-4FEC-ADE1-9DBFEA6E4515}" srcId="{6ACEEC24-740E-4CC6-8C15-31F71E8D675D}" destId="{E65E3FD2-8245-43CB-956A-9D46A37CA084}" srcOrd="0" destOrd="0" parTransId="{4B51A767-D87C-467C-BA41-F4B35C48C0F4}" sibTransId="{4FB57D38-157B-4DF9-BFB5-D8D70923CA8F}"/>
    <dgm:cxn modelId="{653A0BA4-5B0A-4ECD-8B92-3F73CB5697C3}" type="presOf" srcId="{6ACEEC24-740E-4CC6-8C15-31F71E8D675D}" destId="{5267AABD-1F3D-42DB-B570-B17CC6230359}" srcOrd="0" destOrd="0" presId="urn:microsoft.com/office/officeart/2005/8/layout/lProcess2"/>
    <dgm:cxn modelId="{42322202-E6F8-46F5-89CC-4DE3852D7E3E}" type="presParOf" srcId="{4B0FE79D-2EB4-4BC7-A069-12F25871BBC4}" destId="{B429B75B-3A42-4D28-9FC2-E947CF39F24F}" srcOrd="0" destOrd="0" presId="urn:microsoft.com/office/officeart/2005/8/layout/lProcess2"/>
    <dgm:cxn modelId="{1FFEF5D9-380A-4D78-98DF-C2D3C840F760}" type="presParOf" srcId="{B429B75B-3A42-4D28-9FC2-E947CF39F24F}" destId="{650ECDB5-21A1-4D1A-88C1-587B8A3AC1F7}" srcOrd="0" destOrd="0" presId="urn:microsoft.com/office/officeart/2005/8/layout/lProcess2"/>
    <dgm:cxn modelId="{316332C6-52A7-4C5D-949A-647BD9B4C4EE}" type="presParOf" srcId="{B429B75B-3A42-4D28-9FC2-E947CF39F24F}" destId="{3D69AF6C-7118-4E5B-8BA0-1364F0A89BCE}" srcOrd="1" destOrd="0" presId="urn:microsoft.com/office/officeart/2005/8/layout/lProcess2"/>
    <dgm:cxn modelId="{605C374E-B253-4FC6-BBF2-C54309FFF3AC}" type="presParOf" srcId="{B429B75B-3A42-4D28-9FC2-E947CF39F24F}" destId="{F9734C6E-6FAC-4074-83D4-06A196F48D38}" srcOrd="2" destOrd="0" presId="urn:microsoft.com/office/officeart/2005/8/layout/lProcess2"/>
    <dgm:cxn modelId="{12152A65-0708-4804-87A6-82F53C41DAE7}" type="presParOf" srcId="{F9734C6E-6FAC-4074-83D4-06A196F48D38}" destId="{A7ABB375-4FE2-4E11-84D4-9CE1DB635DF1}" srcOrd="0" destOrd="0" presId="urn:microsoft.com/office/officeart/2005/8/layout/lProcess2"/>
    <dgm:cxn modelId="{9C4A697F-FCCC-451C-A43D-8D2A3BD73CA0}" type="presParOf" srcId="{A7ABB375-4FE2-4E11-84D4-9CE1DB635DF1}" destId="{DA86F46D-C671-4B2C-8DB0-8AFFDE8AD749}" srcOrd="0" destOrd="0" presId="urn:microsoft.com/office/officeart/2005/8/layout/lProcess2"/>
    <dgm:cxn modelId="{F77EED05-EC25-4729-AF90-9AF0373150F7}" type="presParOf" srcId="{A7ABB375-4FE2-4E11-84D4-9CE1DB635DF1}" destId="{E1244226-EDFC-42BB-BF76-B1E984714B14}" srcOrd="1" destOrd="0" presId="urn:microsoft.com/office/officeart/2005/8/layout/lProcess2"/>
    <dgm:cxn modelId="{B331CF86-8630-4D8A-A9E4-925DE4C1E020}" type="presParOf" srcId="{A7ABB375-4FE2-4E11-84D4-9CE1DB635DF1}" destId="{B251AF93-770F-4E4A-A06C-4E3643D7D13F}" srcOrd="2" destOrd="0" presId="urn:microsoft.com/office/officeart/2005/8/layout/lProcess2"/>
    <dgm:cxn modelId="{620739A5-5221-4B47-9B8C-8A1C045C9C36}" type="presParOf" srcId="{4B0FE79D-2EB4-4BC7-A069-12F25871BBC4}" destId="{A518BA34-B26D-4324-B77C-4BEDAD9A0E76}" srcOrd="1" destOrd="0" presId="urn:microsoft.com/office/officeart/2005/8/layout/lProcess2"/>
    <dgm:cxn modelId="{ED61982B-CF34-4AAA-985B-7CE0E57A3646}" type="presParOf" srcId="{4B0FE79D-2EB4-4BC7-A069-12F25871BBC4}" destId="{4037FAD1-0FAD-42E8-ABB5-CA0BFB520A36}" srcOrd="2" destOrd="0" presId="urn:microsoft.com/office/officeart/2005/8/layout/lProcess2"/>
    <dgm:cxn modelId="{5EA53A39-1BB6-415E-9206-7BC43598EFCA}" type="presParOf" srcId="{4037FAD1-0FAD-42E8-ABB5-CA0BFB520A36}" destId="{5267AABD-1F3D-42DB-B570-B17CC6230359}" srcOrd="0" destOrd="0" presId="urn:microsoft.com/office/officeart/2005/8/layout/lProcess2"/>
    <dgm:cxn modelId="{B5C9CAAC-8932-4CF4-9DA5-F13C5BAC04CB}" type="presParOf" srcId="{4037FAD1-0FAD-42E8-ABB5-CA0BFB520A36}" destId="{CB268F08-1921-4595-8E67-53C19CD05B80}" srcOrd="1" destOrd="0" presId="urn:microsoft.com/office/officeart/2005/8/layout/lProcess2"/>
    <dgm:cxn modelId="{D611964B-9981-4665-ADF8-F7C047A50CD4}" type="presParOf" srcId="{4037FAD1-0FAD-42E8-ABB5-CA0BFB520A36}" destId="{31C034C3-005C-4C2D-9DD8-F5D73A112A51}" srcOrd="2" destOrd="0" presId="urn:microsoft.com/office/officeart/2005/8/layout/lProcess2"/>
    <dgm:cxn modelId="{EE04BDAD-2AB7-4449-B372-2F43DE270D1A}" type="presParOf" srcId="{31C034C3-005C-4C2D-9DD8-F5D73A112A51}" destId="{9874BE72-4BDB-47A6-800A-4FD7746B61E3}" srcOrd="0" destOrd="0" presId="urn:microsoft.com/office/officeart/2005/8/layout/lProcess2"/>
    <dgm:cxn modelId="{E851CD4E-2F31-4908-9CAF-8C3030847651}" type="presParOf" srcId="{9874BE72-4BDB-47A6-800A-4FD7746B61E3}" destId="{EE85A746-45B1-4605-9717-D4A304FC01A9}" srcOrd="0" destOrd="0" presId="urn:microsoft.com/office/officeart/2005/8/layout/lProcess2"/>
    <dgm:cxn modelId="{E1477F0C-2DCC-4AFB-BDCA-55A4288FC8F5}" type="presParOf" srcId="{9874BE72-4BDB-47A6-800A-4FD7746B61E3}" destId="{4883AC2F-3BC7-42CB-AD8D-364F7BD38C1E}" srcOrd="1" destOrd="0" presId="urn:microsoft.com/office/officeart/2005/8/layout/lProcess2"/>
    <dgm:cxn modelId="{E36BE719-D5EC-4544-B2F3-DAD2FF648114}" type="presParOf" srcId="{9874BE72-4BDB-47A6-800A-4FD7746B61E3}" destId="{72A6746F-61D3-4361-A8EE-6FCAA9C40E95}" srcOrd="2" destOrd="0" presId="urn:microsoft.com/office/officeart/2005/8/layout/lProcess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487D9C-B4D1-4F46-82C9-44C1073575B2}"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s-CO"/>
        </a:p>
      </dgm:t>
    </dgm:pt>
    <dgm:pt modelId="{C4B5A25E-1C8A-4AF7-913D-6B9460B9D2AC}">
      <dgm:prSet phldrT="[Texto]"/>
      <dgm:spPr/>
      <dgm:t>
        <a:bodyPr/>
        <a:lstStyle/>
        <a:p>
          <a:r>
            <a:rPr lang="es-CO" b="1" dirty="0">
              <a:solidFill>
                <a:schemeClr val="tx1"/>
              </a:solidFill>
            </a:rPr>
            <a:t>¿Cuáles son los controles adecuados para el proceso de inventarios de la empresa Oil Power S.A.S.?</a:t>
          </a:r>
        </a:p>
      </dgm:t>
    </dgm:pt>
    <dgm:pt modelId="{E14C475C-7B81-480A-BF7C-6039850D2005}" type="parTrans" cxnId="{8C267090-63B5-414C-A0F7-2795BB8CB863}">
      <dgm:prSet/>
      <dgm:spPr/>
      <dgm:t>
        <a:bodyPr/>
        <a:lstStyle/>
        <a:p>
          <a:endParaRPr lang="es-CO"/>
        </a:p>
      </dgm:t>
    </dgm:pt>
    <dgm:pt modelId="{47A696EF-BF45-454F-B6B1-73F02AFAAD77}" type="sibTrans" cxnId="{8C267090-63B5-414C-A0F7-2795BB8CB863}">
      <dgm:prSet/>
      <dgm:spPr/>
      <dgm:t>
        <a:bodyPr/>
        <a:lstStyle/>
        <a:p>
          <a:endParaRPr lang="es-CO"/>
        </a:p>
      </dgm:t>
    </dgm:pt>
    <dgm:pt modelId="{03D290AC-2176-4303-B0A5-D59A962CF7AA}">
      <dgm:prSet phldrT="[Texto]"/>
      <dgm:spPr/>
      <dgm:t>
        <a:bodyPr/>
        <a:lstStyle/>
        <a:p>
          <a:pPr algn="l"/>
          <a:r>
            <a:rPr lang="es-CO" b="1" dirty="0">
              <a:solidFill>
                <a:schemeClr val="tx1"/>
              </a:solidFill>
            </a:rPr>
            <a:t>Síntomas:</a:t>
          </a:r>
        </a:p>
        <a:p>
          <a:pPr algn="l"/>
          <a:r>
            <a:rPr lang="es-CO" dirty="0" smtClean="0">
              <a:solidFill>
                <a:schemeClr val="tx1"/>
              </a:solidFill>
            </a:rPr>
            <a:t>Pérdida </a:t>
          </a:r>
          <a:r>
            <a:rPr lang="es-CO" dirty="0">
              <a:solidFill>
                <a:schemeClr val="tx1"/>
              </a:solidFill>
            </a:rPr>
            <a:t>de </a:t>
          </a:r>
          <a:r>
            <a:rPr lang="es-CO" dirty="0" smtClean="0">
              <a:solidFill>
                <a:schemeClr val="tx1"/>
              </a:solidFill>
            </a:rPr>
            <a:t>material.</a:t>
          </a:r>
          <a:endParaRPr lang="es-CO" dirty="0">
            <a:solidFill>
              <a:schemeClr val="tx1"/>
            </a:solidFill>
          </a:endParaRPr>
        </a:p>
        <a:p>
          <a:pPr algn="l"/>
          <a:r>
            <a:rPr lang="es-CO" dirty="0">
              <a:solidFill>
                <a:schemeClr val="tx1"/>
              </a:solidFill>
            </a:rPr>
            <a:t>No hay control de </a:t>
          </a:r>
          <a:r>
            <a:rPr lang="es-CO" dirty="0" smtClean="0">
              <a:solidFill>
                <a:schemeClr val="tx1"/>
              </a:solidFill>
            </a:rPr>
            <a:t>existencias.</a:t>
          </a:r>
          <a:endParaRPr lang="es-CO" dirty="0">
            <a:solidFill>
              <a:schemeClr val="tx1"/>
            </a:solidFill>
          </a:endParaRPr>
        </a:p>
        <a:p>
          <a:pPr algn="l"/>
          <a:r>
            <a:rPr lang="es-CO" dirty="0">
              <a:solidFill>
                <a:schemeClr val="tx1"/>
              </a:solidFill>
            </a:rPr>
            <a:t>Almacenamiento </a:t>
          </a:r>
          <a:r>
            <a:rPr lang="es-CO" dirty="0" smtClean="0">
              <a:solidFill>
                <a:schemeClr val="tx1"/>
              </a:solidFill>
            </a:rPr>
            <a:t>inadecuado. </a:t>
          </a:r>
          <a:endParaRPr lang="es-CO" dirty="0">
            <a:solidFill>
              <a:schemeClr val="tx1"/>
            </a:solidFill>
          </a:endParaRPr>
        </a:p>
      </dgm:t>
    </dgm:pt>
    <dgm:pt modelId="{7950D9E8-8E47-4DBE-AF22-DA91D3B548EA}" type="parTrans" cxnId="{FB60C590-430B-4E8F-B8DC-976A341231C0}">
      <dgm:prSet/>
      <dgm:spPr/>
      <dgm:t>
        <a:bodyPr/>
        <a:lstStyle/>
        <a:p>
          <a:endParaRPr lang="es-CO"/>
        </a:p>
      </dgm:t>
    </dgm:pt>
    <dgm:pt modelId="{51F142E8-D5A3-4069-8399-7E482BF7235C}" type="sibTrans" cxnId="{FB60C590-430B-4E8F-B8DC-976A341231C0}">
      <dgm:prSet/>
      <dgm:spPr/>
      <dgm:t>
        <a:bodyPr/>
        <a:lstStyle/>
        <a:p>
          <a:endParaRPr lang="es-CO"/>
        </a:p>
      </dgm:t>
    </dgm:pt>
    <dgm:pt modelId="{CB0426C2-F7A9-4729-AB33-0CD807640A23}">
      <dgm:prSet phldrT="[Texto]"/>
      <dgm:spPr/>
      <dgm:t>
        <a:bodyPr/>
        <a:lstStyle/>
        <a:p>
          <a:pPr algn="l"/>
          <a:r>
            <a:rPr lang="es-CO" b="1" dirty="0">
              <a:solidFill>
                <a:schemeClr val="tx1"/>
              </a:solidFill>
            </a:rPr>
            <a:t>Causas:</a:t>
          </a:r>
        </a:p>
        <a:p>
          <a:pPr algn="l"/>
          <a:r>
            <a:rPr lang="es-CO" dirty="0">
              <a:solidFill>
                <a:schemeClr val="tx1"/>
              </a:solidFill>
            </a:rPr>
            <a:t>No </a:t>
          </a:r>
          <a:r>
            <a:rPr lang="es-CO" dirty="0" smtClean="0">
              <a:solidFill>
                <a:schemeClr val="tx1"/>
              </a:solidFill>
            </a:rPr>
            <a:t>se realiza </a:t>
          </a:r>
          <a:r>
            <a:rPr lang="es-CO" dirty="0">
              <a:solidFill>
                <a:schemeClr val="tx1"/>
              </a:solidFill>
            </a:rPr>
            <a:t>conteo </a:t>
          </a:r>
          <a:r>
            <a:rPr lang="es-CO" dirty="0" smtClean="0">
              <a:solidFill>
                <a:schemeClr val="tx1"/>
              </a:solidFill>
            </a:rPr>
            <a:t>físico </a:t>
          </a:r>
          <a:r>
            <a:rPr lang="es-CO" dirty="0">
              <a:solidFill>
                <a:schemeClr val="tx1"/>
              </a:solidFill>
            </a:rPr>
            <a:t>de </a:t>
          </a:r>
          <a:r>
            <a:rPr lang="es-CO" dirty="0" smtClean="0">
              <a:solidFill>
                <a:schemeClr val="tx1"/>
              </a:solidFill>
            </a:rPr>
            <a:t>inventarios.</a:t>
          </a:r>
          <a:endParaRPr lang="es-CO" dirty="0">
            <a:solidFill>
              <a:schemeClr val="tx1"/>
            </a:solidFill>
          </a:endParaRPr>
        </a:p>
        <a:p>
          <a:pPr algn="l"/>
          <a:r>
            <a:rPr lang="es-CO" dirty="0">
              <a:solidFill>
                <a:schemeClr val="tx1"/>
              </a:solidFill>
            </a:rPr>
            <a:t>El control de inventario en </a:t>
          </a:r>
          <a:r>
            <a:rPr lang="es-CO" dirty="0" smtClean="0">
              <a:solidFill>
                <a:schemeClr val="tx1"/>
              </a:solidFill>
            </a:rPr>
            <a:t>Excel </a:t>
          </a:r>
          <a:r>
            <a:rPr lang="es-CO" dirty="0">
              <a:solidFill>
                <a:schemeClr val="tx1"/>
              </a:solidFill>
            </a:rPr>
            <a:t>no se lleva de la manera </a:t>
          </a:r>
          <a:r>
            <a:rPr lang="es-CO" dirty="0" smtClean="0">
              <a:solidFill>
                <a:schemeClr val="tx1"/>
              </a:solidFill>
            </a:rPr>
            <a:t>adecuada.</a:t>
          </a:r>
          <a:endParaRPr lang="es-CO" dirty="0">
            <a:solidFill>
              <a:schemeClr val="tx1"/>
            </a:solidFill>
          </a:endParaRPr>
        </a:p>
      </dgm:t>
    </dgm:pt>
    <dgm:pt modelId="{C9201ECA-AB39-499B-B5EE-BEB6AF73FE08}" type="parTrans" cxnId="{FDCAACC3-1315-45F7-BC48-B29FF742BC88}">
      <dgm:prSet/>
      <dgm:spPr/>
      <dgm:t>
        <a:bodyPr/>
        <a:lstStyle/>
        <a:p>
          <a:endParaRPr lang="es-CO"/>
        </a:p>
      </dgm:t>
    </dgm:pt>
    <dgm:pt modelId="{3EBA2605-23FC-4FAD-A160-C71493F0C13A}" type="sibTrans" cxnId="{FDCAACC3-1315-45F7-BC48-B29FF742BC88}">
      <dgm:prSet/>
      <dgm:spPr/>
      <dgm:t>
        <a:bodyPr/>
        <a:lstStyle/>
        <a:p>
          <a:endParaRPr lang="es-CO"/>
        </a:p>
      </dgm:t>
    </dgm:pt>
    <dgm:pt modelId="{690975BF-5C28-4715-B2B4-E46F539410D4}">
      <dgm:prSet phldrT="[Texto]"/>
      <dgm:spPr/>
      <dgm:t>
        <a:bodyPr/>
        <a:lstStyle/>
        <a:p>
          <a:pPr algn="l"/>
          <a:r>
            <a:rPr lang="es-CO" b="1" dirty="0" smtClean="0">
              <a:solidFill>
                <a:schemeClr val="tx1"/>
              </a:solidFill>
            </a:rPr>
            <a:t>Pronóstico</a:t>
          </a:r>
          <a:r>
            <a:rPr lang="es-CO" b="1" dirty="0">
              <a:solidFill>
                <a:schemeClr val="tx1"/>
              </a:solidFill>
            </a:rPr>
            <a:t>:</a:t>
          </a:r>
        </a:p>
        <a:p>
          <a:pPr algn="l"/>
          <a:r>
            <a:rPr lang="es-CO" dirty="0">
              <a:solidFill>
                <a:schemeClr val="tx1"/>
              </a:solidFill>
            </a:rPr>
            <a:t>Por falta de controles adecuados para el </a:t>
          </a:r>
          <a:r>
            <a:rPr lang="es-CO" dirty="0" smtClean="0">
              <a:solidFill>
                <a:schemeClr val="tx1"/>
              </a:solidFill>
            </a:rPr>
            <a:t>manejo </a:t>
          </a:r>
          <a:r>
            <a:rPr lang="es-CO" dirty="0">
              <a:solidFill>
                <a:schemeClr val="tx1"/>
              </a:solidFill>
            </a:rPr>
            <a:t>de inventarios y </a:t>
          </a:r>
          <a:r>
            <a:rPr lang="es-CO" dirty="0" smtClean="0">
              <a:solidFill>
                <a:schemeClr val="tx1"/>
              </a:solidFill>
            </a:rPr>
            <a:t>capacitación </a:t>
          </a:r>
          <a:r>
            <a:rPr lang="es-CO" dirty="0">
              <a:solidFill>
                <a:schemeClr val="tx1"/>
              </a:solidFill>
            </a:rPr>
            <a:t>se presenta este </a:t>
          </a:r>
          <a:r>
            <a:rPr lang="es-CO" dirty="0" smtClean="0">
              <a:solidFill>
                <a:schemeClr val="tx1"/>
              </a:solidFill>
            </a:rPr>
            <a:t>inconveniente.</a:t>
          </a:r>
          <a:endParaRPr lang="es-CO" dirty="0">
            <a:solidFill>
              <a:schemeClr val="tx1"/>
            </a:solidFill>
          </a:endParaRPr>
        </a:p>
      </dgm:t>
    </dgm:pt>
    <dgm:pt modelId="{E11CC036-F275-4F0A-BC0D-2B35C768A567}" type="parTrans" cxnId="{306E83EF-0AA9-4CDA-808C-BCF2ADE9CBAD}">
      <dgm:prSet/>
      <dgm:spPr/>
      <dgm:t>
        <a:bodyPr/>
        <a:lstStyle/>
        <a:p>
          <a:endParaRPr lang="es-CO"/>
        </a:p>
      </dgm:t>
    </dgm:pt>
    <dgm:pt modelId="{EC7930E9-6C2B-4DD7-B4C8-4EC0182A0DAF}" type="sibTrans" cxnId="{306E83EF-0AA9-4CDA-808C-BCF2ADE9CBAD}">
      <dgm:prSet/>
      <dgm:spPr/>
      <dgm:t>
        <a:bodyPr/>
        <a:lstStyle/>
        <a:p>
          <a:endParaRPr lang="es-CO"/>
        </a:p>
      </dgm:t>
    </dgm:pt>
    <dgm:pt modelId="{66DB26A5-579F-4FCE-AA5F-3C9BFFC14DE4}">
      <dgm:prSet phldrT="[Texto]"/>
      <dgm:spPr/>
      <dgm:t>
        <a:bodyPr/>
        <a:lstStyle/>
        <a:p>
          <a:pPr algn="l"/>
          <a:r>
            <a:rPr lang="es-CO" b="1" dirty="0">
              <a:solidFill>
                <a:schemeClr val="tx1"/>
              </a:solidFill>
            </a:rPr>
            <a:t>Control: </a:t>
          </a:r>
          <a:endParaRPr lang="es-CO" b="1" dirty="0" smtClean="0">
            <a:solidFill>
              <a:schemeClr val="tx1"/>
            </a:solidFill>
          </a:endParaRPr>
        </a:p>
        <a:p>
          <a:pPr algn="l"/>
          <a:r>
            <a:rPr lang="es-CO" dirty="0" smtClean="0">
              <a:solidFill>
                <a:schemeClr val="tx1"/>
              </a:solidFill>
            </a:rPr>
            <a:t>Cuadros control.</a:t>
          </a:r>
          <a:endParaRPr lang="es-CO" dirty="0">
            <a:solidFill>
              <a:schemeClr val="tx1"/>
            </a:solidFill>
          </a:endParaRPr>
        </a:p>
        <a:p>
          <a:pPr algn="l"/>
          <a:r>
            <a:rPr lang="es-CO" dirty="0">
              <a:solidFill>
                <a:schemeClr val="tx1"/>
              </a:solidFill>
            </a:rPr>
            <a:t>Manual de </a:t>
          </a:r>
          <a:r>
            <a:rPr lang="es-CO" dirty="0" smtClean="0">
              <a:solidFill>
                <a:schemeClr val="tx1"/>
              </a:solidFill>
            </a:rPr>
            <a:t>procesos.</a:t>
          </a:r>
          <a:endParaRPr lang="es-CO" dirty="0">
            <a:solidFill>
              <a:schemeClr val="tx1"/>
            </a:solidFill>
          </a:endParaRPr>
        </a:p>
        <a:p>
          <a:pPr algn="l"/>
          <a:r>
            <a:rPr lang="es-CO" dirty="0" smtClean="0">
              <a:solidFill>
                <a:schemeClr val="tx1"/>
              </a:solidFill>
            </a:rPr>
            <a:t>Capacitación. </a:t>
          </a:r>
          <a:endParaRPr lang="es-CO" dirty="0">
            <a:solidFill>
              <a:schemeClr val="tx1"/>
            </a:solidFill>
          </a:endParaRPr>
        </a:p>
        <a:p>
          <a:pPr algn="l"/>
          <a:r>
            <a:rPr lang="es-CO" dirty="0" smtClean="0">
              <a:solidFill>
                <a:schemeClr val="tx1"/>
              </a:solidFill>
            </a:rPr>
            <a:t>Conteo </a:t>
          </a:r>
          <a:r>
            <a:rPr lang="es-CO" dirty="0" smtClean="0">
              <a:solidFill>
                <a:schemeClr val="tx1"/>
              </a:solidFill>
            </a:rPr>
            <a:t>físico. </a:t>
          </a:r>
          <a:endParaRPr lang="es-CO" dirty="0">
            <a:solidFill>
              <a:schemeClr val="tx1"/>
            </a:solidFill>
          </a:endParaRPr>
        </a:p>
        <a:p>
          <a:pPr algn="l"/>
          <a:r>
            <a:rPr lang="es-CO" dirty="0" smtClean="0">
              <a:solidFill>
                <a:schemeClr val="tx1"/>
              </a:solidFill>
            </a:rPr>
            <a:t>Programa.</a:t>
          </a:r>
          <a:endParaRPr lang="es-CO" dirty="0">
            <a:solidFill>
              <a:schemeClr val="tx1"/>
            </a:solidFill>
          </a:endParaRPr>
        </a:p>
      </dgm:t>
    </dgm:pt>
    <dgm:pt modelId="{8BC293EB-C621-4CE7-9DE0-1171DB5149B0}" type="parTrans" cxnId="{D2AC43F8-0788-4658-A1C1-277E82885338}">
      <dgm:prSet/>
      <dgm:spPr/>
      <dgm:t>
        <a:bodyPr/>
        <a:lstStyle/>
        <a:p>
          <a:endParaRPr lang="es-CO"/>
        </a:p>
      </dgm:t>
    </dgm:pt>
    <dgm:pt modelId="{36B642C1-E52C-4ABC-A7A8-46D01663B8D0}" type="sibTrans" cxnId="{D2AC43F8-0788-4658-A1C1-277E82885338}">
      <dgm:prSet/>
      <dgm:spPr/>
      <dgm:t>
        <a:bodyPr/>
        <a:lstStyle/>
        <a:p>
          <a:endParaRPr lang="es-CO"/>
        </a:p>
      </dgm:t>
    </dgm:pt>
    <dgm:pt modelId="{A99D6869-0233-4F1F-B1DD-CC9EBBE249BE}" type="pres">
      <dgm:prSet presAssocID="{52487D9C-B4D1-4F46-82C9-44C1073575B2}" presName="composite" presStyleCnt="0">
        <dgm:presLayoutVars>
          <dgm:chMax val="1"/>
          <dgm:dir/>
          <dgm:resizeHandles val="exact"/>
        </dgm:presLayoutVars>
      </dgm:prSet>
      <dgm:spPr/>
      <dgm:t>
        <a:bodyPr/>
        <a:lstStyle/>
        <a:p>
          <a:endParaRPr lang="es-CO"/>
        </a:p>
      </dgm:t>
    </dgm:pt>
    <dgm:pt modelId="{6251ED28-F0B4-41B9-AA0A-8A3B97DF664D}" type="pres">
      <dgm:prSet presAssocID="{C4B5A25E-1C8A-4AF7-913D-6B9460B9D2AC}" presName="roof" presStyleLbl="dkBgShp" presStyleIdx="0" presStyleCnt="2" custLinFactNeighborX="-231" custLinFactNeighborY="2012"/>
      <dgm:spPr/>
      <dgm:t>
        <a:bodyPr/>
        <a:lstStyle/>
        <a:p>
          <a:endParaRPr lang="es-CO"/>
        </a:p>
      </dgm:t>
    </dgm:pt>
    <dgm:pt modelId="{406D42D6-0EE4-47EF-98B0-4398EA0283D3}" type="pres">
      <dgm:prSet presAssocID="{C4B5A25E-1C8A-4AF7-913D-6B9460B9D2AC}" presName="pillars" presStyleCnt="0"/>
      <dgm:spPr/>
    </dgm:pt>
    <dgm:pt modelId="{F13898C2-C969-42BA-AF30-D20349FEBF21}" type="pres">
      <dgm:prSet presAssocID="{C4B5A25E-1C8A-4AF7-913D-6B9460B9D2AC}" presName="pillar1" presStyleLbl="node1" presStyleIdx="0" presStyleCnt="4">
        <dgm:presLayoutVars>
          <dgm:bulletEnabled val="1"/>
        </dgm:presLayoutVars>
      </dgm:prSet>
      <dgm:spPr/>
      <dgm:t>
        <a:bodyPr/>
        <a:lstStyle/>
        <a:p>
          <a:endParaRPr lang="es-CO"/>
        </a:p>
      </dgm:t>
    </dgm:pt>
    <dgm:pt modelId="{F07CB4CA-288E-4085-A1ED-6137AD924EE9}" type="pres">
      <dgm:prSet presAssocID="{CB0426C2-F7A9-4729-AB33-0CD807640A23}" presName="pillarX" presStyleLbl="node1" presStyleIdx="1" presStyleCnt="4">
        <dgm:presLayoutVars>
          <dgm:bulletEnabled val="1"/>
        </dgm:presLayoutVars>
      </dgm:prSet>
      <dgm:spPr/>
      <dgm:t>
        <a:bodyPr/>
        <a:lstStyle/>
        <a:p>
          <a:endParaRPr lang="es-CO"/>
        </a:p>
      </dgm:t>
    </dgm:pt>
    <dgm:pt modelId="{E4A11389-6D9B-4C67-BDFB-6F68F79F2821}" type="pres">
      <dgm:prSet presAssocID="{690975BF-5C28-4715-B2B4-E46F539410D4}" presName="pillarX" presStyleLbl="node1" presStyleIdx="2" presStyleCnt="4">
        <dgm:presLayoutVars>
          <dgm:bulletEnabled val="1"/>
        </dgm:presLayoutVars>
      </dgm:prSet>
      <dgm:spPr/>
      <dgm:t>
        <a:bodyPr/>
        <a:lstStyle/>
        <a:p>
          <a:endParaRPr lang="es-CO"/>
        </a:p>
      </dgm:t>
    </dgm:pt>
    <dgm:pt modelId="{9AC6D26F-0E77-4605-B677-83F310DBCA60}" type="pres">
      <dgm:prSet presAssocID="{66DB26A5-579F-4FCE-AA5F-3C9BFFC14DE4}" presName="pillarX" presStyleLbl="node1" presStyleIdx="3" presStyleCnt="4">
        <dgm:presLayoutVars>
          <dgm:bulletEnabled val="1"/>
        </dgm:presLayoutVars>
      </dgm:prSet>
      <dgm:spPr/>
      <dgm:t>
        <a:bodyPr/>
        <a:lstStyle/>
        <a:p>
          <a:endParaRPr lang="es-CO"/>
        </a:p>
      </dgm:t>
    </dgm:pt>
    <dgm:pt modelId="{4B985D89-51A9-461D-BF13-A0D8E5D49C51}" type="pres">
      <dgm:prSet presAssocID="{C4B5A25E-1C8A-4AF7-913D-6B9460B9D2AC}" presName="base" presStyleLbl="dkBgShp" presStyleIdx="1" presStyleCnt="2"/>
      <dgm:spPr/>
    </dgm:pt>
  </dgm:ptLst>
  <dgm:cxnLst>
    <dgm:cxn modelId="{DA009BCE-D581-4870-BC9E-C06B9A75E521}" type="presOf" srcId="{CB0426C2-F7A9-4729-AB33-0CD807640A23}" destId="{F07CB4CA-288E-4085-A1ED-6137AD924EE9}" srcOrd="0" destOrd="0" presId="urn:microsoft.com/office/officeart/2005/8/layout/hList3"/>
    <dgm:cxn modelId="{5649593D-008A-43B9-8ED4-B6B61D50FBB5}" type="presOf" srcId="{03D290AC-2176-4303-B0A5-D59A962CF7AA}" destId="{F13898C2-C969-42BA-AF30-D20349FEBF21}" srcOrd="0" destOrd="0" presId="urn:microsoft.com/office/officeart/2005/8/layout/hList3"/>
    <dgm:cxn modelId="{FD9E60A8-B899-4168-8059-FD0889BEA4CD}" type="presOf" srcId="{690975BF-5C28-4715-B2B4-E46F539410D4}" destId="{E4A11389-6D9B-4C67-BDFB-6F68F79F2821}" srcOrd="0" destOrd="0" presId="urn:microsoft.com/office/officeart/2005/8/layout/hList3"/>
    <dgm:cxn modelId="{A99EF7EB-A40B-4C35-A031-D3E7A016D8A7}" type="presOf" srcId="{C4B5A25E-1C8A-4AF7-913D-6B9460B9D2AC}" destId="{6251ED28-F0B4-41B9-AA0A-8A3B97DF664D}" srcOrd="0" destOrd="0" presId="urn:microsoft.com/office/officeart/2005/8/layout/hList3"/>
    <dgm:cxn modelId="{FDCAACC3-1315-45F7-BC48-B29FF742BC88}" srcId="{C4B5A25E-1C8A-4AF7-913D-6B9460B9D2AC}" destId="{CB0426C2-F7A9-4729-AB33-0CD807640A23}" srcOrd="1" destOrd="0" parTransId="{C9201ECA-AB39-499B-B5EE-BEB6AF73FE08}" sibTransId="{3EBA2605-23FC-4FAD-A160-C71493F0C13A}"/>
    <dgm:cxn modelId="{FB60C590-430B-4E8F-B8DC-976A341231C0}" srcId="{C4B5A25E-1C8A-4AF7-913D-6B9460B9D2AC}" destId="{03D290AC-2176-4303-B0A5-D59A962CF7AA}" srcOrd="0" destOrd="0" parTransId="{7950D9E8-8E47-4DBE-AF22-DA91D3B548EA}" sibTransId="{51F142E8-D5A3-4069-8399-7E482BF7235C}"/>
    <dgm:cxn modelId="{D2AC43F8-0788-4658-A1C1-277E82885338}" srcId="{C4B5A25E-1C8A-4AF7-913D-6B9460B9D2AC}" destId="{66DB26A5-579F-4FCE-AA5F-3C9BFFC14DE4}" srcOrd="3" destOrd="0" parTransId="{8BC293EB-C621-4CE7-9DE0-1171DB5149B0}" sibTransId="{36B642C1-E52C-4ABC-A7A8-46D01663B8D0}"/>
    <dgm:cxn modelId="{8C267090-63B5-414C-A0F7-2795BB8CB863}" srcId="{52487D9C-B4D1-4F46-82C9-44C1073575B2}" destId="{C4B5A25E-1C8A-4AF7-913D-6B9460B9D2AC}" srcOrd="0" destOrd="0" parTransId="{E14C475C-7B81-480A-BF7C-6039850D2005}" sibTransId="{47A696EF-BF45-454F-B6B1-73F02AFAAD77}"/>
    <dgm:cxn modelId="{306E83EF-0AA9-4CDA-808C-BCF2ADE9CBAD}" srcId="{C4B5A25E-1C8A-4AF7-913D-6B9460B9D2AC}" destId="{690975BF-5C28-4715-B2B4-E46F539410D4}" srcOrd="2" destOrd="0" parTransId="{E11CC036-F275-4F0A-BC0D-2B35C768A567}" sibTransId="{EC7930E9-6C2B-4DD7-B4C8-4EC0182A0DAF}"/>
    <dgm:cxn modelId="{C89D0296-4822-4A2F-B82E-B3D125485ED1}" type="presOf" srcId="{66DB26A5-579F-4FCE-AA5F-3C9BFFC14DE4}" destId="{9AC6D26F-0E77-4605-B677-83F310DBCA60}" srcOrd="0" destOrd="0" presId="urn:microsoft.com/office/officeart/2005/8/layout/hList3"/>
    <dgm:cxn modelId="{63DA9E38-FDD2-4ECB-AA8A-7AC6FFA1B2C6}" type="presOf" srcId="{52487D9C-B4D1-4F46-82C9-44C1073575B2}" destId="{A99D6869-0233-4F1F-B1DD-CC9EBBE249BE}" srcOrd="0" destOrd="0" presId="urn:microsoft.com/office/officeart/2005/8/layout/hList3"/>
    <dgm:cxn modelId="{98D3B7A8-D220-4071-B611-60EF8AFA91FB}" type="presParOf" srcId="{A99D6869-0233-4F1F-B1DD-CC9EBBE249BE}" destId="{6251ED28-F0B4-41B9-AA0A-8A3B97DF664D}" srcOrd="0" destOrd="0" presId="urn:microsoft.com/office/officeart/2005/8/layout/hList3"/>
    <dgm:cxn modelId="{9246F6D9-274D-446B-A615-2CF6F593BC66}" type="presParOf" srcId="{A99D6869-0233-4F1F-B1DD-CC9EBBE249BE}" destId="{406D42D6-0EE4-47EF-98B0-4398EA0283D3}" srcOrd="1" destOrd="0" presId="urn:microsoft.com/office/officeart/2005/8/layout/hList3"/>
    <dgm:cxn modelId="{AD308630-8E1F-4799-B56F-7567DF776CFF}" type="presParOf" srcId="{406D42D6-0EE4-47EF-98B0-4398EA0283D3}" destId="{F13898C2-C969-42BA-AF30-D20349FEBF21}" srcOrd="0" destOrd="0" presId="urn:microsoft.com/office/officeart/2005/8/layout/hList3"/>
    <dgm:cxn modelId="{F22337A0-3683-4D29-B16C-815FFD9B903A}" type="presParOf" srcId="{406D42D6-0EE4-47EF-98B0-4398EA0283D3}" destId="{F07CB4CA-288E-4085-A1ED-6137AD924EE9}" srcOrd="1" destOrd="0" presId="urn:microsoft.com/office/officeart/2005/8/layout/hList3"/>
    <dgm:cxn modelId="{35ACD8E4-AAA8-4779-8C7E-7371B4531468}" type="presParOf" srcId="{406D42D6-0EE4-47EF-98B0-4398EA0283D3}" destId="{E4A11389-6D9B-4C67-BDFB-6F68F79F2821}" srcOrd="2" destOrd="0" presId="urn:microsoft.com/office/officeart/2005/8/layout/hList3"/>
    <dgm:cxn modelId="{6AF5C16A-B187-4271-88A2-98BE31E7F227}" type="presParOf" srcId="{406D42D6-0EE4-47EF-98B0-4398EA0283D3}" destId="{9AC6D26F-0E77-4605-B677-83F310DBCA60}" srcOrd="3" destOrd="0" presId="urn:microsoft.com/office/officeart/2005/8/layout/hList3"/>
    <dgm:cxn modelId="{16CA3890-0327-46D0-B105-3E6459032F5B}" type="presParOf" srcId="{A99D6869-0233-4F1F-B1DD-CC9EBBE249BE}" destId="{4B985D89-51A9-461D-BF13-A0D8E5D49C51}" srcOrd="2" destOrd="0" presId="urn:microsoft.com/office/officeart/2005/8/layout/hList3"/>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BE1AE5F-CAE4-4B65-987E-5639818DCCA2}" type="doc">
      <dgm:prSet loTypeId="urn:microsoft.com/office/officeart/2008/layout/LinedList" loCatId="list" qsTypeId="urn:microsoft.com/office/officeart/2005/8/quickstyle/simple5" qsCatId="simple" csTypeId="urn:microsoft.com/office/officeart/2005/8/colors/accent1_2" csCatId="accent1" phldr="1"/>
      <dgm:spPr/>
      <dgm:t>
        <a:bodyPr/>
        <a:lstStyle/>
        <a:p>
          <a:endParaRPr lang="es-CO"/>
        </a:p>
      </dgm:t>
    </dgm:pt>
    <dgm:pt modelId="{B458C30C-3062-46FA-ADEF-9FC4E274492A}">
      <dgm:prSet phldrT="[Texto]"/>
      <dgm:spPr/>
      <dgm:t>
        <a:bodyPr/>
        <a:lstStyle/>
        <a:p>
          <a:r>
            <a:rPr lang="es-CO"/>
            <a:t>Cuadros de Control de Inventarios </a:t>
          </a:r>
        </a:p>
      </dgm:t>
    </dgm:pt>
    <dgm:pt modelId="{4983CD06-D86E-4FB5-AD55-6A5BC804B32F}" type="parTrans" cxnId="{059A2DA3-6119-4E22-9B2C-54A776DBB089}">
      <dgm:prSet/>
      <dgm:spPr/>
      <dgm:t>
        <a:bodyPr/>
        <a:lstStyle/>
        <a:p>
          <a:endParaRPr lang="es-CO"/>
        </a:p>
      </dgm:t>
    </dgm:pt>
    <dgm:pt modelId="{EEE4FBED-B42E-403A-AC8F-4388ED08C928}" type="sibTrans" cxnId="{059A2DA3-6119-4E22-9B2C-54A776DBB089}">
      <dgm:prSet/>
      <dgm:spPr/>
      <dgm:t>
        <a:bodyPr/>
        <a:lstStyle/>
        <a:p>
          <a:endParaRPr lang="es-CO"/>
        </a:p>
      </dgm:t>
    </dgm:pt>
    <dgm:pt modelId="{C85A45D7-28F4-4F8F-9217-CAF966250117}">
      <dgm:prSet phldrT="[Texto]"/>
      <dgm:spPr/>
      <dgm:t>
        <a:bodyPr/>
        <a:lstStyle/>
        <a:p>
          <a:r>
            <a:rPr lang="es-CO" dirty="0"/>
            <a:t>Inventario </a:t>
          </a:r>
          <a:r>
            <a:rPr lang="es-CO" dirty="0" smtClean="0"/>
            <a:t>Aditivo.</a:t>
          </a:r>
          <a:endParaRPr lang="es-CO" dirty="0"/>
        </a:p>
      </dgm:t>
    </dgm:pt>
    <dgm:pt modelId="{273AA87E-628C-4DAB-9162-C7D177B1EB2D}" type="parTrans" cxnId="{E8DEACDE-9163-4B78-A3E9-E1FFC4CE56F4}">
      <dgm:prSet/>
      <dgm:spPr/>
      <dgm:t>
        <a:bodyPr/>
        <a:lstStyle/>
        <a:p>
          <a:endParaRPr lang="es-CO"/>
        </a:p>
      </dgm:t>
    </dgm:pt>
    <dgm:pt modelId="{60A82D95-C78E-40AD-9E85-19525A6F2874}" type="sibTrans" cxnId="{E8DEACDE-9163-4B78-A3E9-E1FFC4CE56F4}">
      <dgm:prSet/>
      <dgm:spPr/>
      <dgm:t>
        <a:bodyPr/>
        <a:lstStyle/>
        <a:p>
          <a:endParaRPr lang="es-CO"/>
        </a:p>
      </dgm:t>
    </dgm:pt>
    <dgm:pt modelId="{7059D30D-BC14-4C12-8A67-6C4BEB7F5ADD}">
      <dgm:prSet phldrT="[Texto]"/>
      <dgm:spPr/>
      <dgm:t>
        <a:bodyPr/>
        <a:lstStyle/>
        <a:p>
          <a:r>
            <a:rPr lang="es-CO" dirty="0"/>
            <a:t>Inventario </a:t>
          </a:r>
          <a:r>
            <a:rPr lang="es-CO" dirty="0" smtClean="0"/>
            <a:t>Almacén. </a:t>
          </a:r>
          <a:endParaRPr lang="es-CO" dirty="0"/>
        </a:p>
      </dgm:t>
    </dgm:pt>
    <dgm:pt modelId="{4793E2BC-C2A4-4338-86C0-2EEDD1AD2CE5}" type="parTrans" cxnId="{2F60A602-343B-45CD-94CE-EAD35860EFE9}">
      <dgm:prSet/>
      <dgm:spPr/>
      <dgm:t>
        <a:bodyPr/>
        <a:lstStyle/>
        <a:p>
          <a:endParaRPr lang="es-CO"/>
        </a:p>
      </dgm:t>
    </dgm:pt>
    <dgm:pt modelId="{2F4907E6-FD79-4909-9D42-D0BC61E524B6}" type="sibTrans" cxnId="{2F60A602-343B-45CD-94CE-EAD35860EFE9}">
      <dgm:prSet/>
      <dgm:spPr/>
      <dgm:t>
        <a:bodyPr/>
        <a:lstStyle/>
        <a:p>
          <a:endParaRPr lang="es-CO"/>
        </a:p>
      </dgm:t>
    </dgm:pt>
    <dgm:pt modelId="{EC4D9F82-C3E5-47D5-8DBB-8392E1A61026}">
      <dgm:prSet phldrT="[Texto]"/>
      <dgm:spPr/>
      <dgm:t>
        <a:bodyPr/>
        <a:lstStyle/>
        <a:p>
          <a:r>
            <a:rPr lang="es-CO" dirty="0"/>
            <a:t>Costos de inventario </a:t>
          </a:r>
          <a:r>
            <a:rPr lang="es-CO" dirty="0" smtClean="0"/>
            <a:t>nacional.</a:t>
          </a:r>
          <a:endParaRPr lang="es-CO" dirty="0"/>
        </a:p>
      </dgm:t>
    </dgm:pt>
    <dgm:pt modelId="{393176C6-F0B0-4761-9DED-817955D16EF0}" type="parTrans" cxnId="{0C08AE0E-0B60-4A6B-99B9-78BCAE40C23E}">
      <dgm:prSet/>
      <dgm:spPr/>
      <dgm:t>
        <a:bodyPr/>
        <a:lstStyle/>
        <a:p>
          <a:endParaRPr lang="es-CO"/>
        </a:p>
      </dgm:t>
    </dgm:pt>
    <dgm:pt modelId="{F052D171-E555-425B-A665-8FDD3EFF56DB}" type="sibTrans" cxnId="{0C08AE0E-0B60-4A6B-99B9-78BCAE40C23E}">
      <dgm:prSet/>
      <dgm:spPr/>
      <dgm:t>
        <a:bodyPr/>
        <a:lstStyle/>
        <a:p>
          <a:endParaRPr lang="es-CO"/>
        </a:p>
      </dgm:t>
    </dgm:pt>
    <dgm:pt modelId="{931FAEA2-3E01-4704-8D3C-EC7F2A104525}">
      <dgm:prSet phldrT="[Texto]"/>
      <dgm:spPr/>
      <dgm:t>
        <a:bodyPr/>
        <a:lstStyle/>
        <a:p>
          <a:r>
            <a:rPr lang="es-CO" dirty="0"/>
            <a:t>Costo de inventario </a:t>
          </a:r>
          <a:r>
            <a:rPr lang="es-CO" dirty="0" smtClean="0"/>
            <a:t>importaciones.</a:t>
          </a:r>
          <a:endParaRPr lang="es-CO" dirty="0"/>
        </a:p>
      </dgm:t>
    </dgm:pt>
    <dgm:pt modelId="{E845AF9F-DBA3-4993-B5F3-C55DE66746F0}" type="parTrans" cxnId="{9669DB7F-6EEA-49EA-B7FC-C0EAFA704CA3}">
      <dgm:prSet/>
      <dgm:spPr/>
      <dgm:t>
        <a:bodyPr/>
        <a:lstStyle/>
        <a:p>
          <a:endParaRPr lang="es-CO"/>
        </a:p>
      </dgm:t>
    </dgm:pt>
    <dgm:pt modelId="{6106E46B-2B4B-45A3-B1C1-F05A881E6611}" type="sibTrans" cxnId="{9669DB7F-6EEA-49EA-B7FC-C0EAFA704CA3}">
      <dgm:prSet/>
      <dgm:spPr/>
      <dgm:t>
        <a:bodyPr/>
        <a:lstStyle/>
        <a:p>
          <a:endParaRPr lang="es-CO"/>
        </a:p>
      </dgm:t>
    </dgm:pt>
    <dgm:pt modelId="{05B2D3FD-2DD8-4141-B680-7F3FDDFA2032}">
      <dgm:prSet phldrT="[Texto]"/>
      <dgm:spPr/>
      <dgm:t>
        <a:bodyPr/>
        <a:lstStyle/>
        <a:p>
          <a:r>
            <a:rPr lang="es-CO" dirty="0"/>
            <a:t>Control de </a:t>
          </a:r>
          <a:r>
            <a:rPr lang="es-CO" dirty="0" smtClean="0"/>
            <a:t>nacionalizaciones.</a:t>
          </a:r>
          <a:endParaRPr lang="es-CO" dirty="0"/>
        </a:p>
      </dgm:t>
    </dgm:pt>
    <dgm:pt modelId="{0F8F37E4-529C-46AE-9829-0A88C4BDC6A0}" type="parTrans" cxnId="{919DA357-FD30-432C-ABB7-37DC4E766B1A}">
      <dgm:prSet/>
      <dgm:spPr/>
      <dgm:t>
        <a:bodyPr/>
        <a:lstStyle/>
        <a:p>
          <a:endParaRPr lang="es-CO"/>
        </a:p>
      </dgm:t>
    </dgm:pt>
    <dgm:pt modelId="{2BBF49F7-017E-4ECF-9949-32355ED0C0A5}" type="sibTrans" cxnId="{919DA357-FD30-432C-ABB7-37DC4E766B1A}">
      <dgm:prSet/>
      <dgm:spPr/>
      <dgm:t>
        <a:bodyPr/>
        <a:lstStyle/>
        <a:p>
          <a:endParaRPr lang="es-CO"/>
        </a:p>
      </dgm:t>
    </dgm:pt>
    <dgm:pt modelId="{F8D74FBD-C2C1-446B-BA72-B2B9A67E1654}">
      <dgm:prSet phldrT="[Texto]"/>
      <dgm:spPr/>
      <dgm:t>
        <a:bodyPr/>
        <a:lstStyle/>
        <a:p>
          <a:r>
            <a:rPr lang="es-CO" dirty="0"/>
            <a:t>Resumen del </a:t>
          </a:r>
          <a:r>
            <a:rPr lang="es-CO" dirty="0" smtClean="0"/>
            <a:t>inventario.</a:t>
          </a:r>
          <a:endParaRPr lang="es-CO" dirty="0"/>
        </a:p>
      </dgm:t>
    </dgm:pt>
    <dgm:pt modelId="{44A6EF72-FFBE-4EB8-A720-2DA82602F670}" type="parTrans" cxnId="{D18DD169-EAA3-41B6-8C14-A99B56216791}">
      <dgm:prSet/>
      <dgm:spPr/>
      <dgm:t>
        <a:bodyPr/>
        <a:lstStyle/>
        <a:p>
          <a:endParaRPr lang="es-CO"/>
        </a:p>
      </dgm:t>
    </dgm:pt>
    <dgm:pt modelId="{285A257F-FC4D-461F-BC5F-0BD25DC405AB}" type="sibTrans" cxnId="{D18DD169-EAA3-41B6-8C14-A99B56216791}">
      <dgm:prSet/>
      <dgm:spPr/>
      <dgm:t>
        <a:bodyPr/>
        <a:lstStyle/>
        <a:p>
          <a:endParaRPr lang="es-CO"/>
        </a:p>
      </dgm:t>
    </dgm:pt>
    <dgm:pt modelId="{C3FA83A1-1735-4D50-B45D-CEA9134B62E5}" type="pres">
      <dgm:prSet presAssocID="{8BE1AE5F-CAE4-4B65-987E-5639818DCCA2}" presName="vert0" presStyleCnt="0">
        <dgm:presLayoutVars>
          <dgm:dir/>
          <dgm:animOne val="branch"/>
          <dgm:animLvl val="lvl"/>
        </dgm:presLayoutVars>
      </dgm:prSet>
      <dgm:spPr/>
      <dgm:t>
        <a:bodyPr/>
        <a:lstStyle/>
        <a:p>
          <a:endParaRPr lang="es-CO"/>
        </a:p>
      </dgm:t>
    </dgm:pt>
    <dgm:pt modelId="{FBD113D7-F713-40BF-AB8B-C3B3C74196F0}" type="pres">
      <dgm:prSet presAssocID="{B458C30C-3062-46FA-ADEF-9FC4E274492A}" presName="thickLine" presStyleLbl="alignNode1" presStyleIdx="0" presStyleCnt="1"/>
      <dgm:spPr/>
    </dgm:pt>
    <dgm:pt modelId="{9B789CEE-ADD6-4F3B-8A8F-45069B5646E6}" type="pres">
      <dgm:prSet presAssocID="{B458C30C-3062-46FA-ADEF-9FC4E274492A}" presName="horz1" presStyleCnt="0"/>
      <dgm:spPr/>
    </dgm:pt>
    <dgm:pt modelId="{F467ABAA-9657-4B69-8191-8BD558F0083A}" type="pres">
      <dgm:prSet presAssocID="{B458C30C-3062-46FA-ADEF-9FC4E274492A}" presName="tx1" presStyleLbl="revTx" presStyleIdx="0" presStyleCnt="7"/>
      <dgm:spPr/>
      <dgm:t>
        <a:bodyPr/>
        <a:lstStyle/>
        <a:p>
          <a:endParaRPr lang="es-CO"/>
        </a:p>
      </dgm:t>
    </dgm:pt>
    <dgm:pt modelId="{4BA45BE3-0746-4962-9079-3EC5E88E33AE}" type="pres">
      <dgm:prSet presAssocID="{B458C30C-3062-46FA-ADEF-9FC4E274492A}" presName="vert1" presStyleCnt="0"/>
      <dgm:spPr/>
    </dgm:pt>
    <dgm:pt modelId="{180342CC-2748-448F-A8CF-CA709E5FCF53}" type="pres">
      <dgm:prSet presAssocID="{C85A45D7-28F4-4F8F-9217-CAF966250117}" presName="vertSpace2a" presStyleCnt="0"/>
      <dgm:spPr/>
    </dgm:pt>
    <dgm:pt modelId="{2D9D8E34-9343-4370-9471-B1C5002126C8}" type="pres">
      <dgm:prSet presAssocID="{C85A45D7-28F4-4F8F-9217-CAF966250117}" presName="horz2" presStyleCnt="0"/>
      <dgm:spPr/>
    </dgm:pt>
    <dgm:pt modelId="{75CF5F36-DA19-40BF-8DD5-8C314ACDD964}" type="pres">
      <dgm:prSet presAssocID="{C85A45D7-28F4-4F8F-9217-CAF966250117}" presName="horzSpace2" presStyleCnt="0"/>
      <dgm:spPr/>
    </dgm:pt>
    <dgm:pt modelId="{29B9A822-3F78-4E7F-9B95-AF838B2DEAB6}" type="pres">
      <dgm:prSet presAssocID="{C85A45D7-28F4-4F8F-9217-CAF966250117}" presName="tx2" presStyleLbl="revTx" presStyleIdx="1" presStyleCnt="7"/>
      <dgm:spPr/>
      <dgm:t>
        <a:bodyPr/>
        <a:lstStyle/>
        <a:p>
          <a:endParaRPr lang="es-CO"/>
        </a:p>
      </dgm:t>
    </dgm:pt>
    <dgm:pt modelId="{3879D6D8-0F99-4D5D-A2C9-26FE8A3543C7}" type="pres">
      <dgm:prSet presAssocID="{C85A45D7-28F4-4F8F-9217-CAF966250117}" presName="vert2" presStyleCnt="0"/>
      <dgm:spPr/>
    </dgm:pt>
    <dgm:pt modelId="{824F12AD-7D38-44DE-B900-321F59E774E5}" type="pres">
      <dgm:prSet presAssocID="{C85A45D7-28F4-4F8F-9217-CAF966250117}" presName="thinLine2b" presStyleLbl="callout" presStyleIdx="0" presStyleCnt="6"/>
      <dgm:spPr/>
    </dgm:pt>
    <dgm:pt modelId="{7AEBFEA0-BDCA-4CC6-BBB5-BD9A2C9711D9}" type="pres">
      <dgm:prSet presAssocID="{C85A45D7-28F4-4F8F-9217-CAF966250117}" presName="vertSpace2b" presStyleCnt="0"/>
      <dgm:spPr/>
    </dgm:pt>
    <dgm:pt modelId="{FA7BB2B6-EA16-42C7-8CD9-15819C30599B}" type="pres">
      <dgm:prSet presAssocID="{7059D30D-BC14-4C12-8A67-6C4BEB7F5ADD}" presName="horz2" presStyleCnt="0"/>
      <dgm:spPr/>
    </dgm:pt>
    <dgm:pt modelId="{0A78479E-E197-47EE-9E9E-E792B2EE4C40}" type="pres">
      <dgm:prSet presAssocID="{7059D30D-BC14-4C12-8A67-6C4BEB7F5ADD}" presName="horzSpace2" presStyleCnt="0"/>
      <dgm:spPr/>
    </dgm:pt>
    <dgm:pt modelId="{A45717C3-4B4A-4154-BD0E-CBA75FB36C4B}" type="pres">
      <dgm:prSet presAssocID="{7059D30D-BC14-4C12-8A67-6C4BEB7F5ADD}" presName="tx2" presStyleLbl="revTx" presStyleIdx="2" presStyleCnt="7"/>
      <dgm:spPr/>
      <dgm:t>
        <a:bodyPr/>
        <a:lstStyle/>
        <a:p>
          <a:endParaRPr lang="es-CO"/>
        </a:p>
      </dgm:t>
    </dgm:pt>
    <dgm:pt modelId="{B5393214-6C4B-4F30-89B2-C2AAF947A9CF}" type="pres">
      <dgm:prSet presAssocID="{7059D30D-BC14-4C12-8A67-6C4BEB7F5ADD}" presName="vert2" presStyleCnt="0"/>
      <dgm:spPr/>
    </dgm:pt>
    <dgm:pt modelId="{66A0A78F-8534-41D7-B151-63CE5549836D}" type="pres">
      <dgm:prSet presAssocID="{7059D30D-BC14-4C12-8A67-6C4BEB7F5ADD}" presName="thinLine2b" presStyleLbl="callout" presStyleIdx="1" presStyleCnt="6"/>
      <dgm:spPr/>
    </dgm:pt>
    <dgm:pt modelId="{C51139DB-2E2D-4B7A-975F-FCFBEB52797D}" type="pres">
      <dgm:prSet presAssocID="{7059D30D-BC14-4C12-8A67-6C4BEB7F5ADD}" presName="vertSpace2b" presStyleCnt="0"/>
      <dgm:spPr/>
    </dgm:pt>
    <dgm:pt modelId="{F03A5524-F283-4DFE-BA91-A183D324989C}" type="pres">
      <dgm:prSet presAssocID="{EC4D9F82-C3E5-47D5-8DBB-8392E1A61026}" presName="horz2" presStyleCnt="0"/>
      <dgm:spPr/>
    </dgm:pt>
    <dgm:pt modelId="{A3928CAF-4AE0-43D3-B2A4-22C4C57F92E6}" type="pres">
      <dgm:prSet presAssocID="{EC4D9F82-C3E5-47D5-8DBB-8392E1A61026}" presName="horzSpace2" presStyleCnt="0"/>
      <dgm:spPr/>
    </dgm:pt>
    <dgm:pt modelId="{9F01AB04-3701-4CDC-9CE5-A7EA692A894F}" type="pres">
      <dgm:prSet presAssocID="{EC4D9F82-C3E5-47D5-8DBB-8392E1A61026}" presName="tx2" presStyleLbl="revTx" presStyleIdx="3" presStyleCnt="7"/>
      <dgm:spPr/>
      <dgm:t>
        <a:bodyPr/>
        <a:lstStyle/>
        <a:p>
          <a:endParaRPr lang="es-CO"/>
        </a:p>
      </dgm:t>
    </dgm:pt>
    <dgm:pt modelId="{E5373DD4-D074-4A17-A15A-F0EDEEF3E68E}" type="pres">
      <dgm:prSet presAssocID="{EC4D9F82-C3E5-47D5-8DBB-8392E1A61026}" presName="vert2" presStyleCnt="0"/>
      <dgm:spPr/>
    </dgm:pt>
    <dgm:pt modelId="{44496923-3414-4838-9FC6-20E8D81A9804}" type="pres">
      <dgm:prSet presAssocID="{EC4D9F82-C3E5-47D5-8DBB-8392E1A61026}" presName="thinLine2b" presStyleLbl="callout" presStyleIdx="2" presStyleCnt="6"/>
      <dgm:spPr/>
    </dgm:pt>
    <dgm:pt modelId="{B2FB5497-12FC-41CD-B11D-D4A8F4C56F40}" type="pres">
      <dgm:prSet presAssocID="{EC4D9F82-C3E5-47D5-8DBB-8392E1A61026}" presName="vertSpace2b" presStyleCnt="0"/>
      <dgm:spPr/>
    </dgm:pt>
    <dgm:pt modelId="{39479150-786E-44DD-B8D2-6451629EB755}" type="pres">
      <dgm:prSet presAssocID="{931FAEA2-3E01-4704-8D3C-EC7F2A104525}" presName="horz2" presStyleCnt="0"/>
      <dgm:spPr/>
    </dgm:pt>
    <dgm:pt modelId="{517066C7-A88B-46DA-8B93-A95925858E01}" type="pres">
      <dgm:prSet presAssocID="{931FAEA2-3E01-4704-8D3C-EC7F2A104525}" presName="horzSpace2" presStyleCnt="0"/>
      <dgm:spPr/>
    </dgm:pt>
    <dgm:pt modelId="{353FFB83-011C-4C21-B31E-60BB824538FB}" type="pres">
      <dgm:prSet presAssocID="{931FAEA2-3E01-4704-8D3C-EC7F2A104525}" presName="tx2" presStyleLbl="revTx" presStyleIdx="4" presStyleCnt="7"/>
      <dgm:spPr/>
      <dgm:t>
        <a:bodyPr/>
        <a:lstStyle/>
        <a:p>
          <a:endParaRPr lang="es-CO"/>
        </a:p>
      </dgm:t>
    </dgm:pt>
    <dgm:pt modelId="{2729AEE3-2DA7-4993-B4F7-FB52123F679E}" type="pres">
      <dgm:prSet presAssocID="{931FAEA2-3E01-4704-8D3C-EC7F2A104525}" presName="vert2" presStyleCnt="0"/>
      <dgm:spPr/>
    </dgm:pt>
    <dgm:pt modelId="{805E6304-AB9B-4C54-977D-BC00FB3379CD}" type="pres">
      <dgm:prSet presAssocID="{931FAEA2-3E01-4704-8D3C-EC7F2A104525}" presName="thinLine2b" presStyleLbl="callout" presStyleIdx="3" presStyleCnt="6"/>
      <dgm:spPr/>
    </dgm:pt>
    <dgm:pt modelId="{CECA4BA9-E34B-4886-9B25-787D7F443270}" type="pres">
      <dgm:prSet presAssocID="{931FAEA2-3E01-4704-8D3C-EC7F2A104525}" presName="vertSpace2b" presStyleCnt="0"/>
      <dgm:spPr/>
    </dgm:pt>
    <dgm:pt modelId="{7B2E3760-1A4B-4065-AD7A-ECBDF6BC8B53}" type="pres">
      <dgm:prSet presAssocID="{05B2D3FD-2DD8-4141-B680-7F3FDDFA2032}" presName="horz2" presStyleCnt="0"/>
      <dgm:spPr/>
    </dgm:pt>
    <dgm:pt modelId="{20A73F4D-CC9D-44DA-A4B5-14169F0ED42D}" type="pres">
      <dgm:prSet presAssocID="{05B2D3FD-2DD8-4141-B680-7F3FDDFA2032}" presName="horzSpace2" presStyleCnt="0"/>
      <dgm:spPr/>
    </dgm:pt>
    <dgm:pt modelId="{61D7022D-1266-4FF0-AD2B-4B07AE2E42C6}" type="pres">
      <dgm:prSet presAssocID="{05B2D3FD-2DD8-4141-B680-7F3FDDFA2032}" presName="tx2" presStyleLbl="revTx" presStyleIdx="5" presStyleCnt="7"/>
      <dgm:spPr/>
      <dgm:t>
        <a:bodyPr/>
        <a:lstStyle/>
        <a:p>
          <a:endParaRPr lang="es-CO"/>
        </a:p>
      </dgm:t>
    </dgm:pt>
    <dgm:pt modelId="{2FDB0239-8425-4743-B8C4-B6C7C5AC48E9}" type="pres">
      <dgm:prSet presAssocID="{05B2D3FD-2DD8-4141-B680-7F3FDDFA2032}" presName="vert2" presStyleCnt="0"/>
      <dgm:spPr/>
    </dgm:pt>
    <dgm:pt modelId="{44DFBB5E-2589-4B01-851A-C1F4F4CC3966}" type="pres">
      <dgm:prSet presAssocID="{05B2D3FD-2DD8-4141-B680-7F3FDDFA2032}" presName="thinLine2b" presStyleLbl="callout" presStyleIdx="4" presStyleCnt="6"/>
      <dgm:spPr/>
    </dgm:pt>
    <dgm:pt modelId="{C810EA29-AB4B-479E-BF34-8880519BB8CA}" type="pres">
      <dgm:prSet presAssocID="{05B2D3FD-2DD8-4141-B680-7F3FDDFA2032}" presName="vertSpace2b" presStyleCnt="0"/>
      <dgm:spPr/>
    </dgm:pt>
    <dgm:pt modelId="{2EE6ACB6-5429-447A-B9A4-14628EF65EB6}" type="pres">
      <dgm:prSet presAssocID="{F8D74FBD-C2C1-446B-BA72-B2B9A67E1654}" presName="horz2" presStyleCnt="0"/>
      <dgm:spPr/>
    </dgm:pt>
    <dgm:pt modelId="{FE1F45B6-4991-446D-8B53-763DC18A7E71}" type="pres">
      <dgm:prSet presAssocID="{F8D74FBD-C2C1-446B-BA72-B2B9A67E1654}" presName="horzSpace2" presStyleCnt="0"/>
      <dgm:spPr/>
    </dgm:pt>
    <dgm:pt modelId="{1C43A092-8711-459D-81D5-EFA244ADB0B7}" type="pres">
      <dgm:prSet presAssocID="{F8D74FBD-C2C1-446B-BA72-B2B9A67E1654}" presName="tx2" presStyleLbl="revTx" presStyleIdx="6" presStyleCnt="7"/>
      <dgm:spPr/>
      <dgm:t>
        <a:bodyPr/>
        <a:lstStyle/>
        <a:p>
          <a:endParaRPr lang="es-CO"/>
        </a:p>
      </dgm:t>
    </dgm:pt>
    <dgm:pt modelId="{88EBB624-84B2-4B59-8B16-8A2A5DD5C315}" type="pres">
      <dgm:prSet presAssocID="{F8D74FBD-C2C1-446B-BA72-B2B9A67E1654}" presName="vert2" presStyleCnt="0"/>
      <dgm:spPr/>
    </dgm:pt>
    <dgm:pt modelId="{633B474E-5F1E-4101-B047-D5AFE99F0A71}" type="pres">
      <dgm:prSet presAssocID="{F8D74FBD-C2C1-446B-BA72-B2B9A67E1654}" presName="thinLine2b" presStyleLbl="callout" presStyleIdx="5" presStyleCnt="6"/>
      <dgm:spPr/>
    </dgm:pt>
    <dgm:pt modelId="{37A49C91-9103-4A11-8002-3DB67101A7EE}" type="pres">
      <dgm:prSet presAssocID="{F8D74FBD-C2C1-446B-BA72-B2B9A67E1654}" presName="vertSpace2b" presStyleCnt="0"/>
      <dgm:spPr/>
    </dgm:pt>
  </dgm:ptLst>
  <dgm:cxnLst>
    <dgm:cxn modelId="{2F60A602-343B-45CD-94CE-EAD35860EFE9}" srcId="{B458C30C-3062-46FA-ADEF-9FC4E274492A}" destId="{7059D30D-BC14-4C12-8A67-6C4BEB7F5ADD}" srcOrd="1" destOrd="0" parTransId="{4793E2BC-C2A4-4338-86C0-2EEDD1AD2CE5}" sibTransId="{2F4907E6-FD79-4909-9D42-D0BC61E524B6}"/>
    <dgm:cxn modelId="{919DA357-FD30-432C-ABB7-37DC4E766B1A}" srcId="{B458C30C-3062-46FA-ADEF-9FC4E274492A}" destId="{05B2D3FD-2DD8-4141-B680-7F3FDDFA2032}" srcOrd="4" destOrd="0" parTransId="{0F8F37E4-529C-46AE-9829-0A88C4BDC6A0}" sibTransId="{2BBF49F7-017E-4ECF-9949-32355ED0C0A5}"/>
    <dgm:cxn modelId="{74528AE5-FCC6-4BD1-90B2-0DC8FB8648B2}" type="presOf" srcId="{C85A45D7-28F4-4F8F-9217-CAF966250117}" destId="{29B9A822-3F78-4E7F-9B95-AF838B2DEAB6}" srcOrd="0" destOrd="0" presId="urn:microsoft.com/office/officeart/2008/layout/LinedList"/>
    <dgm:cxn modelId="{CD06133D-1D61-4D38-890F-ADBA9206492C}" type="presOf" srcId="{B458C30C-3062-46FA-ADEF-9FC4E274492A}" destId="{F467ABAA-9657-4B69-8191-8BD558F0083A}" srcOrd="0" destOrd="0" presId="urn:microsoft.com/office/officeart/2008/layout/LinedList"/>
    <dgm:cxn modelId="{09569804-CDB1-4571-B276-2DE38AB5343B}" type="presOf" srcId="{931FAEA2-3E01-4704-8D3C-EC7F2A104525}" destId="{353FFB83-011C-4C21-B31E-60BB824538FB}" srcOrd="0" destOrd="0" presId="urn:microsoft.com/office/officeart/2008/layout/LinedList"/>
    <dgm:cxn modelId="{4D54A7B4-7399-41D8-8091-8B1074F925C2}" type="presOf" srcId="{7059D30D-BC14-4C12-8A67-6C4BEB7F5ADD}" destId="{A45717C3-4B4A-4154-BD0E-CBA75FB36C4B}" srcOrd="0" destOrd="0" presId="urn:microsoft.com/office/officeart/2008/layout/LinedList"/>
    <dgm:cxn modelId="{059A2DA3-6119-4E22-9B2C-54A776DBB089}" srcId="{8BE1AE5F-CAE4-4B65-987E-5639818DCCA2}" destId="{B458C30C-3062-46FA-ADEF-9FC4E274492A}" srcOrd="0" destOrd="0" parTransId="{4983CD06-D86E-4FB5-AD55-6A5BC804B32F}" sibTransId="{EEE4FBED-B42E-403A-AC8F-4388ED08C928}"/>
    <dgm:cxn modelId="{AABABE61-2051-4182-B375-EA28AD11D45F}" type="presOf" srcId="{EC4D9F82-C3E5-47D5-8DBB-8392E1A61026}" destId="{9F01AB04-3701-4CDC-9CE5-A7EA692A894F}" srcOrd="0" destOrd="0" presId="urn:microsoft.com/office/officeart/2008/layout/LinedList"/>
    <dgm:cxn modelId="{E8DEACDE-9163-4B78-A3E9-E1FFC4CE56F4}" srcId="{B458C30C-3062-46FA-ADEF-9FC4E274492A}" destId="{C85A45D7-28F4-4F8F-9217-CAF966250117}" srcOrd="0" destOrd="0" parTransId="{273AA87E-628C-4DAB-9162-C7D177B1EB2D}" sibTransId="{60A82D95-C78E-40AD-9E85-19525A6F2874}"/>
    <dgm:cxn modelId="{C48D755C-3B41-442C-888F-91014B3175AD}" type="presOf" srcId="{F8D74FBD-C2C1-446B-BA72-B2B9A67E1654}" destId="{1C43A092-8711-459D-81D5-EFA244ADB0B7}" srcOrd="0" destOrd="0" presId="urn:microsoft.com/office/officeart/2008/layout/LinedList"/>
    <dgm:cxn modelId="{9669DB7F-6EEA-49EA-B7FC-C0EAFA704CA3}" srcId="{B458C30C-3062-46FA-ADEF-9FC4E274492A}" destId="{931FAEA2-3E01-4704-8D3C-EC7F2A104525}" srcOrd="3" destOrd="0" parTransId="{E845AF9F-DBA3-4993-B5F3-C55DE66746F0}" sibTransId="{6106E46B-2B4B-45A3-B1C1-F05A881E6611}"/>
    <dgm:cxn modelId="{7C23ED9C-6CC6-4208-8C50-858B9E1FCDCB}" type="presOf" srcId="{8BE1AE5F-CAE4-4B65-987E-5639818DCCA2}" destId="{C3FA83A1-1735-4D50-B45D-CEA9134B62E5}" srcOrd="0" destOrd="0" presId="urn:microsoft.com/office/officeart/2008/layout/LinedList"/>
    <dgm:cxn modelId="{0C08AE0E-0B60-4A6B-99B9-78BCAE40C23E}" srcId="{B458C30C-3062-46FA-ADEF-9FC4E274492A}" destId="{EC4D9F82-C3E5-47D5-8DBB-8392E1A61026}" srcOrd="2" destOrd="0" parTransId="{393176C6-F0B0-4761-9DED-817955D16EF0}" sibTransId="{F052D171-E555-425B-A665-8FDD3EFF56DB}"/>
    <dgm:cxn modelId="{D18DD169-EAA3-41B6-8C14-A99B56216791}" srcId="{B458C30C-3062-46FA-ADEF-9FC4E274492A}" destId="{F8D74FBD-C2C1-446B-BA72-B2B9A67E1654}" srcOrd="5" destOrd="0" parTransId="{44A6EF72-FFBE-4EB8-A720-2DA82602F670}" sibTransId="{285A257F-FC4D-461F-BC5F-0BD25DC405AB}"/>
    <dgm:cxn modelId="{6A298161-FD2D-4451-BEC0-F63FA211BBCB}" type="presOf" srcId="{05B2D3FD-2DD8-4141-B680-7F3FDDFA2032}" destId="{61D7022D-1266-4FF0-AD2B-4B07AE2E42C6}" srcOrd="0" destOrd="0" presId="urn:microsoft.com/office/officeart/2008/layout/LinedList"/>
    <dgm:cxn modelId="{E9FBD9F4-D4F7-49AD-9CD4-C8E3E2BB0730}" type="presParOf" srcId="{C3FA83A1-1735-4D50-B45D-CEA9134B62E5}" destId="{FBD113D7-F713-40BF-AB8B-C3B3C74196F0}" srcOrd="0" destOrd="0" presId="urn:microsoft.com/office/officeart/2008/layout/LinedList"/>
    <dgm:cxn modelId="{AAB8C42B-17F6-4F1F-8EA1-2E9BCF536DBD}" type="presParOf" srcId="{C3FA83A1-1735-4D50-B45D-CEA9134B62E5}" destId="{9B789CEE-ADD6-4F3B-8A8F-45069B5646E6}" srcOrd="1" destOrd="0" presId="urn:microsoft.com/office/officeart/2008/layout/LinedList"/>
    <dgm:cxn modelId="{FCDAE24D-6EBB-426A-95A4-828DD1A186AD}" type="presParOf" srcId="{9B789CEE-ADD6-4F3B-8A8F-45069B5646E6}" destId="{F467ABAA-9657-4B69-8191-8BD558F0083A}" srcOrd="0" destOrd="0" presId="urn:microsoft.com/office/officeart/2008/layout/LinedList"/>
    <dgm:cxn modelId="{DC7CC616-1AF4-4CDF-A695-3A16476C9C98}" type="presParOf" srcId="{9B789CEE-ADD6-4F3B-8A8F-45069B5646E6}" destId="{4BA45BE3-0746-4962-9079-3EC5E88E33AE}" srcOrd="1" destOrd="0" presId="urn:microsoft.com/office/officeart/2008/layout/LinedList"/>
    <dgm:cxn modelId="{7C30AF53-74AB-4814-AA01-B5F391ED4148}" type="presParOf" srcId="{4BA45BE3-0746-4962-9079-3EC5E88E33AE}" destId="{180342CC-2748-448F-A8CF-CA709E5FCF53}" srcOrd="0" destOrd="0" presId="urn:microsoft.com/office/officeart/2008/layout/LinedList"/>
    <dgm:cxn modelId="{E8F04133-435D-43AF-A10F-693E58E1D662}" type="presParOf" srcId="{4BA45BE3-0746-4962-9079-3EC5E88E33AE}" destId="{2D9D8E34-9343-4370-9471-B1C5002126C8}" srcOrd="1" destOrd="0" presId="urn:microsoft.com/office/officeart/2008/layout/LinedList"/>
    <dgm:cxn modelId="{44E51BA6-81CA-430A-A967-E6443961BE68}" type="presParOf" srcId="{2D9D8E34-9343-4370-9471-B1C5002126C8}" destId="{75CF5F36-DA19-40BF-8DD5-8C314ACDD964}" srcOrd="0" destOrd="0" presId="urn:microsoft.com/office/officeart/2008/layout/LinedList"/>
    <dgm:cxn modelId="{51AA7078-ED4B-41D1-BC40-A1E1BB9AF9B2}" type="presParOf" srcId="{2D9D8E34-9343-4370-9471-B1C5002126C8}" destId="{29B9A822-3F78-4E7F-9B95-AF838B2DEAB6}" srcOrd="1" destOrd="0" presId="urn:microsoft.com/office/officeart/2008/layout/LinedList"/>
    <dgm:cxn modelId="{870BFEA1-8DE4-4E97-8E6F-B2FE97A31CE8}" type="presParOf" srcId="{2D9D8E34-9343-4370-9471-B1C5002126C8}" destId="{3879D6D8-0F99-4D5D-A2C9-26FE8A3543C7}" srcOrd="2" destOrd="0" presId="urn:microsoft.com/office/officeart/2008/layout/LinedList"/>
    <dgm:cxn modelId="{51EAC717-EFDC-403E-B0AA-51A41691B37B}" type="presParOf" srcId="{4BA45BE3-0746-4962-9079-3EC5E88E33AE}" destId="{824F12AD-7D38-44DE-B900-321F59E774E5}" srcOrd="2" destOrd="0" presId="urn:microsoft.com/office/officeart/2008/layout/LinedList"/>
    <dgm:cxn modelId="{2637E492-D56F-4919-BE9F-BDAE9703C198}" type="presParOf" srcId="{4BA45BE3-0746-4962-9079-3EC5E88E33AE}" destId="{7AEBFEA0-BDCA-4CC6-BBB5-BD9A2C9711D9}" srcOrd="3" destOrd="0" presId="urn:microsoft.com/office/officeart/2008/layout/LinedList"/>
    <dgm:cxn modelId="{9CEC64C8-7EEC-4D12-9241-7931FAD406AA}" type="presParOf" srcId="{4BA45BE3-0746-4962-9079-3EC5E88E33AE}" destId="{FA7BB2B6-EA16-42C7-8CD9-15819C30599B}" srcOrd="4" destOrd="0" presId="urn:microsoft.com/office/officeart/2008/layout/LinedList"/>
    <dgm:cxn modelId="{ED5FA8CC-4E61-4271-B63C-7D7AAF9B7962}" type="presParOf" srcId="{FA7BB2B6-EA16-42C7-8CD9-15819C30599B}" destId="{0A78479E-E197-47EE-9E9E-E792B2EE4C40}" srcOrd="0" destOrd="0" presId="urn:microsoft.com/office/officeart/2008/layout/LinedList"/>
    <dgm:cxn modelId="{53F64CBF-29B3-4D76-97AB-807080999A91}" type="presParOf" srcId="{FA7BB2B6-EA16-42C7-8CD9-15819C30599B}" destId="{A45717C3-4B4A-4154-BD0E-CBA75FB36C4B}" srcOrd="1" destOrd="0" presId="urn:microsoft.com/office/officeart/2008/layout/LinedList"/>
    <dgm:cxn modelId="{8C132ECA-1FA0-44F0-A11C-73E02BFC2DBB}" type="presParOf" srcId="{FA7BB2B6-EA16-42C7-8CD9-15819C30599B}" destId="{B5393214-6C4B-4F30-89B2-C2AAF947A9CF}" srcOrd="2" destOrd="0" presId="urn:microsoft.com/office/officeart/2008/layout/LinedList"/>
    <dgm:cxn modelId="{5B8118CD-DDB5-4282-A905-432B1BE330A4}" type="presParOf" srcId="{4BA45BE3-0746-4962-9079-3EC5E88E33AE}" destId="{66A0A78F-8534-41D7-B151-63CE5549836D}" srcOrd="5" destOrd="0" presId="urn:microsoft.com/office/officeart/2008/layout/LinedList"/>
    <dgm:cxn modelId="{C0996F37-C7AC-4088-A6B9-BFBBFEA663E3}" type="presParOf" srcId="{4BA45BE3-0746-4962-9079-3EC5E88E33AE}" destId="{C51139DB-2E2D-4B7A-975F-FCFBEB52797D}" srcOrd="6" destOrd="0" presId="urn:microsoft.com/office/officeart/2008/layout/LinedList"/>
    <dgm:cxn modelId="{BCEA4009-95CC-4EE0-81E3-DF40694ECB08}" type="presParOf" srcId="{4BA45BE3-0746-4962-9079-3EC5E88E33AE}" destId="{F03A5524-F283-4DFE-BA91-A183D324989C}" srcOrd="7" destOrd="0" presId="urn:microsoft.com/office/officeart/2008/layout/LinedList"/>
    <dgm:cxn modelId="{8CBF75D6-6B9D-40AC-94B7-E111AC19B1C9}" type="presParOf" srcId="{F03A5524-F283-4DFE-BA91-A183D324989C}" destId="{A3928CAF-4AE0-43D3-B2A4-22C4C57F92E6}" srcOrd="0" destOrd="0" presId="urn:microsoft.com/office/officeart/2008/layout/LinedList"/>
    <dgm:cxn modelId="{00455D92-752E-46E4-9168-D26A198CCAED}" type="presParOf" srcId="{F03A5524-F283-4DFE-BA91-A183D324989C}" destId="{9F01AB04-3701-4CDC-9CE5-A7EA692A894F}" srcOrd="1" destOrd="0" presId="urn:microsoft.com/office/officeart/2008/layout/LinedList"/>
    <dgm:cxn modelId="{7418CB8B-FE03-4119-935D-03D4A292A318}" type="presParOf" srcId="{F03A5524-F283-4DFE-BA91-A183D324989C}" destId="{E5373DD4-D074-4A17-A15A-F0EDEEF3E68E}" srcOrd="2" destOrd="0" presId="urn:microsoft.com/office/officeart/2008/layout/LinedList"/>
    <dgm:cxn modelId="{92CE11A7-882D-4792-8A1E-175D43E7755A}" type="presParOf" srcId="{4BA45BE3-0746-4962-9079-3EC5E88E33AE}" destId="{44496923-3414-4838-9FC6-20E8D81A9804}" srcOrd="8" destOrd="0" presId="urn:microsoft.com/office/officeart/2008/layout/LinedList"/>
    <dgm:cxn modelId="{7EE0EA77-378F-46B4-BEAE-255E66C7A4CD}" type="presParOf" srcId="{4BA45BE3-0746-4962-9079-3EC5E88E33AE}" destId="{B2FB5497-12FC-41CD-B11D-D4A8F4C56F40}" srcOrd="9" destOrd="0" presId="urn:microsoft.com/office/officeart/2008/layout/LinedList"/>
    <dgm:cxn modelId="{8424CAF0-37E7-4DFB-9E9A-7CF34193E7AD}" type="presParOf" srcId="{4BA45BE3-0746-4962-9079-3EC5E88E33AE}" destId="{39479150-786E-44DD-B8D2-6451629EB755}" srcOrd="10" destOrd="0" presId="urn:microsoft.com/office/officeart/2008/layout/LinedList"/>
    <dgm:cxn modelId="{CAE9548A-6606-4A21-98BC-643C4BA9C14D}" type="presParOf" srcId="{39479150-786E-44DD-B8D2-6451629EB755}" destId="{517066C7-A88B-46DA-8B93-A95925858E01}" srcOrd="0" destOrd="0" presId="urn:microsoft.com/office/officeart/2008/layout/LinedList"/>
    <dgm:cxn modelId="{1313D7D8-CEE2-485E-AFEB-EA8106A4D2B0}" type="presParOf" srcId="{39479150-786E-44DD-B8D2-6451629EB755}" destId="{353FFB83-011C-4C21-B31E-60BB824538FB}" srcOrd="1" destOrd="0" presId="urn:microsoft.com/office/officeart/2008/layout/LinedList"/>
    <dgm:cxn modelId="{2247ADD4-0326-4D36-8B16-13D03347A3E4}" type="presParOf" srcId="{39479150-786E-44DD-B8D2-6451629EB755}" destId="{2729AEE3-2DA7-4993-B4F7-FB52123F679E}" srcOrd="2" destOrd="0" presId="urn:microsoft.com/office/officeart/2008/layout/LinedList"/>
    <dgm:cxn modelId="{1DD98A64-3542-4312-95DF-5D772B5EAFD1}" type="presParOf" srcId="{4BA45BE3-0746-4962-9079-3EC5E88E33AE}" destId="{805E6304-AB9B-4C54-977D-BC00FB3379CD}" srcOrd="11" destOrd="0" presId="urn:microsoft.com/office/officeart/2008/layout/LinedList"/>
    <dgm:cxn modelId="{7F4708B9-FAFC-4044-805A-E5A13D31CF57}" type="presParOf" srcId="{4BA45BE3-0746-4962-9079-3EC5E88E33AE}" destId="{CECA4BA9-E34B-4886-9B25-787D7F443270}" srcOrd="12" destOrd="0" presId="urn:microsoft.com/office/officeart/2008/layout/LinedList"/>
    <dgm:cxn modelId="{477FC6F5-49CA-4BEE-89DC-9710503ED99E}" type="presParOf" srcId="{4BA45BE3-0746-4962-9079-3EC5E88E33AE}" destId="{7B2E3760-1A4B-4065-AD7A-ECBDF6BC8B53}" srcOrd="13" destOrd="0" presId="urn:microsoft.com/office/officeart/2008/layout/LinedList"/>
    <dgm:cxn modelId="{87D5848A-9A19-445B-A978-4858E410F4C5}" type="presParOf" srcId="{7B2E3760-1A4B-4065-AD7A-ECBDF6BC8B53}" destId="{20A73F4D-CC9D-44DA-A4B5-14169F0ED42D}" srcOrd="0" destOrd="0" presId="urn:microsoft.com/office/officeart/2008/layout/LinedList"/>
    <dgm:cxn modelId="{B0F77E83-CA6F-4129-8A72-A2DD3EF21513}" type="presParOf" srcId="{7B2E3760-1A4B-4065-AD7A-ECBDF6BC8B53}" destId="{61D7022D-1266-4FF0-AD2B-4B07AE2E42C6}" srcOrd="1" destOrd="0" presId="urn:microsoft.com/office/officeart/2008/layout/LinedList"/>
    <dgm:cxn modelId="{E7DC955B-7B35-43CE-8921-B5749711197B}" type="presParOf" srcId="{7B2E3760-1A4B-4065-AD7A-ECBDF6BC8B53}" destId="{2FDB0239-8425-4743-B8C4-B6C7C5AC48E9}" srcOrd="2" destOrd="0" presId="urn:microsoft.com/office/officeart/2008/layout/LinedList"/>
    <dgm:cxn modelId="{E0957E3B-73A1-4E8A-94F9-F6C772621EE5}" type="presParOf" srcId="{4BA45BE3-0746-4962-9079-3EC5E88E33AE}" destId="{44DFBB5E-2589-4B01-851A-C1F4F4CC3966}" srcOrd="14" destOrd="0" presId="urn:microsoft.com/office/officeart/2008/layout/LinedList"/>
    <dgm:cxn modelId="{62738DFA-969E-41A1-84C2-A52D49DEEC4A}" type="presParOf" srcId="{4BA45BE3-0746-4962-9079-3EC5E88E33AE}" destId="{C810EA29-AB4B-479E-BF34-8880519BB8CA}" srcOrd="15" destOrd="0" presId="urn:microsoft.com/office/officeart/2008/layout/LinedList"/>
    <dgm:cxn modelId="{C2D4095F-9ABE-412D-ADB7-2502E1E047DF}" type="presParOf" srcId="{4BA45BE3-0746-4962-9079-3EC5E88E33AE}" destId="{2EE6ACB6-5429-447A-B9A4-14628EF65EB6}" srcOrd="16" destOrd="0" presId="urn:microsoft.com/office/officeart/2008/layout/LinedList"/>
    <dgm:cxn modelId="{122F2F26-75F1-40DA-8FED-5263B5B4AC9F}" type="presParOf" srcId="{2EE6ACB6-5429-447A-B9A4-14628EF65EB6}" destId="{FE1F45B6-4991-446D-8B53-763DC18A7E71}" srcOrd="0" destOrd="0" presId="urn:microsoft.com/office/officeart/2008/layout/LinedList"/>
    <dgm:cxn modelId="{F2DEF31B-9444-4D4A-B078-CA6E30C4FAE3}" type="presParOf" srcId="{2EE6ACB6-5429-447A-B9A4-14628EF65EB6}" destId="{1C43A092-8711-459D-81D5-EFA244ADB0B7}" srcOrd="1" destOrd="0" presId="urn:microsoft.com/office/officeart/2008/layout/LinedList"/>
    <dgm:cxn modelId="{B425F9B1-43C0-43D1-AF34-3B0462E8460D}" type="presParOf" srcId="{2EE6ACB6-5429-447A-B9A4-14628EF65EB6}" destId="{88EBB624-84B2-4B59-8B16-8A2A5DD5C315}" srcOrd="2" destOrd="0" presId="urn:microsoft.com/office/officeart/2008/layout/LinedList"/>
    <dgm:cxn modelId="{8EE3ACD8-301C-4CB8-AD07-2FA36FC1EF1F}" type="presParOf" srcId="{4BA45BE3-0746-4962-9079-3EC5E88E33AE}" destId="{633B474E-5F1E-4101-B047-D5AFE99F0A71}" srcOrd="17" destOrd="0" presId="urn:microsoft.com/office/officeart/2008/layout/LinedList"/>
    <dgm:cxn modelId="{9566E08B-869F-4061-8D1E-BB5FE3CF3600}" type="presParOf" srcId="{4BA45BE3-0746-4962-9079-3EC5E88E33AE}" destId="{37A49C91-9103-4A11-8002-3DB67101A7EE}" srcOrd="18" destOrd="0" presId="urn:microsoft.com/office/officeart/2008/layout/LinedList"/>
  </dgm:cxnLst>
  <dgm:bg/>
  <dgm:whole/>
  <dgm:extLst>
    <a:ext uri="http://schemas.microsoft.com/office/drawing/2008/diagram">
      <dsp:dataModelExt xmlns:dsp="http://schemas.microsoft.com/office/drawing/2008/diagram" relId="rId2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8184C1-04EF-44A3-9525-17D6624DC83A}"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s-CO"/>
        </a:p>
      </dgm:t>
    </dgm:pt>
    <dgm:pt modelId="{FEDA4CF6-C118-41E5-B54D-6E711F540DD5}">
      <dgm:prSet phldrT="[Texto]"/>
      <dgm:spPr/>
      <dgm:t>
        <a:bodyPr/>
        <a:lstStyle/>
        <a:p>
          <a:r>
            <a:rPr lang="es-CO"/>
            <a:t>FODA</a:t>
          </a:r>
        </a:p>
      </dgm:t>
    </dgm:pt>
    <dgm:pt modelId="{49D1730C-BCF7-42F4-8626-218FD85C98F0}" type="parTrans" cxnId="{A7A8D212-1835-424E-8440-8C27CAECA6E4}">
      <dgm:prSet/>
      <dgm:spPr/>
      <dgm:t>
        <a:bodyPr/>
        <a:lstStyle/>
        <a:p>
          <a:endParaRPr lang="es-CO"/>
        </a:p>
      </dgm:t>
    </dgm:pt>
    <dgm:pt modelId="{A5783D4A-BABC-4E56-B099-2FAA99503788}" type="sibTrans" cxnId="{A7A8D212-1835-424E-8440-8C27CAECA6E4}">
      <dgm:prSet/>
      <dgm:spPr/>
      <dgm:t>
        <a:bodyPr/>
        <a:lstStyle/>
        <a:p>
          <a:endParaRPr lang="es-CO"/>
        </a:p>
      </dgm:t>
    </dgm:pt>
    <dgm:pt modelId="{D8F55D35-D75C-4B54-B619-79576F557A33}">
      <dgm:prSet phldrT="[Texto]"/>
      <dgm:spPr/>
      <dgm:t>
        <a:bodyPr/>
        <a:lstStyle/>
        <a:p>
          <a:r>
            <a:rPr lang="es-CO" b="1" smtClean="0">
              <a:solidFill>
                <a:schemeClr val="tx1"/>
              </a:solidFill>
            </a:rPr>
            <a:t>FORTALEZA: </a:t>
          </a:r>
          <a:r>
            <a:rPr lang="es-CO" dirty="0" smtClean="0">
              <a:solidFill>
                <a:schemeClr val="tx1"/>
              </a:solidFill>
            </a:rPr>
            <a:t>Se </a:t>
          </a:r>
          <a:r>
            <a:rPr lang="es-CO" dirty="0">
              <a:solidFill>
                <a:schemeClr val="tx1"/>
              </a:solidFill>
            </a:rPr>
            <a:t>realizaron los registros contables bajo los criterios de control que se han ejercido para el inventario, cumpliendo </a:t>
          </a:r>
          <a:r>
            <a:rPr lang="es-CO" dirty="0" smtClean="0">
              <a:solidFill>
                <a:schemeClr val="tx1"/>
              </a:solidFill>
            </a:rPr>
            <a:t>las normas vigentes.</a:t>
          </a:r>
          <a:endParaRPr lang="es-CO" dirty="0">
            <a:solidFill>
              <a:schemeClr val="tx1"/>
            </a:solidFill>
          </a:endParaRPr>
        </a:p>
      </dgm:t>
    </dgm:pt>
    <dgm:pt modelId="{859A2518-E9AA-43BB-96A0-6CA88C36F19C}" type="parTrans" cxnId="{93AFBDCA-F3D5-4AA9-A65F-C40BF72FCC4E}">
      <dgm:prSet/>
      <dgm:spPr/>
      <dgm:t>
        <a:bodyPr/>
        <a:lstStyle/>
        <a:p>
          <a:endParaRPr lang="es-CO"/>
        </a:p>
      </dgm:t>
    </dgm:pt>
    <dgm:pt modelId="{57FAFAED-F928-46D7-A25F-79AEEF0F393E}" type="sibTrans" cxnId="{93AFBDCA-F3D5-4AA9-A65F-C40BF72FCC4E}">
      <dgm:prSet/>
      <dgm:spPr/>
      <dgm:t>
        <a:bodyPr/>
        <a:lstStyle/>
        <a:p>
          <a:endParaRPr lang="es-CO"/>
        </a:p>
      </dgm:t>
    </dgm:pt>
    <dgm:pt modelId="{1547135E-A23F-4184-9CE8-6A63B3D21CF9}">
      <dgm:prSet phldrT="[Texto]"/>
      <dgm:spPr/>
      <dgm:t>
        <a:bodyPr/>
        <a:lstStyle/>
        <a:p>
          <a:r>
            <a:rPr lang="es-CO" b="1" smtClean="0">
              <a:solidFill>
                <a:schemeClr val="tx1"/>
              </a:solidFill>
            </a:rPr>
            <a:t>DEBILIDAD: </a:t>
          </a:r>
          <a:r>
            <a:rPr lang="es-CO" dirty="0" smtClean="0">
              <a:solidFill>
                <a:schemeClr val="tx1"/>
              </a:solidFill>
            </a:rPr>
            <a:t>Falta </a:t>
          </a:r>
          <a:r>
            <a:rPr lang="es-CO" dirty="0">
              <a:solidFill>
                <a:schemeClr val="tx1"/>
              </a:solidFill>
            </a:rPr>
            <a:t>de desarrollo de procesos contables</a:t>
          </a:r>
          <a:r>
            <a:rPr lang="es-CO" dirty="0" smtClean="0">
              <a:solidFill>
                <a:schemeClr val="tx1"/>
              </a:solidFill>
            </a:rPr>
            <a:t>, programa </a:t>
          </a:r>
          <a:r>
            <a:rPr lang="es-CO" dirty="0">
              <a:solidFill>
                <a:schemeClr val="tx1"/>
              </a:solidFill>
            </a:rPr>
            <a:t>o una herramienta de inventarios</a:t>
          </a:r>
          <a:r>
            <a:rPr lang="es-CO" dirty="0" smtClean="0">
              <a:solidFill>
                <a:schemeClr val="tx1"/>
              </a:solidFill>
            </a:rPr>
            <a:t>, para </a:t>
          </a:r>
          <a:r>
            <a:rPr lang="es-CO" dirty="0">
              <a:solidFill>
                <a:schemeClr val="tx1"/>
              </a:solidFill>
            </a:rPr>
            <a:t>el control del mismo ya que no se ha culminado esta tarea.</a:t>
          </a:r>
        </a:p>
      </dgm:t>
    </dgm:pt>
    <dgm:pt modelId="{321D53EE-AECB-4CE6-BD7A-4504352A5FA1}" type="parTrans" cxnId="{2344F281-A4A8-4BCD-9723-5891EA1234E2}">
      <dgm:prSet/>
      <dgm:spPr/>
      <dgm:t>
        <a:bodyPr/>
        <a:lstStyle/>
        <a:p>
          <a:endParaRPr lang="es-CO"/>
        </a:p>
      </dgm:t>
    </dgm:pt>
    <dgm:pt modelId="{0D633571-C7E9-4545-B785-F6ED57D11B01}" type="sibTrans" cxnId="{2344F281-A4A8-4BCD-9723-5891EA1234E2}">
      <dgm:prSet/>
      <dgm:spPr/>
      <dgm:t>
        <a:bodyPr/>
        <a:lstStyle/>
        <a:p>
          <a:endParaRPr lang="es-CO"/>
        </a:p>
      </dgm:t>
    </dgm:pt>
    <dgm:pt modelId="{FFC853EF-332E-4CF2-A5F7-FD1DF4611031}">
      <dgm:prSet phldrT="[Texto]"/>
      <dgm:spPr/>
      <dgm:t>
        <a:bodyPr/>
        <a:lstStyle/>
        <a:p>
          <a:r>
            <a:rPr lang="es-CO" b="1" smtClean="0">
              <a:solidFill>
                <a:schemeClr val="tx1"/>
              </a:solidFill>
            </a:rPr>
            <a:t>OPORTUNIDAD: </a:t>
          </a:r>
          <a:r>
            <a:rPr lang="es-CO" smtClean="0">
              <a:solidFill>
                <a:schemeClr val="tx1"/>
              </a:solidFill>
            </a:rPr>
            <a:t>Desarrollo </a:t>
          </a:r>
          <a:r>
            <a:rPr lang="es-CO" dirty="0">
              <a:solidFill>
                <a:schemeClr val="tx1"/>
              </a:solidFill>
            </a:rPr>
            <a:t>de procesos utilizando las herramientas y el personal calificado para esta tarea.</a:t>
          </a:r>
        </a:p>
      </dgm:t>
    </dgm:pt>
    <dgm:pt modelId="{B245B4FF-6C25-460B-B009-C703D07E94F7}" type="parTrans" cxnId="{D9184D48-E713-4B6A-B9B7-117BAF4A8E4D}">
      <dgm:prSet/>
      <dgm:spPr/>
      <dgm:t>
        <a:bodyPr/>
        <a:lstStyle/>
        <a:p>
          <a:endParaRPr lang="es-CO"/>
        </a:p>
      </dgm:t>
    </dgm:pt>
    <dgm:pt modelId="{575F2104-789B-4475-9228-F9FFF0029CE1}" type="sibTrans" cxnId="{D9184D48-E713-4B6A-B9B7-117BAF4A8E4D}">
      <dgm:prSet/>
      <dgm:spPr/>
      <dgm:t>
        <a:bodyPr/>
        <a:lstStyle/>
        <a:p>
          <a:endParaRPr lang="es-CO"/>
        </a:p>
      </dgm:t>
    </dgm:pt>
    <dgm:pt modelId="{E8CB11EF-7A94-45A5-8383-50F8502B09A5}">
      <dgm:prSet phldrT="[Texto]"/>
      <dgm:spPr/>
      <dgm:t>
        <a:bodyPr/>
        <a:lstStyle/>
        <a:p>
          <a:r>
            <a:rPr lang="es-CO" b="1" dirty="0" smtClean="0">
              <a:solidFill>
                <a:schemeClr val="tx1"/>
              </a:solidFill>
            </a:rPr>
            <a:t>AMENAZA:</a:t>
          </a:r>
          <a:r>
            <a:rPr lang="es-CO" b="0" dirty="0" smtClean="0">
              <a:solidFill>
                <a:schemeClr val="tx1"/>
              </a:solidFill>
            </a:rPr>
            <a:t> Los </a:t>
          </a:r>
          <a:r>
            <a:rPr lang="es-CO" dirty="0">
              <a:solidFill>
                <a:schemeClr val="tx1"/>
              </a:solidFill>
            </a:rPr>
            <a:t>clientes al ser del sector </a:t>
          </a:r>
          <a:r>
            <a:rPr lang="es-CO" dirty="0" smtClean="0">
              <a:solidFill>
                <a:schemeClr val="tx1"/>
              </a:solidFill>
            </a:rPr>
            <a:t>petrolero se ven afectados por los movimientos del mercado, las tasas de cambio y pueden preferir otro producto.</a:t>
          </a:r>
          <a:endParaRPr lang="es-CO" dirty="0">
            <a:solidFill>
              <a:schemeClr val="tx1"/>
            </a:solidFill>
          </a:endParaRPr>
        </a:p>
      </dgm:t>
    </dgm:pt>
    <dgm:pt modelId="{B15767CF-8D31-40E4-8C19-038D8FA85FC8}" type="parTrans" cxnId="{2EAE4842-D5FA-43CF-9CEE-8DE91AA3F927}">
      <dgm:prSet/>
      <dgm:spPr/>
      <dgm:t>
        <a:bodyPr/>
        <a:lstStyle/>
        <a:p>
          <a:endParaRPr lang="es-CO"/>
        </a:p>
      </dgm:t>
    </dgm:pt>
    <dgm:pt modelId="{B8573B01-6C67-4928-85BF-2191F95DC1B7}" type="sibTrans" cxnId="{2EAE4842-D5FA-43CF-9CEE-8DE91AA3F927}">
      <dgm:prSet/>
      <dgm:spPr/>
      <dgm:t>
        <a:bodyPr/>
        <a:lstStyle/>
        <a:p>
          <a:endParaRPr lang="es-CO"/>
        </a:p>
      </dgm:t>
    </dgm:pt>
    <dgm:pt modelId="{00B87826-6D49-4931-864A-2AE9A9D0DC8F}" type="pres">
      <dgm:prSet presAssocID="{448184C1-04EF-44A3-9525-17D6624DC83A}" presName="cycle" presStyleCnt="0">
        <dgm:presLayoutVars>
          <dgm:chMax val="1"/>
          <dgm:dir/>
          <dgm:animLvl val="ctr"/>
          <dgm:resizeHandles val="exact"/>
        </dgm:presLayoutVars>
      </dgm:prSet>
      <dgm:spPr/>
      <dgm:t>
        <a:bodyPr/>
        <a:lstStyle/>
        <a:p>
          <a:endParaRPr lang="es-CO"/>
        </a:p>
      </dgm:t>
    </dgm:pt>
    <dgm:pt modelId="{04E7E646-91A5-429C-99E9-FE9C2A84CC76}" type="pres">
      <dgm:prSet presAssocID="{FEDA4CF6-C118-41E5-B54D-6E711F540DD5}" presName="centerShape" presStyleLbl="node0" presStyleIdx="0" presStyleCnt="1"/>
      <dgm:spPr/>
      <dgm:t>
        <a:bodyPr/>
        <a:lstStyle/>
        <a:p>
          <a:endParaRPr lang="es-CO"/>
        </a:p>
      </dgm:t>
    </dgm:pt>
    <dgm:pt modelId="{2DD36E76-6DF3-41D8-BB30-952849482DF7}" type="pres">
      <dgm:prSet presAssocID="{859A2518-E9AA-43BB-96A0-6CA88C36F19C}" presName="parTrans" presStyleLbl="bgSibTrans2D1" presStyleIdx="0" presStyleCnt="4"/>
      <dgm:spPr/>
      <dgm:t>
        <a:bodyPr/>
        <a:lstStyle/>
        <a:p>
          <a:endParaRPr lang="es-CO"/>
        </a:p>
      </dgm:t>
    </dgm:pt>
    <dgm:pt modelId="{BE864BD8-C9CF-40F2-A7CF-31750269BEF0}" type="pres">
      <dgm:prSet presAssocID="{D8F55D35-D75C-4B54-B619-79576F557A33}" presName="node" presStyleLbl="node1" presStyleIdx="0" presStyleCnt="4">
        <dgm:presLayoutVars>
          <dgm:bulletEnabled val="1"/>
        </dgm:presLayoutVars>
      </dgm:prSet>
      <dgm:spPr/>
      <dgm:t>
        <a:bodyPr/>
        <a:lstStyle/>
        <a:p>
          <a:endParaRPr lang="es-CO"/>
        </a:p>
      </dgm:t>
    </dgm:pt>
    <dgm:pt modelId="{81962BB3-1A86-495B-8739-4011EE71AE02}" type="pres">
      <dgm:prSet presAssocID="{321D53EE-AECB-4CE6-BD7A-4504352A5FA1}" presName="parTrans" presStyleLbl="bgSibTrans2D1" presStyleIdx="1" presStyleCnt="4"/>
      <dgm:spPr/>
      <dgm:t>
        <a:bodyPr/>
        <a:lstStyle/>
        <a:p>
          <a:endParaRPr lang="es-CO"/>
        </a:p>
      </dgm:t>
    </dgm:pt>
    <dgm:pt modelId="{FC02A758-2A90-4141-99C8-3B9686A40B6C}" type="pres">
      <dgm:prSet presAssocID="{1547135E-A23F-4184-9CE8-6A63B3D21CF9}" presName="node" presStyleLbl="node1" presStyleIdx="1" presStyleCnt="4">
        <dgm:presLayoutVars>
          <dgm:bulletEnabled val="1"/>
        </dgm:presLayoutVars>
      </dgm:prSet>
      <dgm:spPr/>
      <dgm:t>
        <a:bodyPr/>
        <a:lstStyle/>
        <a:p>
          <a:endParaRPr lang="es-CO"/>
        </a:p>
      </dgm:t>
    </dgm:pt>
    <dgm:pt modelId="{78CFED2D-9945-4D1D-A13C-0DE6EB8A1C9C}" type="pres">
      <dgm:prSet presAssocID="{B245B4FF-6C25-460B-B009-C703D07E94F7}" presName="parTrans" presStyleLbl="bgSibTrans2D1" presStyleIdx="2" presStyleCnt="4"/>
      <dgm:spPr/>
      <dgm:t>
        <a:bodyPr/>
        <a:lstStyle/>
        <a:p>
          <a:endParaRPr lang="es-CO"/>
        </a:p>
      </dgm:t>
    </dgm:pt>
    <dgm:pt modelId="{C7D8BEFC-06B7-4DCA-9B3C-6344B6F5B27D}" type="pres">
      <dgm:prSet presAssocID="{FFC853EF-332E-4CF2-A5F7-FD1DF4611031}" presName="node" presStyleLbl="node1" presStyleIdx="2" presStyleCnt="4">
        <dgm:presLayoutVars>
          <dgm:bulletEnabled val="1"/>
        </dgm:presLayoutVars>
      </dgm:prSet>
      <dgm:spPr/>
      <dgm:t>
        <a:bodyPr/>
        <a:lstStyle/>
        <a:p>
          <a:endParaRPr lang="es-CO"/>
        </a:p>
      </dgm:t>
    </dgm:pt>
    <dgm:pt modelId="{6CA33B98-3457-424F-84E9-A276023A6C88}" type="pres">
      <dgm:prSet presAssocID="{B15767CF-8D31-40E4-8C19-038D8FA85FC8}" presName="parTrans" presStyleLbl="bgSibTrans2D1" presStyleIdx="3" presStyleCnt="4"/>
      <dgm:spPr/>
      <dgm:t>
        <a:bodyPr/>
        <a:lstStyle/>
        <a:p>
          <a:endParaRPr lang="es-CO"/>
        </a:p>
      </dgm:t>
    </dgm:pt>
    <dgm:pt modelId="{1E3C2D6D-8415-4BA4-8A98-0977DA8D7857}" type="pres">
      <dgm:prSet presAssocID="{E8CB11EF-7A94-45A5-8383-50F8502B09A5}" presName="node" presStyleLbl="node1" presStyleIdx="3" presStyleCnt="4">
        <dgm:presLayoutVars>
          <dgm:bulletEnabled val="1"/>
        </dgm:presLayoutVars>
      </dgm:prSet>
      <dgm:spPr/>
      <dgm:t>
        <a:bodyPr/>
        <a:lstStyle/>
        <a:p>
          <a:endParaRPr lang="es-CO"/>
        </a:p>
      </dgm:t>
    </dgm:pt>
  </dgm:ptLst>
  <dgm:cxnLst>
    <dgm:cxn modelId="{221F2216-4EAC-4A06-AA78-1F46FA5A9A3F}" type="presOf" srcId="{FFC853EF-332E-4CF2-A5F7-FD1DF4611031}" destId="{C7D8BEFC-06B7-4DCA-9B3C-6344B6F5B27D}" srcOrd="0" destOrd="0" presId="urn:microsoft.com/office/officeart/2005/8/layout/radial4"/>
    <dgm:cxn modelId="{E11C1443-C147-4A9A-8DE5-DF19EFACF703}" type="presOf" srcId="{D8F55D35-D75C-4B54-B619-79576F557A33}" destId="{BE864BD8-C9CF-40F2-A7CF-31750269BEF0}" srcOrd="0" destOrd="0" presId="urn:microsoft.com/office/officeart/2005/8/layout/radial4"/>
    <dgm:cxn modelId="{3B645125-B92F-4F64-9D01-9DFF595EC15B}" type="presOf" srcId="{E8CB11EF-7A94-45A5-8383-50F8502B09A5}" destId="{1E3C2D6D-8415-4BA4-8A98-0977DA8D7857}" srcOrd="0" destOrd="0" presId="urn:microsoft.com/office/officeart/2005/8/layout/radial4"/>
    <dgm:cxn modelId="{4E826E27-72AD-4A81-98DC-5560CA734C7B}" type="presOf" srcId="{448184C1-04EF-44A3-9525-17D6624DC83A}" destId="{00B87826-6D49-4931-864A-2AE9A9D0DC8F}" srcOrd="0" destOrd="0" presId="urn:microsoft.com/office/officeart/2005/8/layout/radial4"/>
    <dgm:cxn modelId="{C8F250DD-9083-42A1-B293-A52C7B743B9A}" type="presOf" srcId="{B245B4FF-6C25-460B-B009-C703D07E94F7}" destId="{78CFED2D-9945-4D1D-A13C-0DE6EB8A1C9C}" srcOrd="0" destOrd="0" presId="urn:microsoft.com/office/officeart/2005/8/layout/radial4"/>
    <dgm:cxn modelId="{A7A8D212-1835-424E-8440-8C27CAECA6E4}" srcId="{448184C1-04EF-44A3-9525-17D6624DC83A}" destId="{FEDA4CF6-C118-41E5-B54D-6E711F540DD5}" srcOrd="0" destOrd="0" parTransId="{49D1730C-BCF7-42F4-8626-218FD85C98F0}" sibTransId="{A5783D4A-BABC-4E56-B099-2FAA99503788}"/>
    <dgm:cxn modelId="{2344F281-A4A8-4BCD-9723-5891EA1234E2}" srcId="{FEDA4CF6-C118-41E5-B54D-6E711F540DD5}" destId="{1547135E-A23F-4184-9CE8-6A63B3D21CF9}" srcOrd="1" destOrd="0" parTransId="{321D53EE-AECB-4CE6-BD7A-4504352A5FA1}" sibTransId="{0D633571-C7E9-4545-B785-F6ED57D11B01}"/>
    <dgm:cxn modelId="{66E754BC-4DBF-4E49-83C3-D72A0D8ABAE5}" type="presOf" srcId="{859A2518-E9AA-43BB-96A0-6CA88C36F19C}" destId="{2DD36E76-6DF3-41D8-BB30-952849482DF7}" srcOrd="0" destOrd="0" presId="urn:microsoft.com/office/officeart/2005/8/layout/radial4"/>
    <dgm:cxn modelId="{D9184D48-E713-4B6A-B9B7-117BAF4A8E4D}" srcId="{FEDA4CF6-C118-41E5-B54D-6E711F540DD5}" destId="{FFC853EF-332E-4CF2-A5F7-FD1DF4611031}" srcOrd="2" destOrd="0" parTransId="{B245B4FF-6C25-460B-B009-C703D07E94F7}" sibTransId="{575F2104-789B-4475-9228-F9FFF0029CE1}"/>
    <dgm:cxn modelId="{9C6A9C2B-33A9-4FB0-95AA-D0CC5EE15FB6}" type="presOf" srcId="{FEDA4CF6-C118-41E5-B54D-6E711F540DD5}" destId="{04E7E646-91A5-429C-99E9-FE9C2A84CC76}" srcOrd="0" destOrd="0" presId="urn:microsoft.com/office/officeart/2005/8/layout/radial4"/>
    <dgm:cxn modelId="{8E509836-909E-473E-AA28-0D3B41332F11}" type="presOf" srcId="{B15767CF-8D31-40E4-8C19-038D8FA85FC8}" destId="{6CA33B98-3457-424F-84E9-A276023A6C88}" srcOrd="0" destOrd="0" presId="urn:microsoft.com/office/officeart/2005/8/layout/radial4"/>
    <dgm:cxn modelId="{2EAE4842-D5FA-43CF-9CEE-8DE91AA3F927}" srcId="{FEDA4CF6-C118-41E5-B54D-6E711F540DD5}" destId="{E8CB11EF-7A94-45A5-8383-50F8502B09A5}" srcOrd="3" destOrd="0" parTransId="{B15767CF-8D31-40E4-8C19-038D8FA85FC8}" sibTransId="{B8573B01-6C67-4928-85BF-2191F95DC1B7}"/>
    <dgm:cxn modelId="{93AFBDCA-F3D5-4AA9-A65F-C40BF72FCC4E}" srcId="{FEDA4CF6-C118-41E5-B54D-6E711F540DD5}" destId="{D8F55D35-D75C-4B54-B619-79576F557A33}" srcOrd="0" destOrd="0" parTransId="{859A2518-E9AA-43BB-96A0-6CA88C36F19C}" sibTransId="{57FAFAED-F928-46D7-A25F-79AEEF0F393E}"/>
    <dgm:cxn modelId="{0F942976-C99D-4111-8651-BA9E740B0350}" type="presOf" srcId="{1547135E-A23F-4184-9CE8-6A63B3D21CF9}" destId="{FC02A758-2A90-4141-99C8-3B9686A40B6C}" srcOrd="0" destOrd="0" presId="urn:microsoft.com/office/officeart/2005/8/layout/radial4"/>
    <dgm:cxn modelId="{CC55C20D-323B-465D-A4E5-0823DF52614C}" type="presOf" srcId="{321D53EE-AECB-4CE6-BD7A-4504352A5FA1}" destId="{81962BB3-1A86-495B-8739-4011EE71AE02}" srcOrd="0" destOrd="0" presId="urn:microsoft.com/office/officeart/2005/8/layout/radial4"/>
    <dgm:cxn modelId="{A67CD389-A851-4C19-B053-ACE2A6674321}" type="presParOf" srcId="{00B87826-6D49-4931-864A-2AE9A9D0DC8F}" destId="{04E7E646-91A5-429C-99E9-FE9C2A84CC76}" srcOrd="0" destOrd="0" presId="urn:microsoft.com/office/officeart/2005/8/layout/radial4"/>
    <dgm:cxn modelId="{419EB794-C9E7-4DAD-B082-6E54BC69DAE3}" type="presParOf" srcId="{00B87826-6D49-4931-864A-2AE9A9D0DC8F}" destId="{2DD36E76-6DF3-41D8-BB30-952849482DF7}" srcOrd="1" destOrd="0" presId="urn:microsoft.com/office/officeart/2005/8/layout/radial4"/>
    <dgm:cxn modelId="{C1171C31-D46D-4245-B9D1-44D51C319278}" type="presParOf" srcId="{00B87826-6D49-4931-864A-2AE9A9D0DC8F}" destId="{BE864BD8-C9CF-40F2-A7CF-31750269BEF0}" srcOrd="2" destOrd="0" presId="urn:microsoft.com/office/officeart/2005/8/layout/radial4"/>
    <dgm:cxn modelId="{41A1750D-AD56-44CB-B1AE-0A842163B860}" type="presParOf" srcId="{00B87826-6D49-4931-864A-2AE9A9D0DC8F}" destId="{81962BB3-1A86-495B-8739-4011EE71AE02}" srcOrd="3" destOrd="0" presId="urn:microsoft.com/office/officeart/2005/8/layout/radial4"/>
    <dgm:cxn modelId="{BB05918A-3AAF-4714-A52D-53B25BB3A20A}" type="presParOf" srcId="{00B87826-6D49-4931-864A-2AE9A9D0DC8F}" destId="{FC02A758-2A90-4141-99C8-3B9686A40B6C}" srcOrd="4" destOrd="0" presId="urn:microsoft.com/office/officeart/2005/8/layout/radial4"/>
    <dgm:cxn modelId="{4CA93185-DBD6-46F5-A627-21F8EF458A53}" type="presParOf" srcId="{00B87826-6D49-4931-864A-2AE9A9D0DC8F}" destId="{78CFED2D-9945-4D1D-A13C-0DE6EB8A1C9C}" srcOrd="5" destOrd="0" presId="urn:microsoft.com/office/officeart/2005/8/layout/radial4"/>
    <dgm:cxn modelId="{EC04D456-2FC3-436B-A9E6-BB83067F1A04}" type="presParOf" srcId="{00B87826-6D49-4931-864A-2AE9A9D0DC8F}" destId="{C7D8BEFC-06B7-4DCA-9B3C-6344B6F5B27D}" srcOrd="6" destOrd="0" presId="urn:microsoft.com/office/officeart/2005/8/layout/radial4"/>
    <dgm:cxn modelId="{A61C61A8-90D0-481D-8493-A3B69E727D01}" type="presParOf" srcId="{00B87826-6D49-4931-864A-2AE9A9D0DC8F}" destId="{6CA33B98-3457-424F-84E9-A276023A6C88}" srcOrd="7" destOrd="0" presId="urn:microsoft.com/office/officeart/2005/8/layout/radial4"/>
    <dgm:cxn modelId="{64C55E36-ECCE-4F30-981E-7413CC4E50ED}" type="presParOf" srcId="{00B87826-6D49-4931-864A-2AE9A9D0DC8F}" destId="{1E3C2D6D-8415-4BA4-8A98-0977DA8D7857}" srcOrd="8" destOrd="0" presId="urn:microsoft.com/office/officeart/2005/8/layout/radial4"/>
  </dgm:cxnLst>
  <dgm:bg/>
  <dgm:whole/>
  <dgm:extLst>
    <a:ext uri="http://schemas.microsoft.com/office/drawing/2008/diagram">
      <dsp:dataModelExt xmlns:dsp="http://schemas.microsoft.com/office/drawing/2008/diagram" relId="rId2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4043B19-9321-4443-A5E1-77FC4372D3AD}" type="doc">
      <dgm:prSet loTypeId="urn:microsoft.com/office/officeart/2005/8/layout/hProcess9" loCatId="process" qsTypeId="urn:microsoft.com/office/officeart/2005/8/quickstyle/3d1" qsCatId="3D" csTypeId="urn:microsoft.com/office/officeart/2005/8/colors/accent1_4" csCatId="accent1" phldr="1"/>
      <dgm:spPr/>
      <dgm:t>
        <a:bodyPr/>
        <a:lstStyle/>
        <a:p>
          <a:endParaRPr lang="es-CO"/>
        </a:p>
      </dgm:t>
    </dgm:pt>
    <dgm:pt modelId="{4DE5F9D6-E1EB-4687-8F65-CCDBB580AA5F}">
      <dgm:prSet phldrT="[Texto]"/>
      <dgm:spPr/>
      <dgm:t>
        <a:bodyPr/>
        <a:lstStyle/>
        <a:p>
          <a:r>
            <a:rPr lang="es-CO" b="1" dirty="0">
              <a:solidFill>
                <a:sysClr val="windowText" lastClr="000000"/>
              </a:solidFill>
            </a:rPr>
            <a:t>Realizar </a:t>
          </a:r>
          <a:r>
            <a:rPr lang="es-CO" b="1" dirty="0" smtClean="0">
              <a:solidFill>
                <a:sysClr val="windowText" lastClr="000000"/>
              </a:solidFill>
            </a:rPr>
            <a:t>inventario físico </a:t>
          </a:r>
          <a:endParaRPr lang="es-CO" b="1" dirty="0">
            <a:solidFill>
              <a:sysClr val="windowText" lastClr="000000"/>
            </a:solidFill>
          </a:endParaRPr>
        </a:p>
      </dgm:t>
    </dgm:pt>
    <dgm:pt modelId="{CA036AFD-8B72-4AD0-B5D0-11CF5D0EDEF1}" type="parTrans" cxnId="{CD6C49BD-3F8C-4473-9522-CA981EF5F132}">
      <dgm:prSet/>
      <dgm:spPr/>
      <dgm:t>
        <a:bodyPr/>
        <a:lstStyle/>
        <a:p>
          <a:endParaRPr lang="es-CO"/>
        </a:p>
      </dgm:t>
    </dgm:pt>
    <dgm:pt modelId="{ACE9D98B-BF26-4AE2-85B2-A70412A7FED2}" type="sibTrans" cxnId="{CD6C49BD-3F8C-4473-9522-CA981EF5F132}">
      <dgm:prSet/>
      <dgm:spPr/>
      <dgm:t>
        <a:bodyPr/>
        <a:lstStyle/>
        <a:p>
          <a:endParaRPr lang="es-CO"/>
        </a:p>
      </dgm:t>
    </dgm:pt>
    <dgm:pt modelId="{D82232F6-20AD-4AD1-A6C6-F8DBD6F1ABEE}">
      <dgm:prSet phldrT="[Texto]"/>
      <dgm:spPr/>
      <dgm:t>
        <a:bodyPr/>
        <a:lstStyle/>
        <a:p>
          <a:r>
            <a:rPr lang="es-CO" b="1" dirty="0">
              <a:solidFill>
                <a:sysClr val="windowText" lastClr="000000"/>
              </a:solidFill>
            </a:rPr>
            <a:t>Compra de programa para el manejo de inventarios</a:t>
          </a:r>
        </a:p>
      </dgm:t>
    </dgm:pt>
    <dgm:pt modelId="{712053FB-4FB3-44EC-9FC7-C95AB7C6EDC2}" type="parTrans" cxnId="{4D079E51-FB7E-467A-876F-ACEB8D0FE186}">
      <dgm:prSet/>
      <dgm:spPr/>
      <dgm:t>
        <a:bodyPr/>
        <a:lstStyle/>
        <a:p>
          <a:endParaRPr lang="es-CO"/>
        </a:p>
      </dgm:t>
    </dgm:pt>
    <dgm:pt modelId="{7817E896-B191-49D6-A2B6-EC385F56A08A}" type="sibTrans" cxnId="{4D079E51-FB7E-467A-876F-ACEB8D0FE186}">
      <dgm:prSet/>
      <dgm:spPr/>
      <dgm:t>
        <a:bodyPr/>
        <a:lstStyle/>
        <a:p>
          <a:endParaRPr lang="es-CO"/>
        </a:p>
      </dgm:t>
    </dgm:pt>
    <dgm:pt modelId="{D1920FE3-FB4E-46E9-86C1-CAAFBBE57709}">
      <dgm:prSet phldrT="[Texto]"/>
      <dgm:spPr/>
      <dgm:t>
        <a:bodyPr/>
        <a:lstStyle/>
        <a:p>
          <a:r>
            <a:rPr lang="es-CO" b="1" dirty="0">
              <a:solidFill>
                <a:sysClr val="windowText" lastClr="000000"/>
              </a:solidFill>
            </a:rPr>
            <a:t>Capacitación al personal encargado</a:t>
          </a:r>
        </a:p>
      </dgm:t>
    </dgm:pt>
    <dgm:pt modelId="{F8776BD2-C54B-4629-87E4-5F7A1298D0FE}" type="parTrans" cxnId="{16BCEB26-374E-4F85-BF61-8D981F43E617}">
      <dgm:prSet/>
      <dgm:spPr/>
      <dgm:t>
        <a:bodyPr/>
        <a:lstStyle/>
        <a:p>
          <a:endParaRPr lang="es-CO"/>
        </a:p>
      </dgm:t>
    </dgm:pt>
    <dgm:pt modelId="{89A10A2B-AB66-41C8-BADA-9F04FA003FC7}" type="sibTrans" cxnId="{16BCEB26-374E-4F85-BF61-8D981F43E617}">
      <dgm:prSet/>
      <dgm:spPr/>
      <dgm:t>
        <a:bodyPr/>
        <a:lstStyle/>
        <a:p>
          <a:endParaRPr lang="es-CO"/>
        </a:p>
      </dgm:t>
    </dgm:pt>
    <dgm:pt modelId="{242FE974-BB04-40A7-9876-DADF38130A8D}">
      <dgm:prSet phldrT="[Texto]"/>
      <dgm:spPr/>
      <dgm:t>
        <a:bodyPr/>
        <a:lstStyle/>
        <a:p>
          <a:r>
            <a:rPr lang="es-CO" b="1" dirty="0">
              <a:solidFill>
                <a:sysClr val="windowText" lastClr="000000"/>
              </a:solidFill>
            </a:rPr>
            <a:t>Establecer manual de proceso de inventarios</a:t>
          </a:r>
        </a:p>
      </dgm:t>
    </dgm:pt>
    <dgm:pt modelId="{ABDB3D5B-A271-4F26-B76F-5155638616B0}" type="parTrans" cxnId="{D3050615-1E47-434D-9ECF-9FC5740B513F}">
      <dgm:prSet/>
      <dgm:spPr/>
      <dgm:t>
        <a:bodyPr/>
        <a:lstStyle/>
        <a:p>
          <a:endParaRPr lang="es-CO"/>
        </a:p>
      </dgm:t>
    </dgm:pt>
    <dgm:pt modelId="{9F961EF5-75EC-4441-AC18-63B77F29AB11}" type="sibTrans" cxnId="{D3050615-1E47-434D-9ECF-9FC5740B513F}">
      <dgm:prSet/>
      <dgm:spPr/>
      <dgm:t>
        <a:bodyPr/>
        <a:lstStyle/>
        <a:p>
          <a:endParaRPr lang="es-CO"/>
        </a:p>
      </dgm:t>
    </dgm:pt>
    <dgm:pt modelId="{49DADA0C-BB4D-4902-8C25-ACDC47C695E9}">
      <dgm:prSet phldrT="[Texto]"/>
      <dgm:spPr/>
      <dgm:t>
        <a:bodyPr/>
        <a:lstStyle/>
        <a:p>
          <a:r>
            <a:rPr lang="es-CO" b="1" dirty="0">
              <a:solidFill>
                <a:sysClr val="windowText" lastClr="000000"/>
              </a:solidFill>
            </a:rPr>
            <a:t>Evaluar el plan de trabajo</a:t>
          </a:r>
        </a:p>
      </dgm:t>
    </dgm:pt>
    <dgm:pt modelId="{35430752-E90C-482B-96B3-55D3546B3D3F}" type="parTrans" cxnId="{65036411-DFE5-499D-B8BD-C3CA338EC605}">
      <dgm:prSet/>
      <dgm:spPr/>
      <dgm:t>
        <a:bodyPr/>
        <a:lstStyle/>
        <a:p>
          <a:endParaRPr lang="es-CO"/>
        </a:p>
      </dgm:t>
    </dgm:pt>
    <dgm:pt modelId="{4C0E9398-1D1D-4536-BDD9-C2BF4433BC51}" type="sibTrans" cxnId="{65036411-DFE5-499D-B8BD-C3CA338EC605}">
      <dgm:prSet/>
      <dgm:spPr/>
      <dgm:t>
        <a:bodyPr/>
        <a:lstStyle/>
        <a:p>
          <a:endParaRPr lang="es-CO"/>
        </a:p>
      </dgm:t>
    </dgm:pt>
    <dgm:pt modelId="{88E61BD5-7113-407D-BC71-6CC7CD7DAE3D}">
      <dgm:prSet phldrT="[Texto]"/>
      <dgm:spPr/>
      <dgm:t>
        <a:bodyPr/>
        <a:lstStyle/>
        <a:p>
          <a:r>
            <a:rPr lang="es-CO" b="1" dirty="0">
              <a:solidFill>
                <a:sysClr val="windowText" lastClr="000000"/>
              </a:solidFill>
            </a:rPr>
            <a:t>Cuadros control de inventarios</a:t>
          </a:r>
        </a:p>
      </dgm:t>
    </dgm:pt>
    <dgm:pt modelId="{853BEE46-1E39-48AE-B582-8DB37517880D}" type="parTrans" cxnId="{05CA81B8-3AA1-44C2-A67F-9B916A2C0790}">
      <dgm:prSet/>
      <dgm:spPr/>
      <dgm:t>
        <a:bodyPr/>
        <a:lstStyle/>
        <a:p>
          <a:endParaRPr lang="es-CO"/>
        </a:p>
      </dgm:t>
    </dgm:pt>
    <dgm:pt modelId="{9CCABCA4-B437-4F8B-BF25-2E61CE43DB6F}" type="sibTrans" cxnId="{05CA81B8-3AA1-44C2-A67F-9B916A2C0790}">
      <dgm:prSet/>
      <dgm:spPr/>
      <dgm:t>
        <a:bodyPr/>
        <a:lstStyle/>
        <a:p>
          <a:endParaRPr lang="es-CO"/>
        </a:p>
      </dgm:t>
    </dgm:pt>
    <dgm:pt modelId="{78649610-FCDD-4A0B-8BC5-D8E86508AB1A}" type="pres">
      <dgm:prSet presAssocID="{64043B19-9321-4443-A5E1-77FC4372D3AD}" presName="CompostProcess" presStyleCnt="0">
        <dgm:presLayoutVars>
          <dgm:dir/>
          <dgm:resizeHandles val="exact"/>
        </dgm:presLayoutVars>
      </dgm:prSet>
      <dgm:spPr/>
      <dgm:t>
        <a:bodyPr/>
        <a:lstStyle/>
        <a:p>
          <a:endParaRPr lang="es-CO"/>
        </a:p>
      </dgm:t>
    </dgm:pt>
    <dgm:pt modelId="{4F1FD69F-1943-4CE9-894B-A0C353DA7FAF}" type="pres">
      <dgm:prSet presAssocID="{64043B19-9321-4443-A5E1-77FC4372D3AD}" presName="arrow" presStyleLbl="bgShp" presStyleIdx="0" presStyleCnt="1"/>
      <dgm:spPr/>
    </dgm:pt>
    <dgm:pt modelId="{52A2DF6C-B43B-402D-A4EC-6F5DFE2CBB08}" type="pres">
      <dgm:prSet presAssocID="{64043B19-9321-4443-A5E1-77FC4372D3AD}" presName="linearProcess" presStyleCnt="0"/>
      <dgm:spPr/>
    </dgm:pt>
    <dgm:pt modelId="{5A33791C-F4D3-4D39-958E-E6863D06F178}" type="pres">
      <dgm:prSet presAssocID="{88E61BD5-7113-407D-BC71-6CC7CD7DAE3D}" presName="textNode" presStyleLbl="node1" presStyleIdx="0" presStyleCnt="6">
        <dgm:presLayoutVars>
          <dgm:bulletEnabled val="1"/>
        </dgm:presLayoutVars>
      </dgm:prSet>
      <dgm:spPr/>
      <dgm:t>
        <a:bodyPr/>
        <a:lstStyle/>
        <a:p>
          <a:endParaRPr lang="es-CO"/>
        </a:p>
      </dgm:t>
    </dgm:pt>
    <dgm:pt modelId="{E7471772-A18E-4738-AC51-E84F979EF268}" type="pres">
      <dgm:prSet presAssocID="{9CCABCA4-B437-4F8B-BF25-2E61CE43DB6F}" presName="sibTrans" presStyleCnt="0"/>
      <dgm:spPr/>
    </dgm:pt>
    <dgm:pt modelId="{313A833B-A95E-4FA2-938A-68242DB69339}" type="pres">
      <dgm:prSet presAssocID="{4DE5F9D6-E1EB-4687-8F65-CCDBB580AA5F}" presName="textNode" presStyleLbl="node1" presStyleIdx="1" presStyleCnt="6">
        <dgm:presLayoutVars>
          <dgm:bulletEnabled val="1"/>
        </dgm:presLayoutVars>
      </dgm:prSet>
      <dgm:spPr/>
      <dgm:t>
        <a:bodyPr/>
        <a:lstStyle/>
        <a:p>
          <a:endParaRPr lang="es-CO"/>
        </a:p>
      </dgm:t>
    </dgm:pt>
    <dgm:pt modelId="{D2C878C7-9261-4B43-ADD9-C90B4972FFA3}" type="pres">
      <dgm:prSet presAssocID="{ACE9D98B-BF26-4AE2-85B2-A70412A7FED2}" presName="sibTrans" presStyleCnt="0"/>
      <dgm:spPr/>
    </dgm:pt>
    <dgm:pt modelId="{78027CAC-272C-4A8F-9A48-AECABF9CAB81}" type="pres">
      <dgm:prSet presAssocID="{D82232F6-20AD-4AD1-A6C6-F8DBD6F1ABEE}" presName="textNode" presStyleLbl="node1" presStyleIdx="2" presStyleCnt="6">
        <dgm:presLayoutVars>
          <dgm:bulletEnabled val="1"/>
        </dgm:presLayoutVars>
      </dgm:prSet>
      <dgm:spPr/>
      <dgm:t>
        <a:bodyPr/>
        <a:lstStyle/>
        <a:p>
          <a:endParaRPr lang="es-CO"/>
        </a:p>
      </dgm:t>
    </dgm:pt>
    <dgm:pt modelId="{A3B229D0-AC32-449C-A966-FA54A681FB26}" type="pres">
      <dgm:prSet presAssocID="{7817E896-B191-49D6-A2B6-EC385F56A08A}" presName="sibTrans" presStyleCnt="0"/>
      <dgm:spPr/>
    </dgm:pt>
    <dgm:pt modelId="{B0BE8D4E-B6DA-46FF-9B95-9D7DFF53536E}" type="pres">
      <dgm:prSet presAssocID="{D1920FE3-FB4E-46E9-86C1-CAAFBBE57709}" presName="textNode" presStyleLbl="node1" presStyleIdx="3" presStyleCnt="6">
        <dgm:presLayoutVars>
          <dgm:bulletEnabled val="1"/>
        </dgm:presLayoutVars>
      </dgm:prSet>
      <dgm:spPr/>
      <dgm:t>
        <a:bodyPr/>
        <a:lstStyle/>
        <a:p>
          <a:endParaRPr lang="es-CO"/>
        </a:p>
      </dgm:t>
    </dgm:pt>
    <dgm:pt modelId="{32740908-8E4C-45EB-9FDC-C4CC2F7D4A09}" type="pres">
      <dgm:prSet presAssocID="{89A10A2B-AB66-41C8-BADA-9F04FA003FC7}" presName="sibTrans" presStyleCnt="0"/>
      <dgm:spPr/>
    </dgm:pt>
    <dgm:pt modelId="{F392AE79-9D6F-4609-93FC-789B9BDF9577}" type="pres">
      <dgm:prSet presAssocID="{242FE974-BB04-40A7-9876-DADF38130A8D}" presName="textNode" presStyleLbl="node1" presStyleIdx="4" presStyleCnt="6">
        <dgm:presLayoutVars>
          <dgm:bulletEnabled val="1"/>
        </dgm:presLayoutVars>
      </dgm:prSet>
      <dgm:spPr/>
      <dgm:t>
        <a:bodyPr/>
        <a:lstStyle/>
        <a:p>
          <a:endParaRPr lang="es-CO"/>
        </a:p>
      </dgm:t>
    </dgm:pt>
    <dgm:pt modelId="{6F80042B-FE33-405E-8E57-8C44CF183C5B}" type="pres">
      <dgm:prSet presAssocID="{9F961EF5-75EC-4441-AC18-63B77F29AB11}" presName="sibTrans" presStyleCnt="0"/>
      <dgm:spPr/>
    </dgm:pt>
    <dgm:pt modelId="{F0DF049B-F83B-45FF-AD42-21C4BC8D9647}" type="pres">
      <dgm:prSet presAssocID="{49DADA0C-BB4D-4902-8C25-ACDC47C695E9}" presName="textNode" presStyleLbl="node1" presStyleIdx="5" presStyleCnt="6">
        <dgm:presLayoutVars>
          <dgm:bulletEnabled val="1"/>
        </dgm:presLayoutVars>
      </dgm:prSet>
      <dgm:spPr/>
      <dgm:t>
        <a:bodyPr/>
        <a:lstStyle/>
        <a:p>
          <a:endParaRPr lang="es-CO"/>
        </a:p>
      </dgm:t>
    </dgm:pt>
  </dgm:ptLst>
  <dgm:cxnLst>
    <dgm:cxn modelId="{D1BA7F99-6AD6-4686-8579-64C47E85B35F}" type="presOf" srcId="{49DADA0C-BB4D-4902-8C25-ACDC47C695E9}" destId="{F0DF049B-F83B-45FF-AD42-21C4BC8D9647}" srcOrd="0" destOrd="0" presId="urn:microsoft.com/office/officeart/2005/8/layout/hProcess9"/>
    <dgm:cxn modelId="{D8F69362-C21A-4344-9A4A-7F240F859B52}" type="presOf" srcId="{4DE5F9D6-E1EB-4687-8F65-CCDBB580AA5F}" destId="{313A833B-A95E-4FA2-938A-68242DB69339}" srcOrd="0" destOrd="0" presId="urn:microsoft.com/office/officeart/2005/8/layout/hProcess9"/>
    <dgm:cxn modelId="{05CA81B8-3AA1-44C2-A67F-9B916A2C0790}" srcId="{64043B19-9321-4443-A5E1-77FC4372D3AD}" destId="{88E61BD5-7113-407D-BC71-6CC7CD7DAE3D}" srcOrd="0" destOrd="0" parTransId="{853BEE46-1E39-48AE-B582-8DB37517880D}" sibTransId="{9CCABCA4-B437-4F8B-BF25-2E61CE43DB6F}"/>
    <dgm:cxn modelId="{944A6C7D-2EE7-4308-B913-FE3FB57E27F6}" type="presOf" srcId="{88E61BD5-7113-407D-BC71-6CC7CD7DAE3D}" destId="{5A33791C-F4D3-4D39-958E-E6863D06F178}" srcOrd="0" destOrd="0" presId="urn:microsoft.com/office/officeart/2005/8/layout/hProcess9"/>
    <dgm:cxn modelId="{65036411-DFE5-499D-B8BD-C3CA338EC605}" srcId="{64043B19-9321-4443-A5E1-77FC4372D3AD}" destId="{49DADA0C-BB4D-4902-8C25-ACDC47C695E9}" srcOrd="5" destOrd="0" parTransId="{35430752-E90C-482B-96B3-55D3546B3D3F}" sibTransId="{4C0E9398-1D1D-4536-BDD9-C2BF4433BC51}"/>
    <dgm:cxn modelId="{16BCEB26-374E-4F85-BF61-8D981F43E617}" srcId="{64043B19-9321-4443-A5E1-77FC4372D3AD}" destId="{D1920FE3-FB4E-46E9-86C1-CAAFBBE57709}" srcOrd="3" destOrd="0" parTransId="{F8776BD2-C54B-4629-87E4-5F7A1298D0FE}" sibTransId="{89A10A2B-AB66-41C8-BADA-9F04FA003FC7}"/>
    <dgm:cxn modelId="{85536FEE-8D58-4264-93B1-24CF939794B5}" type="presOf" srcId="{64043B19-9321-4443-A5E1-77FC4372D3AD}" destId="{78649610-FCDD-4A0B-8BC5-D8E86508AB1A}" srcOrd="0" destOrd="0" presId="urn:microsoft.com/office/officeart/2005/8/layout/hProcess9"/>
    <dgm:cxn modelId="{52385AC5-4419-43F1-9754-48B93F2941BC}" type="presOf" srcId="{D82232F6-20AD-4AD1-A6C6-F8DBD6F1ABEE}" destId="{78027CAC-272C-4A8F-9A48-AECABF9CAB81}" srcOrd="0" destOrd="0" presId="urn:microsoft.com/office/officeart/2005/8/layout/hProcess9"/>
    <dgm:cxn modelId="{F4E43889-51E9-46AF-9A72-8F69EA6A2101}" type="presOf" srcId="{242FE974-BB04-40A7-9876-DADF38130A8D}" destId="{F392AE79-9D6F-4609-93FC-789B9BDF9577}" srcOrd="0" destOrd="0" presId="urn:microsoft.com/office/officeart/2005/8/layout/hProcess9"/>
    <dgm:cxn modelId="{D3050615-1E47-434D-9ECF-9FC5740B513F}" srcId="{64043B19-9321-4443-A5E1-77FC4372D3AD}" destId="{242FE974-BB04-40A7-9876-DADF38130A8D}" srcOrd="4" destOrd="0" parTransId="{ABDB3D5B-A271-4F26-B76F-5155638616B0}" sibTransId="{9F961EF5-75EC-4441-AC18-63B77F29AB11}"/>
    <dgm:cxn modelId="{D8B0D539-36C7-4C1E-A114-222647DD0474}" type="presOf" srcId="{D1920FE3-FB4E-46E9-86C1-CAAFBBE57709}" destId="{B0BE8D4E-B6DA-46FF-9B95-9D7DFF53536E}" srcOrd="0" destOrd="0" presId="urn:microsoft.com/office/officeart/2005/8/layout/hProcess9"/>
    <dgm:cxn modelId="{4D079E51-FB7E-467A-876F-ACEB8D0FE186}" srcId="{64043B19-9321-4443-A5E1-77FC4372D3AD}" destId="{D82232F6-20AD-4AD1-A6C6-F8DBD6F1ABEE}" srcOrd="2" destOrd="0" parTransId="{712053FB-4FB3-44EC-9FC7-C95AB7C6EDC2}" sibTransId="{7817E896-B191-49D6-A2B6-EC385F56A08A}"/>
    <dgm:cxn modelId="{CD6C49BD-3F8C-4473-9522-CA981EF5F132}" srcId="{64043B19-9321-4443-A5E1-77FC4372D3AD}" destId="{4DE5F9D6-E1EB-4687-8F65-CCDBB580AA5F}" srcOrd="1" destOrd="0" parTransId="{CA036AFD-8B72-4AD0-B5D0-11CF5D0EDEF1}" sibTransId="{ACE9D98B-BF26-4AE2-85B2-A70412A7FED2}"/>
    <dgm:cxn modelId="{2616B7AC-9103-40A9-A4ED-F9236F75E003}" type="presParOf" srcId="{78649610-FCDD-4A0B-8BC5-D8E86508AB1A}" destId="{4F1FD69F-1943-4CE9-894B-A0C353DA7FAF}" srcOrd="0" destOrd="0" presId="urn:microsoft.com/office/officeart/2005/8/layout/hProcess9"/>
    <dgm:cxn modelId="{11FD33CB-548F-44BC-8852-E6DADCD34DA1}" type="presParOf" srcId="{78649610-FCDD-4A0B-8BC5-D8E86508AB1A}" destId="{52A2DF6C-B43B-402D-A4EC-6F5DFE2CBB08}" srcOrd="1" destOrd="0" presId="urn:microsoft.com/office/officeart/2005/8/layout/hProcess9"/>
    <dgm:cxn modelId="{B05B768D-077A-41FF-A127-78B499B67973}" type="presParOf" srcId="{52A2DF6C-B43B-402D-A4EC-6F5DFE2CBB08}" destId="{5A33791C-F4D3-4D39-958E-E6863D06F178}" srcOrd="0" destOrd="0" presId="urn:microsoft.com/office/officeart/2005/8/layout/hProcess9"/>
    <dgm:cxn modelId="{59BD06BA-A6C3-443E-A43C-1A6EE3F8528A}" type="presParOf" srcId="{52A2DF6C-B43B-402D-A4EC-6F5DFE2CBB08}" destId="{E7471772-A18E-4738-AC51-E84F979EF268}" srcOrd="1" destOrd="0" presId="urn:microsoft.com/office/officeart/2005/8/layout/hProcess9"/>
    <dgm:cxn modelId="{5595B1FC-F71D-471A-BD02-294CE8ECE631}" type="presParOf" srcId="{52A2DF6C-B43B-402D-A4EC-6F5DFE2CBB08}" destId="{313A833B-A95E-4FA2-938A-68242DB69339}" srcOrd="2" destOrd="0" presId="urn:microsoft.com/office/officeart/2005/8/layout/hProcess9"/>
    <dgm:cxn modelId="{241322FA-4DF9-4541-BD22-FEEF249AA910}" type="presParOf" srcId="{52A2DF6C-B43B-402D-A4EC-6F5DFE2CBB08}" destId="{D2C878C7-9261-4B43-ADD9-C90B4972FFA3}" srcOrd="3" destOrd="0" presId="urn:microsoft.com/office/officeart/2005/8/layout/hProcess9"/>
    <dgm:cxn modelId="{764CE191-E198-4694-9A70-0CCD7885F6C8}" type="presParOf" srcId="{52A2DF6C-B43B-402D-A4EC-6F5DFE2CBB08}" destId="{78027CAC-272C-4A8F-9A48-AECABF9CAB81}" srcOrd="4" destOrd="0" presId="urn:microsoft.com/office/officeart/2005/8/layout/hProcess9"/>
    <dgm:cxn modelId="{AB835F14-9135-4536-B541-D4D20DF9D712}" type="presParOf" srcId="{52A2DF6C-B43B-402D-A4EC-6F5DFE2CBB08}" destId="{A3B229D0-AC32-449C-A966-FA54A681FB26}" srcOrd="5" destOrd="0" presId="urn:microsoft.com/office/officeart/2005/8/layout/hProcess9"/>
    <dgm:cxn modelId="{B5A7BD30-3FA7-4D84-9CF3-4A9E830C778D}" type="presParOf" srcId="{52A2DF6C-B43B-402D-A4EC-6F5DFE2CBB08}" destId="{B0BE8D4E-B6DA-46FF-9B95-9D7DFF53536E}" srcOrd="6" destOrd="0" presId="urn:microsoft.com/office/officeart/2005/8/layout/hProcess9"/>
    <dgm:cxn modelId="{CAB90DBB-AE51-483E-8CEE-A01FD9019736}" type="presParOf" srcId="{52A2DF6C-B43B-402D-A4EC-6F5DFE2CBB08}" destId="{32740908-8E4C-45EB-9FDC-C4CC2F7D4A09}" srcOrd="7" destOrd="0" presId="urn:microsoft.com/office/officeart/2005/8/layout/hProcess9"/>
    <dgm:cxn modelId="{FDF0E9B0-D983-4BF3-89B1-BC3B0249E11A}" type="presParOf" srcId="{52A2DF6C-B43B-402D-A4EC-6F5DFE2CBB08}" destId="{F392AE79-9D6F-4609-93FC-789B9BDF9577}" srcOrd="8" destOrd="0" presId="urn:microsoft.com/office/officeart/2005/8/layout/hProcess9"/>
    <dgm:cxn modelId="{D8A8C0E4-F6FC-440C-9F0B-4AF3E19CAB64}" type="presParOf" srcId="{52A2DF6C-B43B-402D-A4EC-6F5DFE2CBB08}" destId="{6F80042B-FE33-405E-8E57-8C44CF183C5B}" srcOrd="9" destOrd="0" presId="urn:microsoft.com/office/officeart/2005/8/layout/hProcess9"/>
    <dgm:cxn modelId="{1B0AA04A-3EA4-473F-B003-86B0ECB7A1BC}" type="presParOf" srcId="{52A2DF6C-B43B-402D-A4EC-6F5DFE2CBB08}" destId="{F0DF049B-F83B-45FF-AD42-21C4BC8D9647}" srcOrd="10" destOrd="0" presId="urn:microsoft.com/office/officeart/2005/8/layout/hProcess9"/>
  </dgm:cxnLst>
  <dgm:bg/>
  <dgm:whole/>
  <dgm:extLst>
    <a:ext uri="http://schemas.microsoft.com/office/drawing/2008/diagram">
      <dsp:dataModelExt xmlns:dsp="http://schemas.microsoft.com/office/drawing/2008/diagram" relId="rId3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0ECDB5-21A1-4D1A-88C1-587B8A3AC1F7}">
      <dsp:nvSpPr>
        <dsp:cNvPr id="0" name=""/>
        <dsp:cNvSpPr/>
      </dsp:nvSpPr>
      <dsp:spPr>
        <a:xfrm>
          <a:off x="0" y="0"/>
          <a:ext cx="5984608" cy="770807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s-CO" sz="6500" kern="1200"/>
            <a:t>Teoría</a:t>
          </a:r>
        </a:p>
      </dsp:txBody>
      <dsp:txXfrm>
        <a:off x="0" y="0"/>
        <a:ext cx="5984608" cy="2312422"/>
      </dsp:txXfrm>
    </dsp:sp>
    <dsp:sp modelId="{DA86F46D-C671-4B2C-8DB0-8AFFDE8AD749}">
      <dsp:nvSpPr>
        <dsp:cNvPr id="0" name=""/>
        <dsp:cNvSpPr/>
      </dsp:nvSpPr>
      <dsp:spPr>
        <a:xfrm>
          <a:off x="620385" y="2416744"/>
          <a:ext cx="4787686" cy="2324089"/>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40005" rIns="53340" bIns="40005" numCol="1" spcCol="1270" anchor="ctr" anchorCtr="0">
          <a:noAutofit/>
        </a:bodyPr>
        <a:lstStyle/>
        <a:p>
          <a:pPr lvl="0" algn="just" defTabSz="933450">
            <a:lnSpc>
              <a:spcPct val="90000"/>
            </a:lnSpc>
            <a:spcBef>
              <a:spcPct val="0"/>
            </a:spcBef>
            <a:spcAft>
              <a:spcPct val="35000"/>
            </a:spcAft>
          </a:pPr>
          <a:r>
            <a:rPr lang="es-CO" sz="2100" kern="1200" dirty="0" smtClean="0">
              <a:solidFill>
                <a:schemeClr val="tx1"/>
              </a:solidFill>
            </a:rPr>
            <a:t>Horngen (2000) afirma: “Los buenos procedimientos de control de inventario requieren un conteo físico de cada una de las mercancías del inventario por lo menos anualmente, sin importar si se aplica el sistema periódico o el perpetuo”. (p.224)</a:t>
          </a:r>
          <a:endParaRPr lang="es-CO" sz="2100" kern="1200" dirty="0">
            <a:solidFill>
              <a:schemeClr val="tx1"/>
            </a:solidFill>
          </a:endParaRPr>
        </a:p>
      </dsp:txBody>
      <dsp:txXfrm>
        <a:off x="688455" y="2484814"/>
        <a:ext cx="4651546" cy="2187949"/>
      </dsp:txXfrm>
    </dsp:sp>
    <dsp:sp modelId="{B251AF93-770F-4E4A-A06C-4E3643D7D13F}">
      <dsp:nvSpPr>
        <dsp:cNvPr id="0" name=""/>
        <dsp:cNvSpPr/>
      </dsp:nvSpPr>
      <dsp:spPr>
        <a:xfrm>
          <a:off x="604682" y="4996323"/>
          <a:ext cx="4787686" cy="2324089"/>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40005" rIns="53340" bIns="40005" numCol="1" spcCol="1270" anchor="ctr" anchorCtr="0">
          <a:noAutofit/>
        </a:bodyPr>
        <a:lstStyle/>
        <a:p>
          <a:pPr lvl="0" algn="just" defTabSz="933450">
            <a:lnSpc>
              <a:spcPct val="90000"/>
            </a:lnSpc>
            <a:spcBef>
              <a:spcPct val="0"/>
            </a:spcBef>
            <a:spcAft>
              <a:spcPct val="35000"/>
            </a:spcAft>
          </a:pPr>
          <a:r>
            <a:rPr lang="es-CO" sz="2100" kern="1200" dirty="0" smtClean="0">
              <a:solidFill>
                <a:schemeClr val="tx1"/>
              </a:solidFill>
            </a:rPr>
            <a:t>Krajewski, L y Ritzman, L. (2000) como mencionan “Errores de Información: Los errores cometidos en los pronósticos de demanda pueden inducir a una empresa a hacer pedidos excesivos, o insuficientes, de materiales y servicios.”. (p.482). </a:t>
          </a:r>
          <a:endParaRPr lang="es-CO" sz="2100" kern="1200" dirty="0">
            <a:solidFill>
              <a:schemeClr val="tx1"/>
            </a:solidFill>
          </a:endParaRPr>
        </a:p>
      </dsp:txBody>
      <dsp:txXfrm>
        <a:off x="672752" y="5064393"/>
        <a:ext cx="4651546" cy="2187949"/>
      </dsp:txXfrm>
    </dsp:sp>
    <dsp:sp modelId="{5267AABD-1F3D-42DB-B570-B17CC6230359}">
      <dsp:nvSpPr>
        <dsp:cNvPr id="0" name=""/>
        <dsp:cNvSpPr/>
      </dsp:nvSpPr>
      <dsp:spPr>
        <a:xfrm>
          <a:off x="6445896" y="0"/>
          <a:ext cx="5984608" cy="770807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s-CO" sz="6500" kern="1200" dirty="0"/>
            <a:t>Práctica</a:t>
          </a:r>
        </a:p>
      </dsp:txBody>
      <dsp:txXfrm>
        <a:off x="6445896" y="0"/>
        <a:ext cx="5984608" cy="2312422"/>
      </dsp:txXfrm>
    </dsp:sp>
    <dsp:sp modelId="{EE85A746-45B1-4605-9717-D4A304FC01A9}">
      <dsp:nvSpPr>
        <dsp:cNvPr id="0" name=""/>
        <dsp:cNvSpPr/>
      </dsp:nvSpPr>
      <dsp:spPr>
        <a:xfrm>
          <a:off x="7038136" y="2314680"/>
          <a:ext cx="4787686" cy="2324089"/>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40005" rIns="53340" bIns="40005" numCol="1" spcCol="1270" anchor="ctr" anchorCtr="0">
          <a:noAutofit/>
        </a:bodyPr>
        <a:lstStyle/>
        <a:p>
          <a:pPr lvl="0" algn="just" defTabSz="933450">
            <a:lnSpc>
              <a:spcPct val="90000"/>
            </a:lnSpc>
            <a:spcBef>
              <a:spcPct val="0"/>
            </a:spcBef>
            <a:spcAft>
              <a:spcPct val="35000"/>
            </a:spcAft>
          </a:pPr>
          <a:r>
            <a:rPr lang="es-CO" sz="2100" kern="1200" dirty="0">
              <a:solidFill>
                <a:sysClr val="windowText" lastClr="000000"/>
              </a:solidFill>
            </a:rPr>
            <a:t>Se debe realizar conteo de inventario de forma física para </a:t>
          </a:r>
          <a:r>
            <a:rPr lang="es-CO" sz="2100" kern="1200" dirty="0" smtClean="0">
              <a:solidFill>
                <a:sysClr val="windowText" lastClr="000000"/>
              </a:solidFill>
            </a:rPr>
            <a:t>asegurarse que el </a:t>
          </a:r>
          <a:r>
            <a:rPr lang="es-CO" sz="2100" kern="1200" dirty="0">
              <a:solidFill>
                <a:sysClr val="windowText" lastClr="000000"/>
              </a:solidFill>
            </a:rPr>
            <a:t>material </a:t>
          </a:r>
          <a:r>
            <a:rPr lang="es-CO" sz="2100" kern="1200" dirty="0" smtClean="0">
              <a:solidFill>
                <a:sysClr val="windowText" lastClr="000000"/>
              </a:solidFill>
            </a:rPr>
            <a:t>reportado si se </a:t>
          </a:r>
          <a:r>
            <a:rPr lang="es-CO" sz="2100" kern="1200" dirty="0">
              <a:solidFill>
                <a:sysClr val="windowText" lastClr="000000"/>
              </a:solidFill>
            </a:rPr>
            <a:t>encuentre en la bodega. </a:t>
          </a:r>
        </a:p>
      </dsp:txBody>
      <dsp:txXfrm>
        <a:off x="7106206" y="2382750"/>
        <a:ext cx="4651546" cy="2187949"/>
      </dsp:txXfrm>
    </dsp:sp>
    <dsp:sp modelId="{72A6746F-61D3-4361-A8EE-6FCAA9C40E95}">
      <dsp:nvSpPr>
        <dsp:cNvPr id="0" name=""/>
        <dsp:cNvSpPr/>
      </dsp:nvSpPr>
      <dsp:spPr>
        <a:xfrm>
          <a:off x="7038136" y="4996323"/>
          <a:ext cx="4787686" cy="2324089"/>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40005" rIns="53340" bIns="40005" numCol="1" spcCol="1270" anchor="ctr" anchorCtr="0">
          <a:noAutofit/>
        </a:bodyPr>
        <a:lstStyle/>
        <a:p>
          <a:pPr lvl="0" algn="just" defTabSz="933450">
            <a:lnSpc>
              <a:spcPct val="90000"/>
            </a:lnSpc>
            <a:spcBef>
              <a:spcPct val="0"/>
            </a:spcBef>
            <a:spcAft>
              <a:spcPct val="35000"/>
            </a:spcAft>
          </a:pPr>
          <a:r>
            <a:rPr lang="es-CO" sz="2100" kern="1200" dirty="0">
              <a:solidFill>
                <a:sysClr val="windowText" lastClr="000000"/>
              </a:solidFill>
            </a:rPr>
            <a:t>Cuadros en </a:t>
          </a:r>
          <a:r>
            <a:rPr lang="es-CO" sz="2100" kern="1200" dirty="0" smtClean="0">
              <a:solidFill>
                <a:sysClr val="windowText" lastClr="000000"/>
              </a:solidFill>
            </a:rPr>
            <a:t>Excel </a:t>
          </a:r>
          <a:r>
            <a:rPr lang="es-CO" sz="2100" kern="1200" dirty="0">
              <a:solidFill>
                <a:sysClr val="windowText" lastClr="000000"/>
              </a:solidFill>
            </a:rPr>
            <a:t>para realizar un control de entradas y salidas, con el fin de evitar los errores en la información.</a:t>
          </a:r>
        </a:p>
      </dsp:txBody>
      <dsp:txXfrm>
        <a:off x="7106206" y="5064393"/>
        <a:ext cx="4651546" cy="21879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51ED28-F0B4-41B9-AA0A-8A3B97DF664D}">
      <dsp:nvSpPr>
        <dsp:cNvPr id="0" name=""/>
        <dsp:cNvSpPr/>
      </dsp:nvSpPr>
      <dsp:spPr>
        <a:xfrm>
          <a:off x="0" y="26534"/>
          <a:ext cx="11894496" cy="1318798"/>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s-CO" sz="3500" b="1" kern="1200" dirty="0">
              <a:solidFill>
                <a:schemeClr val="tx1"/>
              </a:solidFill>
            </a:rPr>
            <a:t>¿Cuáles son los controles adecuados para el proceso de inventarios de la empresa Oil Power S.A.S.?</a:t>
          </a:r>
        </a:p>
      </dsp:txBody>
      <dsp:txXfrm>
        <a:off x="0" y="26534"/>
        <a:ext cx="11894496" cy="1318798"/>
      </dsp:txXfrm>
    </dsp:sp>
    <dsp:sp modelId="{F13898C2-C969-42BA-AF30-D20349FEBF21}">
      <dsp:nvSpPr>
        <dsp:cNvPr id="0" name=""/>
        <dsp:cNvSpPr/>
      </dsp:nvSpPr>
      <dsp:spPr>
        <a:xfrm>
          <a:off x="0" y="1318798"/>
          <a:ext cx="2973623" cy="27694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s-CO" sz="2300" b="1" kern="1200" dirty="0">
              <a:solidFill>
                <a:schemeClr val="tx1"/>
              </a:solidFill>
            </a:rPr>
            <a:t>Síntomas:</a:t>
          </a:r>
        </a:p>
        <a:p>
          <a:pPr lvl="0" algn="l" defTabSz="1022350">
            <a:lnSpc>
              <a:spcPct val="90000"/>
            </a:lnSpc>
            <a:spcBef>
              <a:spcPct val="0"/>
            </a:spcBef>
            <a:spcAft>
              <a:spcPct val="35000"/>
            </a:spcAft>
          </a:pPr>
          <a:r>
            <a:rPr lang="es-CO" sz="2300" kern="1200" dirty="0" smtClean="0">
              <a:solidFill>
                <a:schemeClr val="tx1"/>
              </a:solidFill>
            </a:rPr>
            <a:t>Pérdida </a:t>
          </a:r>
          <a:r>
            <a:rPr lang="es-CO" sz="2300" kern="1200" dirty="0">
              <a:solidFill>
                <a:schemeClr val="tx1"/>
              </a:solidFill>
            </a:rPr>
            <a:t>de </a:t>
          </a:r>
          <a:r>
            <a:rPr lang="es-CO" sz="2300" kern="1200" dirty="0" smtClean="0">
              <a:solidFill>
                <a:schemeClr val="tx1"/>
              </a:solidFill>
            </a:rPr>
            <a:t>material.</a:t>
          </a:r>
          <a:endParaRPr lang="es-CO" sz="2300" kern="1200" dirty="0">
            <a:solidFill>
              <a:schemeClr val="tx1"/>
            </a:solidFill>
          </a:endParaRPr>
        </a:p>
        <a:p>
          <a:pPr lvl="0" algn="l" defTabSz="1022350">
            <a:lnSpc>
              <a:spcPct val="90000"/>
            </a:lnSpc>
            <a:spcBef>
              <a:spcPct val="0"/>
            </a:spcBef>
            <a:spcAft>
              <a:spcPct val="35000"/>
            </a:spcAft>
          </a:pPr>
          <a:r>
            <a:rPr lang="es-CO" sz="2300" kern="1200" dirty="0">
              <a:solidFill>
                <a:schemeClr val="tx1"/>
              </a:solidFill>
            </a:rPr>
            <a:t>No hay control de </a:t>
          </a:r>
          <a:r>
            <a:rPr lang="es-CO" sz="2300" kern="1200" dirty="0" smtClean="0">
              <a:solidFill>
                <a:schemeClr val="tx1"/>
              </a:solidFill>
            </a:rPr>
            <a:t>existencias.</a:t>
          </a:r>
          <a:endParaRPr lang="es-CO" sz="2300" kern="1200" dirty="0">
            <a:solidFill>
              <a:schemeClr val="tx1"/>
            </a:solidFill>
          </a:endParaRPr>
        </a:p>
        <a:p>
          <a:pPr lvl="0" algn="l" defTabSz="1022350">
            <a:lnSpc>
              <a:spcPct val="90000"/>
            </a:lnSpc>
            <a:spcBef>
              <a:spcPct val="0"/>
            </a:spcBef>
            <a:spcAft>
              <a:spcPct val="35000"/>
            </a:spcAft>
          </a:pPr>
          <a:r>
            <a:rPr lang="es-CO" sz="2300" kern="1200" dirty="0">
              <a:solidFill>
                <a:schemeClr val="tx1"/>
              </a:solidFill>
            </a:rPr>
            <a:t>Almacenamiento </a:t>
          </a:r>
          <a:r>
            <a:rPr lang="es-CO" sz="2300" kern="1200" dirty="0" smtClean="0">
              <a:solidFill>
                <a:schemeClr val="tx1"/>
              </a:solidFill>
            </a:rPr>
            <a:t>inadecuado. </a:t>
          </a:r>
          <a:endParaRPr lang="es-CO" sz="2300" kern="1200" dirty="0">
            <a:solidFill>
              <a:schemeClr val="tx1"/>
            </a:solidFill>
          </a:endParaRPr>
        </a:p>
      </dsp:txBody>
      <dsp:txXfrm>
        <a:off x="0" y="1318798"/>
        <a:ext cx="2973623" cy="2769476"/>
      </dsp:txXfrm>
    </dsp:sp>
    <dsp:sp modelId="{F07CB4CA-288E-4085-A1ED-6137AD924EE9}">
      <dsp:nvSpPr>
        <dsp:cNvPr id="0" name=""/>
        <dsp:cNvSpPr/>
      </dsp:nvSpPr>
      <dsp:spPr>
        <a:xfrm>
          <a:off x="2973623" y="1318798"/>
          <a:ext cx="2973623" cy="27694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s-CO" sz="2300" b="1" kern="1200" dirty="0">
              <a:solidFill>
                <a:schemeClr val="tx1"/>
              </a:solidFill>
            </a:rPr>
            <a:t>Causas:</a:t>
          </a:r>
        </a:p>
        <a:p>
          <a:pPr lvl="0" algn="l" defTabSz="1022350">
            <a:lnSpc>
              <a:spcPct val="90000"/>
            </a:lnSpc>
            <a:spcBef>
              <a:spcPct val="0"/>
            </a:spcBef>
            <a:spcAft>
              <a:spcPct val="35000"/>
            </a:spcAft>
          </a:pPr>
          <a:r>
            <a:rPr lang="es-CO" sz="2300" kern="1200" dirty="0">
              <a:solidFill>
                <a:schemeClr val="tx1"/>
              </a:solidFill>
            </a:rPr>
            <a:t>No </a:t>
          </a:r>
          <a:r>
            <a:rPr lang="es-CO" sz="2300" kern="1200" dirty="0" smtClean="0">
              <a:solidFill>
                <a:schemeClr val="tx1"/>
              </a:solidFill>
            </a:rPr>
            <a:t>se realiza </a:t>
          </a:r>
          <a:r>
            <a:rPr lang="es-CO" sz="2300" kern="1200" dirty="0">
              <a:solidFill>
                <a:schemeClr val="tx1"/>
              </a:solidFill>
            </a:rPr>
            <a:t>conteo </a:t>
          </a:r>
          <a:r>
            <a:rPr lang="es-CO" sz="2300" kern="1200" dirty="0" smtClean="0">
              <a:solidFill>
                <a:schemeClr val="tx1"/>
              </a:solidFill>
            </a:rPr>
            <a:t>físico </a:t>
          </a:r>
          <a:r>
            <a:rPr lang="es-CO" sz="2300" kern="1200" dirty="0">
              <a:solidFill>
                <a:schemeClr val="tx1"/>
              </a:solidFill>
            </a:rPr>
            <a:t>de </a:t>
          </a:r>
          <a:r>
            <a:rPr lang="es-CO" sz="2300" kern="1200" dirty="0" smtClean="0">
              <a:solidFill>
                <a:schemeClr val="tx1"/>
              </a:solidFill>
            </a:rPr>
            <a:t>inventarios.</a:t>
          </a:r>
          <a:endParaRPr lang="es-CO" sz="2300" kern="1200" dirty="0">
            <a:solidFill>
              <a:schemeClr val="tx1"/>
            </a:solidFill>
          </a:endParaRPr>
        </a:p>
        <a:p>
          <a:pPr lvl="0" algn="l" defTabSz="1022350">
            <a:lnSpc>
              <a:spcPct val="90000"/>
            </a:lnSpc>
            <a:spcBef>
              <a:spcPct val="0"/>
            </a:spcBef>
            <a:spcAft>
              <a:spcPct val="35000"/>
            </a:spcAft>
          </a:pPr>
          <a:r>
            <a:rPr lang="es-CO" sz="2300" kern="1200" dirty="0">
              <a:solidFill>
                <a:schemeClr val="tx1"/>
              </a:solidFill>
            </a:rPr>
            <a:t>El control de inventario en </a:t>
          </a:r>
          <a:r>
            <a:rPr lang="es-CO" sz="2300" kern="1200" dirty="0" smtClean="0">
              <a:solidFill>
                <a:schemeClr val="tx1"/>
              </a:solidFill>
            </a:rPr>
            <a:t>Excel </a:t>
          </a:r>
          <a:r>
            <a:rPr lang="es-CO" sz="2300" kern="1200" dirty="0">
              <a:solidFill>
                <a:schemeClr val="tx1"/>
              </a:solidFill>
            </a:rPr>
            <a:t>no se lleva de la manera </a:t>
          </a:r>
          <a:r>
            <a:rPr lang="es-CO" sz="2300" kern="1200" dirty="0" smtClean="0">
              <a:solidFill>
                <a:schemeClr val="tx1"/>
              </a:solidFill>
            </a:rPr>
            <a:t>adecuada.</a:t>
          </a:r>
          <a:endParaRPr lang="es-CO" sz="2300" kern="1200" dirty="0">
            <a:solidFill>
              <a:schemeClr val="tx1"/>
            </a:solidFill>
          </a:endParaRPr>
        </a:p>
      </dsp:txBody>
      <dsp:txXfrm>
        <a:off x="2973623" y="1318798"/>
        <a:ext cx="2973623" cy="2769476"/>
      </dsp:txXfrm>
    </dsp:sp>
    <dsp:sp modelId="{E4A11389-6D9B-4C67-BDFB-6F68F79F2821}">
      <dsp:nvSpPr>
        <dsp:cNvPr id="0" name=""/>
        <dsp:cNvSpPr/>
      </dsp:nvSpPr>
      <dsp:spPr>
        <a:xfrm>
          <a:off x="5947247" y="1318798"/>
          <a:ext cx="2973623" cy="27694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s-CO" sz="2300" b="1" kern="1200" dirty="0" smtClean="0">
              <a:solidFill>
                <a:schemeClr val="tx1"/>
              </a:solidFill>
            </a:rPr>
            <a:t>Pronóstico</a:t>
          </a:r>
          <a:r>
            <a:rPr lang="es-CO" sz="2300" b="1" kern="1200" dirty="0">
              <a:solidFill>
                <a:schemeClr val="tx1"/>
              </a:solidFill>
            </a:rPr>
            <a:t>:</a:t>
          </a:r>
        </a:p>
        <a:p>
          <a:pPr lvl="0" algn="l" defTabSz="1022350">
            <a:lnSpc>
              <a:spcPct val="90000"/>
            </a:lnSpc>
            <a:spcBef>
              <a:spcPct val="0"/>
            </a:spcBef>
            <a:spcAft>
              <a:spcPct val="35000"/>
            </a:spcAft>
          </a:pPr>
          <a:r>
            <a:rPr lang="es-CO" sz="2300" kern="1200" dirty="0">
              <a:solidFill>
                <a:schemeClr val="tx1"/>
              </a:solidFill>
            </a:rPr>
            <a:t>Por falta de controles adecuados para el </a:t>
          </a:r>
          <a:r>
            <a:rPr lang="es-CO" sz="2300" kern="1200" dirty="0" smtClean="0">
              <a:solidFill>
                <a:schemeClr val="tx1"/>
              </a:solidFill>
            </a:rPr>
            <a:t>manejo </a:t>
          </a:r>
          <a:r>
            <a:rPr lang="es-CO" sz="2300" kern="1200" dirty="0">
              <a:solidFill>
                <a:schemeClr val="tx1"/>
              </a:solidFill>
            </a:rPr>
            <a:t>de inventarios y </a:t>
          </a:r>
          <a:r>
            <a:rPr lang="es-CO" sz="2300" kern="1200" dirty="0" smtClean="0">
              <a:solidFill>
                <a:schemeClr val="tx1"/>
              </a:solidFill>
            </a:rPr>
            <a:t>capacitación </a:t>
          </a:r>
          <a:r>
            <a:rPr lang="es-CO" sz="2300" kern="1200" dirty="0">
              <a:solidFill>
                <a:schemeClr val="tx1"/>
              </a:solidFill>
            </a:rPr>
            <a:t>se presenta este </a:t>
          </a:r>
          <a:r>
            <a:rPr lang="es-CO" sz="2300" kern="1200" dirty="0" smtClean="0">
              <a:solidFill>
                <a:schemeClr val="tx1"/>
              </a:solidFill>
            </a:rPr>
            <a:t>inconveniente.</a:t>
          </a:r>
          <a:endParaRPr lang="es-CO" sz="2300" kern="1200" dirty="0">
            <a:solidFill>
              <a:schemeClr val="tx1"/>
            </a:solidFill>
          </a:endParaRPr>
        </a:p>
      </dsp:txBody>
      <dsp:txXfrm>
        <a:off x="5947247" y="1318798"/>
        <a:ext cx="2973623" cy="2769476"/>
      </dsp:txXfrm>
    </dsp:sp>
    <dsp:sp modelId="{9AC6D26F-0E77-4605-B677-83F310DBCA60}">
      <dsp:nvSpPr>
        <dsp:cNvPr id="0" name=""/>
        <dsp:cNvSpPr/>
      </dsp:nvSpPr>
      <dsp:spPr>
        <a:xfrm>
          <a:off x="8920872" y="1318798"/>
          <a:ext cx="2973623" cy="276947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s-CO" sz="2300" b="1" kern="1200" dirty="0">
              <a:solidFill>
                <a:schemeClr val="tx1"/>
              </a:solidFill>
            </a:rPr>
            <a:t>Control: </a:t>
          </a:r>
          <a:endParaRPr lang="es-CO" sz="2300" b="1" kern="1200" dirty="0" smtClean="0">
            <a:solidFill>
              <a:schemeClr val="tx1"/>
            </a:solidFill>
          </a:endParaRPr>
        </a:p>
        <a:p>
          <a:pPr lvl="0" algn="l" defTabSz="1022350">
            <a:lnSpc>
              <a:spcPct val="90000"/>
            </a:lnSpc>
            <a:spcBef>
              <a:spcPct val="0"/>
            </a:spcBef>
            <a:spcAft>
              <a:spcPct val="35000"/>
            </a:spcAft>
          </a:pPr>
          <a:r>
            <a:rPr lang="es-CO" sz="2300" kern="1200" dirty="0" smtClean="0">
              <a:solidFill>
                <a:schemeClr val="tx1"/>
              </a:solidFill>
            </a:rPr>
            <a:t>Cuadros control.</a:t>
          </a:r>
          <a:endParaRPr lang="es-CO" sz="2300" kern="1200" dirty="0">
            <a:solidFill>
              <a:schemeClr val="tx1"/>
            </a:solidFill>
          </a:endParaRPr>
        </a:p>
        <a:p>
          <a:pPr lvl="0" algn="l" defTabSz="1022350">
            <a:lnSpc>
              <a:spcPct val="90000"/>
            </a:lnSpc>
            <a:spcBef>
              <a:spcPct val="0"/>
            </a:spcBef>
            <a:spcAft>
              <a:spcPct val="35000"/>
            </a:spcAft>
          </a:pPr>
          <a:r>
            <a:rPr lang="es-CO" sz="2300" kern="1200" dirty="0">
              <a:solidFill>
                <a:schemeClr val="tx1"/>
              </a:solidFill>
            </a:rPr>
            <a:t>Manual de </a:t>
          </a:r>
          <a:r>
            <a:rPr lang="es-CO" sz="2300" kern="1200" dirty="0" smtClean="0">
              <a:solidFill>
                <a:schemeClr val="tx1"/>
              </a:solidFill>
            </a:rPr>
            <a:t>procesos.</a:t>
          </a:r>
          <a:endParaRPr lang="es-CO" sz="2300" kern="1200" dirty="0">
            <a:solidFill>
              <a:schemeClr val="tx1"/>
            </a:solidFill>
          </a:endParaRPr>
        </a:p>
        <a:p>
          <a:pPr lvl="0" algn="l" defTabSz="1022350">
            <a:lnSpc>
              <a:spcPct val="90000"/>
            </a:lnSpc>
            <a:spcBef>
              <a:spcPct val="0"/>
            </a:spcBef>
            <a:spcAft>
              <a:spcPct val="35000"/>
            </a:spcAft>
          </a:pPr>
          <a:r>
            <a:rPr lang="es-CO" sz="2300" kern="1200" dirty="0" smtClean="0">
              <a:solidFill>
                <a:schemeClr val="tx1"/>
              </a:solidFill>
            </a:rPr>
            <a:t>Capacitación. </a:t>
          </a:r>
          <a:endParaRPr lang="es-CO" sz="2300" kern="1200" dirty="0">
            <a:solidFill>
              <a:schemeClr val="tx1"/>
            </a:solidFill>
          </a:endParaRPr>
        </a:p>
        <a:p>
          <a:pPr lvl="0" algn="l" defTabSz="1022350">
            <a:lnSpc>
              <a:spcPct val="90000"/>
            </a:lnSpc>
            <a:spcBef>
              <a:spcPct val="0"/>
            </a:spcBef>
            <a:spcAft>
              <a:spcPct val="35000"/>
            </a:spcAft>
          </a:pPr>
          <a:r>
            <a:rPr lang="es-CO" sz="2300" kern="1200" dirty="0" smtClean="0">
              <a:solidFill>
                <a:schemeClr val="tx1"/>
              </a:solidFill>
            </a:rPr>
            <a:t>Conteo </a:t>
          </a:r>
          <a:r>
            <a:rPr lang="es-CO" sz="2300" kern="1200" dirty="0" smtClean="0">
              <a:solidFill>
                <a:schemeClr val="tx1"/>
              </a:solidFill>
            </a:rPr>
            <a:t>físico. </a:t>
          </a:r>
          <a:endParaRPr lang="es-CO" sz="2300" kern="1200" dirty="0">
            <a:solidFill>
              <a:schemeClr val="tx1"/>
            </a:solidFill>
          </a:endParaRPr>
        </a:p>
        <a:p>
          <a:pPr lvl="0" algn="l" defTabSz="1022350">
            <a:lnSpc>
              <a:spcPct val="90000"/>
            </a:lnSpc>
            <a:spcBef>
              <a:spcPct val="0"/>
            </a:spcBef>
            <a:spcAft>
              <a:spcPct val="35000"/>
            </a:spcAft>
          </a:pPr>
          <a:r>
            <a:rPr lang="es-CO" sz="2300" kern="1200" dirty="0" smtClean="0">
              <a:solidFill>
                <a:schemeClr val="tx1"/>
              </a:solidFill>
            </a:rPr>
            <a:t>Programa.</a:t>
          </a:r>
          <a:endParaRPr lang="es-CO" sz="2300" kern="1200" dirty="0">
            <a:solidFill>
              <a:schemeClr val="tx1"/>
            </a:solidFill>
          </a:endParaRPr>
        </a:p>
      </dsp:txBody>
      <dsp:txXfrm>
        <a:off x="8920872" y="1318798"/>
        <a:ext cx="2973623" cy="2769476"/>
      </dsp:txXfrm>
    </dsp:sp>
    <dsp:sp modelId="{4B985D89-51A9-461D-BF13-A0D8E5D49C51}">
      <dsp:nvSpPr>
        <dsp:cNvPr id="0" name=""/>
        <dsp:cNvSpPr/>
      </dsp:nvSpPr>
      <dsp:spPr>
        <a:xfrm>
          <a:off x="0" y="4088275"/>
          <a:ext cx="11894496" cy="307719"/>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D113D7-F713-40BF-AB8B-C3B3C74196F0}">
      <dsp:nvSpPr>
        <dsp:cNvPr id="0" name=""/>
        <dsp:cNvSpPr/>
      </dsp:nvSpPr>
      <dsp:spPr>
        <a:xfrm>
          <a:off x="0" y="0"/>
          <a:ext cx="11890088"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F467ABAA-9657-4B69-8191-8BD558F0083A}">
      <dsp:nvSpPr>
        <dsp:cNvPr id="0" name=""/>
        <dsp:cNvSpPr/>
      </dsp:nvSpPr>
      <dsp:spPr>
        <a:xfrm>
          <a:off x="0" y="0"/>
          <a:ext cx="2378017" cy="60645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lvl="0" algn="l" defTabSz="1511300">
            <a:lnSpc>
              <a:spcPct val="90000"/>
            </a:lnSpc>
            <a:spcBef>
              <a:spcPct val="0"/>
            </a:spcBef>
            <a:spcAft>
              <a:spcPct val="35000"/>
            </a:spcAft>
          </a:pPr>
          <a:r>
            <a:rPr lang="es-CO" sz="3400" kern="1200"/>
            <a:t>Cuadros de Control de Inventarios </a:t>
          </a:r>
        </a:p>
      </dsp:txBody>
      <dsp:txXfrm>
        <a:off x="0" y="0"/>
        <a:ext cx="2378017" cy="6064571"/>
      </dsp:txXfrm>
    </dsp:sp>
    <dsp:sp modelId="{29B9A822-3F78-4E7F-9B95-AF838B2DEAB6}">
      <dsp:nvSpPr>
        <dsp:cNvPr id="0" name=""/>
        <dsp:cNvSpPr/>
      </dsp:nvSpPr>
      <dsp:spPr>
        <a:xfrm>
          <a:off x="2556368" y="47749"/>
          <a:ext cx="9333719" cy="954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0" tIns="171450" rIns="171450" bIns="171450" numCol="1" spcCol="1270" anchor="t" anchorCtr="0">
          <a:noAutofit/>
        </a:bodyPr>
        <a:lstStyle/>
        <a:p>
          <a:pPr lvl="0" algn="l" defTabSz="2000250">
            <a:lnSpc>
              <a:spcPct val="90000"/>
            </a:lnSpc>
            <a:spcBef>
              <a:spcPct val="0"/>
            </a:spcBef>
            <a:spcAft>
              <a:spcPct val="35000"/>
            </a:spcAft>
          </a:pPr>
          <a:r>
            <a:rPr lang="es-CO" sz="4500" kern="1200" dirty="0"/>
            <a:t>Inventario </a:t>
          </a:r>
          <a:r>
            <a:rPr lang="es-CO" sz="4500" kern="1200" dirty="0" smtClean="0"/>
            <a:t>Aditivo.</a:t>
          </a:r>
          <a:endParaRPr lang="es-CO" sz="4500" kern="1200" dirty="0"/>
        </a:p>
      </dsp:txBody>
      <dsp:txXfrm>
        <a:off x="2556368" y="47749"/>
        <a:ext cx="9333719" cy="954992"/>
      </dsp:txXfrm>
    </dsp:sp>
    <dsp:sp modelId="{824F12AD-7D38-44DE-B900-321F59E774E5}">
      <dsp:nvSpPr>
        <dsp:cNvPr id="0" name=""/>
        <dsp:cNvSpPr/>
      </dsp:nvSpPr>
      <dsp:spPr>
        <a:xfrm>
          <a:off x="2378017" y="1002741"/>
          <a:ext cx="9512070" cy="0"/>
        </a:xfrm>
        <a:prstGeom prst="line">
          <a:avLst/>
        </a:prstGeom>
        <a:noFill/>
        <a:ln w="9525"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0">
          <a:scrgbClr r="0" g="0" b="0"/>
        </a:fillRef>
        <a:effectRef idx="1">
          <a:scrgbClr r="0" g="0" b="0"/>
        </a:effectRef>
        <a:fontRef idx="minor"/>
      </dsp:style>
    </dsp:sp>
    <dsp:sp modelId="{A45717C3-4B4A-4154-BD0E-CBA75FB36C4B}">
      <dsp:nvSpPr>
        <dsp:cNvPr id="0" name=""/>
        <dsp:cNvSpPr/>
      </dsp:nvSpPr>
      <dsp:spPr>
        <a:xfrm>
          <a:off x="2556368" y="1050491"/>
          <a:ext cx="9333719" cy="954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0" tIns="171450" rIns="171450" bIns="171450" numCol="1" spcCol="1270" anchor="t" anchorCtr="0">
          <a:noAutofit/>
        </a:bodyPr>
        <a:lstStyle/>
        <a:p>
          <a:pPr lvl="0" algn="l" defTabSz="2000250">
            <a:lnSpc>
              <a:spcPct val="90000"/>
            </a:lnSpc>
            <a:spcBef>
              <a:spcPct val="0"/>
            </a:spcBef>
            <a:spcAft>
              <a:spcPct val="35000"/>
            </a:spcAft>
          </a:pPr>
          <a:r>
            <a:rPr lang="es-CO" sz="4500" kern="1200" dirty="0"/>
            <a:t>Inventario </a:t>
          </a:r>
          <a:r>
            <a:rPr lang="es-CO" sz="4500" kern="1200" dirty="0" smtClean="0"/>
            <a:t>Almacén. </a:t>
          </a:r>
          <a:endParaRPr lang="es-CO" sz="4500" kern="1200" dirty="0"/>
        </a:p>
      </dsp:txBody>
      <dsp:txXfrm>
        <a:off x="2556368" y="1050491"/>
        <a:ext cx="9333719" cy="954992"/>
      </dsp:txXfrm>
    </dsp:sp>
    <dsp:sp modelId="{66A0A78F-8534-41D7-B151-63CE5549836D}">
      <dsp:nvSpPr>
        <dsp:cNvPr id="0" name=""/>
        <dsp:cNvSpPr/>
      </dsp:nvSpPr>
      <dsp:spPr>
        <a:xfrm>
          <a:off x="2378017" y="2005483"/>
          <a:ext cx="9512070" cy="0"/>
        </a:xfrm>
        <a:prstGeom prst="line">
          <a:avLst/>
        </a:prstGeom>
        <a:noFill/>
        <a:ln w="9525"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0">
          <a:scrgbClr r="0" g="0" b="0"/>
        </a:fillRef>
        <a:effectRef idx="1">
          <a:scrgbClr r="0" g="0" b="0"/>
        </a:effectRef>
        <a:fontRef idx="minor"/>
      </dsp:style>
    </dsp:sp>
    <dsp:sp modelId="{9F01AB04-3701-4CDC-9CE5-A7EA692A894F}">
      <dsp:nvSpPr>
        <dsp:cNvPr id="0" name=""/>
        <dsp:cNvSpPr/>
      </dsp:nvSpPr>
      <dsp:spPr>
        <a:xfrm>
          <a:off x="2556368" y="2053233"/>
          <a:ext cx="9333719" cy="954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0" tIns="171450" rIns="171450" bIns="171450" numCol="1" spcCol="1270" anchor="t" anchorCtr="0">
          <a:noAutofit/>
        </a:bodyPr>
        <a:lstStyle/>
        <a:p>
          <a:pPr lvl="0" algn="l" defTabSz="2000250">
            <a:lnSpc>
              <a:spcPct val="90000"/>
            </a:lnSpc>
            <a:spcBef>
              <a:spcPct val="0"/>
            </a:spcBef>
            <a:spcAft>
              <a:spcPct val="35000"/>
            </a:spcAft>
          </a:pPr>
          <a:r>
            <a:rPr lang="es-CO" sz="4500" kern="1200" dirty="0"/>
            <a:t>Costos de inventario </a:t>
          </a:r>
          <a:r>
            <a:rPr lang="es-CO" sz="4500" kern="1200" dirty="0" smtClean="0"/>
            <a:t>nacional.</a:t>
          </a:r>
          <a:endParaRPr lang="es-CO" sz="4500" kern="1200" dirty="0"/>
        </a:p>
      </dsp:txBody>
      <dsp:txXfrm>
        <a:off x="2556368" y="2053233"/>
        <a:ext cx="9333719" cy="954992"/>
      </dsp:txXfrm>
    </dsp:sp>
    <dsp:sp modelId="{44496923-3414-4838-9FC6-20E8D81A9804}">
      <dsp:nvSpPr>
        <dsp:cNvPr id="0" name=""/>
        <dsp:cNvSpPr/>
      </dsp:nvSpPr>
      <dsp:spPr>
        <a:xfrm>
          <a:off x="2378017" y="3008225"/>
          <a:ext cx="9512070" cy="0"/>
        </a:xfrm>
        <a:prstGeom prst="line">
          <a:avLst/>
        </a:prstGeom>
        <a:noFill/>
        <a:ln w="9525"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0">
          <a:scrgbClr r="0" g="0" b="0"/>
        </a:fillRef>
        <a:effectRef idx="1">
          <a:scrgbClr r="0" g="0" b="0"/>
        </a:effectRef>
        <a:fontRef idx="minor"/>
      </dsp:style>
    </dsp:sp>
    <dsp:sp modelId="{353FFB83-011C-4C21-B31E-60BB824538FB}">
      <dsp:nvSpPr>
        <dsp:cNvPr id="0" name=""/>
        <dsp:cNvSpPr/>
      </dsp:nvSpPr>
      <dsp:spPr>
        <a:xfrm>
          <a:off x="2556368" y="3055975"/>
          <a:ext cx="9333719" cy="954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0" tIns="171450" rIns="171450" bIns="171450" numCol="1" spcCol="1270" anchor="t" anchorCtr="0">
          <a:noAutofit/>
        </a:bodyPr>
        <a:lstStyle/>
        <a:p>
          <a:pPr lvl="0" algn="l" defTabSz="2000250">
            <a:lnSpc>
              <a:spcPct val="90000"/>
            </a:lnSpc>
            <a:spcBef>
              <a:spcPct val="0"/>
            </a:spcBef>
            <a:spcAft>
              <a:spcPct val="35000"/>
            </a:spcAft>
          </a:pPr>
          <a:r>
            <a:rPr lang="es-CO" sz="4500" kern="1200" dirty="0"/>
            <a:t>Costo de inventario </a:t>
          </a:r>
          <a:r>
            <a:rPr lang="es-CO" sz="4500" kern="1200" dirty="0" smtClean="0"/>
            <a:t>importaciones.</a:t>
          </a:r>
          <a:endParaRPr lang="es-CO" sz="4500" kern="1200" dirty="0"/>
        </a:p>
      </dsp:txBody>
      <dsp:txXfrm>
        <a:off x="2556368" y="3055975"/>
        <a:ext cx="9333719" cy="954992"/>
      </dsp:txXfrm>
    </dsp:sp>
    <dsp:sp modelId="{805E6304-AB9B-4C54-977D-BC00FB3379CD}">
      <dsp:nvSpPr>
        <dsp:cNvPr id="0" name=""/>
        <dsp:cNvSpPr/>
      </dsp:nvSpPr>
      <dsp:spPr>
        <a:xfrm>
          <a:off x="2378017" y="4010967"/>
          <a:ext cx="9512070" cy="0"/>
        </a:xfrm>
        <a:prstGeom prst="line">
          <a:avLst/>
        </a:prstGeom>
        <a:noFill/>
        <a:ln w="9525"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0">
          <a:scrgbClr r="0" g="0" b="0"/>
        </a:fillRef>
        <a:effectRef idx="1">
          <a:scrgbClr r="0" g="0" b="0"/>
        </a:effectRef>
        <a:fontRef idx="minor"/>
      </dsp:style>
    </dsp:sp>
    <dsp:sp modelId="{61D7022D-1266-4FF0-AD2B-4B07AE2E42C6}">
      <dsp:nvSpPr>
        <dsp:cNvPr id="0" name=""/>
        <dsp:cNvSpPr/>
      </dsp:nvSpPr>
      <dsp:spPr>
        <a:xfrm>
          <a:off x="2556368" y="4058717"/>
          <a:ext cx="9333719" cy="954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0" tIns="171450" rIns="171450" bIns="171450" numCol="1" spcCol="1270" anchor="t" anchorCtr="0">
          <a:noAutofit/>
        </a:bodyPr>
        <a:lstStyle/>
        <a:p>
          <a:pPr lvl="0" algn="l" defTabSz="2000250">
            <a:lnSpc>
              <a:spcPct val="90000"/>
            </a:lnSpc>
            <a:spcBef>
              <a:spcPct val="0"/>
            </a:spcBef>
            <a:spcAft>
              <a:spcPct val="35000"/>
            </a:spcAft>
          </a:pPr>
          <a:r>
            <a:rPr lang="es-CO" sz="4500" kern="1200" dirty="0"/>
            <a:t>Control de </a:t>
          </a:r>
          <a:r>
            <a:rPr lang="es-CO" sz="4500" kern="1200" dirty="0" smtClean="0"/>
            <a:t>nacionalizaciones.</a:t>
          </a:r>
          <a:endParaRPr lang="es-CO" sz="4500" kern="1200" dirty="0"/>
        </a:p>
      </dsp:txBody>
      <dsp:txXfrm>
        <a:off x="2556368" y="4058717"/>
        <a:ext cx="9333719" cy="954992"/>
      </dsp:txXfrm>
    </dsp:sp>
    <dsp:sp modelId="{44DFBB5E-2589-4B01-851A-C1F4F4CC3966}">
      <dsp:nvSpPr>
        <dsp:cNvPr id="0" name=""/>
        <dsp:cNvSpPr/>
      </dsp:nvSpPr>
      <dsp:spPr>
        <a:xfrm>
          <a:off x="2378017" y="5013709"/>
          <a:ext cx="9512070" cy="0"/>
        </a:xfrm>
        <a:prstGeom prst="line">
          <a:avLst/>
        </a:prstGeom>
        <a:noFill/>
        <a:ln w="9525"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0">
          <a:scrgbClr r="0" g="0" b="0"/>
        </a:fillRef>
        <a:effectRef idx="1">
          <a:scrgbClr r="0" g="0" b="0"/>
        </a:effectRef>
        <a:fontRef idx="minor"/>
      </dsp:style>
    </dsp:sp>
    <dsp:sp modelId="{1C43A092-8711-459D-81D5-EFA244ADB0B7}">
      <dsp:nvSpPr>
        <dsp:cNvPr id="0" name=""/>
        <dsp:cNvSpPr/>
      </dsp:nvSpPr>
      <dsp:spPr>
        <a:xfrm>
          <a:off x="2556368" y="5061458"/>
          <a:ext cx="9333719" cy="9549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450" tIns="171450" rIns="171450" bIns="171450" numCol="1" spcCol="1270" anchor="t" anchorCtr="0">
          <a:noAutofit/>
        </a:bodyPr>
        <a:lstStyle/>
        <a:p>
          <a:pPr lvl="0" algn="l" defTabSz="2000250">
            <a:lnSpc>
              <a:spcPct val="90000"/>
            </a:lnSpc>
            <a:spcBef>
              <a:spcPct val="0"/>
            </a:spcBef>
            <a:spcAft>
              <a:spcPct val="35000"/>
            </a:spcAft>
          </a:pPr>
          <a:r>
            <a:rPr lang="es-CO" sz="4500" kern="1200" dirty="0"/>
            <a:t>Resumen del </a:t>
          </a:r>
          <a:r>
            <a:rPr lang="es-CO" sz="4500" kern="1200" dirty="0" smtClean="0"/>
            <a:t>inventario.</a:t>
          </a:r>
          <a:endParaRPr lang="es-CO" sz="4500" kern="1200" dirty="0"/>
        </a:p>
      </dsp:txBody>
      <dsp:txXfrm>
        <a:off x="2556368" y="5061458"/>
        <a:ext cx="9333719" cy="954992"/>
      </dsp:txXfrm>
    </dsp:sp>
    <dsp:sp modelId="{633B474E-5F1E-4101-B047-D5AFE99F0A71}">
      <dsp:nvSpPr>
        <dsp:cNvPr id="0" name=""/>
        <dsp:cNvSpPr/>
      </dsp:nvSpPr>
      <dsp:spPr>
        <a:xfrm>
          <a:off x="2378017" y="6016451"/>
          <a:ext cx="9512070" cy="0"/>
        </a:xfrm>
        <a:prstGeom prst="line">
          <a:avLst/>
        </a:prstGeom>
        <a:noFill/>
        <a:ln w="9525" cap="flat" cmpd="sng" algn="ctr">
          <a:solidFill>
            <a:schemeClr val="accent1">
              <a:tint val="50000"/>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0">
          <a:scrgbClr r="0" g="0" b="0"/>
        </a:fillRef>
        <a:effectRef idx="1">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E7E646-91A5-429C-99E9-FE9C2A84CC76}">
      <dsp:nvSpPr>
        <dsp:cNvPr id="0" name=""/>
        <dsp:cNvSpPr/>
      </dsp:nvSpPr>
      <dsp:spPr>
        <a:xfrm>
          <a:off x="4627307" y="2824095"/>
          <a:ext cx="2693598" cy="26935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2311400">
            <a:lnSpc>
              <a:spcPct val="90000"/>
            </a:lnSpc>
            <a:spcBef>
              <a:spcPct val="0"/>
            </a:spcBef>
            <a:spcAft>
              <a:spcPct val="35000"/>
            </a:spcAft>
          </a:pPr>
          <a:r>
            <a:rPr lang="es-CO" sz="5200" kern="1200"/>
            <a:t>FODA</a:t>
          </a:r>
        </a:p>
      </dsp:txBody>
      <dsp:txXfrm>
        <a:off x="5021775" y="3218563"/>
        <a:ext cx="1904662" cy="1904662"/>
      </dsp:txXfrm>
    </dsp:sp>
    <dsp:sp modelId="{2DD36E76-6DF3-41D8-BB30-952849482DF7}">
      <dsp:nvSpPr>
        <dsp:cNvPr id="0" name=""/>
        <dsp:cNvSpPr/>
      </dsp:nvSpPr>
      <dsp:spPr>
        <a:xfrm rot="11700000">
          <a:off x="2586965" y="3148439"/>
          <a:ext cx="2007575" cy="767675"/>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E864BD8-C9CF-40F2-A7CF-31750269BEF0}">
      <dsp:nvSpPr>
        <dsp:cNvPr id="0" name=""/>
        <dsp:cNvSpPr/>
      </dsp:nvSpPr>
      <dsp:spPr>
        <a:xfrm>
          <a:off x="1341708" y="2248910"/>
          <a:ext cx="2558918" cy="20471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s-CO" sz="1700" b="1" kern="1200" smtClean="0">
              <a:solidFill>
                <a:schemeClr val="tx1"/>
              </a:solidFill>
            </a:rPr>
            <a:t>FORTALEZA: </a:t>
          </a:r>
          <a:r>
            <a:rPr lang="es-CO" sz="1700" kern="1200" dirty="0" smtClean="0">
              <a:solidFill>
                <a:schemeClr val="tx1"/>
              </a:solidFill>
            </a:rPr>
            <a:t>Se </a:t>
          </a:r>
          <a:r>
            <a:rPr lang="es-CO" sz="1700" kern="1200" dirty="0">
              <a:solidFill>
                <a:schemeClr val="tx1"/>
              </a:solidFill>
            </a:rPr>
            <a:t>realizaron los registros contables bajo los criterios de control que se han ejercido para el inventario, cumpliendo </a:t>
          </a:r>
          <a:r>
            <a:rPr lang="es-CO" sz="1700" kern="1200" dirty="0" smtClean="0">
              <a:solidFill>
                <a:schemeClr val="tx1"/>
              </a:solidFill>
            </a:rPr>
            <a:t>las normas vigentes.</a:t>
          </a:r>
          <a:endParaRPr lang="es-CO" sz="1700" kern="1200" dirty="0">
            <a:solidFill>
              <a:schemeClr val="tx1"/>
            </a:solidFill>
          </a:endParaRPr>
        </a:p>
      </dsp:txBody>
      <dsp:txXfrm>
        <a:off x="1401667" y="2308869"/>
        <a:ext cx="2439000" cy="1927217"/>
      </dsp:txXfrm>
    </dsp:sp>
    <dsp:sp modelId="{81962BB3-1A86-495B-8739-4011EE71AE02}">
      <dsp:nvSpPr>
        <dsp:cNvPr id="0" name=""/>
        <dsp:cNvSpPr/>
      </dsp:nvSpPr>
      <dsp:spPr>
        <a:xfrm rot="14700000">
          <a:off x="3927538" y="1550805"/>
          <a:ext cx="2007575" cy="767675"/>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C02A758-2A90-4141-99C8-3B9686A40B6C}">
      <dsp:nvSpPr>
        <dsp:cNvPr id="0" name=""/>
        <dsp:cNvSpPr/>
      </dsp:nvSpPr>
      <dsp:spPr>
        <a:xfrm>
          <a:off x="3227647" y="1335"/>
          <a:ext cx="2558918" cy="20471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s-CO" sz="1700" b="1" kern="1200" smtClean="0">
              <a:solidFill>
                <a:schemeClr val="tx1"/>
              </a:solidFill>
            </a:rPr>
            <a:t>DEBILIDAD: </a:t>
          </a:r>
          <a:r>
            <a:rPr lang="es-CO" sz="1700" kern="1200" dirty="0" smtClean="0">
              <a:solidFill>
                <a:schemeClr val="tx1"/>
              </a:solidFill>
            </a:rPr>
            <a:t>Falta </a:t>
          </a:r>
          <a:r>
            <a:rPr lang="es-CO" sz="1700" kern="1200" dirty="0">
              <a:solidFill>
                <a:schemeClr val="tx1"/>
              </a:solidFill>
            </a:rPr>
            <a:t>de desarrollo de procesos contables</a:t>
          </a:r>
          <a:r>
            <a:rPr lang="es-CO" sz="1700" kern="1200" dirty="0" smtClean="0">
              <a:solidFill>
                <a:schemeClr val="tx1"/>
              </a:solidFill>
            </a:rPr>
            <a:t>, programa </a:t>
          </a:r>
          <a:r>
            <a:rPr lang="es-CO" sz="1700" kern="1200" dirty="0">
              <a:solidFill>
                <a:schemeClr val="tx1"/>
              </a:solidFill>
            </a:rPr>
            <a:t>o una herramienta de inventarios</a:t>
          </a:r>
          <a:r>
            <a:rPr lang="es-CO" sz="1700" kern="1200" dirty="0" smtClean="0">
              <a:solidFill>
                <a:schemeClr val="tx1"/>
              </a:solidFill>
            </a:rPr>
            <a:t>, para </a:t>
          </a:r>
          <a:r>
            <a:rPr lang="es-CO" sz="1700" kern="1200" dirty="0">
              <a:solidFill>
                <a:schemeClr val="tx1"/>
              </a:solidFill>
            </a:rPr>
            <a:t>el control del mismo ya que no se ha culminado esta tarea.</a:t>
          </a:r>
        </a:p>
      </dsp:txBody>
      <dsp:txXfrm>
        <a:off x="3287606" y="61294"/>
        <a:ext cx="2439000" cy="1927217"/>
      </dsp:txXfrm>
    </dsp:sp>
    <dsp:sp modelId="{78CFED2D-9945-4D1D-A13C-0DE6EB8A1C9C}">
      <dsp:nvSpPr>
        <dsp:cNvPr id="0" name=""/>
        <dsp:cNvSpPr/>
      </dsp:nvSpPr>
      <dsp:spPr>
        <a:xfrm rot="17700000">
          <a:off x="6013100" y="1550805"/>
          <a:ext cx="2007575" cy="767675"/>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7D8BEFC-06B7-4DCA-9B3C-6344B6F5B27D}">
      <dsp:nvSpPr>
        <dsp:cNvPr id="0" name=""/>
        <dsp:cNvSpPr/>
      </dsp:nvSpPr>
      <dsp:spPr>
        <a:xfrm>
          <a:off x="6161647" y="1335"/>
          <a:ext cx="2558918" cy="20471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s-CO" sz="1700" b="1" kern="1200" smtClean="0">
              <a:solidFill>
                <a:schemeClr val="tx1"/>
              </a:solidFill>
            </a:rPr>
            <a:t>OPORTUNIDAD: </a:t>
          </a:r>
          <a:r>
            <a:rPr lang="es-CO" sz="1700" kern="1200" smtClean="0">
              <a:solidFill>
                <a:schemeClr val="tx1"/>
              </a:solidFill>
            </a:rPr>
            <a:t>Desarrollo </a:t>
          </a:r>
          <a:r>
            <a:rPr lang="es-CO" sz="1700" kern="1200" dirty="0">
              <a:solidFill>
                <a:schemeClr val="tx1"/>
              </a:solidFill>
            </a:rPr>
            <a:t>de procesos utilizando las herramientas y el personal calificado para esta tarea.</a:t>
          </a:r>
        </a:p>
      </dsp:txBody>
      <dsp:txXfrm>
        <a:off x="6221606" y="61294"/>
        <a:ext cx="2439000" cy="1927217"/>
      </dsp:txXfrm>
    </dsp:sp>
    <dsp:sp modelId="{6CA33B98-3457-424F-84E9-A276023A6C88}">
      <dsp:nvSpPr>
        <dsp:cNvPr id="0" name=""/>
        <dsp:cNvSpPr/>
      </dsp:nvSpPr>
      <dsp:spPr>
        <a:xfrm rot="20700000">
          <a:off x="7353673" y="3148439"/>
          <a:ext cx="2007575" cy="767675"/>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E3C2D6D-8415-4BA4-8A98-0977DA8D7857}">
      <dsp:nvSpPr>
        <dsp:cNvPr id="0" name=""/>
        <dsp:cNvSpPr/>
      </dsp:nvSpPr>
      <dsp:spPr>
        <a:xfrm>
          <a:off x="8047586" y="2248910"/>
          <a:ext cx="2558918" cy="204713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s-CO" sz="1700" b="1" kern="1200" dirty="0" smtClean="0">
              <a:solidFill>
                <a:schemeClr val="tx1"/>
              </a:solidFill>
            </a:rPr>
            <a:t>AMENAZA:</a:t>
          </a:r>
          <a:r>
            <a:rPr lang="es-CO" sz="1700" b="0" kern="1200" dirty="0" smtClean="0">
              <a:solidFill>
                <a:schemeClr val="tx1"/>
              </a:solidFill>
            </a:rPr>
            <a:t> Los </a:t>
          </a:r>
          <a:r>
            <a:rPr lang="es-CO" sz="1700" kern="1200" dirty="0">
              <a:solidFill>
                <a:schemeClr val="tx1"/>
              </a:solidFill>
            </a:rPr>
            <a:t>clientes al ser del sector </a:t>
          </a:r>
          <a:r>
            <a:rPr lang="es-CO" sz="1700" kern="1200" dirty="0" smtClean="0">
              <a:solidFill>
                <a:schemeClr val="tx1"/>
              </a:solidFill>
            </a:rPr>
            <a:t>petrolero se ven afectados por los movimientos del mercado, las tasas de cambio y pueden preferir otro producto.</a:t>
          </a:r>
          <a:endParaRPr lang="es-CO" sz="1700" kern="1200" dirty="0">
            <a:solidFill>
              <a:schemeClr val="tx1"/>
            </a:solidFill>
          </a:endParaRPr>
        </a:p>
      </dsp:txBody>
      <dsp:txXfrm>
        <a:off x="8107545" y="2308869"/>
        <a:ext cx="2439000" cy="192721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1FD69F-1943-4CE9-894B-A0C353DA7FAF}">
      <dsp:nvSpPr>
        <dsp:cNvPr id="0" name=""/>
        <dsp:cNvSpPr/>
      </dsp:nvSpPr>
      <dsp:spPr>
        <a:xfrm>
          <a:off x="932426" y="0"/>
          <a:ext cx="10567494" cy="5588880"/>
        </a:xfrm>
        <a:prstGeom prst="rightArrow">
          <a:avLst/>
        </a:prstGeom>
        <a:gradFill rotWithShape="0">
          <a:gsLst>
            <a:gs pos="0">
              <a:schemeClr val="accent1">
                <a:tint val="55000"/>
                <a:hueOff val="0"/>
                <a:satOff val="0"/>
                <a:lumOff val="0"/>
                <a:alphaOff val="0"/>
                <a:shade val="51000"/>
                <a:satMod val="130000"/>
              </a:schemeClr>
            </a:gs>
            <a:gs pos="80000">
              <a:schemeClr val="accent1">
                <a:tint val="55000"/>
                <a:hueOff val="0"/>
                <a:satOff val="0"/>
                <a:lumOff val="0"/>
                <a:alphaOff val="0"/>
                <a:shade val="93000"/>
                <a:satMod val="130000"/>
              </a:schemeClr>
            </a:gs>
            <a:gs pos="100000">
              <a:schemeClr val="accent1">
                <a:tint val="55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5A33791C-F4D3-4D39-958E-E6863D06F178}">
      <dsp:nvSpPr>
        <dsp:cNvPr id="0" name=""/>
        <dsp:cNvSpPr/>
      </dsp:nvSpPr>
      <dsp:spPr>
        <a:xfrm>
          <a:off x="3414" y="1676664"/>
          <a:ext cx="1988082" cy="2235552"/>
        </a:xfrm>
        <a:prstGeom prst="roundRect">
          <a:avLst/>
        </a:prstGeom>
        <a:gradFill rotWithShape="0">
          <a:gsLst>
            <a:gs pos="0">
              <a:schemeClr val="accent1">
                <a:shade val="50000"/>
                <a:hueOff val="0"/>
                <a:satOff val="0"/>
                <a:lumOff val="0"/>
                <a:alphaOff val="0"/>
                <a:shade val="51000"/>
                <a:satMod val="130000"/>
              </a:schemeClr>
            </a:gs>
            <a:gs pos="80000">
              <a:schemeClr val="accent1">
                <a:shade val="50000"/>
                <a:hueOff val="0"/>
                <a:satOff val="0"/>
                <a:lumOff val="0"/>
                <a:alphaOff val="0"/>
                <a:shade val="93000"/>
                <a:satMod val="130000"/>
              </a:schemeClr>
            </a:gs>
            <a:gs pos="100000">
              <a:schemeClr val="accent1">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O" sz="2000" b="1" kern="1200" dirty="0">
              <a:solidFill>
                <a:sysClr val="windowText" lastClr="000000"/>
              </a:solidFill>
            </a:rPr>
            <a:t>Cuadros control de inventarios</a:t>
          </a:r>
        </a:p>
      </dsp:txBody>
      <dsp:txXfrm>
        <a:off x="100464" y="1773714"/>
        <a:ext cx="1793982" cy="2041452"/>
      </dsp:txXfrm>
    </dsp:sp>
    <dsp:sp modelId="{313A833B-A95E-4FA2-938A-68242DB69339}">
      <dsp:nvSpPr>
        <dsp:cNvPr id="0" name=""/>
        <dsp:cNvSpPr/>
      </dsp:nvSpPr>
      <dsp:spPr>
        <a:xfrm>
          <a:off x="2090901" y="1676664"/>
          <a:ext cx="1988082" cy="2235552"/>
        </a:xfrm>
        <a:prstGeom prst="roundRect">
          <a:avLst/>
        </a:prstGeom>
        <a:gradFill rotWithShape="0">
          <a:gsLst>
            <a:gs pos="0">
              <a:schemeClr val="accent1">
                <a:shade val="50000"/>
                <a:hueOff val="5819"/>
                <a:satOff val="8211"/>
                <a:lumOff val="10330"/>
                <a:alphaOff val="0"/>
                <a:shade val="51000"/>
                <a:satMod val="130000"/>
              </a:schemeClr>
            </a:gs>
            <a:gs pos="80000">
              <a:schemeClr val="accent1">
                <a:shade val="50000"/>
                <a:hueOff val="5819"/>
                <a:satOff val="8211"/>
                <a:lumOff val="10330"/>
                <a:alphaOff val="0"/>
                <a:shade val="93000"/>
                <a:satMod val="130000"/>
              </a:schemeClr>
            </a:gs>
            <a:gs pos="100000">
              <a:schemeClr val="accent1">
                <a:shade val="50000"/>
                <a:hueOff val="5819"/>
                <a:satOff val="8211"/>
                <a:lumOff val="1033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O" sz="2000" b="1" kern="1200" dirty="0">
              <a:solidFill>
                <a:sysClr val="windowText" lastClr="000000"/>
              </a:solidFill>
            </a:rPr>
            <a:t>Realizar </a:t>
          </a:r>
          <a:r>
            <a:rPr lang="es-CO" sz="2000" b="1" kern="1200" dirty="0" smtClean="0">
              <a:solidFill>
                <a:sysClr val="windowText" lastClr="000000"/>
              </a:solidFill>
            </a:rPr>
            <a:t>inventario físico </a:t>
          </a:r>
          <a:endParaRPr lang="es-CO" sz="2000" b="1" kern="1200" dirty="0">
            <a:solidFill>
              <a:sysClr val="windowText" lastClr="000000"/>
            </a:solidFill>
          </a:endParaRPr>
        </a:p>
      </dsp:txBody>
      <dsp:txXfrm>
        <a:off x="2187951" y="1773714"/>
        <a:ext cx="1793982" cy="2041452"/>
      </dsp:txXfrm>
    </dsp:sp>
    <dsp:sp modelId="{78027CAC-272C-4A8F-9A48-AECABF9CAB81}">
      <dsp:nvSpPr>
        <dsp:cNvPr id="0" name=""/>
        <dsp:cNvSpPr/>
      </dsp:nvSpPr>
      <dsp:spPr>
        <a:xfrm>
          <a:off x="4178388" y="1676664"/>
          <a:ext cx="1988082" cy="2235552"/>
        </a:xfrm>
        <a:prstGeom prst="roundRect">
          <a:avLst/>
        </a:prstGeom>
        <a:gradFill rotWithShape="0">
          <a:gsLst>
            <a:gs pos="0">
              <a:schemeClr val="accent1">
                <a:shade val="50000"/>
                <a:hueOff val="11638"/>
                <a:satOff val="16422"/>
                <a:lumOff val="20661"/>
                <a:alphaOff val="0"/>
                <a:shade val="51000"/>
                <a:satMod val="130000"/>
              </a:schemeClr>
            </a:gs>
            <a:gs pos="80000">
              <a:schemeClr val="accent1">
                <a:shade val="50000"/>
                <a:hueOff val="11638"/>
                <a:satOff val="16422"/>
                <a:lumOff val="20661"/>
                <a:alphaOff val="0"/>
                <a:shade val="93000"/>
                <a:satMod val="130000"/>
              </a:schemeClr>
            </a:gs>
            <a:gs pos="100000">
              <a:schemeClr val="accent1">
                <a:shade val="50000"/>
                <a:hueOff val="11638"/>
                <a:satOff val="16422"/>
                <a:lumOff val="2066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O" sz="2000" b="1" kern="1200" dirty="0">
              <a:solidFill>
                <a:sysClr val="windowText" lastClr="000000"/>
              </a:solidFill>
            </a:rPr>
            <a:t>Compra de programa para el manejo de inventarios</a:t>
          </a:r>
        </a:p>
      </dsp:txBody>
      <dsp:txXfrm>
        <a:off x="4275438" y="1773714"/>
        <a:ext cx="1793982" cy="2041452"/>
      </dsp:txXfrm>
    </dsp:sp>
    <dsp:sp modelId="{B0BE8D4E-B6DA-46FF-9B95-9D7DFF53536E}">
      <dsp:nvSpPr>
        <dsp:cNvPr id="0" name=""/>
        <dsp:cNvSpPr/>
      </dsp:nvSpPr>
      <dsp:spPr>
        <a:xfrm>
          <a:off x="6265875" y="1676664"/>
          <a:ext cx="1988082" cy="2235552"/>
        </a:xfrm>
        <a:prstGeom prst="roundRect">
          <a:avLst/>
        </a:prstGeom>
        <a:gradFill rotWithShape="0">
          <a:gsLst>
            <a:gs pos="0">
              <a:schemeClr val="accent1">
                <a:shade val="50000"/>
                <a:hueOff val="17456"/>
                <a:satOff val="24633"/>
                <a:lumOff val="30991"/>
                <a:alphaOff val="0"/>
                <a:shade val="51000"/>
                <a:satMod val="130000"/>
              </a:schemeClr>
            </a:gs>
            <a:gs pos="80000">
              <a:schemeClr val="accent1">
                <a:shade val="50000"/>
                <a:hueOff val="17456"/>
                <a:satOff val="24633"/>
                <a:lumOff val="30991"/>
                <a:alphaOff val="0"/>
                <a:shade val="93000"/>
                <a:satMod val="130000"/>
              </a:schemeClr>
            </a:gs>
            <a:gs pos="100000">
              <a:schemeClr val="accent1">
                <a:shade val="50000"/>
                <a:hueOff val="17456"/>
                <a:satOff val="24633"/>
                <a:lumOff val="3099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O" sz="2000" b="1" kern="1200" dirty="0">
              <a:solidFill>
                <a:sysClr val="windowText" lastClr="000000"/>
              </a:solidFill>
            </a:rPr>
            <a:t>Capacitación al personal encargado</a:t>
          </a:r>
        </a:p>
      </dsp:txBody>
      <dsp:txXfrm>
        <a:off x="6362925" y="1773714"/>
        <a:ext cx="1793982" cy="2041452"/>
      </dsp:txXfrm>
    </dsp:sp>
    <dsp:sp modelId="{F392AE79-9D6F-4609-93FC-789B9BDF9577}">
      <dsp:nvSpPr>
        <dsp:cNvPr id="0" name=""/>
        <dsp:cNvSpPr/>
      </dsp:nvSpPr>
      <dsp:spPr>
        <a:xfrm>
          <a:off x="8353362" y="1676664"/>
          <a:ext cx="1988082" cy="2235552"/>
        </a:xfrm>
        <a:prstGeom prst="roundRect">
          <a:avLst/>
        </a:prstGeom>
        <a:gradFill rotWithShape="0">
          <a:gsLst>
            <a:gs pos="0">
              <a:schemeClr val="accent1">
                <a:shade val="50000"/>
                <a:hueOff val="11638"/>
                <a:satOff val="16422"/>
                <a:lumOff val="20661"/>
                <a:alphaOff val="0"/>
                <a:shade val="51000"/>
                <a:satMod val="130000"/>
              </a:schemeClr>
            </a:gs>
            <a:gs pos="80000">
              <a:schemeClr val="accent1">
                <a:shade val="50000"/>
                <a:hueOff val="11638"/>
                <a:satOff val="16422"/>
                <a:lumOff val="20661"/>
                <a:alphaOff val="0"/>
                <a:shade val="93000"/>
                <a:satMod val="130000"/>
              </a:schemeClr>
            </a:gs>
            <a:gs pos="100000">
              <a:schemeClr val="accent1">
                <a:shade val="50000"/>
                <a:hueOff val="11638"/>
                <a:satOff val="16422"/>
                <a:lumOff val="2066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O" sz="2000" b="1" kern="1200" dirty="0">
              <a:solidFill>
                <a:sysClr val="windowText" lastClr="000000"/>
              </a:solidFill>
            </a:rPr>
            <a:t>Establecer manual de proceso de inventarios</a:t>
          </a:r>
        </a:p>
      </dsp:txBody>
      <dsp:txXfrm>
        <a:off x="8450412" y="1773714"/>
        <a:ext cx="1793982" cy="2041452"/>
      </dsp:txXfrm>
    </dsp:sp>
    <dsp:sp modelId="{F0DF049B-F83B-45FF-AD42-21C4BC8D9647}">
      <dsp:nvSpPr>
        <dsp:cNvPr id="0" name=""/>
        <dsp:cNvSpPr/>
      </dsp:nvSpPr>
      <dsp:spPr>
        <a:xfrm>
          <a:off x="10440849" y="1676664"/>
          <a:ext cx="1988082" cy="2235552"/>
        </a:xfrm>
        <a:prstGeom prst="roundRect">
          <a:avLst/>
        </a:prstGeom>
        <a:gradFill rotWithShape="0">
          <a:gsLst>
            <a:gs pos="0">
              <a:schemeClr val="accent1">
                <a:shade val="50000"/>
                <a:hueOff val="5819"/>
                <a:satOff val="8211"/>
                <a:lumOff val="10330"/>
                <a:alphaOff val="0"/>
                <a:shade val="51000"/>
                <a:satMod val="130000"/>
              </a:schemeClr>
            </a:gs>
            <a:gs pos="80000">
              <a:schemeClr val="accent1">
                <a:shade val="50000"/>
                <a:hueOff val="5819"/>
                <a:satOff val="8211"/>
                <a:lumOff val="10330"/>
                <a:alphaOff val="0"/>
                <a:shade val="93000"/>
                <a:satMod val="130000"/>
              </a:schemeClr>
            </a:gs>
            <a:gs pos="100000">
              <a:schemeClr val="accent1">
                <a:shade val="50000"/>
                <a:hueOff val="5819"/>
                <a:satOff val="8211"/>
                <a:lumOff val="1033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CO" sz="2000" b="1" kern="1200" dirty="0">
              <a:solidFill>
                <a:sysClr val="windowText" lastClr="000000"/>
              </a:solidFill>
            </a:rPr>
            <a:t>Evaluar el plan de trabajo</a:t>
          </a:r>
        </a:p>
      </dsp:txBody>
      <dsp:txXfrm>
        <a:off x="10537899" y="1773714"/>
        <a:ext cx="1793982" cy="2041452"/>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495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defRPr>
            </a:lvl1pPr>
          </a:lstStyle>
          <a:p>
            <a:pPr>
              <a:defRPr/>
            </a:pPr>
            <a:endParaRPr lang="pt-BR" dirty="0"/>
          </a:p>
        </p:txBody>
      </p:sp>
      <p:sp>
        <p:nvSpPr>
          <p:cNvPr id="5123" name="Rectangle 3"/>
          <p:cNvSpPr>
            <a:spLocks noGrp="1" noChangeArrowheads="1"/>
          </p:cNvSpPr>
          <p:nvPr>
            <p:ph type="dt" sz="quarter" idx="1"/>
          </p:nvPr>
        </p:nvSpPr>
        <p:spPr bwMode="auto">
          <a:xfrm>
            <a:off x="3851098" y="0"/>
            <a:ext cx="294495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defRPr>
            </a:lvl1pPr>
          </a:lstStyle>
          <a:p>
            <a:pPr>
              <a:defRPr/>
            </a:pPr>
            <a:endParaRPr lang="pt-BR" dirty="0"/>
          </a:p>
        </p:txBody>
      </p:sp>
      <p:sp>
        <p:nvSpPr>
          <p:cNvPr id="5124" name="Rectangle 4"/>
          <p:cNvSpPr>
            <a:spLocks noGrp="1" noChangeArrowheads="1"/>
          </p:cNvSpPr>
          <p:nvPr>
            <p:ph type="ftr" sz="quarter" idx="2"/>
          </p:nvPr>
        </p:nvSpPr>
        <p:spPr bwMode="auto">
          <a:xfrm>
            <a:off x="0" y="9428164"/>
            <a:ext cx="294495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defRPr>
            </a:lvl1pPr>
          </a:lstStyle>
          <a:p>
            <a:pPr>
              <a:defRPr/>
            </a:pPr>
            <a:endParaRPr lang="pt-BR" dirty="0"/>
          </a:p>
        </p:txBody>
      </p:sp>
      <p:sp>
        <p:nvSpPr>
          <p:cNvPr id="5125" name="Rectangle 5"/>
          <p:cNvSpPr>
            <a:spLocks noGrp="1" noChangeArrowheads="1"/>
          </p:cNvSpPr>
          <p:nvPr>
            <p:ph type="sldNum" sz="quarter" idx="3"/>
          </p:nvPr>
        </p:nvSpPr>
        <p:spPr bwMode="auto">
          <a:xfrm>
            <a:off x="3851098" y="9428164"/>
            <a:ext cx="294495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E2A0700-C97A-7C40-930B-1DEDD2DBAD6D}" type="slidenum">
              <a:rPr lang="pt-BR" altLang="es-ES_tradnl"/>
              <a:pPr/>
              <a:t>‹Nº›</a:t>
            </a:fld>
            <a:endParaRPr lang="pt-BR" altLang="es-ES_tradnl" dirty="0"/>
          </a:p>
        </p:txBody>
      </p:sp>
    </p:spTree>
    <p:extLst>
      <p:ext uri="{BB962C8B-B14F-4D97-AF65-F5344CB8AC3E}">
        <p14:creationId xmlns:p14="http://schemas.microsoft.com/office/powerpoint/2010/main" val="2661680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495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defRPr>
            </a:lvl1pPr>
          </a:lstStyle>
          <a:p>
            <a:pPr>
              <a:defRPr/>
            </a:pPr>
            <a:endParaRPr lang="pt-BR" dirty="0"/>
          </a:p>
        </p:txBody>
      </p:sp>
      <p:sp>
        <p:nvSpPr>
          <p:cNvPr id="3075" name="Rectangle 3"/>
          <p:cNvSpPr>
            <a:spLocks noGrp="1" noChangeArrowheads="1"/>
          </p:cNvSpPr>
          <p:nvPr>
            <p:ph type="dt" idx="1"/>
          </p:nvPr>
        </p:nvSpPr>
        <p:spPr bwMode="auto">
          <a:xfrm>
            <a:off x="3851098" y="0"/>
            <a:ext cx="294495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defRPr>
            </a:lvl1pPr>
          </a:lstStyle>
          <a:p>
            <a:pPr>
              <a:defRPr/>
            </a:pPr>
            <a:endParaRPr lang="pt-BR" dirty="0"/>
          </a:p>
        </p:txBody>
      </p:sp>
      <p:sp>
        <p:nvSpPr>
          <p:cNvPr id="3076" name="Rectangle 4"/>
          <p:cNvSpPr>
            <a:spLocks noGrp="1" noRot="1" noChangeAspect="1" noChangeArrowheads="1" noTextEdit="1"/>
          </p:cNvSpPr>
          <p:nvPr>
            <p:ph type="sldImg" idx="2"/>
          </p:nvPr>
        </p:nvSpPr>
        <p:spPr bwMode="auto">
          <a:xfrm>
            <a:off x="2082800" y="744538"/>
            <a:ext cx="263207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077" name="Rectangle 5"/>
          <p:cNvSpPr>
            <a:spLocks noGrp="1" noChangeArrowheads="1"/>
          </p:cNvSpPr>
          <p:nvPr>
            <p:ph type="body" sz="quarter" idx="3"/>
          </p:nvPr>
        </p:nvSpPr>
        <p:spPr bwMode="auto">
          <a:xfrm>
            <a:off x="679606" y="4714876"/>
            <a:ext cx="5438464"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altLang="es-ES_tradnl"/>
              <a:t>Clique para editar os estilos do texto mestre</a:t>
            </a:r>
          </a:p>
          <a:p>
            <a:pPr lvl="1"/>
            <a:r>
              <a:rPr lang="pt-BR" altLang="es-ES_tradnl"/>
              <a:t>Segundo nível</a:t>
            </a:r>
          </a:p>
          <a:p>
            <a:pPr lvl="2"/>
            <a:r>
              <a:rPr lang="pt-BR" altLang="es-ES_tradnl"/>
              <a:t>Terceiro nível</a:t>
            </a:r>
          </a:p>
          <a:p>
            <a:pPr lvl="3"/>
            <a:r>
              <a:rPr lang="pt-BR" altLang="es-ES_tradnl"/>
              <a:t>Quarto nível</a:t>
            </a:r>
          </a:p>
          <a:p>
            <a:pPr lvl="4"/>
            <a:r>
              <a:rPr lang="pt-BR" altLang="es-ES_tradnl"/>
              <a:t>Quinto nível</a:t>
            </a:r>
          </a:p>
        </p:txBody>
      </p:sp>
      <p:sp>
        <p:nvSpPr>
          <p:cNvPr id="3078" name="Rectangle 6"/>
          <p:cNvSpPr>
            <a:spLocks noGrp="1" noChangeArrowheads="1"/>
          </p:cNvSpPr>
          <p:nvPr>
            <p:ph type="ftr" sz="quarter" idx="4"/>
          </p:nvPr>
        </p:nvSpPr>
        <p:spPr bwMode="auto">
          <a:xfrm>
            <a:off x="0" y="9428164"/>
            <a:ext cx="294495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defRPr>
            </a:lvl1pPr>
          </a:lstStyle>
          <a:p>
            <a:pPr>
              <a:defRPr/>
            </a:pPr>
            <a:endParaRPr lang="pt-BR" dirty="0"/>
          </a:p>
        </p:txBody>
      </p:sp>
      <p:sp>
        <p:nvSpPr>
          <p:cNvPr id="3079" name="Rectangle 7"/>
          <p:cNvSpPr>
            <a:spLocks noGrp="1" noChangeArrowheads="1"/>
          </p:cNvSpPr>
          <p:nvPr>
            <p:ph type="sldNum" sz="quarter" idx="5"/>
          </p:nvPr>
        </p:nvSpPr>
        <p:spPr bwMode="auto">
          <a:xfrm>
            <a:off x="3851098" y="9428164"/>
            <a:ext cx="294495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0C4165D-5AAA-6040-86A2-A6B10F67ACA8}" type="slidenum">
              <a:rPr lang="pt-BR" altLang="es-ES_tradnl"/>
              <a:pPr/>
              <a:t>‹Nº›</a:t>
            </a:fld>
            <a:endParaRPr lang="pt-BR" altLang="es-ES_tradnl" dirty="0"/>
          </a:p>
        </p:txBody>
      </p:sp>
    </p:spTree>
    <p:extLst>
      <p:ext uri="{BB962C8B-B14F-4D97-AF65-F5344CB8AC3E}">
        <p14:creationId xmlns:p14="http://schemas.microsoft.com/office/powerpoint/2010/main" val="7889702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Arial" charset="0"/>
        <a:cs typeface="Arial" charset="0"/>
      </a:defRPr>
    </a:lvl1pPr>
    <a:lvl2pPr marL="457200" algn="l" rtl="0" fontAlgn="base">
      <a:spcBef>
        <a:spcPct val="30000"/>
      </a:spcBef>
      <a:spcAft>
        <a:spcPct val="0"/>
      </a:spcAft>
      <a:defRPr sz="1200" kern="1200">
        <a:solidFill>
          <a:schemeClr val="tx1"/>
        </a:solidFill>
        <a:latin typeface="Arial" charset="0"/>
        <a:ea typeface="Arial" charset="0"/>
        <a:cs typeface="Arial" charset="0"/>
      </a:defRPr>
    </a:lvl2pPr>
    <a:lvl3pPr marL="914400" algn="l" rtl="0" fontAlgn="base">
      <a:spcBef>
        <a:spcPct val="30000"/>
      </a:spcBef>
      <a:spcAft>
        <a:spcPct val="0"/>
      </a:spcAft>
      <a:defRPr sz="1200" kern="1200">
        <a:solidFill>
          <a:schemeClr val="tx1"/>
        </a:solidFill>
        <a:latin typeface="Arial" charset="0"/>
        <a:ea typeface="Arial" charset="0"/>
        <a:cs typeface="Arial" charset="0"/>
      </a:defRPr>
    </a:lvl3pPr>
    <a:lvl4pPr marL="1371600" algn="l" rtl="0" fontAlgn="base">
      <a:spcBef>
        <a:spcPct val="30000"/>
      </a:spcBef>
      <a:spcAft>
        <a:spcPct val="0"/>
      </a:spcAft>
      <a:defRPr sz="1200" kern="1200">
        <a:solidFill>
          <a:schemeClr val="tx1"/>
        </a:solidFill>
        <a:latin typeface="Arial" charset="0"/>
        <a:ea typeface="Arial" charset="0"/>
        <a:cs typeface="Arial" charset="0"/>
      </a:defRPr>
    </a:lvl4pPr>
    <a:lvl5pPr marL="1828800" algn="l" rtl="0" fontAlgn="base">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8200">
                <a:solidFill>
                  <a:schemeClr val="tx1"/>
                </a:solidFill>
                <a:latin typeface="Arial" charset="0"/>
                <a:ea typeface="Arial" charset="0"/>
                <a:cs typeface="Arial" charset="0"/>
              </a:defRPr>
            </a:lvl1pPr>
            <a:lvl2pPr marL="742950" indent="-285750" eaLnBrk="0" hangingPunct="0">
              <a:defRPr sz="8200">
                <a:solidFill>
                  <a:schemeClr val="tx1"/>
                </a:solidFill>
                <a:latin typeface="Arial" charset="0"/>
                <a:ea typeface="Arial" charset="0"/>
                <a:cs typeface="Arial" charset="0"/>
              </a:defRPr>
            </a:lvl2pPr>
            <a:lvl3pPr marL="1143000" indent="-228600" eaLnBrk="0" hangingPunct="0">
              <a:defRPr sz="8200">
                <a:solidFill>
                  <a:schemeClr val="tx1"/>
                </a:solidFill>
                <a:latin typeface="Arial" charset="0"/>
                <a:ea typeface="Arial" charset="0"/>
                <a:cs typeface="Arial" charset="0"/>
              </a:defRPr>
            </a:lvl3pPr>
            <a:lvl4pPr marL="1600200" indent="-228600" eaLnBrk="0" hangingPunct="0">
              <a:defRPr sz="8200">
                <a:solidFill>
                  <a:schemeClr val="tx1"/>
                </a:solidFill>
                <a:latin typeface="Arial" charset="0"/>
                <a:ea typeface="Arial" charset="0"/>
                <a:cs typeface="Arial" charset="0"/>
              </a:defRPr>
            </a:lvl4pPr>
            <a:lvl5pPr marL="2057400" indent="-228600" eaLnBrk="0" hangingPunct="0">
              <a:defRPr sz="82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82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82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82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8200">
                <a:solidFill>
                  <a:schemeClr val="tx1"/>
                </a:solidFill>
                <a:latin typeface="Arial" charset="0"/>
                <a:ea typeface="Arial" charset="0"/>
                <a:cs typeface="Arial" charset="0"/>
              </a:defRPr>
            </a:lvl9pPr>
          </a:lstStyle>
          <a:p>
            <a:pPr eaLnBrk="1" hangingPunct="1"/>
            <a:fld id="{6C48CFE6-EFC6-014B-A1F9-50C82BE3DD05}" type="slidenum">
              <a:rPr lang="pt-BR" altLang="es-ES_tradnl" sz="1200"/>
              <a:pPr eaLnBrk="1" hangingPunct="1"/>
              <a:t>1</a:t>
            </a:fld>
            <a:endParaRPr lang="pt-BR" altLang="es-ES_tradnl" sz="1200" dirty="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s-ES_tradnl" altLang="es-ES_tradnl" dirty="0"/>
          </a:p>
        </p:txBody>
      </p:sp>
    </p:spTree>
    <p:extLst>
      <p:ext uri="{BB962C8B-B14F-4D97-AF65-F5344CB8AC3E}">
        <p14:creationId xmlns:p14="http://schemas.microsoft.com/office/powerpoint/2010/main" val="1674220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271713" y="13298488"/>
            <a:ext cx="25736550" cy="9175750"/>
          </a:xfrm>
        </p:spPr>
        <p:txBody>
          <a:bodyPr/>
          <a:lstStyle/>
          <a:p>
            <a:r>
              <a:rPr lang="pt-BR"/>
              <a:t>Clique para editar o estilo do título mestre</a:t>
            </a:r>
          </a:p>
        </p:txBody>
      </p:sp>
      <p:sp>
        <p:nvSpPr>
          <p:cNvPr id="3" name="Subtítulo 2"/>
          <p:cNvSpPr>
            <a:spLocks noGrp="1"/>
          </p:cNvSpPr>
          <p:nvPr>
            <p:ph type="subTitle" idx="1"/>
          </p:nvPr>
        </p:nvSpPr>
        <p:spPr>
          <a:xfrm>
            <a:off x="4541838" y="24258588"/>
            <a:ext cx="21196300" cy="10939462"/>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a:t>Clique para editar o estilo do subtítulo mestre</a:t>
            </a:r>
          </a:p>
        </p:txBody>
      </p:sp>
      <p:sp>
        <p:nvSpPr>
          <p:cNvPr id="4"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5"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6" name="Rectangle 6"/>
          <p:cNvSpPr>
            <a:spLocks noGrp="1" noChangeArrowheads="1"/>
          </p:cNvSpPr>
          <p:nvPr>
            <p:ph type="sldNum" sz="quarter" idx="12"/>
          </p:nvPr>
        </p:nvSpPr>
        <p:spPr>
          <a:ln/>
        </p:spPr>
        <p:txBody>
          <a:bodyPr/>
          <a:lstStyle>
            <a:lvl1pPr>
              <a:defRPr/>
            </a:lvl1pPr>
          </a:lstStyle>
          <a:p>
            <a:fld id="{ED63168C-6390-BC4B-BAF5-C58800329B3E}" type="slidenum">
              <a:rPr lang="pt-BR" altLang="es-ES_tradnl"/>
              <a:pPr/>
              <a:t>‹Nº›</a:t>
            </a:fld>
            <a:endParaRPr lang="pt-BR" altLang="es-ES_tradnl" dirty="0"/>
          </a:p>
        </p:txBody>
      </p:sp>
    </p:spTree>
    <p:extLst>
      <p:ext uri="{BB962C8B-B14F-4D97-AF65-F5344CB8AC3E}">
        <p14:creationId xmlns:p14="http://schemas.microsoft.com/office/powerpoint/2010/main" val="1461855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5"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6" name="Rectangle 6"/>
          <p:cNvSpPr>
            <a:spLocks noGrp="1" noChangeArrowheads="1"/>
          </p:cNvSpPr>
          <p:nvPr>
            <p:ph type="sldNum" sz="quarter" idx="12"/>
          </p:nvPr>
        </p:nvSpPr>
        <p:spPr>
          <a:ln/>
        </p:spPr>
        <p:txBody>
          <a:bodyPr/>
          <a:lstStyle>
            <a:lvl1pPr>
              <a:defRPr/>
            </a:lvl1pPr>
          </a:lstStyle>
          <a:p>
            <a:fld id="{370696CB-AA72-9B44-9310-845C1BB9E52D}" type="slidenum">
              <a:rPr lang="pt-BR" altLang="es-ES_tradnl"/>
              <a:pPr/>
              <a:t>‹Nº›</a:t>
            </a:fld>
            <a:endParaRPr lang="pt-BR" altLang="es-ES_tradnl" dirty="0"/>
          </a:p>
        </p:txBody>
      </p:sp>
    </p:spTree>
    <p:extLst>
      <p:ext uri="{BB962C8B-B14F-4D97-AF65-F5344CB8AC3E}">
        <p14:creationId xmlns:p14="http://schemas.microsoft.com/office/powerpoint/2010/main" val="688220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21953538" y="1714500"/>
            <a:ext cx="6813550" cy="36526788"/>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1512888" y="1714500"/>
            <a:ext cx="20288250" cy="36526788"/>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5"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6" name="Rectangle 6"/>
          <p:cNvSpPr>
            <a:spLocks noGrp="1" noChangeArrowheads="1"/>
          </p:cNvSpPr>
          <p:nvPr>
            <p:ph type="sldNum" sz="quarter" idx="12"/>
          </p:nvPr>
        </p:nvSpPr>
        <p:spPr>
          <a:ln/>
        </p:spPr>
        <p:txBody>
          <a:bodyPr/>
          <a:lstStyle>
            <a:lvl1pPr>
              <a:defRPr/>
            </a:lvl1pPr>
          </a:lstStyle>
          <a:p>
            <a:fld id="{463D833F-95BD-1D43-B4C8-DAF59D479AF1}" type="slidenum">
              <a:rPr lang="pt-BR" altLang="es-ES_tradnl"/>
              <a:pPr/>
              <a:t>‹Nº›</a:t>
            </a:fld>
            <a:endParaRPr lang="pt-BR" altLang="es-ES_tradnl" dirty="0"/>
          </a:p>
        </p:txBody>
      </p:sp>
    </p:spTree>
    <p:extLst>
      <p:ext uri="{BB962C8B-B14F-4D97-AF65-F5344CB8AC3E}">
        <p14:creationId xmlns:p14="http://schemas.microsoft.com/office/powerpoint/2010/main" val="576835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5"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6" name="Rectangle 6"/>
          <p:cNvSpPr>
            <a:spLocks noGrp="1" noChangeArrowheads="1"/>
          </p:cNvSpPr>
          <p:nvPr>
            <p:ph type="sldNum" sz="quarter" idx="12"/>
          </p:nvPr>
        </p:nvSpPr>
        <p:spPr>
          <a:ln/>
        </p:spPr>
        <p:txBody>
          <a:bodyPr/>
          <a:lstStyle>
            <a:lvl1pPr>
              <a:defRPr/>
            </a:lvl1pPr>
          </a:lstStyle>
          <a:p>
            <a:fld id="{2098C821-092F-FA4C-8602-34775292E77C}" type="slidenum">
              <a:rPr lang="pt-BR" altLang="es-ES_tradnl"/>
              <a:pPr/>
              <a:t>‹Nº›</a:t>
            </a:fld>
            <a:endParaRPr lang="pt-BR" altLang="es-ES_tradnl" dirty="0"/>
          </a:p>
        </p:txBody>
      </p:sp>
    </p:spTree>
    <p:extLst>
      <p:ext uri="{BB962C8B-B14F-4D97-AF65-F5344CB8AC3E}">
        <p14:creationId xmlns:p14="http://schemas.microsoft.com/office/powerpoint/2010/main" val="44075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392363" y="27508200"/>
            <a:ext cx="25738137" cy="8502650"/>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2392363" y="18143538"/>
            <a:ext cx="25738137" cy="936466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os estilos do texto mestre</a:t>
            </a:r>
          </a:p>
        </p:txBody>
      </p:sp>
      <p:sp>
        <p:nvSpPr>
          <p:cNvPr id="4"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5"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6" name="Rectangle 6"/>
          <p:cNvSpPr>
            <a:spLocks noGrp="1" noChangeArrowheads="1"/>
          </p:cNvSpPr>
          <p:nvPr>
            <p:ph type="sldNum" sz="quarter" idx="12"/>
          </p:nvPr>
        </p:nvSpPr>
        <p:spPr>
          <a:ln/>
        </p:spPr>
        <p:txBody>
          <a:bodyPr/>
          <a:lstStyle>
            <a:lvl1pPr>
              <a:defRPr/>
            </a:lvl1pPr>
          </a:lstStyle>
          <a:p>
            <a:fld id="{9CA8D06D-96F5-104A-ADF0-70C296F6BD3D}" type="slidenum">
              <a:rPr lang="pt-BR" altLang="es-ES_tradnl"/>
              <a:pPr/>
              <a:t>‹Nº›</a:t>
            </a:fld>
            <a:endParaRPr lang="pt-BR" altLang="es-ES_tradnl" dirty="0"/>
          </a:p>
        </p:txBody>
      </p:sp>
    </p:spTree>
    <p:extLst>
      <p:ext uri="{BB962C8B-B14F-4D97-AF65-F5344CB8AC3E}">
        <p14:creationId xmlns:p14="http://schemas.microsoft.com/office/powerpoint/2010/main" val="2044150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1512888" y="9988550"/>
            <a:ext cx="13550900" cy="28252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15216188" y="9988550"/>
            <a:ext cx="13550900" cy="28252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6"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7" name="Rectangle 6"/>
          <p:cNvSpPr>
            <a:spLocks noGrp="1" noChangeArrowheads="1"/>
          </p:cNvSpPr>
          <p:nvPr>
            <p:ph type="sldNum" sz="quarter" idx="12"/>
          </p:nvPr>
        </p:nvSpPr>
        <p:spPr>
          <a:ln/>
        </p:spPr>
        <p:txBody>
          <a:bodyPr/>
          <a:lstStyle>
            <a:lvl1pPr>
              <a:defRPr/>
            </a:lvl1pPr>
          </a:lstStyle>
          <a:p>
            <a:fld id="{8804CEF4-E3DE-8949-9A32-153FA728625A}" type="slidenum">
              <a:rPr lang="pt-BR" altLang="es-ES_tradnl"/>
              <a:pPr/>
              <a:t>‹Nº›</a:t>
            </a:fld>
            <a:endParaRPr lang="pt-BR" altLang="es-ES_tradnl" dirty="0"/>
          </a:p>
        </p:txBody>
      </p:sp>
    </p:spTree>
    <p:extLst>
      <p:ext uri="{BB962C8B-B14F-4D97-AF65-F5344CB8AC3E}">
        <p14:creationId xmlns:p14="http://schemas.microsoft.com/office/powerpoint/2010/main" val="595699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514475" y="1714500"/>
            <a:ext cx="27251025" cy="7134225"/>
          </a:xfrm>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1514475" y="9582150"/>
            <a:ext cx="13377863" cy="3994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1514475" y="13576300"/>
            <a:ext cx="13377863" cy="24663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15381288" y="9582150"/>
            <a:ext cx="13384212" cy="39941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15381288" y="13576300"/>
            <a:ext cx="13384212" cy="24663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8"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9" name="Rectangle 6"/>
          <p:cNvSpPr>
            <a:spLocks noGrp="1" noChangeArrowheads="1"/>
          </p:cNvSpPr>
          <p:nvPr>
            <p:ph type="sldNum" sz="quarter" idx="12"/>
          </p:nvPr>
        </p:nvSpPr>
        <p:spPr>
          <a:ln/>
        </p:spPr>
        <p:txBody>
          <a:bodyPr/>
          <a:lstStyle>
            <a:lvl1pPr>
              <a:defRPr/>
            </a:lvl1pPr>
          </a:lstStyle>
          <a:p>
            <a:fld id="{B5A5B8DD-8565-1D49-8697-0BF14B22B67D}" type="slidenum">
              <a:rPr lang="pt-BR" altLang="es-ES_tradnl"/>
              <a:pPr/>
              <a:t>‹Nº›</a:t>
            </a:fld>
            <a:endParaRPr lang="pt-BR" altLang="es-ES_tradnl" dirty="0"/>
          </a:p>
        </p:txBody>
      </p:sp>
    </p:spTree>
    <p:extLst>
      <p:ext uri="{BB962C8B-B14F-4D97-AF65-F5344CB8AC3E}">
        <p14:creationId xmlns:p14="http://schemas.microsoft.com/office/powerpoint/2010/main" val="345557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4"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5" name="Rectangle 6"/>
          <p:cNvSpPr>
            <a:spLocks noGrp="1" noChangeArrowheads="1"/>
          </p:cNvSpPr>
          <p:nvPr>
            <p:ph type="sldNum" sz="quarter" idx="12"/>
          </p:nvPr>
        </p:nvSpPr>
        <p:spPr>
          <a:ln/>
        </p:spPr>
        <p:txBody>
          <a:bodyPr/>
          <a:lstStyle>
            <a:lvl1pPr>
              <a:defRPr/>
            </a:lvl1pPr>
          </a:lstStyle>
          <a:p>
            <a:fld id="{F2BD9356-298A-DB46-AF17-66FCF945086D}" type="slidenum">
              <a:rPr lang="pt-BR" altLang="es-ES_tradnl"/>
              <a:pPr/>
              <a:t>‹Nº›</a:t>
            </a:fld>
            <a:endParaRPr lang="pt-BR" altLang="es-ES_tradnl" dirty="0"/>
          </a:p>
        </p:txBody>
      </p:sp>
    </p:spTree>
    <p:extLst>
      <p:ext uri="{BB962C8B-B14F-4D97-AF65-F5344CB8AC3E}">
        <p14:creationId xmlns:p14="http://schemas.microsoft.com/office/powerpoint/2010/main" val="990751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3"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4" name="Rectangle 6"/>
          <p:cNvSpPr>
            <a:spLocks noGrp="1" noChangeArrowheads="1"/>
          </p:cNvSpPr>
          <p:nvPr>
            <p:ph type="sldNum" sz="quarter" idx="12"/>
          </p:nvPr>
        </p:nvSpPr>
        <p:spPr>
          <a:ln/>
        </p:spPr>
        <p:txBody>
          <a:bodyPr/>
          <a:lstStyle>
            <a:lvl1pPr>
              <a:defRPr/>
            </a:lvl1pPr>
          </a:lstStyle>
          <a:p>
            <a:fld id="{9CF75EC3-576E-3042-8FED-93F148B8E9CE}" type="slidenum">
              <a:rPr lang="pt-BR" altLang="es-ES_tradnl"/>
              <a:pPr/>
              <a:t>‹Nº›</a:t>
            </a:fld>
            <a:endParaRPr lang="pt-BR" altLang="es-ES_tradnl" dirty="0"/>
          </a:p>
        </p:txBody>
      </p:sp>
    </p:spTree>
    <p:extLst>
      <p:ext uri="{BB962C8B-B14F-4D97-AF65-F5344CB8AC3E}">
        <p14:creationId xmlns:p14="http://schemas.microsoft.com/office/powerpoint/2010/main" val="2116232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514475" y="1704975"/>
            <a:ext cx="9961563" cy="7253288"/>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11837988" y="1704975"/>
            <a:ext cx="16927512" cy="365347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1514475" y="8958263"/>
            <a:ext cx="9961563" cy="292814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6"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7" name="Rectangle 6"/>
          <p:cNvSpPr>
            <a:spLocks noGrp="1" noChangeArrowheads="1"/>
          </p:cNvSpPr>
          <p:nvPr>
            <p:ph type="sldNum" sz="quarter" idx="12"/>
          </p:nvPr>
        </p:nvSpPr>
        <p:spPr>
          <a:ln/>
        </p:spPr>
        <p:txBody>
          <a:bodyPr/>
          <a:lstStyle>
            <a:lvl1pPr>
              <a:defRPr/>
            </a:lvl1pPr>
          </a:lstStyle>
          <a:p>
            <a:fld id="{7514BDF9-743D-F94D-820D-52C3336AFABE}" type="slidenum">
              <a:rPr lang="pt-BR" altLang="es-ES_tradnl"/>
              <a:pPr/>
              <a:t>‹Nº›</a:t>
            </a:fld>
            <a:endParaRPr lang="pt-BR" altLang="es-ES_tradnl" dirty="0"/>
          </a:p>
        </p:txBody>
      </p:sp>
    </p:spTree>
    <p:extLst>
      <p:ext uri="{BB962C8B-B14F-4D97-AF65-F5344CB8AC3E}">
        <p14:creationId xmlns:p14="http://schemas.microsoft.com/office/powerpoint/2010/main" val="897919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935663" y="29965650"/>
            <a:ext cx="18167350" cy="35385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5935663" y="3824288"/>
            <a:ext cx="18167350" cy="25685750"/>
          </a:xfrm>
        </p:spPr>
        <p:txBody>
          <a:bodyPr lIns="417623" tIns="208812" rIns="417623" bIns="208812"/>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dirty="0"/>
          </a:p>
        </p:txBody>
      </p:sp>
      <p:sp>
        <p:nvSpPr>
          <p:cNvPr id="4" name="Espaço Reservado para Texto 3"/>
          <p:cNvSpPr>
            <a:spLocks noGrp="1"/>
          </p:cNvSpPr>
          <p:nvPr>
            <p:ph type="body" sz="half" idx="2"/>
          </p:nvPr>
        </p:nvSpPr>
        <p:spPr>
          <a:xfrm>
            <a:off x="5935663" y="33504188"/>
            <a:ext cx="18167350" cy="50228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Rectangle 4"/>
          <p:cNvSpPr>
            <a:spLocks noGrp="1" noChangeArrowheads="1"/>
          </p:cNvSpPr>
          <p:nvPr>
            <p:ph type="dt" sz="half" idx="10"/>
          </p:nvPr>
        </p:nvSpPr>
        <p:spPr>
          <a:ln/>
        </p:spPr>
        <p:txBody>
          <a:bodyPr/>
          <a:lstStyle>
            <a:lvl1pPr>
              <a:defRPr/>
            </a:lvl1pPr>
          </a:lstStyle>
          <a:p>
            <a:endParaRPr lang="es-ES_tradnl" altLang="es-ES_tradnl" dirty="0"/>
          </a:p>
        </p:txBody>
      </p:sp>
      <p:sp>
        <p:nvSpPr>
          <p:cNvPr id="6" name="Rectangle 5"/>
          <p:cNvSpPr>
            <a:spLocks noGrp="1" noChangeArrowheads="1"/>
          </p:cNvSpPr>
          <p:nvPr>
            <p:ph type="ftr" sz="quarter" idx="11"/>
          </p:nvPr>
        </p:nvSpPr>
        <p:spPr>
          <a:ln/>
        </p:spPr>
        <p:txBody>
          <a:bodyPr/>
          <a:lstStyle>
            <a:lvl1pPr>
              <a:defRPr/>
            </a:lvl1pPr>
          </a:lstStyle>
          <a:p>
            <a:endParaRPr lang="es-ES_tradnl" altLang="es-ES_tradnl" dirty="0"/>
          </a:p>
        </p:txBody>
      </p:sp>
      <p:sp>
        <p:nvSpPr>
          <p:cNvPr id="7" name="Rectangle 6"/>
          <p:cNvSpPr>
            <a:spLocks noGrp="1" noChangeArrowheads="1"/>
          </p:cNvSpPr>
          <p:nvPr>
            <p:ph type="sldNum" sz="quarter" idx="12"/>
          </p:nvPr>
        </p:nvSpPr>
        <p:spPr>
          <a:ln/>
        </p:spPr>
        <p:txBody>
          <a:bodyPr/>
          <a:lstStyle>
            <a:lvl1pPr>
              <a:defRPr/>
            </a:lvl1pPr>
          </a:lstStyle>
          <a:p>
            <a:fld id="{04C03C9E-58D6-644F-9482-7AA425538BE3}" type="slidenum">
              <a:rPr lang="pt-BR" altLang="es-ES_tradnl"/>
              <a:pPr/>
              <a:t>‹Nº›</a:t>
            </a:fld>
            <a:endParaRPr lang="pt-BR" altLang="es-ES_tradnl" dirty="0"/>
          </a:p>
        </p:txBody>
      </p:sp>
    </p:spTree>
    <p:extLst>
      <p:ext uri="{BB962C8B-B14F-4D97-AF65-F5344CB8AC3E}">
        <p14:creationId xmlns:p14="http://schemas.microsoft.com/office/powerpoint/2010/main" val="968944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1000"/>
            <a:lum/>
          </a:blip>
          <a:srcRect/>
          <a:stretch>
            <a:fillRect l="-15000" r="-15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14475" y="1714500"/>
            <a:ext cx="27251025" cy="713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417296" tIns="208648" rIns="417296" bIns="208648" numCol="1" anchor="ctr" anchorCtr="0" compatLnSpc="1">
            <a:prstTxWarp prst="textNoShape">
              <a:avLst/>
            </a:prstTxWarp>
          </a:bodyPr>
          <a:lstStyle/>
          <a:p>
            <a:pPr lvl="0"/>
            <a:r>
              <a:rPr lang="pt-BR" altLang="es-ES_tradnl"/>
              <a:t>Clique para editar o estilo do título mestre</a:t>
            </a:r>
          </a:p>
        </p:txBody>
      </p:sp>
      <p:sp>
        <p:nvSpPr>
          <p:cNvPr id="1027" name="Rectangle 3"/>
          <p:cNvSpPr>
            <a:spLocks noGrp="1" noChangeArrowheads="1"/>
          </p:cNvSpPr>
          <p:nvPr>
            <p:ph type="body" idx="1"/>
          </p:nvPr>
        </p:nvSpPr>
        <p:spPr bwMode="auto">
          <a:xfrm>
            <a:off x="1514475" y="9988550"/>
            <a:ext cx="27251025" cy="2825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417296" tIns="208648" rIns="417296" bIns="208648" numCol="1" anchor="t" anchorCtr="0" compatLnSpc="1">
            <a:prstTxWarp prst="textNoShape">
              <a:avLst/>
            </a:prstTxWarp>
          </a:bodyPr>
          <a:lstStyle/>
          <a:p>
            <a:pPr lvl="0"/>
            <a:r>
              <a:rPr lang="pt-BR" altLang="es-ES_tradnl"/>
              <a:t>Clique para editar os estilos do texto mestre</a:t>
            </a:r>
          </a:p>
          <a:p>
            <a:pPr lvl="1"/>
            <a:r>
              <a:rPr lang="pt-BR" altLang="es-ES_tradnl"/>
              <a:t>Segundo nível</a:t>
            </a:r>
          </a:p>
          <a:p>
            <a:pPr lvl="2"/>
            <a:r>
              <a:rPr lang="pt-BR" altLang="es-ES_tradnl"/>
              <a:t>Terceiro nível</a:t>
            </a:r>
          </a:p>
          <a:p>
            <a:pPr lvl="3"/>
            <a:r>
              <a:rPr lang="pt-BR" altLang="es-ES_tradnl"/>
              <a:t>Quarto nível</a:t>
            </a:r>
          </a:p>
          <a:p>
            <a:pPr lvl="4"/>
            <a:r>
              <a:rPr lang="pt-BR" altLang="es-ES_tradnl"/>
              <a:t>Quinto nível</a:t>
            </a:r>
          </a:p>
        </p:txBody>
      </p:sp>
      <p:sp>
        <p:nvSpPr>
          <p:cNvPr id="1028" name="Rectangle 4"/>
          <p:cNvSpPr>
            <a:spLocks noGrp="1" noChangeArrowheads="1"/>
          </p:cNvSpPr>
          <p:nvPr>
            <p:ph type="dt" sz="half" idx="2"/>
          </p:nvPr>
        </p:nvSpPr>
        <p:spPr bwMode="auto">
          <a:xfrm>
            <a:off x="1514475" y="38984238"/>
            <a:ext cx="7064375"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417296" tIns="208648" rIns="417296" bIns="208648" numCol="1" anchor="t" anchorCtr="0" compatLnSpc="1">
            <a:prstTxWarp prst="textNoShape">
              <a:avLst/>
            </a:prstTxWarp>
          </a:bodyPr>
          <a:lstStyle>
            <a:lvl1pPr defTabSz="912813">
              <a:defRPr sz="6400"/>
            </a:lvl1pPr>
          </a:lstStyle>
          <a:p>
            <a:endParaRPr lang="es-ES_tradnl" altLang="es-ES_tradnl" dirty="0"/>
          </a:p>
        </p:txBody>
      </p:sp>
      <p:sp>
        <p:nvSpPr>
          <p:cNvPr id="1029" name="Rectangle 5"/>
          <p:cNvSpPr>
            <a:spLocks noGrp="1" noChangeArrowheads="1"/>
          </p:cNvSpPr>
          <p:nvPr>
            <p:ph type="ftr" sz="quarter" idx="3"/>
          </p:nvPr>
        </p:nvSpPr>
        <p:spPr bwMode="auto">
          <a:xfrm>
            <a:off x="10345738" y="38984238"/>
            <a:ext cx="95885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417296" tIns="208648" rIns="417296" bIns="208648" numCol="1" anchor="t" anchorCtr="0" compatLnSpc="1">
            <a:prstTxWarp prst="textNoShape">
              <a:avLst/>
            </a:prstTxWarp>
          </a:bodyPr>
          <a:lstStyle>
            <a:lvl1pPr algn="ctr" defTabSz="912813">
              <a:defRPr sz="6400"/>
            </a:lvl1pPr>
          </a:lstStyle>
          <a:p>
            <a:endParaRPr lang="es-ES_tradnl" altLang="es-ES_tradnl" dirty="0"/>
          </a:p>
        </p:txBody>
      </p:sp>
      <p:sp>
        <p:nvSpPr>
          <p:cNvPr id="1030" name="Rectangle 6"/>
          <p:cNvSpPr>
            <a:spLocks noGrp="1" noChangeArrowheads="1"/>
          </p:cNvSpPr>
          <p:nvPr>
            <p:ph type="sldNum" sz="quarter" idx="4"/>
          </p:nvPr>
        </p:nvSpPr>
        <p:spPr bwMode="auto">
          <a:xfrm>
            <a:off x="21701125" y="38984238"/>
            <a:ext cx="7064375"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417296" tIns="208648" rIns="417296" bIns="208648" numCol="1" anchor="t" anchorCtr="0" compatLnSpc="1">
            <a:prstTxWarp prst="textNoShape">
              <a:avLst/>
            </a:prstTxWarp>
          </a:bodyPr>
          <a:lstStyle>
            <a:lvl1pPr algn="r" defTabSz="912813">
              <a:defRPr sz="6400"/>
            </a:lvl1pPr>
          </a:lstStyle>
          <a:p>
            <a:fld id="{75049C8A-380A-5A4B-AED5-4E33ABF4F2E0}" type="slidenum">
              <a:rPr lang="pt-BR" altLang="es-ES_tradnl"/>
              <a:pPr/>
              <a:t>‹Nº›</a:t>
            </a:fld>
            <a:endParaRPr lang="pt-BR" altLang="es-ES_tradn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713" rtl="0" eaLnBrk="0" fontAlgn="base" hangingPunct="0">
        <a:spcBef>
          <a:spcPct val="0"/>
        </a:spcBef>
        <a:spcAft>
          <a:spcPct val="0"/>
        </a:spcAft>
        <a:defRPr sz="20100">
          <a:solidFill>
            <a:schemeClr val="tx2"/>
          </a:solidFill>
          <a:latin typeface="+mj-lt"/>
          <a:ea typeface="Arial" charset="0"/>
          <a:cs typeface="+mj-cs"/>
        </a:defRPr>
      </a:lvl1pPr>
      <a:lvl2pPr algn="ctr" defTabSz="4176713" rtl="0" eaLnBrk="0" fontAlgn="base" hangingPunct="0">
        <a:spcBef>
          <a:spcPct val="0"/>
        </a:spcBef>
        <a:spcAft>
          <a:spcPct val="0"/>
        </a:spcAft>
        <a:defRPr sz="20100">
          <a:solidFill>
            <a:schemeClr val="tx2"/>
          </a:solidFill>
          <a:latin typeface="Arial" charset="0"/>
          <a:ea typeface="Arial" charset="0"/>
          <a:cs typeface="Arial" charset="0"/>
        </a:defRPr>
      </a:lvl2pPr>
      <a:lvl3pPr algn="ctr" defTabSz="4176713" rtl="0" eaLnBrk="0" fontAlgn="base" hangingPunct="0">
        <a:spcBef>
          <a:spcPct val="0"/>
        </a:spcBef>
        <a:spcAft>
          <a:spcPct val="0"/>
        </a:spcAft>
        <a:defRPr sz="20100">
          <a:solidFill>
            <a:schemeClr val="tx2"/>
          </a:solidFill>
          <a:latin typeface="Arial" charset="0"/>
          <a:ea typeface="Arial" charset="0"/>
          <a:cs typeface="Arial" charset="0"/>
        </a:defRPr>
      </a:lvl3pPr>
      <a:lvl4pPr algn="ctr" defTabSz="4176713" rtl="0" eaLnBrk="0" fontAlgn="base" hangingPunct="0">
        <a:spcBef>
          <a:spcPct val="0"/>
        </a:spcBef>
        <a:spcAft>
          <a:spcPct val="0"/>
        </a:spcAft>
        <a:defRPr sz="20100">
          <a:solidFill>
            <a:schemeClr val="tx2"/>
          </a:solidFill>
          <a:latin typeface="Arial" charset="0"/>
          <a:ea typeface="Arial" charset="0"/>
          <a:cs typeface="Arial" charset="0"/>
        </a:defRPr>
      </a:lvl4pPr>
      <a:lvl5pPr algn="ctr" defTabSz="4176713" rtl="0" eaLnBrk="0" fontAlgn="base" hangingPunct="0">
        <a:spcBef>
          <a:spcPct val="0"/>
        </a:spcBef>
        <a:spcAft>
          <a:spcPct val="0"/>
        </a:spcAft>
        <a:defRPr sz="20100">
          <a:solidFill>
            <a:schemeClr val="tx2"/>
          </a:solidFill>
          <a:latin typeface="Arial" charset="0"/>
          <a:ea typeface="Arial" charset="0"/>
          <a:cs typeface="Arial" charset="0"/>
        </a:defRPr>
      </a:lvl5pPr>
      <a:lvl6pPr marL="457200" algn="ctr" defTabSz="4176713" rtl="0" fontAlgn="base">
        <a:spcBef>
          <a:spcPct val="0"/>
        </a:spcBef>
        <a:spcAft>
          <a:spcPct val="0"/>
        </a:spcAft>
        <a:defRPr sz="20100">
          <a:solidFill>
            <a:schemeClr val="tx2"/>
          </a:solidFill>
          <a:latin typeface="Arial" charset="0"/>
          <a:cs typeface="Arial" charset="0"/>
        </a:defRPr>
      </a:lvl6pPr>
      <a:lvl7pPr marL="914400" algn="ctr" defTabSz="4176713" rtl="0" fontAlgn="base">
        <a:spcBef>
          <a:spcPct val="0"/>
        </a:spcBef>
        <a:spcAft>
          <a:spcPct val="0"/>
        </a:spcAft>
        <a:defRPr sz="20100">
          <a:solidFill>
            <a:schemeClr val="tx2"/>
          </a:solidFill>
          <a:latin typeface="Arial" charset="0"/>
          <a:cs typeface="Arial" charset="0"/>
        </a:defRPr>
      </a:lvl7pPr>
      <a:lvl8pPr marL="1371600" algn="ctr" defTabSz="4176713" rtl="0" fontAlgn="base">
        <a:spcBef>
          <a:spcPct val="0"/>
        </a:spcBef>
        <a:spcAft>
          <a:spcPct val="0"/>
        </a:spcAft>
        <a:defRPr sz="20100">
          <a:solidFill>
            <a:schemeClr val="tx2"/>
          </a:solidFill>
          <a:latin typeface="Arial" charset="0"/>
          <a:cs typeface="Arial" charset="0"/>
        </a:defRPr>
      </a:lvl8pPr>
      <a:lvl9pPr marL="1828800" algn="ctr" defTabSz="4176713" rtl="0" fontAlgn="base">
        <a:spcBef>
          <a:spcPct val="0"/>
        </a:spcBef>
        <a:spcAft>
          <a:spcPct val="0"/>
        </a:spcAft>
        <a:defRPr sz="20100">
          <a:solidFill>
            <a:schemeClr val="tx2"/>
          </a:solidFill>
          <a:latin typeface="Arial" charset="0"/>
          <a:cs typeface="Arial" charset="0"/>
        </a:defRPr>
      </a:lvl9pPr>
    </p:titleStyle>
    <p:bodyStyle>
      <a:lvl1pPr marL="1566863" indent="-1566863" algn="l" defTabSz="4176713" rtl="0" eaLnBrk="0" fontAlgn="base" hangingPunct="0">
        <a:spcBef>
          <a:spcPct val="20000"/>
        </a:spcBef>
        <a:spcAft>
          <a:spcPct val="0"/>
        </a:spcAft>
        <a:buChar char="•"/>
        <a:defRPr sz="14600">
          <a:solidFill>
            <a:schemeClr val="tx1"/>
          </a:solidFill>
          <a:latin typeface="+mn-lt"/>
          <a:ea typeface="Arial" charset="0"/>
          <a:cs typeface="+mn-cs"/>
        </a:defRPr>
      </a:lvl1pPr>
      <a:lvl2pPr marL="3394075" indent="-1306513" algn="l" defTabSz="4176713" rtl="0" eaLnBrk="0" fontAlgn="base" hangingPunct="0">
        <a:spcBef>
          <a:spcPct val="20000"/>
        </a:spcBef>
        <a:spcAft>
          <a:spcPct val="0"/>
        </a:spcAft>
        <a:buChar char="–"/>
        <a:defRPr sz="12800">
          <a:solidFill>
            <a:schemeClr val="tx1"/>
          </a:solidFill>
          <a:latin typeface="+mn-lt"/>
          <a:ea typeface="Arial" charset="0"/>
          <a:cs typeface="+mn-cs"/>
        </a:defRPr>
      </a:lvl2pPr>
      <a:lvl3pPr marL="5221288" indent="-1044575" algn="l" defTabSz="4176713" rtl="0" eaLnBrk="0" fontAlgn="base" hangingPunct="0">
        <a:spcBef>
          <a:spcPct val="20000"/>
        </a:spcBef>
        <a:spcAft>
          <a:spcPct val="0"/>
        </a:spcAft>
        <a:buChar char="•"/>
        <a:defRPr sz="11000">
          <a:solidFill>
            <a:schemeClr val="tx1"/>
          </a:solidFill>
          <a:latin typeface="+mn-lt"/>
          <a:ea typeface="Arial" charset="0"/>
          <a:cs typeface="+mn-cs"/>
        </a:defRPr>
      </a:lvl3pPr>
      <a:lvl4pPr marL="7308850" indent="-1044575" algn="l" defTabSz="4176713" rtl="0" eaLnBrk="0" fontAlgn="base" hangingPunct="0">
        <a:spcBef>
          <a:spcPct val="20000"/>
        </a:spcBef>
        <a:spcAft>
          <a:spcPct val="0"/>
        </a:spcAft>
        <a:buChar char="–"/>
        <a:defRPr sz="9100">
          <a:solidFill>
            <a:schemeClr val="tx1"/>
          </a:solidFill>
          <a:latin typeface="+mn-lt"/>
          <a:ea typeface="Arial" charset="0"/>
          <a:cs typeface="+mn-cs"/>
        </a:defRPr>
      </a:lvl4pPr>
      <a:lvl5pPr marL="9396413" indent="-1042988" algn="l" defTabSz="4176713" rtl="0" eaLnBrk="0" fontAlgn="base" hangingPunct="0">
        <a:spcBef>
          <a:spcPct val="20000"/>
        </a:spcBef>
        <a:spcAft>
          <a:spcPct val="0"/>
        </a:spcAft>
        <a:buChar char="»"/>
        <a:defRPr sz="9100">
          <a:solidFill>
            <a:schemeClr val="tx1"/>
          </a:solidFill>
          <a:latin typeface="+mn-lt"/>
          <a:ea typeface="Arial" charset="0"/>
          <a:cs typeface="+mn-cs"/>
        </a:defRPr>
      </a:lvl5pPr>
      <a:lvl6pPr marL="9853613" indent="-1042988" algn="l" defTabSz="4176713" rtl="0" fontAlgn="base">
        <a:spcBef>
          <a:spcPct val="20000"/>
        </a:spcBef>
        <a:spcAft>
          <a:spcPct val="0"/>
        </a:spcAft>
        <a:buChar char="»"/>
        <a:defRPr sz="9100">
          <a:solidFill>
            <a:schemeClr val="tx1"/>
          </a:solidFill>
          <a:latin typeface="+mn-lt"/>
          <a:cs typeface="+mn-cs"/>
        </a:defRPr>
      </a:lvl6pPr>
      <a:lvl7pPr marL="10310813" indent="-1042988" algn="l" defTabSz="4176713" rtl="0" fontAlgn="base">
        <a:spcBef>
          <a:spcPct val="20000"/>
        </a:spcBef>
        <a:spcAft>
          <a:spcPct val="0"/>
        </a:spcAft>
        <a:buChar char="»"/>
        <a:defRPr sz="9100">
          <a:solidFill>
            <a:schemeClr val="tx1"/>
          </a:solidFill>
          <a:latin typeface="+mn-lt"/>
          <a:cs typeface="+mn-cs"/>
        </a:defRPr>
      </a:lvl7pPr>
      <a:lvl8pPr marL="10768013" indent="-1042988" algn="l" defTabSz="4176713" rtl="0" fontAlgn="base">
        <a:spcBef>
          <a:spcPct val="20000"/>
        </a:spcBef>
        <a:spcAft>
          <a:spcPct val="0"/>
        </a:spcAft>
        <a:buChar char="»"/>
        <a:defRPr sz="9100">
          <a:solidFill>
            <a:schemeClr val="tx1"/>
          </a:solidFill>
          <a:latin typeface="+mn-lt"/>
          <a:cs typeface="+mn-cs"/>
        </a:defRPr>
      </a:lvl8pPr>
      <a:lvl9pPr marL="11225213" indent="-1042988" algn="l" defTabSz="4176713" rtl="0" fontAlgn="base">
        <a:spcBef>
          <a:spcPct val="20000"/>
        </a:spcBef>
        <a:spcAft>
          <a:spcPct val="0"/>
        </a:spcAft>
        <a:buChar char="»"/>
        <a:defRPr sz="9100">
          <a:solidFill>
            <a:schemeClr val="tx1"/>
          </a:solidFill>
          <a:latin typeface="+mn-lt"/>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1.xml"/><Relationship Id="rId13" Type="http://schemas.openxmlformats.org/officeDocument/2006/relationships/diagramQuickStyle" Target="../diagrams/quickStyle2.xml"/><Relationship Id="rId18" Type="http://schemas.openxmlformats.org/officeDocument/2006/relationships/diagramQuickStyle" Target="../diagrams/quickStyle3.xml"/><Relationship Id="rId26" Type="http://schemas.openxmlformats.org/officeDocument/2006/relationships/diagramData" Target="../diagrams/data5.xml"/><Relationship Id="rId3" Type="http://schemas.openxmlformats.org/officeDocument/2006/relationships/image" Target="../media/image2.png"/><Relationship Id="rId21" Type="http://schemas.openxmlformats.org/officeDocument/2006/relationships/diagramData" Target="../diagrams/data4.xml"/><Relationship Id="rId7" Type="http://schemas.openxmlformats.org/officeDocument/2006/relationships/diagramLayout" Target="../diagrams/layout1.xml"/><Relationship Id="rId12" Type="http://schemas.openxmlformats.org/officeDocument/2006/relationships/diagramLayout" Target="../diagrams/layout2.xml"/><Relationship Id="rId17" Type="http://schemas.openxmlformats.org/officeDocument/2006/relationships/diagramLayout" Target="../diagrams/layout3.xml"/><Relationship Id="rId25" Type="http://schemas.microsoft.com/office/2007/relationships/diagramDrawing" Target="../diagrams/drawing4.xml"/><Relationship Id="rId2" Type="http://schemas.openxmlformats.org/officeDocument/2006/relationships/notesSlide" Target="../notesSlides/notesSlide1.xml"/><Relationship Id="rId16" Type="http://schemas.openxmlformats.org/officeDocument/2006/relationships/diagramData" Target="../diagrams/data3.xml"/><Relationship Id="rId20" Type="http://schemas.microsoft.com/office/2007/relationships/diagramDrawing" Target="../diagrams/drawing3.xml"/><Relationship Id="rId29" Type="http://schemas.openxmlformats.org/officeDocument/2006/relationships/diagramColors" Target="../diagrams/colors5.xml"/><Relationship Id="rId1" Type="http://schemas.openxmlformats.org/officeDocument/2006/relationships/slideLayout" Target="../slideLayouts/slideLayout1.xml"/><Relationship Id="rId6" Type="http://schemas.openxmlformats.org/officeDocument/2006/relationships/diagramData" Target="../diagrams/data1.xml"/><Relationship Id="rId11" Type="http://schemas.openxmlformats.org/officeDocument/2006/relationships/diagramData" Target="../diagrams/data2.xml"/><Relationship Id="rId24" Type="http://schemas.openxmlformats.org/officeDocument/2006/relationships/diagramColors" Target="../diagrams/colors4.xml"/><Relationship Id="rId5" Type="http://schemas.openxmlformats.org/officeDocument/2006/relationships/image" Target="../media/image4.jpg"/><Relationship Id="rId15" Type="http://schemas.microsoft.com/office/2007/relationships/diagramDrawing" Target="../diagrams/drawing2.xml"/><Relationship Id="rId23" Type="http://schemas.openxmlformats.org/officeDocument/2006/relationships/diagramQuickStyle" Target="../diagrams/quickStyle4.xml"/><Relationship Id="rId28" Type="http://schemas.openxmlformats.org/officeDocument/2006/relationships/diagramQuickStyle" Target="../diagrams/quickStyle5.xml"/><Relationship Id="rId10" Type="http://schemas.microsoft.com/office/2007/relationships/diagramDrawing" Target="../diagrams/drawing1.xml"/><Relationship Id="rId19" Type="http://schemas.openxmlformats.org/officeDocument/2006/relationships/diagramColors" Target="../diagrams/colors3.xml"/><Relationship Id="rId4" Type="http://schemas.openxmlformats.org/officeDocument/2006/relationships/image" Target="../media/image3.png"/><Relationship Id="rId9" Type="http://schemas.openxmlformats.org/officeDocument/2006/relationships/diagramColors" Target="../diagrams/colors1.xml"/><Relationship Id="rId14" Type="http://schemas.openxmlformats.org/officeDocument/2006/relationships/diagramColors" Target="../diagrams/colors2.xml"/><Relationship Id="rId22" Type="http://schemas.openxmlformats.org/officeDocument/2006/relationships/diagramLayout" Target="../diagrams/layout4.xml"/><Relationship Id="rId27" Type="http://schemas.openxmlformats.org/officeDocument/2006/relationships/diagramLayout" Target="../diagrams/layout5.xml"/><Relationship Id="rId30" Type="http://schemas.microsoft.com/office/2007/relationships/diagramDrawing" Target="../diagrams/drawin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80" name="Picture 32" descr="rodape_ifto_pub_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0486013"/>
            <a:ext cx="15139988" cy="2322512"/>
          </a:xfrm>
          <a:prstGeom prst="rect">
            <a:avLst/>
          </a:prstGeom>
          <a:solidFill>
            <a:schemeClr val="accent2">
              <a:lumMod val="40000"/>
              <a:lumOff val="60000"/>
            </a:schemeClr>
          </a:solidFill>
          <a:extLst/>
        </p:spPr>
      </p:pic>
      <p:pic>
        <p:nvPicPr>
          <p:cNvPr id="2081" name="Picture 33" descr="rodape_ifto_pub_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107301" y="40461265"/>
            <a:ext cx="15211425" cy="2322512"/>
          </a:xfrm>
          <a:prstGeom prst="rect">
            <a:avLst/>
          </a:prstGeom>
          <a:noFill/>
          <a:extLst>
            <a:ext uri="{909E8E84-426E-40DD-AFC4-6F175D3DCCD1}">
              <a14:hiddenFill xmlns:a14="http://schemas.microsoft.com/office/drawing/2010/main">
                <a:solidFill>
                  <a:srgbClr val="FFFFFF"/>
                </a:solidFill>
              </a14:hiddenFill>
            </a:ext>
          </a:extLst>
        </p:spPr>
      </p:pic>
      <p:sp>
        <p:nvSpPr>
          <p:cNvPr id="2051" name="Text Box 2"/>
          <p:cNvSpPr txBox="1">
            <a:spLocks noChangeArrowheads="1"/>
          </p:cNvSpPr>
          <p:nvPr/>
        </p:nvSpPr>
        <p:spPr bwMode="auto">
          <a:xfrm>
            <a:off x="522288" y="4626398"/>
            <a:ext cx="29235323" cy="281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3693" tIns="51846" rIns="103693" bIns="51846">
            <a:spAutoFit/>
          </a:bodyPr>
          <a:lstStyle>
            <a:lvl1pPr defTabSz="1036638" eaLnBrk="0" hangingPunct="0">
              <a:defRPr sz="8200">
                <a:solidFill>
                  <a:schemeClr val="tx1"/>
                </a:solidFill>
                <a:latin typeface="Arial" charset="0"/>
                <a:ea typeface="Arial" charset="0"/>
                <a:cs typeface="Arial" charset="0"/>
              </a:defRPr>
            </a:lvl1pPr>
            <a:lvl2pPr marL="742950" indent="-285750" defTabSz="1036638" eaLnBrk="0" hangingPunct="0">
              <a:defRPr sz="8200">
                <a:solidFill>
                  <a:schemeClr val="tx1"/>
                </a:solidFill>
                <a:latin typeface="Arial" charset="0"/>
                <a:ea typeface="Arial" charset="0"/>
                <a:cs typeface="Arial" charset="0"/>
              </a:defRPr>
            </a:lvl2pPr>
            <a:lvl3pPr marL="1143000" indent="-228600" defTabSz="1036638" eaLnBrk="0" hangingPunct="0">
              <a:defRPr sz="8200">
                <a:solidFill>
                  <a:schemeClr val="tx1"/>
                </a:solidFill>
                <a:latin typeface="Arial" charset="0"/>
                <a:ea typeface="Arial" charset="0"/>
                <a:cs typeface="Arial" charset="0"/>
              </a:defRPr>
            </a:lvl3pPr>
            <a:lvl4pPr marL="1600200" indent="-228600" defTabSz="1036638" eaLnBrk="0" hangingPunct="0">
              <a:defRPr sz="8200">
                <a:solidFill>
                  <a:schemeClr val="tx1"/>
                </a:solidFill>
                <a:latin typeface="Arial" charset="0"/>
                <a:ea typeface="Arial" charset="0"/>
                <a:cs typeface="Arial" charset="0"/>
              </a:defRPr>
            </a:lvl4pPr>
            <a:lvl5pPr marL="2057400" indent="-228600" defTabSz="1036638" eaLnBrk="0" hangingPunct="0">
              <a:defRPr sz="8200">
                <a:solidFill>
                  <a:schemeClr val="tx1"/>
                </a:solidFill>
                <a:latin typeface="Arial" charset="0"/>
                <a:ea typeface="Arial" charset="0"/>
                <a:cs typeface="Arial" charset="0"/>
              </a:defRPr>
            </a:lvl5pPr>
            <a:lvl6pPr marL="2514600" indent="-228600" defTabSz="1036638" eaLnBrk="0" fontAlgn="base" hangingPunct="0">
              <a:spcBef>
                <a:spcPct val="0"/>
              </a:spcBef>
              <a:spcAft>
                <a:spcPct val="0"/>
              </a:spcAft>
              <a:defRPr sz="8200">
                <a:solidFill>
                  <a:schemeClr val="tx1"/>
                </a:solidFill>
                <a:latin typeface="Arial" charset="0"/>
                <a:ea typeface="Arial" charset="0"/>
                <a:cs typeface="Arial" charset="0"/>
              </a:defRPr>
            </a:lvl6pPr>
            <a:lvl7pPr marL="2971800" indent="-228600" defTabSz="1036638" eaLnBrk="0" fontAlgn="base" hangingPunct="0">
              <a:spcBef>
                <a:spcPct val="0"/>
              </a:spcBef>
              <a:spcAft>
                <a:spcPct val="0"/>
              </a:spcAft>
              <a:defRPr sz="8200">
                <a:solidFill>
                  <a:schemeClr val="tx1"/>
                </a:solidFill>
                <a:latin typeface="Arial" charset="0"/>
                <a:ea typeface="Arial" charset="0"/>
                <a:cs typeface="Arial" charset="0"/>
              </a:defRPr>
            </a:lvl7pPr>
            <a:lvl8pPr marL="3429000" indent="-228600" defTabSz="1036638" eaLnBrk="0" fontAlgn="base" hangingPunct="0">
              <a:spcBef>
                <a:spcPct val="0"/>
              </a:spcBef>
              <a:spcAft>
                <a:spcPct val="0"/>
              </a:spcAft>
              <a:defRPr sz="8200">
                <a:solidFill>
                  <a:schemeClr val="tx1"/>
                </a:solidFill>
                <a:latin typeface="Arial" charset="0"/>
                <a:ea typeface="Arial" charset="0"/>
                <a:cs typeface="Arial" charset="0"/>
              </a:defRPr>
            </a:lvl8pPr>
            <a:lvl9pPr marL="3886200" indent="-228600" defTabSz="1036638" eaLnBrk="0" fontAlgn="base" hangingPunct="0">
              <a:spcBef>
                <a:spcPct val="0"/>
              </a:spcBef>
              <a:spcAft>
                <a:spcPct val="0"/>
              </a:spcAft>
              <a:defRPr sz="8200">
                <a:solidFill>
                  <a:schemeClr val="tx1"/>
                </a:solidFill>
                <a:latin typeface="Arial" charset="0"/>
                <a:ea typeface="Arial" charset="0"/>
                <a:cs typeface="Arial" charset="0"/>
              </a:defRPr>
            </a:lvl9pPr>
          </a:lstStyle>
          <a:p>
            <a:pPr algn="ctr" eaLnBrk="1" hangingPunct="1">
              <a:spcBef>
                <a:spcPct val="50000"/>
              </a:spcBef>
            </a:pPr>
            <a:r>
              <a:rPr lang="es-CO" altLang="es-ES_tradnl" sz="8800" b="1" dirty="0" smtClean="0">
                <a:latin typeface="+mn-lt"/>
              </a:rPr>
              <a:t>CONTROL DEL PROCESO DE INVENTARIOS DE LA EMPRESA OIL POWER S.A.S.</a:t>
            </a:r>
            <a:endParaRPr lang="es-CO" altLang="es-ES_tradnl" sz="8800" b="1" dirty="0">
              <a:latin typeface="+mn-lt"/>
            </a:endParaRPr>
          </a:p>
        </p:txBody>
      </p:sp>
      <p:sp>
        <p:nvSpPr>
          <p:cNvPr id="2052" name="Text Box 3"/>
          <p:cNvSpPr txBox="1">
            <a:spLocks noChangeArrowheads="1"/>
          </p:cNvSpPr>
          <p:nvPr/>
        </p:nvSpPr>
        <p:spPr bwMode="auto">
          <a:xfrm>
            <a:off x="2671461" y="7273034"/>
            <a:ext cx="23187025" cy="1732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060" tIns="53071" rIns="102060" bIns="5307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 pos="11491913" algn="l"/>
                <a:tab pos="12314238" algn="l"/>
                <a:tab pos="13134975" algn="l"/>
                <a:tab pos="13955713" algn="l"/>
                <a:tab pos="14776450" algn="l"/>
                <a:tab pos="15597188" algn="l"/>
                <a:tab pos="16417925" algn="l"/>
                <a:tab pos="17238663" algn="l"/>
                <a:tab pos="18059400" algn="l"/>
                <a:tab pos="18880138" algn="l"/>
                <a:tab pos="19700875" algn="l"/>
                <a:tab pos="20523200" algn="l"/>
                <a:tab pos="21343938" algn="l"/>
                <a:tab pos="22164675" algn="l"/>
                <a:tab pos="22985413" algn="l"/>
              </a:tabLst>
              <a:defRPr sz="8200">
                <a:solidFill>
                  <a:schemeClr val="tx1"/>
                </a:solidFill>
                <a:latin typeface="Arial" charset="0"/>
                <a:ea typeface="Arial" charset="0"/>
                <a:cs typeface="Arial" charset="0"/>
              </a:defRPr>
            </a:lvl9pPr>
          </a:lstStyle>
          <a:p>
            <a:pPr algn="ctr">
              <a:lnSpc>
                <a:spcPct val="110000"/>
              </a:lnSpc>
              <a:buClr>
                <a:srgbClr val="000000"/>
              </a:buClr>
              <a:buSzPct val="100000"/>
              <a:buFont typeface="Verdana" charset="0"/>
              <a:buNone/>
            </a:pPr>
            <a:r>
              <a:rPr lang="es-CO" altLang="es-ES_tradnl" sz="3200" b="1" i="1" dirty="0" smtClean="0">
                <a:solidFill>
                  <a:srgbClr val="000000"/>
                </a:solidFill>
                <a:latin typeface="+mn-lt"/>
              </a:rPr>
              <a:t>LEYDI JOHANA BETANCOURT RIVERA</a:t>
            </a:r>
            <a:endParaRPr lang="es-CO" altLang="es-ES_tradnl" sz="3200" b="1" i="1" dirty="0">
              <a:solidFill>
                <a:srgbClr val="000000"/>
              </a:solidFill>
              <a:latin typeface="+mn-lt"/>
            </a:endParaRPr>
          </a:p>
          <a:p>
            <a:pPr algn="ctr">
              <a:lnSpc>
                <a:spcPct val="110000"/>
              </a:lnSpc>
              <a:buClr>
                <a:srgbClr val="000000"/>
              </a:buClr>
              <a:buSzPct val="100000"/>
              <a:buFont typeface="Verdana" charset="0"/>
              <a:buNone/>
            </a:pPr>
            <a:r>
              <a:rPr lang="es-CO" altLang="es-ES_tradnl" sz="3200" dirty="0">
                <a:solidFill>
                  <a:srgbClr val="000000"/>
                </a:solidFill>
                <a:latin typeface="+mn-lt"/>
                <a:ea typeface="Times New Roman" charset="0"/>
                <a:cs typeface="Times New Roman" charset="0"/>
              </a:rPr>
              <a:t>CORPORACIÓN UNIVERSITARIA MINUTO DE DIOS UVD CONTADURÍA PUBLICA IX PERIODO </a:t>
            </a:r>
          </a:p>
          <a:p>
            <a:pPr algn="ctr">
              <a:lnSpc>
                <a:spcPct val="110000"/>
              </a:lnSpc>
              <a:buClr>
                <a:srgbClr val="000000"/>
              </a:buClr>
              <a:buSzPct val="100000"/>
              <a:buFont typeface="Verdana" charset="0"/>
              <a:buNone/>
            </a:pPr>
            <a:r>
              <a:rPr lang="es-CO" altLang="es-ES_tradnl" sz="3200" dirty="0" smtClean="0">
                <a:solidFill>
                  <a:srgbClr val="000000"/>
                </a:solidFill>
                <a:latin typeface="+mn-lt"/>
                <a:ea typeface="Times New Roman" charset="0"/>
                <a:cs typeface="Times New Roman" charset="0"/>
              </a:rPr>
              <a:t>DOCENTE: </a:t>
            </a:r>
            <a:r>
              <a:rPr lang="es-CO" sz="3200" dirty="0" smtClean="0"/>
              <a:t>Monica </a:t>
            </a:r>
            <a:r>
              <a:rPr lang="es-CO" sz="3200" dirty="0"/>
              <a:t>Helena </a:t>
            </a:r>
            <a:r>
              <a:rPr lang="es-CO" sz="3200" dirty="0" smtClean="0"/>
              <a:t>González Sánchez</a:t>
            </a:r>
            <a:endParaRPr lang="es-CO" altLang="es-ES_tradnl" sz="3200" dirty="0">
              <a:solidFill>
                <a:srgbClr val="000000"/>
              </a:solidFill>
              <a:latin typeface="+mn-lt"/>
              <a:ea typeface="Times New Roman" charset="0"/>
              <a:cs typeface="Times New Roman" charset="0"/>
            </a:endParaRPr>
          </a:p>
        </p:txBody>
      </p:sp>
      <p:sp>
        <p:nvSpPr>
          <p:cNvPr id="2053" name="Text Box 4"/>
          <p:cNvSpPr txBox="1">
            <a:spLocks noChangeArrowheads="1"/>
          </p:cNvSpPr>
          <p:nvPr/>
        </p:nvSpPr>
        <p:spPr bwMode="auto">
          <a:xfrm>
            <a:off x="2399459" y="9353601"/>
            <a:ext cx="11974512" cy="784287"/>
          </a:xfrm>
          <a:prstGeom prst="rect">
            <a:avLst/>
          </a:prstGeom>
          <a:ln/>
          <a:extLst/>
        </p:spPr>
        <p:style>
          <a:lnRef idx="2">
            <a:schemeClr val="accent2"/>
          </a:lnRef>
          <a:fillRef idx="1">
            <a:schemeClr val="lt1"/>
          </a:fillRef>
          <a:effectRef idx="0">
            <a:schemeClr val="accent2"/>
          </a:effectRef>
          <a:fontRef idx="minor">
            <a:schemeClr val="dk1"/>
          </a:fontRef>
        </p:style>
        <p:txBody>
          <a:bodyPr wrap="square" lIns="102060" tIns="53071" rIns="102060" bIns="5307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9pPr>
          </a:lstStyle>
          <a:p>
            <a:pPr algn="ctr">
              <a:spcBef>
                <a:spcPts val="2263"/>
              </a:spcBef>
              <a:buClr>
                <a:srgbClr val="000000"/>
              </a:buClr>
              <a:buSzPct val="100000"/>
              <a:buFont typeface="Verdana" charset="0"/>
              <a:buNone/>
            </a:pPr>
            <a:r>
              <a:rPr lang="es-CO" altLang="es-ES_tradnl" sz="4400" b="1" dirty="0">
                <a:solidFill>
                  <a:srgbClr val="000000"/>
                </a:solidFill>
                <a:latin typeface="+mn-lt"/>
                <a:ea typeface="Times New Roman" charset="0"/>
                <a:cs typeface="Times New Roman" charset="0"/>
              </a:rPr>
              <a:t>RESUMEN</a:t>
            </a:r>
          </a:p>
        </p:txBody>
      </p:sp>
      <p:sp>
        <p:nvSpPr>
          <p:cNvPr id="2054" name="Text Box 7"/>
          <p:cNvSpPr txBox="1">
            <a:spLocks noChangeArrowheads="1"/>
          </p:cNvSpPr>
          <p:nvPr/>
        </p:nvSpPr>
        <p:spPr bwMode="auto">
          <a:xfrm>
            <a:off x="2487312" y="10137887"/>
            <a:ext cx="11609387" cy="5769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060" tIns="53071" rIns="102060" bIns="53071"/>
          <a:lstStyle>
            <a:lvl1pPr defTabSz="509588" eaLnBrk="0" hangingPunct="0">
              <a:tabLst>
                <a:tab pos="1171575"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1171575"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1171575"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1171575"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1171575"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9pPr>
          </a:lstStyle>
          <a:p>
            <a:pPr algn="just"/>
            <a:r>
              <a:rPr lang="es-CO" sz="2800" dirty="0"/>
              <a:t>El presente documento muestra los resultados obtenidos en la ejecución de los procesos contables en la empresa OIL POWER S.A.S., evidenciando de esta manera la aplicación de los conocimientos adquiridos en el programa de Contaduría Pública de UNIMINUTO modalidad a distancia. Para tal efecto se realizaron las funciones del cargo de asistente contable, y en la ejecución de este se evidenció la necesidad de elaborar formatos y plantillas para facilitar el manejo de la información y controlar los procesos. Se logró identificar que el principal problema de la compañía es el manejo de inventarios por lo que en el cuerpo del trabajo se evaluaron los síntomas, las causas, el pronóstico y el control de este, para así brindarle a la compañía un aporte desde el conocimiento adquirido para mejorar el proceso, y de igual forma se realiza una descripción del entorno de la compañía.</a:t>
            </a:r>
          </a:p>
          <a:p>
            <a:pPr algn="just"/>
            <a:endParaRPr lang="es-CO" altLang="es-ES_tradnl" sz="2800" dirty="0"/>
          </a:p>
          <a:p>
            <a:pPr algn="just"/>
            <a:r>
              <a:rPr lang="es-CO" altLang="es-ES_tradnl" sz="3200" b="1" dirty="0"/>
              <a:t>Palabras Clave</a:t>
            </a:r>
            <a:r>
              <a:rPr lang="es-CO" altLang="es-ES_tradnl" sz="2800" b="1" dirty="0"/>
              <a:t>: </a:t>
            </a:r>
            <a:r>
              <a:rPr lang="es-CO" sz="2800" dirty="0" smtClean="0"/>
              <a:t>Contabilización, </a:t>
            </a:r>
            <a:r>
              <a:rPr lang="es-CO" sz="2800" dirty="0"/>
              <a:t>práctica, inventario, aditivo y proceso.</a:t>
            </a:r>
            <a:endParaRPr lang="es-CO" altLang="es-ES_tradnl" sz="2800" dirty="0"/>
          </a:p>
          <a:p>
            <a:pPr algn="just">
              <a:lnSpc>
                <a:spcPct val="150000"/>
              </a:lnSpc>
              <a:buClr>
                <a:srgbClr val="000000"/>
              </a:buClr>
            </a:pPr>
            <a:endParaRPr lang="es-CO" altLang="es-ES_tradnl" sz="2800" dirty="0">
              <a:solidFill>
                <a:srgbClr val="000000"/>
              </a:solidFill>
              <a:latin typeface="+mn-lt"/>
            </a:endParaRPr>
          </a:p>
        </p:txBody>
      </p:sp>
      <p:sp>
        <p:nvSpPr>
          <p:cNvPr id="2055" name="Text Box 4"/>
          <p:cNvSpPr txBox="1">
            <a:spLocks noChangeArrowheads="1"/>
          </p:cNvSpPr>
          <p:nvPr/>
        </p:nvSpPr>
        <p:spPr bwMode="auto">
          <a:xfrm>
            <a:off x="2487312" y="21791656"/>
            <a:ext cx="11948214" cy="784287"/>
          </a:xfrm>
          <a:prstGeom prst="rect">
            <a:avLst/>
          </a:prstGeom>
          <a:ln/>
          <a:extLst/>
        </p:spPr>
        <p:style>
          <a:lnRef idx="2">
            <a:schemeClr val="accent2"/>
          </a:lnRef>
          <a:fillRef idx="1">
            <a:schemeClr val="lt1"/>
          </a:fillRef>
          <a:effectRef idx="0">
            <a:schemeClr val="accent2"/>
          </a:effectRef>
          <a:fontRef idx="minor">
            <a:schemeClr val="dk1"/>
          </a:fontRef>
        </p:style>
        <p:txBody>
          <a:bodyPr wrap="square" lIns="102060" tIns="53071" rIns="102060" bIns="5307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9pPr>
          </a:lstStyle>
          <a:p>
            <a:pPr algn="ctr">
              <a:spcBef>
                <a:spcPts val="2263"/>
              </a:spcBef>
              <a:buClr>
                <a:srgbClr val="000000"/>
              </a:buClr>
              <a:buSzPct val="100000"/>
              <a:buFont typeface="Verdana" charset="0"/>
              <a:buNone/>
            </a:pPr>
            <a:r>
              <a:rPr lang="es-CO" altLang="es-ES_tradnl" sz="4400" b="1" dirty="0">
                <a:solidFill>
                  <a:srgbClr val="000000"/>
                </a:solidFill>
                <a:latin typeface="+mn-lt"/>
                <a:ea typeface="Times New Roman" charset="0"/>
                <a:cs typeface="Times New Roman" charset="0"/>
              </a:rPr>
              <a:t>DIAGNÓSTICO</a:t>
            </a:r>
          </a:p>
        </p:txBody>
      </p:sp>
      <p:sp>
        <p:nvSpPr>
          <p:cNvPr id="2057" name="Text Box 4"/>
          <p:cNvSpPr txBox="1">
            <a:spLocks noChangeArrowheads="1"/>
          </p:cNvSpPr>
          <p:nvPr/>
        </p:nvSpPr>
        <p:spPr bwMode="auto">
          <a:xfrm>
            <a:off x="16570262" y="9353600"/>
            <a:ext cx="11974512" cy="784287"/>
          </a:xfrm>
          <a:prstGeom prst="rect">
            <a:avLst/>
          </a:prstGeom>
          <a:ln/>
          <a:extLst/>
        </p:spPr>
        <p:style>
          <a:lnRef idx="2">
            <a:schemeClr val="accent2"/>
          </a:lnRef>
          <a:fillRef idx="1">
            <a:schemeClr val="lt1"/>
          </a:fillRef>
          <a:effectRef idx="0">
            <a:schemeClr val="accent2"/>
          </a:effectRef>
          <a:fontRef idx="minor">
            <a:schemeClr val="dk1"/>
          </a:fontRef>
        </p:style>
        <p:txBody>
          <a:bodyPr lIns="102060" tIns="53071" rIns="102060" bIns="5307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9pPr>
          </a:lstStyle>
          <a:p>
            <a:pPr algn="ctr">
              <a:spcBef>
                <a:spcPts val="2263"/>
              </a:spcBef>
              <a:buClr>
                <a:srgbClr val="000000"/>
              </a:buClr>
              <a:buSzPct val="100000"/>
              <a:buFont typeface="Verdana" charset="0"/>
              <a:buNone/>
            </a:pPr>
            <a:r>
              <a:rPr lang="es-CO" altLang="es-ES_tradnl" sz="4400" b="1" dirty="0">
                <a:solidFill>
                  <a:srgbClr val="000000"/>
                </a:solidFill>
                <a:latin typeface="+mn-lt"/>
                <a:ea typeface="Times New Roman" charset="0"/>
                <a:cs typeface="Times New Roman" charset="0"/>
              </a:rPr>
              <a:t>PLAN DE TRABAJO</a:t>
            </a:r>
          </a:p>
        </p:txBody>
      </p:sp>
      <p:sp>
        <p:nvSpPr>
          <p:cNvPr id="2058" name="Text Box 7"/>
          <p:cNvSpPr txBox="1">
            <a:spLocks noChangeArrowheads="1"/>
          </p:cNvSpPr>
          <p:nvPr/>
        </p:nvSpPr>
        <p:spPr bwMode="auto">
          <a:xfrm>
            <a:off x="16535017" y="11415088"/>
            <a:ext cx="11775254" cy="3763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060" tIns="53071" rIns="102060" bIns="53071"/>
          <a:lstStyle>
            <a:lvl1pPr defTabSz="509588" eaLnBrk="0" hangingPunct="0">
              <a:tabLst>
                <a:tab pos="1171575"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1171575"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1171575"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1171575"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1171575"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9pPr>
          </a:lstStyle>
          <a:p>
            <a:pPr algn="ctr">
              <a:lnSpc>
                <a:spcPct val="150000"/>
              </a:lnSpc>
              <a:buClr>
                <a:srgbClr val="000000"/>
              </a:buClr>
              <a:buSzPct val="100000"/>
              <a:buFont typeface="Verdana" charset="0"/>
              <a:buNone/>
            </a:pPr>
            <a:r>
              <a:rPr lang="pt-BR" altLang="es-ES_tradnl" sz="2800" dirty="0">
                <a:solidFill>
                  <a:srgbClr val="000000"/>
                </a:solidFill>
                <a:latin typeface="+mn-lt"/>
              </a:rPr>
              <a:t>	</a:t>
            </a:r>
            <a:endParaRPr lang="es-CO" altLang="es-ES_tradnl" sz="5400" dirty="0">
              <a:solidFill>
                <a:srgbClr val="000000"/>
              </a:solidFill>
              <a:latin typeface="+mn-lt"/>
            </a:endParaRPr>
          </a:p>
        </p:txBody>
      </p:sp>
      <p:sp>
        <p:nvSpPr>
          <p:cNvPr id="2059" name="Text Box 4"/>
          <p:cNvSpPr txBox="1">
            <a:spLocks noChangeArrowheads="1"/>
          </p:cNvSpPr>
          <p:nvPr/>
        </p:nvSpPr>
        <p:spPr bwMode="auto">
          <a:xfrm>
            <a:off x="16570262" y="15976299"/>
            <a:ext cx="12093256" cy="1461395"/>
          </a:xfrm>
          <a:prstGeom prst="rect">
            <a:avLst/>
          </a:prstGeom>
          <a:ln/>
          <a:extLst/>
        </p:spPr>
        <p:style>
          <a:lnRef idx="2">
            <a:schemeClr val="accent2"/>
          </a:lnRef>
          <a:fillRef idx="1">
            <a:schemeClr val="lt1"/>
          </a:fillRef>
          <a:effectRef idx="0">
            <a:schemeClr val="accent2"/>
          </a:effectRef>
          <a:fontRef idx="minor">
            <a:schemeClr val="dk1"/>
          </a:fontRef>
        </p:style>
        <p:txBody>
          <a:bodyPr wrap="square" lIns="102060" tIns="53071" rIns="102060" bIns="5307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9pPr>
          </a:lstStyle>
          <a:p>
            <a:pPr algn="ctr">
              <a:spcBef>
                <a:spcPts val="2263"/>
              </a:spcBef>
              <a:buClr>
                <a:srgbClr val="000000"/>
              </a:buClr>
              <a:buSzPct val="100000"/>
              <a:buFont typeface="Verdana" charset="0"/>
              <a:buNone/>
            </a:pPr>
            <a:r>
              <a:rPr lang="es-CO" altLang="es-ES_tradnl" sz="4400" b="1" dirty="0">
                <a:solidFill>
                  <a:srgbClr val="000000"/>
                </a:solidFill>
                <a:latin typeface="+mn-lt"/>
                <a:ea typeface="Times New Roman" charset="0"/>
                <a:cs typeface="Times New Roman" charset="0"/>
              </a:rPr>
              <a:t>ANÁLISIS DE LA RELACIÓN TEORÍA </a:t>
            </a:r>
            <a:r>
              <a:rPr lang="es-CO" altLang="es-ES_tradnl" sz="4400" b="1" dirty="0" smtClean="0">
                <a:solidFill>
                  <a:srgbClr val="000000"/>
                </a:solidFill>
                <a:latin typeface="+mn-lt"/>
                <a:ea typeface="Times New Roman" charset="0"/>
                <a:cs typeface="Times New Roman" charset="0"/>
              </a:rPr>
              <a:t>PRÁCTICA</a:t>
            </a:r>
            <a:endParaRPr lang="es-CO" altLang="es-ES_tradnl" sz="4400" b="1" dirty="0">
              <a:solidFill>
                <a:srgbClr val="000000"/>
              </a:solidFill>
              <a:latin typeface="+mn-lt"/>
              <a:ea typeface="Times New Roman" charset="0"/>
              <a:cs typeface="Times New Roman" charset="0"/>
            </a:endParaRPr>
          </a:p>
        </p:txBody>
      </p:sp>
      <p:sp>
        <p:nvSpPr>
          <p:cNvPr id="2062" name="Text Box 4"/>
          <p:cNvSpPr txBox="1">
            <a:spLocks noChangeArrowheads="1"/>
          </p:cNvSpPr>
          <p:nvPr/>
        </p:nvSpPr>
        <p:spPr bwMode="auto">
          <a:xfrm>
            <a:off x="2399459" y="40461265"/>
            <a:ext cx="11974512" cy="78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060" tIns="53071" rIns="102060" bIns="5307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9pPr>
          </a:lstStyle>
          <a:p>
            <a:pPr>
              <a:spcBef>
                <a:spcPts val="2263"/>
              </a:spcBef>
              <a:buClr>
                <a:srgbClr val="000000"/>
              </a:buClr>
              <a:buSzPct val="100000"/>
              <a:buFont typeface="Verdana" charset="0"/>
              <a:buNone/>
            </a:pPr>
            <a:r>
              <a:rPr lang="es-CO" altLang="es-ES_tradnl" sz="4400" b="1" dirty="0">
                <a:solidFill>
                  <a:srgbClr val="000000"/>
                </a:solidFill>
                <a:latin typeface="+mn-lt"/>
                <a:ea typeface="Times New Roman" charset="0"/>
                <a:cs typeface="Times New Roman" charset="0"/>
              </a:rPr>
              <a:t>REFERENCIAS</a:t>
            </a:r>
          </a:p>
        </p:txBody>
      </p:sp>
      <p:sp>
        <p:nvSpPr>
          <p:cNvPr id="2063" name="Text Box 7"/>
          <p:cNvSpPr txBox="1">
            <a:spLocks noChangeArrowheads="1"/>
          </p:cNvSpPr>
          <p:nvPr/>
        </p:nvSpPr>
        <p:spPr bwMode="auto">
          <a:xfrm>
            <a:off x="522288" y="41240745"/>
            <a:ext cx="28920233" cy="130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060" tIns="53071" rIns="102060" bIns="53071"/>
          <a:lstStyle>
            <a:lvl1pPr defTabSz="509588" eaLnBrk="0" hangingPunct="0">
              <a:tabLst>
                <a:tab pos="1171575"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1171575"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1171575"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1171575"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1171575"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9pPr>
          </a:lstStyle>
          <a:p>
            <a:r>
              <a:rPr lang="es-CO" sz="2800" dirty="0" smtClean="0"/>
              <a:t>Horngren, </a:t>
            </a:r>
            <a:r>
              <a:rPr lang="es-CO" sz="2800" dirty="0"/>
              <a:t>C. (2000). </a:t>
            </a:r>
            <a:r>
              <a:rPr lang="es-CO" sz="2800" i="1" dirty="0"/>
              <a:t>Contabilidad financiera</a:t>
            </a:r>
            <a:r>
              <a:rPr lang="es-CO" sz="2800" dirty="0"/>
              <a:t>, México </a:t>
            </a:r>
            <a:r>
              <a:rPr lang="es-CO" sz="2800" dirty="0" smtClean="0"/>
              <a:t>D. F ., Séptima </a:t>
            </a:r>
            <a:r>
              <a:rPr lang="es-CO" sz="2800" dirty="0"/>
              <a:t>edición, Editorial Pearson Educación.</a:t>
            </a:r>
          </a:p>
          <a:p>
            <a:r>
              <a:rPr lang="es-CO" sz="2800" dirty="0"/>
              <a:t>Krajewski, L y Ritzman</a:t>
            </a:r>
            <a:r>
              <a:rPr lang="es-CO" sz="2800" dirty="0" smtClean="0"/>
              <a:t>, L</a:t>
            </a:r>
            <a:r>
              <a:rPr lang="es-CO" sz="2800" dirty="0"/>
              <a:t>. (2000). </a:t>
            </a:r>
            <a:r>
              <a:rPr lang="es-CO" sz="2800" i="1" dirty="0"/>
              <a:t>Administracion de operaciones. Estrategia y análisis</a:t>
            </a:r>
            <a:r>
              <a:rPr lang="es-CO" sz="2800" dirty="0"/>
              <a:t>, México </a:t>
            </a:r>
            <a:r>
              <a:rPr lang="es-CO" sz="2800" dirty="0" smtClean="0"/>
              <a:t>D .F ., Quinta </a:t>
            </a:r>
            <a:r>
              <a:rPr lang="es-CO" sz="2800" dirty="0"/>
              <a:t>Edición, Editorial Pearson Educación</a:t>
            </a:r>
            <a:r>
              <a:rPr lang="es-CO" sz="2800" dirty="0" smtClean="0"/>
              <a:t>.</a:t>
            </a:r>
          </a:p>
          <a:p>
            <a:r>
              <a:rPr lang="es-CO" sz="2800" dirty="0"/>
              <a:t>Oil Power S.A.S., (s.f.). Quiénes Somos y Nuestra Solución, Bogotá, Colombia, Recuperado 22 de Abril de 2017, </a:t>
            </a:r>
            <a:r>
              <a:rPr lang="es-CO" sz="2800" dirty="0" smtClean="0"/>
              <a:t>a partir </a:t>
            </a:r>
            <a:r>
              <a:rPr lang="es-CO" sz="2800" dirty="0"/>
              <a:t>de http://www.orcopower.com/es/</a:t>
            </a:r>
          </a:p>
          <a:p>
            <a:endParaRPr lang="es-CO" sz="2800" dirty="0"/>
          </a:p>
          <a:p>
            <a:pPr algn="just">
              <a:lnSpc>
                <a:spcPct val="150000"/>
              </a:lnSpc>
              <a:buClr>
                <a:srgbClr val="000000"/>
              </a:buClr>
              <a:buSzPct val="100000"/>
              <a:buFont typeface="Verdana" charset="0"/>
              <a:buNone/>
            </a:pPr>
            <a:endParaRPr lang="pt-BR" altLang="es-ES_tradnl" sz="2800" dirty="0">
              <a:solidFill>
                <a:srgbClr val="000000"/>
              </a:solidFill>
              <a:latin typeface="+mn-lt"/>
            </a:endParaRPr>
          </a:p>
        </p:txBody>
      </p:sp>
      <p:sp>
        <p:nvSpPr>
          <p:cNvPr id="2069" name="CaixaDeTexto 31"/>
          <p:cNvSpPr txBox="1">
            <a:spLocks noChangeArrowheads="1"/>
          </p:cNvSpPr>
          <p:nvPr/>
        </p:nvSpPr>
        <p:spPr bwMode="auto">
          <a:xfrm>
            <a:off x="522288" y="473075"/>
            <a:ext cx="24338779"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8200">
                <a:solidFill>
                  <a:schemeClr val="tx1"/>
                </a:solidFill>
                <a:latin typeface="Arial" charset="0"/>
                <a:ea typeface="Arial" charset="0"/>
                <a:cs typeface="Arial" charset="0"/>
              </a:defRPr>
            </a:lvl1pPr>
            <a:lvl2pPr marL="742950" indent="-285750" eaLnBrk="0" hangingPunct="0">
              <a:defRPr sz="8200">
                <a:solidFill>
                  <a:schemeClr val="tx1"/>
                </a:solidFill>
                <a:latin typeface="Arial" charset="0"/>
                <a:ea typeface="Arial" charset="0"/>
                <a:cs typeface="Arial" charset="0"/>
              </a:defRPr>
            </a:lvl2pPr>
            <a:lvl3pPr marL="1143000" indent="-228600" eaLnBrk="0" hangingPunct="0">
              <a:defRPr sz="8200">
                <a:solidFill>
                  <a:schemeClr val="tx1"/>
                </a:solidFill>
                <a:latin typeface="Arial" charset="0"/>
                <a:ea typeface="Arial" charset="0"/>
                <a:cs typeface="Arial" charset="0"/>
              </a:defRPr>
            </a:lvl3pPr>
            <a:lvl4pPr marL="1600200" indent="-228600" eaLnBrk="0" hangingPunct="0">
              <a:defRPr sz="8200">
                <a:solidFill>
                  <a:schemeClr val="tx1"/>
                </a:solidFill>
                <a:latin typeface="Arial" charset="0"/>
                <a:ea typeface="Arial" charset="0"/>
                <a:cs typeface="Arial" charset="0"/>
              </a:defRPr>
            </a:lvl4pPr>
            <a:lvl5pPr marL="2057400" indent="-228600" eaLnBrk="0" hangingPunct="0">
              <a:defRPr sz="82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82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82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82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8200">
                <a:solidFill>
                  <a:schemeClr val="tx1"/>
                </a:solidFill>
                <a:latin typeface="Arial" charset="0"/>
                <a:ea typeface="Arial" charset="0"/>
                <a:cs typeface="Arial" charset="0"/>
              </a:defRPr>
            </a:lvl9pPr>
          </a:lstStyle>
          <a:p>
            <a:pPr eaLnBrk="1" hangingPunct="1"/>
            <a:r>
              <a:rPr lang="pt-BR" altLang="es-ES_tradnl" sz="8000" b="1" dirty="0">
                <a:latin typeface="+mn-lt"/>
              </a:rPr>
              <a:t>IV COLOQUIO DE INVESTIGACIÓN CONTABLE</a:t>
            </a:r>
            <a:endParaRPr lang="pt-BR" altLang="es-ES_tradnl" sz="7200" b="1" dirty="0">
              <a:latin typeface="+mn-lt"/>
            </a:endParaRPr>
          </a:p>
          <a:p>
            <a:pPr eaLnBrk="1" hangingPunct="1"/>
            <a:endParaRPr lang="pt-BR" altLang="es-ES_tradnl" sz="4400" b="1" i="1" dirty="0">
              <a:solidFill>
                <a:schemeClr val="tx1">
                  <a:lumMod val="85000"/>
                  <a:lumOff val="15000"/>
                </a:schemeClr>
              </a:solidFill>
              <a:latin typeface="+mn-lt"/>
            </a:endParaRPr>
          </a:p>
          <a:p>
            <a:pPr eaLnBrk="1" hangingPunct="1"/>
            <a:r>
              <a:rPr lang="pt-BR" altLang="es-ES_tradnl" sz="4400" b="1" i="1" dirty="0">
                <a:solidFill>
                  <a:schemeClr val="tx1">
                    <a:lumMod val="85000"/>
                    <a:lumOff val="15000"/>
                  </a:schemeClr>
                </a:solidFill>
                <a:latin typeface="+mn-lt"/>
              </a:rPr>
              <a:t>MUESTRA DE POSTERS</a:t>
            </a:r>
          </a:p>
          <a:p>
            <a:pPr eaLnBrk="1" hangingPunct="1"/>
            <a:r>
              <a:rPr lang="pt-BR" altLang="es-ES_tradnl" sz="4400" b="1" i="1" dirty="0">
                <a:solidFill>
                  <a:schemeClr val="tx1">
                    <a:lumMod val="85000"/>
                    <a:lumOff val="15000"/>
                  </a:schemeClr>
                </a:solidFill>
                <a:latin typeface="+mn-lt"/>
              </a:rPr>
              <a:t>SISTEMATIZACIÓN Y APREDIZAJE DE LA PRÁCTICA PROFESIONAL</a:t>
            </a:r>
          </a:p>
          <a:p>
            <a:pPr eaLnBrk="1" hangingPunct="1"/>
            <a:r>
              <a:rPr lang="pt-BR" altLang="es-ES_tradnl" sz="4400" b="1" i="1" dirty="0">
                <a:solidFill>
                  <a:schemeClr val="tx1">
                    <a:lumMod val="85000"/>
                    <a:lumOff val="15000"/>
                  </a:schemeClr>
                </a:solidFill>
                <a:latin typeface="+mn-lt"/>
              </a:rPr>
              <a:t>CONTADURÍA PÚBLICA UVD</a:t>
            </a:r>
          </a:p>
        </p:txBody>
      </p:sp>
      <p:cxnSp>
        <p:nvCxnSpPr>
          <p:cNvPr id="2073" name="Conector reto 34"/>
          <p:cNvCxnSpPr>
            <a:cxnSpLocks noChangeShapeType="1"/>
          </p:cNvCxnSpPr>
          <p:nvPr/>
        </p:nvCxnSpPr>
        <p:spPr bwMode="auto">
          <a:xfrm>
            <a:off x="0" y="4554390"/>
            <a:ext cx="23783925" cy="0"/>
          </a:xfrm>
          <a:prstGeom prst="line">
            <a:avLst/>
          </a:prstGeom>
          <a:noFill/>
          <a:ln w="152400">
            <a:solidFill>
              <a:schemeClr val="accent6"/>
            </a:solidFill>
            <a:round/>
            <a:headEnd/>
            <a:tailEnd/>
          </a:ln>
        </p:spPr>
      </p:cxnSp>
      <p:sp>
        <p:nvSpPr>
          <p:cNvPr id="32" name="Text Box 4"/>
          <p:cNvSpPr txBox="1">
            <a:spLocks noChangeArrowheads="1"/>
          </p:cNvSpPr>
          <p:nvPr/>
        </p:nvSpPr>
        <p:spPr bwMode="auto">
          <a:xfrm>
            <a:off x="2373161" y="36032841"/>
            <a:ext cx="12707842" cy="4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lIns="102060" tIns="53071" rIns="102060" bIns="5307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9pPr>
          </a:lstStyle>
          <a:p>
            <a:r>
              <a:rPr lang="es-CO" sz="2800" b="1" dirty="0" smtClean="0"/>
              <a:t>Objetivo </a:t>
            </a:r>
            <a:r>
              <a:rPr lang="es-CO" sz="2800" b="1" dirty="0"/>
              <a:t>general: </a:t>
            </a:r>
            <a:endParaRPr lang="es-CO" sz="2800" b="1" dirty="0" smtClean="0"/>
          </a:p>
          <a:p>
            <a:endParaRPr lang="es-CO" sz="2800" dirty="0"/>
          </a:p>
          <a:p>
            <a:pPr marL="457200" indent="-457200">
              <a:buAutoNum type="arabicPeriod"/>
            </a:pPr>
            <a:r>
              <a:rPr lang="es-CO" sz="2800" dirty="0" smtClean="0"/>
              <a:t>Identificar </a:t>
            </a:r>
            <a:r>
              <a:rPr lang="es-CO" sz="2800" dirty="0"/>
              <a:t>controles adecuados para el proceso de inventarios en la empresa Oil Power S.A.S</a:t>
            </a:r>
            <a:r>
              <a:rPr lang="es-CO" sz="2800" dirty="0" smtClean="0"/>
              <a:t>.</a:t>
            </a:r>
          </a:p>
          <a:p>
            <a:pPr marL="457200" indent="-457200">
              <a:buAutoNum type="arabicPeriod"/>
            </a:pPr>
            <a:endParaRPr lang="es-CO" sz="2800" dirty="0"/>
          </a:p>
          <a:p>
            <a:r>
              <a:rPr lang="es-CO" sz="2800" b="1" dirty="0"/>
              <a:t>Objetivo </a:t>
            </a:r>
            <a:r>
              <a:rPr lang="es-CO" sz="2800" b="1" dirty="0" smtClean="0"/>
              <a:t>específico</a:t>
            </a:r>
            <a:r>
              <a:rPr lang="es-CO" sz="2800" b="1" dirty="0"/>
              <a:t>: </a:t>
            </a:r>
            <a:endParaRPr lang="es-CO" sz="2800" b="1" dirty="0" smtClean="0"/>
          </a:p>
          <a:p>
            <a:endParaRPr lang="es-CO" sz="2800" dirty="0"/>
          </a:p>
          <a:p>
            <a:pPr marL="457200" lvl="0" indent="-457200">
              <a:buAutoNum type="arabicPeriod"/>
            </a:pPr>
            <a:r>
              <a:rPr lang="es-CO" sz="2800" dirty="0" smtClean="0"/>
              <a:t>Realizar </a:t>
            </a:r>
            <a:r>
              <a:rPr lang="es-CO" sz="2800" dirty="0"/>
              <a:t>la </a:t>
            </a:r>
            <a:r>
              <a:rPr lang="es-CO" sz="2800" dirty="0" smtClean="0"/>
              <a:t>evaluación </a:t>
            </a:r>
            <a:r>
              <a:rPr lang="es-CO" sz="2800" dirty="0"/>
              <a:t>de la </a:t>
            </a:r>
            <a:r>
              <a:rPr lang="es-CO" sz="2800" dirty="0" smtClean="0"/>
              <a:t>ejecución </a:t>
            </a:r>
            <a:r>
              <a:rPr lang="es-CO" sz="2800" dirty="0"/>
              <a:t>de los procesos de control de </a:t>
            </a:r>
            <a:r>
              <a:rPr lang="es-CO" sz="2800" dirty="0" smtClean="0"/>
              <a:t>inventarios.</a:t>
            </a:r>
          </a:p>
          <a:p>
            <a:pPr marL="457200" lvl="0" indent="-457200">
              <a:buAutoNum type="arabicPeriod"/>
            </a:pPr>
            <a:r>
              <a:rPr lang="es-CO" sz="2800" dirty="0" smtClean="0"/>
              <a:t>Identificar </a:t>
            </a:r>
            <a:r>
              <a:rPr lang="es-CO" sz="2800" dirty="0"/>
              <a:t>herramientas para optimizar el manejo de inventarios</a:t>
            </a:r>
            <a:r>
              <a:rPr lang="es-CO" sz="2800" dirty="0" smtClean="0"/>
              <a:t>.</a:t>
            </a:r>
            <a:endParaRPr lang="es-CO" altLang="es-ES_tradnl" sz="4400" b="1" dirty="0">
              <a:solidFill>
                <a:srgbClr val="000000"/>
              </a:solidFill>
              <a:latin typeface="+mn-lt"/>
              <a:ea typeface="Times New Roman" charset="0"/>
              <a:cs typeface="Times New Roman" charset="0"/>
            </a:endParaRPr>
          </a:p>
        </p:txBody>
      </p:sp>
      <p:sp>
        <p:nvSpPr>
          <p:cNvPr id="33" name="Text Box 4"/>
          <p:cNvSpPr txBox="1">
            <a:spLocks noChangeArrowheads="1"/>
          </p:cNvSpPr>
          <p:nvPr/>
        </p:nvSpPr>
        <p:spPr bwMode="auto">
          <a:xfrm>
            <a:off x="16773430" y="25649111"/>
            <a:ext cx="11974512" cy="784287"/>
          </a:xfrm>
          <a:prstGeom prst="rect">
            <a:avLst/>
          </a:prstGeom>
          <a:ln/>
          <a:extLst/>
        </p:spPr>
        <p:style>
          <a:lnRef idx="2">
            <a:schemeClr val="accent2"/>
          </a:lnRef>
          <a:fillRef idx="1">
            <a:schemeClr val="lt1"/>
          </a:fillRef>
          <a:effectRef idx="0">
            <a:schemeClr val="accent2"/>
          </a:effectRef>
          <a:fontRef idx="minor">
            <a:schemeClr val="dk1"/>
          </a:fontRef>
        </p:style>
        <p:txBody>
          <a:bodyPr wrap="square" lIns="102060" tIns="53071" rIns="102060" bIns="5307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9pPr>
          </a:lstStyle>
          <a:p>
            <a:pPr algn="ctr">
              <a:spcBef>
                <a:spcPts val="2263"/>
              </a:spcBef>
              <a:buClr>
                <a:srgbClr val="000000"/>
              </a:buClr>
              <a:buSzPct val="100000"/>
              <a:buFont typeface="Verdana" charset="0"/>
              <a:buNone/>
            </a:pPr>
            <a:r>
              <a:rPr lang="es-CO" altLang="es-ES_tradnl" sz="4400" b="1" dirty="0" smtClean="0">
                <a:solidFill>
                  <a:srgbClr val="000000"/>
                </a:solidFill>
                <a:latin typeface="+mn-lt"/>
                <a:ea typeface="Times New Roman" charset="0"/>
                <a:cs typeface="Times New Roman" charset="0"/>
              </a:rPr>
              <a:t>RESULTADOS</a:t>
            </a:r>
            <a:endParaRPr lang="es-CO" altLang="es-ES_tradnl" sz="4400" b="1" dirty="0">
              <a:solidFill>
                <a:srgbClr val="000000"/>
              </a:solidFill>
              <a:latin typeface="+mn-lt"/>
              <a:ea typeface="Times New Roman" charset="0"/>
              <a:cs typeface="Times New Roman" charset="0"/>
            </a:endParaRPr>
          </a:p>
        </p:txBody>
      </p:sp>
      <p:sp>
        <p:nvSpPr>
          <p:cNvPr id="31" name="Text Box 4"/>
          <p:cNvSpPr txBox="1">
            <a:spLocks noChangeArrowheads="1"/>
          </p:cNvSpPr>
          <p:nvPr/>
        </p:nvSpPr>
        <p:spPr bwMode="auto">
          <a:xfrm>
            <a:off x="16773430" y="33001310"/>
            <a:ext cx="11974512" cy="784287"/>
          </a:xfrm>
          <a:prstGeom prst="rect">
            <a:avLst/>
          </a:prstGeom>
          <a:ln/>
          <a:extLst/>
        </p:spPr>
        <p:style>
          <a:lnRef idx="2">
            <a:schemeClr val="accent2"/>
          </a:lnRef>
          <a:fillRef idx="1">
            <a:schemeClr val="lt1"/>
          </a:fillRef>
          <a:effectRef idx="0">
            <a:schemeClr val="accent2"/>
          </a:effectRef>
          <a:fontRef idx="minor">
            <a:schemeClr val="dk1"/>
          </a:fontRef>
        </p:style>
        <p:txBody>
          <a:bodyPr lIns="102060" tIns="53071" rIns="102060" bIns="5307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9pPr>
          </a:lstStyle>
          <a:p>
            <a:pPr algn="ctr">
              <a:spcBef>
                <a:spcPts val="2263"/>
              </a:spcBef>
              <a:buClr>
                <a:srgbClr val="000000"/>
              </a:buClr>
              <a:buSzPct val="100000"/>
              <a:buFont typeface="Verdana" charset="0"/>
              <a:buNone/>
            </a:pPr>
            <a:r>
              <a:rPr lang="es-CO" altLang="es-ES_tradnl" sz="4400" b="1" dirty="0">
                <a:solidFill>
                  <a:srgbClr val="000000"/>
                </a:solidFill>
                <a:latin typeface="+mn-lt"/>
                <a:ea typeface="Times New Roman" charset="0"/>
                <a:cs typeface="Times New Roman" charset="0"/>
              </a:rPr>
              <a:t>CONCLUSIONES</a:t>
            </a:r>
          </a:p>
        </p:txBody>
      </p:sp>
      <p:sp>
        <p:nvSpPr>
          <p:cNvPr id="34" name="Text Box 7"/>
          <p:cNvSpPr txBox="1">
            <a:spLocks noChangeArrowheads="1"/>
          </p:cNvSpPr>
          <p:nvPr/>
        </p:nvSpPr>
        <p:spPr bwMode="auto">
          <a:xfrm>
            <a:off x="16773430" y="33911572"/>
            <a:ext cx="11964096" cy="6683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060" tIns="53071" rIns="102060" bIns="53071"/>
          <a:lstStyle>
            <a:lvl1pPr defTabSz="509588" eaLnBrk="0" hangingPunct="0">
              <a:tabLst>
                <a:tab pos="1171575"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1171575"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1171575"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1171575"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1171575"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9pPr>
          </a:lstStyle>
          <a:p>
            <a:pPr algn="just">
              <a:buClr>
                <a:srgbClr val="000000"/>
              </a:buClr>
              <a:buSzPct val="100000"/>
              <a:buFont typeface="Verdana" charset="0"/>
              <a:buNone/>
            </a:pPr>
            <a:r>
              <a:rPr lang="es-CO" sz="2800" dirty="0"/>
              <a:t>El diagnostico que se presenta anteriormente </a:t>
            </a:r>
            <a:r>
              <a:rPr lang="es-CO" sz="2800" dirty="0" smtClean="0"/>
              <a:t>permitió analizar </a:t>
            </a:r>
            <a:r>
              <a:rPr lang="es-CO" sz="2800" dirty="0"/>
              <a:t>los síntomas, causas, pronosticó y los controles necesarios para el adecuado manejo del inventario de la empresa OIL POWER S.A.S</a:t>
            </a:r>
            <a:r>
              <a:rPr lang="es-CO" sz="2800" dirty="0" smtClean="0"/>
              <a:t>.</a:t>
            </a:r>
          </a:p>
          <a:p>
            <a:pPr algn="just">
              <a:buClr>
                <a:srgbClr val="000000"/>
              </a:buClr>
              <a:buSzPct val="100000"/>
              <a:buFont typeface="Verdana" charset="0"/>
              <a:buNone/>
            </a:pPr>
            <a:endParaRPr lang="es-CO" sz="2800" dirty="0"/>
          </a:p>
          <a:p>
            <a:pPr algn="just">
              <a:buClr>
                <a:srgbClr val="000000"/>
              </a:buClr>
              <a:buSzPct val="100000"/>
              <a:buFont typeface="Verdana" charset="0"/>
              <a:buNone/>
            </a:pPr>
            <a:r>
              <a:rPr lang="es-CO" sz="2800" dirty="0"/>
              <a:t>A</a:t>
            </a:r>
            <a:r>
              <a:rPr lang="es-CO" sz="2800" dirty="0"/>
              <a:t>l finalizar las </a:t>
            </a:r>
            <a:r>
              <a:rPr lang="es-CO" sz="2800" dirty="0" smtClean="0"/>
              <a:t>prácticas </a:t>
            </a:r>
            <a:r>
              <a:rPr lang="es-CO" sz="2800" dirty="0"/>
              <a:t>solo se establecieron los cuadros de control del inventario, estos han sido de utilidad para registrar, controlar y evaluar las existencias de material para elaborar los módulos, realizar mantenimientos y fabricar aditivo. </a:t>
            </a:r>
            <a:endParaRPr lang="es-CO" sz="2800" dirty="0" smtClean="0"/>
          </a:p>
          <a:p>
            <a:pPr algn="just">
              <a:buClr>
                <a:srgbClr val="000000"/>
              </a:buClr>
              <a:buSzPct val="100000"/>
              <a:buFont typeface="Verdana" charset="0"/>
              <a:buNone/>
            </a:pPr>
            <a:endParaRPr lang="es-CO" sz="2800" dirty="0"/>
          </a:p>
          <a:p>
            <a:pPr algn="just">
              <a:buClr>
                <a:srgbClr val="000000"/>
              </a:buClr>
              <a:buSzPct val="100000"/>
              <a:buFont typeface="Verdana" charset="0"/>
              <a:buNone/>
            </a:pPr>
            <a:r>
              <a:rPr lang="es-CO" altLang="es-ES_tradnl" sz="2800" dirty="0"/>
              <a:t>Se identificaron cuales son los procesos adecuados para llevar el inventario de la compañía de forma apropiada, se evaluó la ejecución y se evidencia las herramientas necesarias para el manejo de inventarios, se le hizo la recomendación a la empresa realizar las etapas que </a:t>
            </a:r>
            <a:r>
              <a:rPr lang="es-CO" altLang="es-ES_tradnl" sz="2800" dirty="0" smtClean="0"/>
              <a:t>hacen </a:t>
            </a:r>
            <a:r>
              <a:rPr lang="es-CO" altLang="es-ES_tradnl" sz="2800" dirty="0"/>
              <a:t>falta para que este proceso tenga éxito, el manual de procesos, la capacitación del personal, el conteo físico </a:t>
            </a:r>
            <a:r>
              <a:rPr lang="es-CO" altLang="es-ES_tradnl" sz="2800"/>
              <a:t>y </a:t>
            </a:r>
            <a:r>
              <a:rPr lang="es-CO" altLang="es-ES_tradnl" sz="2800" smtClean="0"/>
              <a:t>el </a:t>
            </a:r>
            <a:r>
              <a:rPr lang="es-CO" altLang="es-ES_tradnl" sz="2800" dirty="0"/>
              <a:t>programa.</a:t>
            </a:r>
            <a:endParaRPr lang="es-CO" altLang="es-ES_tradnl" sz="2800" dirty="0"/>
          </a:p>
        </p:txBody>
      </p:sp>
      <p:sp>
        <p:nvSpPr>
          <p:cNvPr id="35" name="Text Box 7"/>
          <p:cNvSpPr txBox="1">
            <a:spLocks noChangeArrowheads="1"/>
          </p:cNvSpPr>
          <p:nvPr/>
        </p:nvSpPr>
        <p:spPr bwMode="auto">
          <a:xfrm>
            <a:off x="2443116" y="22550139"/>
            <a:ext cx="11646726" cy="2532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060" tIns="53071" rIns="102060" bIns="53071"/>
          <a:lstStyle>
            <a:lvl1pPr defTabSz="509588" eaLnBrk="0" hangingPunct="0">
              <a:tabLst>
                <a:tab pos="1171575"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1171575"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1171575"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1171575"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1171575"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1171575" algn="l"/>
                <a:tab pos="11406188" algn="l"/>
              </a:tabLst>
              <a:defRPr sz="8200">
                <a:solidFill>
                  <a:schemeClr val="tx1"/>
                </a:solidFill>
                <a:latin typeface="Arial" charset="0"/>
                <a:ea typeface="Arial" charset="0"/>
                <a:cs typeface="Arial" charset="0"/>
              </a:defRPr>
            </a:lvl9pPr>
          </a:lstStyle>
          <a:p>
            <a:pPr algn="just">
              <a:buClr>
                <a:srgbClr val="000000"/>
              </a:buClr>
            </a:pPr>
            <a:r>
              <a:rPr lang="es-CO" altLang="es-ES_tradnl" sz="2800" dirty="0"/>
              <a:t>La empresa Oil Power S.A.S., actualmente esta dedicada a la fabricación de módulos y aditivo como una solución </a:t>
            </a:r>
            <a:r>
              <a:rPr lang="es-CO" altLang="es-ES_tradnl" sz="2800" dirty="0" smtClean="0"/>
              <a:t>energética.</a:t>
            </a:r>
          </a:p>
          <a:p>
            <a:pPr algn="just">
              <a:buClr>
                <a:srgbClr val="000000"/>
              </a:buClr>
            </a:pPr>
            <a:endParaRPr lang="es-CO" altLang="es-ES_tradnl" sz="2800" dirty="0" smtClean="0"/>
          </a:p>
          <a:p>
            <a:pPr algn="just">
              <a:buClr>
                <a:srgbClr val="000000"/>
              </a:buClr>
            </a:pPr>
            <a:r>
              <a:rPr lang="es-CO" altLang="es-ES_tradnl" sz="2800" dirty="0" smtClean="0"/>
              <a:t>En </a:t>
            </a:r>
            <a:r>
              <a:rPr lang="es-CO" altLang="es-ES_tradnl" sz="2800" dirty="0"/>
              <a:t>el desarrollo de las labores diarias </a:t>
            </a:r>
            <a:r>
              <a:rPr lang="es-CO" altLang="es-ES_tradnl" sz="2800" dirty="0" smtClean="0"/>
              <a:t>se </a:t>
            </a:r>
            <a:r>
              <a:rPr lang="es-CO" altLang="es-ES_tradnl" sz="2800" dirty="0"/>
              <a:t>pudo dictaminar el problema que hay con el manejo de inventarios de la </a:t>
            </a:r>
            <a:r>
              <a:rPr lang="es-CO" altLang="es-ES_tradnl" sz="2800" dirty="0" smtClean="0"/>
              <a:t>compañía y se plantea la siguiente incógnita: </a:t>
            </a:r>
            <a:endParaRPr lang="es-CO" altLang="es-ES_tradnl" sz="2800" dirty="0"/>
          </a:p>
          <a:p>
            <a:pPr>
              <a:lnSpc>
                <a:spcPct val="150000"/>
              </a:lnSpc>
              <a:buClr>
                <a:srgbClr val="000000"/>
              </a:buClr>
            </a:pPr>
            <a:endParaRPr lang="es-CO" altLang="es-ES_tradnl" sz="2800" dirty="0">
              <a:solidFill>
                <a:srgbClr val="000000"/>
              </a:solidFill>
            </a:endParaRPr>
          </a:p>
        </p:txBody>
      </p:sp>
      <p:pic>
        <p:nvPicPr>
          <p:cNvPr id="6" name="Imagen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861067" y="147096"/>
            <a:ext cx="4767335" cy="4007420"/>
          </a:xfrm>
          <a:prstGeom prst="rect">
            <a:avLst/>
          </a:prstGeom>
        </p:spPr>
      </p:pic>
      <p:sp>
        <p:nvSpPr>
          <p:cNvPr id="2" name="CuadroTexto 1">
            <a:extLst>
              <a:ext uri="{FF2B5EF4-FFF2-40B4-BE49-F238E27FC236}">
                <a16:creationId xmlns="" xmlns:a16="http://schemas.microsoft.com/office/drawing/2014/main" id="{15ECAF03-BEF4-4D1F-B94E-799D4D608E8F}"/>
              </a:ext>
            </a:extLst>
          </p:cNvPr>
          <p:cNvSpPr txBox="1"/>
          <p:nvPr/>
        </p:nvSpPr>
        <p:spPr>
          <a:xfrm>
            <a:off x="2416629" y="17826145"/>
            <a:ext cx="11680070" cy="3970318"/>
          </a:xfrm>
          <a:prstGeom prst="rect">
            <a:avLst/>
          </a:prstGeom>
          <a:noFill/>
        </p:spPr>
        <p:txBody>
          <a:bodyPr wrap="square" rtlCol="0">
            <a:spAutoFit/>
          </a:bodyPr>
          <a:lstStyle/>
          <a:p>
            <a:pPr algn="just"/>
            <a:r>
              <a:rPr lang="es-CO" sz="2800" dirty="0"/>
              <a:t>En este póster se expone el diagnóstico del problema que se encontró en la empresa Oil Power S.A.S., en el desarrollo de las funciones del cargo, se </a:t>
            </a:r>
            <a:r>
              <a:rPr lang="es-CO" sz="2800" dirty="0" smtClean="0"/>
              <a:t>evidencia </a:t>
            </a:r>
            <a:r>
              <a:rPr lang="es-CO" sz="2800" dirty="0"/>
              <a:t>el inadecuado manejo del </a:t>
            </a:r>
            <a:r>
              <a:rPr lang="es-CO" sz="2800" dirty="0" smtClean="0"/>
              <a:t>inventario. Para </a:t>
            </a:r>
            <a:r>
              <a:rPr lang="es-CO" sz="2800" dirty="0"/>
              <a:t>darle solución </a:t>
            </a:r>
            <a:r>
              <a:rPr lang="es-CO" sz="2800" dirty="0" smtClean="0"/>
              <a:t>se propone </a:t>
            </a:r>
            <a:r>
              <a:rPr lang="es-CO" sz="2800" dirty="0"/>
              <a:t>un plan de trabajo, se presentan los resultados, se analizan sus efectos y al final se darán unas recomendaciones basados en los fundamentos teóricos, esto se presenta por que en la compañía no se realiza un conteo físico anual, tampoco hay control adecuado de entradas y salidas, por esto se debe realizar un </a:t>
            </a:r>
            <a:r>
              <a:rPr lang="es-CO" sz="2800" dirty="0" smtClean="0"/>
              <a:t>retroceso </a:t>
            </a:r>
            <a:r>
              <a:rPr lang="es-CO" sz="2800" dirty="0"/>
              <a:t>para llegar a evaluar el material real del inventario. </a:t>
            </a:r>
          </a:p>
        </p:txBody>
      </p:sp>
      <p:sp>
        <p:nvSpPr>
          <p:cNvPr id="7" name="Rectangle 6"/>
          <p:cNvSpPr>
            <a:spLocks noChangeArrowheads="1"/>
          </p:cNvSpPr>
          <p:nvPr/>
        </p:nvSpPr>
        <p:spPr bwMode="auto">
          <a:xfrm>
            <a:off x="0" y="0"/>
            <a:ext cx="30279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altLang="es-CO"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41" name="40 Diagrama"/>
          <p:cNvGraphicFramePr/>
          <p:nvPr>
            <p:extLst>
              <p:ext uri="{D42A27DB-BD31-4B8C-83A1-F6EECF244321}">
                <p14:modId xmlns:p14="http://schemas.microsoft.com/office/powerpoint/2010/main" val="2887672313"/>
              </p:ext>
            </p:extLst>
          </p:nvPr>
        </p:nvGraphicFramePr>
        <p:xfrm>
          <a:off x="16535018" y="17563669"/>
          <a:ext cx="12430505" cy="770807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9" name="Rectangle 8"/>
          <p:cNvSpPr>
            <a:spLocks noChangeArrowheads="1"/>
          </p:cNvSpPr>
          <p:nvPr/>
        </p:nvSpPr>
        <p:spPr bwMode="auto">
          <a:xfrm>
            <a:off x="0" y="0"/>
            <a:ext cx="30279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altLang="es-CO" sz="1000" b="0" i="0" u="none" strike="noStrike" cap="none" normalizeH="0" baseline="0" smtClean="0">
                <a:ln>
                  <a:noFill/>
                </a:ln>
                <a:solidFill>
                  <a:srgbClr val="333333"/>
                </a:solidFill>
                <a:effectLst/>
                <a:latin typeface="Calibri"/>
                <a:ea typeface="Times New Roman" pitchFamily="18" charset="0"/>
                <a:cs typeface="Times New Roman" pitchFamily="18" charset="0"/>
              </a:rPr>
              <a:t> </a:t>
            </a:r>
            <a:endParaRPr kumimoji="0" lang="es-CO" altLang="es-CO" sz="27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altLang="es-CO"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42" name="41 Diagrama"/>
          <p:cNvGraphicFramePr/>
          <p:nvPr>
            <p:extLst>
              <p:ext uri="{D42A27DB-BD31-4B8C-83A1-F6EECF244321}">
                <p14:modId xmlns:p14="http://schemas.microsoft.com/office/powerpoint/2010/main" val="359149583"/>
              </p:ext>
            </p:extLst>
          </p:nvPr>
        </p:nvGraphicFramePr>
        <p:xfrm>
          <a:off x="2426879" y="25153153"/>
          <a:ext cx="11894496" cy="4395995"/>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sp>
        <p:nvSpPr>
          <p:cNvPr id="10" name="Rectangle 9"/>
          <p:cNvSpPr>
            <a:spLocks noChangeArrowheads="1"/>
          </p:cNvSpPr>
          <p:nvPr/>
        </p:nvSpPr>
        <p:spPr bwMode="auto">
          <a:xfrm>
            <a:off x="0" y="3657600"/>
            <a:ext cx="30279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O" altLang="es-CO"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44" name="43 Diagrama"/>
          <p:cNvGraphicFramePr/>
          <p:nvPr>
            <p:extLst>
              <p:ext uri="{D42A27DB-BD31-4B8C-83A1-F6EECF244321}">
                <p14:modId xmlns:p14="http://schemas.microsoft.com/office/powerpoint/2010/main" val="3124526672"/>
              </p:ext>
            </p:extLst>
          </p:nvPr>
        </p:nvGraphicFramePr>
        <p:xfrm>
          <a:off x="16773430" y="26559373"/>
          <a:ext cx="11890088" cy="6064571"/>
        </p:xfrm>
        <a:graphic>
          <a:graphicData uri="http://schemas.openxmlformats.org/drawingml/2006/diagram">
            <dgm:relIds xmlns:dgm="http://schemas.openxmlformats.org/drawingml/2006/diagram" xmlns:r="http://schemas.openxmlformats.org/officeDocument/2006/relationships" r:dm="rId16" r:lo="rId17" r:qs="rId18" r:cs="rId19"/>
          </a:graphicData>
        </a:graphic>
      </p:graphicFrame>
      <p:sp>
        <p:nvSpPr>
          <p:cNvPr id="30" name="Text Box 4"/>
          <p:cNvSpPr txBox="1">
            <a:spLocks noChangeArrowheads="1"/>
          </p:cNvSpPr>
          <p:nvPr/>
        </p:nvSpPr>
        <p:spPr bwMode="auto">
          <a:xfrm>
            <a:off x="2373161" y="17056636"/>
            <a:ext cx="11974512" cy="784287"/>
          </a:xfrm>
          <a:prstGeom prst="rect">
            <a:avLst/>
          </a:prstGeom>
          <a:ln/>
          <a:extLst/>
        </p:spPr>
        <p:style>
          <a:lnRef idx="2">
            <a:schemeClr val="accent2"/>
          </a:lnRef>
          <a:fillRef idx="1">
            <a:schemeClr val="lt1"/>
          </a:fillRef>
          <a:effectRef idx="0">
            <a:schemeClr val="accent2"/>
          </a:effectRef>
          <a:fontRef idx="minor">
            <a:schemeClr val="dk1"/>
          </a:fontRef>
        </p:style>
        <p:txBody>
          <a:bodyPr wrap="square" lIns="102060" tIns="53071" rIns="102060" bIns="5307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9pPr>
          </a:lstStyle>
          <a:p>
            <a:pPr algn="ctr"/>
            <a:r>
              <a:rPr lang="es-CO" sz="4400" b="1" dirty="0"/>
              <a:t>INTRODUCCIÓN</a:t>
            </a:r>
          </a:p>
        </p:txBody>
      </p:sp>
      <p:graphicFrame>
        <p:nvGraphicFramePr>
          <p:cNvPr id="36" name="Diagrama 35"/>
          <p:cNvGraphicFramePr/>
          <p:nvPr>
            <p:extLst>
              <p:ext uri="{D42A27DB-BD31-4B8C-83A1-F6EECF244321}">
                <p14:modId xmlns:p14="http://schemas.microsoft.com/office/powerpoint/2010/main" val="2955604973"/>
              </p:ext>
            </p:extLst>
          </p:nvPr>
        </p:nvGraphicFramePr>
        <p:xfrm>
          <a:off x="2373161" y="29573897"/>
          <a:ext cx="11948214" cy="5519030"/>
        </p:xfrm>
        <a:graphic>
          <a:graphicData uri="http://schemas.openxmlformats.org/drawingml/2006/diagram">
            <dgm:relIds xmlns:dgm="http://schemas.openxmlformats.org/drawingml/2006/diagram" xmlns:r="http://schemas.openxmlformats.org/officeDocument/2006/relationships" r:dm="rId21" r:lo="rId22" r:qs="rId23" r:cs="rId24"/>
          </a:graphicData>
        </a:graphic>
      </p:graphicFrame>
      <p:sp>
        <p:nvSpPr>
          <p:cNvPr id="37" name="Text Box 4"/>
          <p:cNvSpPr txBox="1">
            <a:spLocks noChangeArrowheads="1"/>
          </p:cNvSpPr>
          <p:nvPr/>
        </p:nvSpPr>
        <p:spPr bwMode="auto">
          <a:xfrm>
            <a:off x="2426879" y="35234243"/>
            <a:ext cx="11948214" cy="784287"/>
          </a:xfrm>
          <a:prstGeom prst="rect">
            <a:avLst/>
          </a:prstGeom>
          <a:ln/>
          <a:extLst/>
        </p:spPr>
        <p:style>
          <a:lnRef idx="2">
            <a:schemeClr val="accent2"/>
          </a:lnRef>
          <a:fillRef idx="1">
            <a:schemeClr val="lt1"/>
          </a:fillRef>
          <a:effectRef idx="0">
            <a:schemeClr val="accent2"/>
          </a:effectRef>
          <a:fontRef idx="minor">
            <a:schemeClr val="dk1"/>
          </a:fontRef>
        </p:style>
        <p:txBody>
          <a:bodyPr wrap="square" lIns="102060" tIns="53071" rIns="102060" bIns="53071">
            <a:spAutoFit/>
          </a:bodyPr>
          <a:lstStyle>
            <a:lvl1pPr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1pPr>
            <a:lvl2pPr marL="742950" indent="-28575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2pPr>
            <a:lvl3pPr marL="11430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3pPr>
            <a:lvl4pPr marL="16002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4pPr>
            <a:lvl5pPr marL="2057400" indent="-228600" defTabSz="509588" eaLnBrk="0" hangingPunct="0">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5pPr>
            <a:lvl6pPr marL="25146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6pPr>
            <a:lvl7pPr marL="29718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7pPr>
            <a:lvl8pPr marL="34290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8pPr>
            <a:lvl9pPr marL="3886200" indent="-228600" defTabSz="509588" eaLnBrk="0" fontAlgn="base" hangingPunct="0">
              <a:spcBef>
                <a:spcPct val="0"/>
              </a:spcBef>
              <a:spcAft>
                <a:spcPct val="0"/>
              </a:spcAft>
              <a:tabLst>
                <a:tab pos="0" algn="l"/>
                <a:tab pos="1036638" algn="l"/>
                <a:tab pos="2073275" algn="l"/>
                <a:tab pos="3111500" algn="l"/>
                <a:tab pos="4148138" algn="l"/>
                <a:tab pos="5184775" algn="l"/>
                <a:tab pos="6221413" algn="l"/>
                <a:tab pos="7258050" algn="l"/>
                <a:tab pos="8294688" algn="l"/>
                <a:tab pos="9332913" algn="l"/>
                <a:tab pos="10369550" algn="l"/>
                <a:tab pos="11406188" algn="l"/>
              </a:tabLst>
              <a:defRPr sz="8200">
                <a:solidFill>
                  <a:schemeClr val="tx1"/>
                </a:solidFill>
                <a:latin typeface="Arial" charset="0"/>
                <a:ea typeface="Arial" charset="0"/>
                <a:cs typeface="Arial" charset="0"/>
              </a:defRPr>
            </a:lvl9pPr>
          </a:lstStyle>
          <a:p>
            <a:pPr algn="ctr">
              <a:spcBef>
                <a:spcPts val="2263"/>
              </a:spcBef>
              <a:buClr>
                <a:srgbClr val="000000"/>
              </a:buClr>
              <a:buSzPct val="100000"/>
              <a:buFont typeface="Verdana" charset="0"/>
              <a:buNone/>
            </a:pPr>
            <a:r>
              <a:rPr lang="es-CO" altLang="es-ES_tradnl" sz="4400" b="1" dirty="0">
                <a:solidFill>
                  <a:srgbClr val="000000"/>
                </a:solidFill>
                <a:ea typeface="Times New Roman" charset="0"/>
                <a:cs typeface="Times New Roman" charset="0"/>
              </a:rPr>
              <a:t>OBJETIVOS</a:t>
            </a:r>
          </a:p>
        </p:txBody>
      </p:sp>
      <p:graphicFrame>
        <p:nvGraphicFramePr>
          <p:cNvPr id="38" name="Diagrama 37"/>
          <p:cNvGraphicFramePr/>
          <p:nvPr>
            <p:extLst>
              <p:ext uri="{D42A27DB-BD31-4B8C-83A1-F6EECF244321}">
                <p14:modId xmlns:p14="http://schemas.microsoft.com/office/powerpoint/2010/main" val="1525725621"/>
              </p:ext>
            </p:extLst>
          </p:nvPr>
        </p:nvGraphicFramePr>
        <p:xfrm>
          <a:off x="16267922" y="10261444"/>
          <a:ext cx="12432347" cy="5588880"/>
        </p:xfrm>
        <a:graphic>
          <a:graphicData uri="http://schemas.openxmlformats.org/drawingml/2006/diagram">
            <dgm:relIds xmlns:dgm="http://schemas.openxmlformats.org/drawingml/2006/diagram" xmlns:r="http://schemas.openxmlformats.org/officeDocument/2006/relationships" r:dm="rId26" r:lo="rId27" r:qs="rId28" r:cs="rId29"/>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Arial"/>
      </a:majorFont>
      <a:minorFont>
        <a:latin typeface="Arial"/>
        <a:ea typeface=""/>
        <a:cs typeface="Arial"/>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76713" rtl="0" eaLnBrk="1" fontAlgn="base" latinLnBrk="0" hangingPunct="1">
          <a:lnSpc>
            <a:spcPct val="100000"/>
          </a:lnSpc>
          <a:spcBef>
            <a:spcPct val="0"/>
          </a:spcBef>
          <a:spcAft>
            <a:spcPct val="0"/>
          </a:spcAft>
          <a:buClrTx/>
          <a:buSzTx/>
          <a:buFontTx/>
          <a:buNone/>
          <a:tabLst/>
          <a:defRPr kumimoji="0" lang="pt-BR" sz="82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76713" rtl="0" eaLnBrk="1" fontAlgn="base" latinLnBrk="0" hangingPunct="1">
          <a:lnSpc>
            <a:spcPct val="100000"/>
          </a:lnSpc>
          <a:spcBef>
            <a:spcPct val="0"/>
          </a:spcBef>
          <a:spcAft>
            <a:spcPct val="0"/>
          </a:spcAft>
          <a:buClrTx/>
          <a:buSzTx/>
          <a:buFontTx/>
          <a:buNone/>
          <a:tabLst/>
          <a:defRPr kumimoji="0" lang="pt-BR" sz="82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874</TotalTime>
  <Words>1055</Words>
  <Application>Microsoft Office PowerPoint</Application>
  <PresentationFormat>Personalizado</PresentationFormat>
  <Paragraphs>84</Paragraphs>
  <Slides>1</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Times New Roman</vt:lpstr>
      <vt:lpstr>Verdana</vt:lpstr>
      <vt:lpstr>Design padrão</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MET1</dc:creator>
  <cp:lastModifiedBy>Leydi Johana Betancourt</cp:lastModifiedBy>
  <cp:revision>111</cp:revision>
  <cp:lastPrinted>2018-07-23T21:31:12Z</cp:lastPrinted>
  <dcterms:created xsi:type="dcterms:W3CDTF">2010-05-03T11:44:14Z</dcterms:created>
  <dcterms:modified xsi:type="dcterms:W3CDTF">2018-08-07T01:30:12Z</dcterms:modified>
</cp:coreProperties>
</file>