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comments/comment1.xml" ContentType="application/vnd.openxmlformats-officedocument.presentationml.comments+xml"/>
  <Override PartName="/ppt/tags/tag4.xml" ContentType="application/vnd.openxmlformats-officedocument.presentationml.tags+xml"/>
  <Override PartName="/ppt/comments/comment2.xml" ContentType="application/vnd.openxmlformats-officedocument.presentationml.comments+xml"/>
  <Override PartName="/ppt/tags/tag5.xml" ContentType="application/vnd.openxmlformats-officedocument.presentationml.tags+xml"/>
  <Override PartName="/ppt/comments/comment3.xml" ContentType="application/vnd.openxmlformats-officedocument.presentationml.comment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86" r:id="rId20"/>
    <p:sldId id="287" r:id="rId21"/>
    <p:sldId id="288" r:id="rId22"/>
    <p:sldId id="289" r:id="rId23"/>
    <p:sldId id="290" r:id="rId24"/>
    <p:sldId id="291" r:id="rId25"/>
    <p:sldId id="292" r:id="rId26"/>
    <p:sldId id="293" r:id="rId27"/>
    <p:sldId id="294" r:id="rId28"/>
    <p:sldId id="257" r:id="rId29"/>
    <p:sldId id="263" r:id="rId30"/>
    <p:sldId id="261" r:id="rId31"/>
    <p:sldId id="295" r:id="rId32"/>
  </p:sldIdLst>
  <p:sldSz cx="12192000" cy="6858000"/>
  <p:notesSz cx="6858000" cy="9144000"/>
  <p:custDataLst>
    <p:tags r:id="rId33"/>
  </p:custData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LIAN ALBERTO VALENCIA CORTES" initials="JAVC" lastIdx="9" clrIdx="0">
    <p:extLst>
      <p:ext uri="{19B8F6BF-5375-455C-9EA6-DF929625EA0E}">
        <p15:presenceInfo xmlns:p15="http://schemas.microsoft.com/office/powerpoint/2012/main" userId="JULIAN ALBERTO VALENCIA CORTE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48E"/>
    <a:srgbClr val="0084C0"/>
    <a:srgbClr val="F5AB00"/>
    <a:srgbClr val="DE6A28"/>
    <a:srgbClr val="E31E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338BC5-1277-C8B6-0C99-943764708300}" v="32" dt="2020-09-15T14:17:42.072"/>
    <p1510:client id="{6C696F07-E702-76FD-9117-2C3EB1A10153}" v="4" dt="2020-09-17T17:09:57.675"/>
    <p1510:client id="{8B68A311-99E4-BEDC-C764-90847A188AEF}" v="1" dt="2022-08-01T14:37:59.430"/>
    <p1510:client id="{C159D089-FD8C-73A0-67F8-EC600816CCAE}" v="159" dt="2020-09-09T17:41:20.333"/>
    <p1510:client id="{C48B7D12-E98E-D989-F071-79FD28C60F2B}" v="2" dt="2020-09-17T19:17:13.0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6/11/relationships/changesInfo" Target="changesInfos/changesInfo1.xml"/><Relationship Id="rId21" Type="http://schemas.openxmlformats.org/officeDocument/2006/relationships/slide" Target="slides/slide17.xml"/><Relationship Id="rId34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gs" Target="tags/tag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HERINE ANDREA ABELLA ORTEGON" userId="S::katherine.abella@uniminuto.edu::a549bd9b-ba60-41d3-af89-2b5fdb0ea03d" providerId="AD" clId="Web-{8B68A311-99E4-BEDC-C764-90847A188AEF}"/>
    <pc:docChg chg="">
      <pc:chgData name="KATHERINE ANDREA ABELLA ORTEGON" userId="S::katherine.abella@uniminuto.edu::a549bd9b-ba60-41d3-af89-2b5fdb0ea03d" providerId="AD" clId="Web-{8B68A311-99E4-BEDC-C764-90847A188AEF}" dt="2022-08-01T14:37:59.430" v="0"/>
      <pc:docMkLst>
        <pc:docMk/>
      </pc:docMkLst>
      <pc:sldChg chg="delCm">
        <pc:chgData name="KATHERINE ANDREA ABELLA ORTEGON" userId="S::katherine.abella@uniminuto.edu::a549bd9b-ba60-41d3-af89-2b5fdb0ea03d" providerId="AD" clId="Web-{8B68A311-99E4-BEDC-C764-90847A188AEF}" dt="2022-08-01T14:37:59.430" v="0"/>
        <pc:sldMkLst>
          <pc:docMk/>
          <pc:sldMk cId="1602709394" sldId="256"/>
        </pc:sldMkLst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8-18T11:38:42.549" idx="2">
    <p:pos x="10" y="10"/>
    <p:text>2. Diapositiva con título, subtítulo y texto</p:text>
    <p:extLst>
      <p:ext uri="{C676402C-5697-4E1C-873F-D02D1690AC5C}">
        <p15:threadingInfo xmlns:p15="http://schemas.microsoft.com/office/powerpoint/2012/main" timeZoneBias="30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8-18T11:46:52.787" idx="3">
    <p:pos x="10" y="10"/>
    <p:text>3. Diapositiva Subtítulo, texto e imagen</p:text>
    <p:extLst>
      <p:ext uri="{C676402C-5697-4E1C-873F-D02D1690AC5C}">
        <p15:threadingInfo xmlns:p15="http://schemas.microsoft.com/office/powerpoint/2012/main" timeZoneBias="30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8-18T12:13:21.744" idx="4">
    <p:pos x="10" y="10"/>
    <p:text>4. Diapositiva Texto a dos columna</p:text>
    <p:extLst>
      <p:ext uri="{C676402C-5697-4E1C-873F-D02D1690AC5C}">
        <p15:threadingInfo xmlns:p15="http://schemas.microsoft.com/office/powerpoint/2012/main" timeZoneBias="30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75069B-DC7B-48F7-98C9-A71F324156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4DCFFB0-A35E-4EAD-95BD-EB786F4716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76D8152-AB71-414B-AD0F-5EED42012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01/08/2022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DB57A8B-E7DA-45AB-9B51-D56D57C4B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6A9A2F6-D7F7-4B7A-96D8-70C9788E6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6937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0F9C6D-2CB7-422D-982A-6356F1945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854D5AF-7F4F-427E-AD34-1EF707EC70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8147D59-BB46-41C7-A7EC-9B04E0A7B0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01/08/2022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E435E9E-F606-4FF5-B21C-05A4ED26B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751B791-770D-4161-B263-D2237BB57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6129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0109BC8-B680-45FB-A51B-0243005690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5E919CA-4F8F-411D-82A9-917A4D1832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776248-5F2B-46A0-88F2-9E3CB6D28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01/08/2022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31FFCB-D87E-4819-BDBB-6EFFD126C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A591D51-ACF4-42A7-85FE-BC0A25F56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8801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3C83A7-66C5-4F4D-82AE-D22756F08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BD06F8D-B416-4C74-93AA-13F7C51273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171545E-7448-4904-A24A-C9E81BF10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01/08/2022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9492EC0-52D7-4AFC-8DFA-AF8F882B8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810250E-A9FB-4FB7-85F7-9840FEAA6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28061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99997D-59C0-4454-956F-2B7D993FA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275C512-36FE-4BC2-BEF8-C79FF8514C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CEC5EA4-C809-4CD6-B96D-5DDC98920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01/08/2022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039BB4E-BBEB-48BE-8DB4-61B982561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829BA9-E8B9-4075-AE0C-63403E11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13812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D36DAA-FAEB-4E70-8E44-004736FD4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564CCD3-5A61-4347-BDB3-514D8FE5DF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100D2A4-A424-44D9-8705-31D211CDD2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2D4FC37-B2E0-49D0-8A30-A04A50F3A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01/08/2022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981EFD9-325F-4F9A-85A4-590E957C8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9D99446-952C-476A-B938-10473BC3D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37673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4BAFC9-4C15-4390-850B-E619A2984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D975D88-ACFD-4174-A162-349E0DC49C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FE60A00-F0B0-4391-9DF8-F3554C0DB3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4524AC7-48C1-449D-9D6A-4F7E85C104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7295F80-2045-4515-8FE2-F0F9FE4B39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1C7E8F6-F708-4FB8-A781-13692E9DB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01/08/2022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8ADC150-F43E-4E11-917B-43EE5C233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EE56A39-3A68-400F-A0F8-8A5BCC28A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9228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C63D2A-68F7-465B-98F8-69F460285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F93E60B-136C-476A-8D48-0B6CCAB79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01/08/2022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CFE878D-F5D1-4551-9989-DE45C1112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E886C26-1CDE-42A8-89F0-E27422A29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53226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FD7B44E-80D2-4EC3-B046-F51C02045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01/08/2022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08E7087-3E94-4856-BB17-1E05B2037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36683EA-324E-4CD0-A2D2-969B8ED4C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37539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403D83-899E-4A18-9B01-C4ED26D28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3C31E08-F0D7-4E6A-AADE-82AEF1E10C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FF4C2D1-1385-4F2E-84C7-BE3BD4AF27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4E71653-066A-4B4B-8343-EE73BFA4C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01/08/2022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623D862-AE3F-4335-B8A2-7EAE308C4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87FA4E9-0710-401D-94C6-5F9627653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3816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E9CA88-4C9D-4A1D-90AA-8F0F229C0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AC04AC6-AEBF-4F2D-8F1D-F03DF25E36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F020D5A-94CD-4DB9-AFB6-092367E353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8D97CA3-1DF0-4B1A-8871-C4EAE3D7C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01/08/2022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5F79CCD-D8E2-4C92-B351-79E4F986C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952AEC-2E4B-4ECF-8512-A391FDCB9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2409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80A4E78-1793-413A-A654-E3670DCC0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1CFF1B-2527-4849-BD47-C17BAE729B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5B8B53E-6A30-4581-984E-AA7077634E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C6764F-FAC9-4B40-AD26-D6E942674A44}" type="datetimeFigureOut">
              <a:rPr lang="es-ES" smtClean="0"/>
              <a:t>01/08/2022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93D2A20-8674-417D-9F51-83A87A7B3C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60DCA2D-1C26-4C46-8A1D-2896731276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08518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5" Type="http://schemas.openxmlformats.org/officeDocument/2006/relationships/comments" Target="../comments/comment1.xml"/><Relationship Id="rId4" Type="http://schemas.openxmlformats.org/officeDocument/2006/relationships/image" Target="../media/image28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5" Type="http://schemas.openxmlformats.org/officeDocument/2006/relationships/comments" Target="../comments/comment2.xml"/><Relationship Id="rId4" Type="http://schemas.openxmlformats.org/officeDocument/2006/relationships/image" Target="../media/image29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comments" Target="../comments/commen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264B5A-07CB-48F3-A927-93A23D25B7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6051" y="1245166"/>
            <a:ext cx="7979898" cy="769858"/>
          </a:xfrm>
        </p:spPr>
        <p:txBody>
          <a:bodyPr>
            <a:normAutofit fontScale="90000"/>
          </a:bodyPr>
          <a:lstStyle/>
          <a:p>
            <a:pPr algn="r"/>
            <a:r>
              <a:rPr lang="es-ES" sz="4400" b="1">
                <a:solidFill>
                  <a:srgbClr val="F5AB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Cuento: Vamos a cazar a un oso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3539E77-EBF3-410B-8252-DF925A6039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06051" y="2317579"/>
            <a:ext cx="7979898" cy="1821338"/>
          </a:xfrm>
        </p:spPr>
        <p:txBody>
          <a:bodyPr/>
          <a:lstStyle/>
          <a:p>
            <a:pPr algn="r"/>
            <a:r>
              <a:rPr lang="es-ES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Versión: Michael Rosen</a:t>
            </a:r>
          </a:p>
          <a:p>
            <a:pPr algn="r"/>
            <a:r>
              <a:rPr lang="es-ES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Ilustrado: Helen Oxenbury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342C9B-51A4-42DB-A4F4-680097643E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9" t="1524"/>
          <a:stretch>
            <a:fillRect/>
          </a:stretch>
        </p:blipFill>
        <p:spPr bwMode="auto">
          <a:xfrm>
            <a:off x="598389" y="2656710"/>
            <a:ext cx="4784981" cy="35695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027093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5747CF-CA20-4FC2-884C-D1FF4886E6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8E65624-869A-4642-94EC-2E718EA2A8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313BF0-1C6C-4AA5-A004-7CD7FD025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E411F40B-5E0C-45EA-9F00-C3CD8245F8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2"/>
          <a:stretch/>
        </p:blipFill>
        <p:spPr bwMode="auto">
          <a:xfrm rot="5400000">
            <a:off x="3494967" y="-391433"/>
            <a:ext cx="5103326" cy="72250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74764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5747CF-CA20-4FC2-884C-D1FF4886E6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8E65624-869A-4642-94EC-2E718EA2A8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313BF0-1C6C-4AA5-A004-7CD7FD025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D02C671B-5565-47C1-9562-5C31F69A98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97"/>
          <a:stretch/>
        </p:blipFill>
        <p:spPr bwMode="auto">
          <a:xfrm>
            <a:off x="2395470" y="652560"/>
            <a:ext cx="7276564" cy="51192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33649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5747CF-CA20-4FC2-884C-D1FF4886E6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8E65624-869A-4642-94EC-2E718EA2A8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313BF0-1C6C-4AA5-A004-7CD7FD025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239D2FE3-BE8D-4F1B-864E-BE356C9364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73"/>
          <a:stretch/>
        </p:blipFill>
        <p:spPr bwMode="auto">
          <a:xfrm rot="5400000">
            <a:off x="3489901" y="-415069"/>
            <a:ext cx="5100584" cy="72636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60657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5747CF-CA20-4FC2-884C-D1FF4886E6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8E65624-869A-4642-94EC-2E718EA2A8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313BF0-1C6C-4AA5-A004-7CD7FD025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50776F46-C4A0-4C13-96C9-17B142A451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19"/>
          <a:stretch/>
        </p:blipFill>
        <p:spPr bwMode="auto">
          <a:xfrm>
            <a:off x="2446986" y="637408"/>
            <a:ext cx="7186411" cy="51570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29440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5747CF-CA20-4FC2-884C-D1FF4886E6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8E65624-869A-4642-94EC-2E718EA2A8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313BF0-1C6C-4AA5-A004-7CD7FD025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5">
            <a:extLst>
              <a:ext uri="{FF2B5EF4-FFF2-40B4-BE49-F238E27FC236}">
                <a16:creationId xmlns:a16="http://schemas.microsoft.com/office/drawing/2014/main" id="{93AF711D-77C9-4FC6-B172-71DC579836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9" t="4910"/>
          <a:stretch/>
        </p:blipFill>
        <p:spPr bwMode="auto">
          <a:xfrm rot="5400000">
            <a:off x="3425455" y="-274380"/>
            <a:ext cx="5216596" cy="69674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62481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5747CF-CA20-4FC2-884C-D1FF4886E6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8E65624-869A-4642-94EC-2E718EA2A8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313BF0-1C6C-4AA5-A004-7CD7FD025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127EDE0B-BE67-4C06-B4E6-88008225FC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623" y="601613"/>
            <a:ext cx="6993228" cy="52446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53557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5747CF-CA20-4FC2-884C-D1FF4886E6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8E65624-869A-4642-94EC-2E718EA2A8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313BF0-1C6C-4AA5-A004-7CD7FD025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09860742-9EB0-420E-BFE3-364E58BEB5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432658" y="-282704"/>
            <a:ext cx="5253704" cy="69932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00939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5747CF-CA20-4FC2-884C-D1FF4886E6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8E65624-869A-4642-94EC-2E718EA2A8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313BF0-1C6C-4AA5-A004-7CD7FD025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655BE345-BFD9-4DBC-9C59-CA02DE9DE3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0" t="4068"/>
          <a:stretch/>
        </p:blipFill>
        <p:spPr bwMode="auto">
          <a:xfrm rot="5400000">
            <a:off x="3446308" y="-301143"/>
            <a:ext cx="5187767" cy="70318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53249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5747CF-CA20-4FC2-884C-D1FF4886E6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8E65624-869A-4642-94EC-2E718EA2A8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313BF0-1C6C-4AA5-A004-7CD7FD025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348E7BA6-8E66-4278-A692-3895D4B7D9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8" t="4134" r="1689" b="3273"/>
          <a:stretch/>
        </p:blipFill>
        <p:spPr bwMode="auto">
          <a:xfrm>
            <a:off x="2575775" y="555110"/>
            <a:ext cx="7031864" cy="52738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458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5747CF-CA20-4FC2-884C-D1FF4886E6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8E65624-869A-4642-94EC-2E718EA2A8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313BF0-1C6C-4AA5-A004-7CD7FD025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2274425E-F7A8-4F00-AFE6-14B76FD22B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7138" y="586969"/>
            <a:ext cx="6993228" cy="52446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5010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5747CF-CA20-4FC2-884C-D1FF4886E6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8E65624-869A-4642-94EC-2E718EA2A8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313BF0-1C6C-4AA5-A004-7CD7FD025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5">
            <a:extLst>
              <a:ext uri="{FF2B5EF4-FFF2-40B4-BE49-F238E27FC236}">
                <a16:creationId xmlns:a16="http://schemas.microsoft.com/office/drawing/2014/main" id="{6FDB9C2D-04CC-451D-B7CD-2444E61F79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23"/>
          <a:stretch/>
        </p:blipFill>
        <p:spPr bwMode="auto">
          <a:xfrm>
            <a:off x="2471041" y="674653"/>
            <a:ext cx="7249917" cy="50609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08322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5747CF-CA20-4FC2-884C-D1FF4886E6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8E65624-869A-4642-94EC-2E718EA2A8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313BF0-1C6C-4AA5-A004-7CD7FD025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041B54ED-02D8-480B-86A4-28C487D778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395967" y="-284379"/>
            <a:ext cx="5249814" cy="69674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38695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5747CF-CA20-4FC2-884C-D1FF4886E6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8E65624-869A-4642-94EC-2E718EA2A8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313BF0-1C6C-4AA5-A004-7CD7FD025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798BC9AE-1557-4460-8CE5-81DBDA6D0D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419442" y="-283414"/>
            <a:ext cx="5299638" cy="70384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63557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5747CF-CA20-4FC2-884C-D1FF4886E6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8E65624-869A-4642-94EC-2E718EA2A8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313BF0-1C6C-4AA5-A004-7CD7FD025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5">
            <a:extLst>
              <a:ext uri="{FF2B5EF4-FFF2-40B4-BE49-F238E27FC236}">
                <a16:creationId xmlns:a16="http://schemas.microsoft.com/office/drawing/2014/main" id="{5B3ABD4A-249C-4F88-B147-846605741E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388092" y="-297220"/>
            <a:ext cx="5265563" cy="69932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97033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5747CF-CA20-4FC2-884C-D1FF4886E6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8E65624-869A-4642-94EC-2E718EA2A8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313BF0-1C6C-4AA5-A004-7CD7FD025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3F8C0333-0913-4BD1-BCE5-02AA49CA32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9714" y="634285"/>
            <a:ext cx="7053330" cy="52899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25658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5747CF-CA20-4FC2-884C-D1FF4886E6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8E65624-869A-4642-94EC-2E718EA2A8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313BF0-1C6C-4AA5-A004-7CD7FD025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90CB9A96-7D13-4A14-8B88-59876F5B5D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408390" y="-274684"/>
            <a:ext cx="5250726" cy="69674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56804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>
            <a:extLst>
              <a:ext uri="{FF2B5EF4-FFF2-40B4-BE49-F238E27FC236}">
                <a16:creationId xmlns:a16="http://schemas.microsoft.com/office/drawing/2014/main" id="{FE541CCA-9278-49F5-A69B-D8CC9B8AAD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282652" y="-210884"/>
            <a:ext cx="5244619" cy="69932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427128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9DD01DE-C592-40B9-A54B-DFC0150758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272671" y="-234417"/>
            <a:ext cx="5251706" cy="70318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817605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D1CC0A8F-1A00-4244-B279-D8548AB18AEC}"/>
              </a:ext>
            </a:extLst>
          </p:cNvPr>
          <p:cNvSpPr txBox="1">
            <a:spLocks noChangeArrowheads="1"/>
          </p:cNvSpPr>
          <p:nvPr/>
        </p:nvSpPr>
        <p:spPr>
          <a:xfrm>
            <a:off x="1524000" y="2314978"/>
            <a:ext cx="9144000" cy="222804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altLang="es-CO" sz="8000" b="1">
                <a:solidFill>
                  <a:srgbClr val="0054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anose="02000000000000000000"/>
              </a:rPr>
              <a:t>¿Quién quiere salir a cazar un oso?</a:t>
            </a:r>
            <a:endParaRPr lang="es-ES" altLang="es-CO" sz="8000" b="1">
              <a:solidFill>
                <a:srgbClr val="00548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 panose="0200000000000000000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22909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0E06AC86-B4C3-427A-B5C8-7E896EF524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4878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5747CF-CA20-4FC2-884C-D1FF4886E6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8E65624-869A-4642-94EC-2E718EA2A8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313BF0-1C6C-4AA5-A004-7CD7FD025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76924E41-C02A-4DA1-8C87-676DDAA28C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8653" y="556720"/>
            <a:ext cx="6993229" cy="52449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84129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5747CF-CA20-4FC2-884C-D1FF4886E6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8E65624-869A-4642-94EC-2E718EA2A8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313BF0-1C6C-4AA5-A004-7CD7FD025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FBCAB185-4D90-4CD9-8705-A8E6871ECA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5"/>
          <a:stretch/>
        </p:blipFill>
        <p:spPr bwMode="auto">
          <a:xfrm>
            <a:off x="2485623" y="629540"/>
            <a:ext cx="7096259" cy="51622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971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5747CF-CA20-4FC2-884C-D1FF4886E6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8E65624-869A-4642-94EC-2E718EA2A8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313BF0-1C6C-4AA5-A004-7CD7FD025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21ACBEEE-4654-42BE-AE96-17CC401D41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8"/>
          <a:stretch/>
        </p:blipFill>
        <p:spPr bwMode="auto">
          <a:xfrm>
            <a:off x="2562896" y="600423"/>
            <a:ext cx="7100295" cy="51352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577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5747CF-CA20-4FC2-884C-D1FF4886E6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8E65624-869A-4642-94EC-2E718EA2A8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313BF0-1C6C-4AA5-A004-7CD7FD025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2EC8A8B7-EB09-4858-B864-F4FFA0A5DA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47" r="3850" b="2394"/>
          <a:stretch/>
        </p:blipFill>
        <p:spPr bwMode="auto">
          <a:xfrm rot="5400000">
            <a:off x="3283136" y="-258027"/>
            <a:ext cx="5295173" cy="70189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68188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5747CF-CA20-4FC2-884C-D1FF4886E6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8E65624-869A-4642-94EC-2E718EA2A8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313BF0-1C6C-4AA5-A004-7CD7FD025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FAA7A4FC-6A82-47B3-8D19-6B12A91B55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31"/>
          <a:stretch/>
        </p:blipFill>
        <p:spPr bwMode="auto">
          <a:xfrm>
            <a:off x="2305318" y="703446"/>
            <a:ext cx="7186412" cy="51671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94148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5747CF-CA20-4FC2-884C-D1FF4886E6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8E65624-869A-4642-94EC-2E718EA2A8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313BF0-1C6C-4AA5-A004-7CD7FD025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D2687A5C-C040-4F12-B978-EC214E4FED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9" t="2536"/>
          <a:stretch/>
        </p:blipFill>
        <p:spPr bwMode="auto">
          <a:xfrm rot="5400000">
            <a:off x="3427875" y="-344508"/>
            <a:ext cx="5261124" cy="71456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08359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5747CF-CA20-4FC2-884C-D1FF4886E6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8E65624-869A-4642-94EC-2E718EA2A8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313BF0-1C6C-4AA5-A004-7CD7FD025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09F680B9-AF9A-4564-B9FB-0B60FFF361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1" b="2536"/>
          <a:stretch/>
        </p:blipFill>
        <p:spPr bwMode="auto">
          <a:xfrm rot="5400000">
            <a:off x="3407793" y="-300191"/>
            <a:ext cx="5187526" cy="70318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768164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8"/>
  <p:tag name="ARTICULATE_PROJECT_OPEN" val="0"/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4498D97D0AEA34996D9274E8A874438" ma:contentTypeVersion="10" ma:contentTypeDescription="Crear nuevo documento." ma:contentTypeScope="" ma:versionID="8b33c2c937fe97581f2c367e068dbf79">
  <xsd:schema xmlns:xsd="http://www.w3.org/2001/XMLSchema" xmlns:xs="http://www.w3.org/2001/XMLSchema" xmlns:p="http://schemas.microsoft.com/office/2006/metadata/properties" xmlns:ns2="1661c5d4-783f-4c52-9690-269c0b439237" xmlns:ns3="ab375f2e-ab1c-4e2b-a0ca-8eb44b499b6e" targetNamespace="http://schemas.microsoft.com/office/2006/metadata/properties" ma:root="true" ma:fieldsID="6521be0c47404d4e288a0d85b7abc71b" ns2:_="" ns3:_="">
    <xsd:import namespace="1661c5d4-783f-4c52-9690-269c0b439237"/>
    <xsd:import namespace="ab375f2e-ab1c-4e2b-a0ca-8eb44b499b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61c5d4-783f-4c52-9690-269c0b4392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375f2e-ab1c-4e2b-a0ca-8eb44b499b6e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6DD727A-E01C-491D-ABEE-7D19526ECDC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C4694C5-4DB2-4E57-9DDE-B83FED6F2D7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661c5d4-783f-4c52-9690-269c0b439237"/>
    <ds:schemaRef ds:uri="ab375f2e-ab1c-4e2b-a0ca-8eb44b499b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4A515AD-911B-48BD-9D08-31E760D5B594}">
  <ds:schemaRefs>
    <ds:schemaRef ds:uri="1661c5d4-783f-4c52-9690-269c0b439237"/>
    <ds:schemaRef ds:uri="http://purl.org/dc/terms/"/>
    <ds:schemaRef ds:uri="http://schemas.openxmlformats.org/package/2006/metadata/core-properties"/>
    <ds:schemaRef ds:uri="http://purl.org/dc/dcmitype/"/>
    <ds:schemaRef ds:uri="ab375f2e-ab1c-4e2b-a0ca-8eb44b499b6e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Panorámica</PresentationFormat>
  <Slides>28</Slides>
  <Notes>0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29" baseType="lpstr">
      <vt:lpstr>Tema de Office</vt:lpstr>
      <vt:lpstr>Cuento: Vamos a cazar a un oso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DIEGO PINEDA</dc:creator>
  <cp:revision>2</cp:revision>
  <dcterms:created xsi:type="dcterms:W3CDTF">2020-07-22T16:37:56Z</dcterms:created>
  <dcterms:modified xsi:type="dcterms:W3CDTF">2022-08-01T14:38:00Z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5BDD922A-EB75-4CD6-A867-E234D0CD6025</vt:lpwstr>
  </property>
  <property fmtid="{D5CDD505-2E9C-101B-9397-08002B2CF9AE}" pid="3" name="ArticulatePath">
    <vt:lpwstr>Presentación1</vt:lpwstr>
  </property>
  <property fmtid="{D5CDD505-2E9C-101B-9397-08002B2CF9AE}" pid="4" name="ContentTypeId">
    <vt:lpwstr>0x01010094498D97D0AEA34996D9274E8A874438</vt:lpwstr>
  </property>
</Properties>
</file>