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62" r:id="rId2"/>
    <p:sldId id="277" r:id="rId3"/>
    <p:sldId id="263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91" r:id="rId15"/>
    <p:sldId id="288" r:id="rId16"/>
    <p:sldId id="289" r:id="rId17"/>
    <p:sldId id="290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672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EDE68BE-E026-4643-AADB-D6D96F0347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Plantilla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08600"/>
            <a:ext cx="9144000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Plantillas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333375"/>
            <a:ext cx="3770312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38925" y="1600200"/>
            <a:ext cx="2058988" cy="452596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2932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4" descr="Plantillas3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6024563"/>
            <a:ext cx="9144000" cy="83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15" descr="Plantillas5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7092950" y="88900"/>
            <a:ext cx="19621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205038"/>
            <a:ext cx="82296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Humanst521 BT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xcelencia que hace la diferenc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39963"/>
            <a:ext cx="9144000" cy="457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98" y="764704"/>
            <a:ext cx="9138657" cy="5137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95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48" y="836712"/>
            <a:ext cx="9168848" cy="515496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11560" y="5589240"/>
            <a:ext cx="70567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200" dirty="0">
                <a:solidFill>
                  <a:schemeClr val="bg1">
                    <a:lumMod val="50000"/>
                  </a:schemeClr>
                </a:solidFill>
              </a:rPr>
              <a:t>https://www.nuevamujer.com/estilo/2018/03/09/los-tacones-fueron-creados-usados-los-hombres.html</a:t>
            </a:r>
          </a:p>
        </p:txBody>
      </p:sp>
    </p:spTree>
    <p:extLst>
      <p:ext uri="{BB962C8B-B14F-4D97-AF65-F5344CB8AC3E}">
        <p14:creationId xmlns:p14="http://schemas.microsoft.com/office/powerpoint/2010/main" val="1081820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7447"/>
            <a:ext cx="9144000" cy="5140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8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92298"/>
            <a:ext cx="9144000" cy="514099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13432" y="836712"/>
            <a:ext cx="31171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dirty="0">
                <a:solidFill>
                  <a:schemeClr val="bg1"/>
                </a:solidFill>
              </a:rPr>
              <a:t>http://www.dane.gov.co/reloj/</a:t>
            </a:r>
          </a:p>
        </p:txBody>
      </p:sp>
    </p:spTree>
    <p:extLst>
      <p:ext uri="{BB962C8B-B14F-4D97-AF65-F5344CB8AC3E}">
        <p14:creationId xmlns:p14="http://schemas.microsoft.com/office/powerpoint/2010/main" val="286146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092" y="692696"/>
            <a:ext cx="9168848" cy="515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045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48" y="836712"/>
            <a:ext cx="9168848" cy="515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02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6" y="908720"/>
            <a:ext cx="9168848" cy="515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90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778674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65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848" y="764704"/>
            <a:ext cx="9168848" cy="515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03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rmatFactorySin títul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3320" y="764704"/>
            <a:ext cx="9144000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704" y="5557128"/>
            <a:ext cx="57423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dirty="0"/>
              <a:t>https://www.youtube.com/watch?v=XuCdoslk8jA</a:t>
            </a:r>
          </a:p>
        </p:txBody>
      </p:sp>
    </p:spTree>
    <p:extLst>
      <p:ext uri="{BB962C8B-B14F-4D97-AF65-F5344CB8AC3E}">
        <p14:creationId xmlns:p14="http://schemas.microsoft.com/office/powerpoint/2010/main" val="60918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41" y="836712"/>
            <a:ext cx="9122296" cy="512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47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37" y="836712"/>
            <a:ext cx="9081463" cy="510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5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704"/>
            <a:ext cx="9144000" cy="514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9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82" y="692696"/>
            <a:ext cx="9122118" cy="512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58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4703"/>
            <a:ext cx="9168796" cy="5154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237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994" y="764703"/>
            <a:ext cx="9093450" cy="5112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79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ones2014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a de Office">
      <a:majorFont>
        <a:latin typeface="Humanst521 B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Presentaciones2014</Template>
  <TotalTime>1850</TotalTime>
  <Words>10</Words>
  <Application>Microsoft Office PowerPoint</Application>
  <PresentationFormat>Presentación en pantalla (4:3)</PresentationFormat>
  <Paragraphs>3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0" baseType="lpstr">
      <vt:lpstr>Arial</vt:lpstr>
      <vt:lpstr>Humanst521 BT</vt:lpstr>
      <vt:lpstr>Presentaciones2014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Uniminuto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adelgado</dc:creator>
  <cp:lastModifiedBy>Felipe Matias</cp:lastModifiedBy>
  <cp:revision>28</cp:revision>
  <dcterms:created xsi:type="dcterms:W3CDTF">2014-02-14T16:17:38Z</dcterms:created>
  <dcterms:modified xsi:type="dcterms:W3CDTF">2018-04-23T23:10:05Z</dcterms:modified>
</cp:coreProperties>
</file>