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3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25"/>
  </p:notesMasterIdLst>
  <p:sldIdLst>
    <p:sldId id="256" r:id="rId6"/>
    <p:sldId id="272" r:id="rId7"/>
    <p:sldId id="319" r:id="rId8"/>
    <p:sldId id="345" r:id="rId9"/>
    <p:sldId id="314" r:id="rId10"/>
    <p:sldId id="325" r:id="rId11"/>
    <p:sldId id="320" r:id="rId12"/>
    <p:sldId id="282" r:id="rId13"/>
    <p:sldId id="322" r:id="rId14"/>
    <p:sldId id="324" r:id="rId15"/>
    <p:sldId id="332" r:id="rId16"/>
    <p:sldId id="323" r:id="rId17"/>
    <p:sldId id="335" r:id="rId18"/>
    <p:sldId id="337" r:id="rId19"/>
    <p:sldId id="339" r:id="rId20"/>
    <p:sldId id="346" r:id="rId21"/>
    <p:sldId id="347" r:id="rId22"/>
    <p:sldId id="340" r:id="rId23"/>
    <p:sldId id="266" r:id="rId24"/>
  </p:sldIdLst>
  <p:sldSz cx="12192000" cy="6858000"/>
  <p:notesSz cx="6858000" cy="9144000"/>
  <p:custDataLst>
    <p:tags r:id="rId26"/>
  </p:custData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LIAN ALBERTO VALENCIA CORTES" initials="JAVC" lastIdx="9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48E"/>
    <a:srgbClr val="F5AB00"/>
    <a:srgbClr val="0084C0"/>
    <a:srgbClr val="FF0066"/>
    <a:srgbClr val="CE6C8F"/>
    <a:srgbClr val="F357BB"/>
    <a:srgbClr val="E268B6"/>
    <a:srgbClr val="FF4BC3"/>
    <a:srgbClr val="FF85D6"/>
    <a:srgbClr val="7F63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338BC5-1277-C8B6-0C99-943764708300}" v="32" dt="2020-09-15T14:17:42.072"/>
    <p1510:client id="{116FA73E-96C4-5106-6165-5AB12F3D29FC}" v="1" dt="2022-08-20T13:21:42.682"/>
    <p1510:client id="{336A115C-EB62-F61A-2AC6-4FB37ABA7316}" v="3" dt="2022-08-17T22:50:46.014"/>
    <p1510:client id="{453C2DB1-EF6C-DB6E-D945-16934F147B5C}" v="1" dt="2022-03-24T15:29:37.367"/>
    <p1510:client id="{6C696F07-E702-76FD-9117-2C3EB1A10153}" v="4" dt="2020-09-17T17:09:57.675"/>
    <p1510:client id="{9E118370-919D-4CF1-0755-552D2771D2BB}" v="24" dt="2022-08-20T12:28:59.764"/>
    <p1510:client id="{C159D089-FD8C-73A0-67F8-EC600816CCAE}" v="159" dt="2020-09-09T17:41:20.333"/>
    <p1510:client id="{C48B7D12-E98E-D989-F071-79FD28C60F2B}" v="2" dt="2020-09-17T19:17:13.034"/>
  </p1510:revLst>
</p1510:revInfo>
</file>

<file path=ppt/tableStyles.xml><?xml version="1.0" encoding="utf-8"?>
<a:tblStyleLst xmlns:a="http://schemas.openxmlformats.org/drawingml/2006/main" def="{5C22544A-7EE6-4342-B048-85BDC9FD1C3A}">
  <a:tblStyle styleId="{327F97BB-C833-4FB7-BDE5-3F7075034690}" styleName="Estilo temático 2 - Énfasis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gs" Target="tags/tag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Relationship Id="rId8" Type="http://schemas.openxmlformats.org/officeDocument/2006/relationships/slide" Target="slides/slide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HERINE ANDREA ABELLA ORTEGON" userId="S::katherine.abella@uniminuto.edu::a549bd9b-ba60-41d3-af89-2b5fdb0ea03d" providerId="AD" clId="Web-{453C2DB1-EF6C-DB6E-D945-16934F147B5C}"/>
    <pc:docChg chg="">
      <pc:chgData name="KATHERINE ANDREA ABELLA ORTEGON" userId="S::katherine.abella@uniminuto.edu::a549bd9b-ba60-41d3-af89-2b5fdb0ea03d" providerId="AD" clId="Web-{453C2DB1-EF6C-DB6E-D945-16934F147B5C}" dt="2022-03-24T15:29:37.367" v="0"/>
      <pc:docMkLst>
        <pc:docMk/>
      </pc:docMkLst>
      <pc:sldChg chg="delCm">
        <pc:chgData name="KATHERINE ANDREA ABELLA ORTEGON" userId="S::katherine.abella@uniminuto.edu::a549bd9b-ba60-41d3-af89-2b5fdb0ea03d" providerId="AD" clId="Web-{453C2DB1-EF6C-DB6E-D945-16934F147B5C}" dt="2022-03-24T15:29:37.367" v="0"/>
        <pc:sldMkLst>
          <pc:docMk/>
          <pc:sldMk cId="3612988693" sldId="266"/>
        </pc:sldMkLst>
      </pc:sldChg>
    </pc:docChg>
  </pc:docChgLst>
  <pc:docChgLst>
    <pc:chgData name="JULY CAROLINA PULIDO GARZON" userId="S::july.pulido@uniminuto.edu::d4154d37-b3c1-4a54-9f2c-8357fe0b1bd8" providerId="AD" clId="Web-{AA6C9521-A790-9939-E10B-D2345E593693}"/>
    <pc:docChg chg="modSld">
      <pc:chgData name="JULY CAROLINA PULIDO GARZON" userId="S::july.pulido@uniminuto.edu::d4154d37-b3c1-4a54-9f2c-8357fe0b1bd8" providerId="AD" clId="Web-{AA6C9521-A790-9939-E10B-D2345E593693}" dt="2022-08-31T19:43:56.215" v="7" actId="1076"/>
      <pc:docMkLst>
        <pc:docMk/>
      </pc:docMkLst>
      <pc:sldChg chg="modSp">
        <pc:chgData name="JULY CAROLINA PULIDO GARZON" userId="S::july.pulido@uniminuto.edu::d4154d37-b3c1-4a54-9f2c-8357fe0b1bd8" providerId="AD" clId="Web-{AA6C9521-A790-9939-E10B-D2345E593693}" dt="2022-08-31T19:43:56.215" v="7" actId="1076"/>
        <pc:sldMkLst>
          <pc:docMk/>
          <pc:sldMk cId="519689398" sldId="337"/>
        </pc:sldMkLst>
        <pc:graphicFrameChg chg="mod">
          <ac:chgData name="JULY CAROLINA PULIDO GARZON" userId="S::july.pulido@uniminuto.edu::d4154d37-b3c1-4a54-9f2c-8357fe0b1bd8" providerId="AD" clId="Web-{AA6C9521-A790-9939-E10B-D2345E593693}" dt="2022-08-31T19:43:56.215" v="7" actId="1076"/>
          <ac:graphicFrameMkLst>
            <pc:docMk/>
            <pc:sldMk cId="519689398" sldId="337"/>
            <ac:graphicFrameMk id="6" creationId="{00000000-0000-0000-0000-000000000000}"/>
          </ac:graphicFrameMkLst>
        </pc:graphicFrameChg>
      </pc:sldChg>
    </pc:docChg>
  </pc:docChgLst>
  <pc:docChgLst>
    <pc:chgData name="DANIELA  BECERRA CASTIBLANCO" userId="S::daniela.becerra@uniminuto.edu::0f37fd89-bdf6-454e-8333-fca527489579" providerId="AD" clId="Web-{116FA73E-96C4-5106-6165-5AB12F3D29FC}"/>
    <pc:docChg chg="delSld">
      <pc:chgData name="DANIELA  BECERRA CASTIBLANCO" userId="S::daniela.becerra@uniminuto.edu::0f37fd89-bdf6-454e-8333-fca527489579" providerId="AD" clId="Web-{116FA73E-96C4-5106-6165-5AB12F3D29FC}" dt="2022-08-20T13:21:42.682" v="0"/>
      <pc:docMkLst>
        <pc:docMk/>
      </pc:docMkLst>
      <pc:sldChg chg="del">
        <pc:chgData name="DANIELA  BECERRA CASTIBLANCO" userId="S::daniela.becerra@uniminuto.edu::0f37fd89-bdf6-454e-8333-fca527489579" providerId="AD" clId="Web-{116FA73E-96C4-5106-6165-5AB12F3D29FC}" dt="2022-08-20T13:21:42.682" v="0"/>
        <pc:sldMkLst>
          <pc:docMk/>
          <pc:sldMk cId="783158171" sldId="348"/>
        </pc:sldMkLst>
      </pc:sldChg>
    </pc:docChg>
  </pc:docChgLst>
  <pc:docChgLst>
    <pc:chgData name="KATHERINE ANDREA ABELLA ORTEGON" userId="S::katherine.abella@uniminuto.edu::a549bd9b-ba60-41d3-af89-2b5fdb0ea03d" providerId="AD" clId="Web-{336A115C-EB62-F61A-2AC6-4FB37ABA7316}"/>
    <pc:docChg chg="delSld">
      <pc:chgData name="KATHERINE ANDREA ABELLA ORTEGON" userId="S::katherine.abella@uniminuto.edu::a549bd9b-ba60-41d3-af89-2b5fdb0ea03d" providerId="AD" clId="Web-{336A115C-EB62-F61A-2AC6-4FB37ABA7316}" dt="2022-08-17T22:50:46.014" v="2"/>
      <pc:docMkLst>
        <pc:docMk/>
      </pc:docMkLst>
      <pc:sldChg chg="del">
        <pc:chgData name="KATHERINE ANDREA ABELLA ORTEGON" userId="S::katherine.abella@uniminuto.edu::a549bd9b-ba60-41d3-af89-2b5fdb0ea03d" providerId="AD" clId="Web-{336A115C-EB62-F61A-2AC6-4FB37ABA7316}" dt="2022-08-17T22:50:46.014" v="2"/>
        <pc:sldMkLst>
          <pc:docMk/>
          <pc:sldMk cId="1252030969" sldId="341"/>
        </pc:sldMkLst>
      </pc:sldChg>
      <pc:sldChg chg="del">
        <pc:chgData name="KATHERINE ANDREA ABELLA ORTEGON" userId="S::katherine.abella@uniminuto.edu::a549bd9b-ba60-41d3-af89-2b5fdb0ea03d" providerId="AD" clId="Web-{336A115C-EB62-F61A-2AC6-4FB37ABA7316}" dt="2022-08-17T22:50:42.576" v="0"/>
        <pc:sldMkLst>
          <pc:docMk/>
          <pc:sldMk cId="1407084448" sldId="343"/>
        </pc:sldMkLst>
      </pc:sldChg>
      <pc:sldChg chg="del">
        <pc:chgData name="KATHERINE ANDREA ABELLA ORTEGON" userId="S::katherine.abella@uniminuto.edu::a549bd9b-ba60-41d3-af89-2b5fdb0ea03d" providerId="AD" clId="Web-{336A115C-EB62-F61A-2AC6-4FB37ABA7316}" dt="2022-08-17T22:50:45.076" v="1"/>
        <pc:sldMkLst>
          <pc:docMk/>
          <pc:sldMk cId="2122183106" sldId="344"/>
        </pc:sldMkLst>
      </pc:sldChg>
    </pc:docChg>
  </pc:docChgLst>
  <pc:docChgLst>
    <pc:chgData name="DANIELA  BECERRA CASTIBLANCO" userId="S::daniela.becerra@uniminuto.edu::0f37fd89-bdf6-454e-8333-fca527489579" providerId="AD" clId="Web-{9E118370-919D-4CF1-0755-552D2771D2BB}"/>
    <pc:docChg chg="addSld modSld">
      <pc:chgData name="DANIELA  BECERRA CASTIBLANCO" userId="S::daniela.becerra@uniminuto.edu::0f37fd89-bdf6-454e-8333-fca527489579" providerId="AD" clId="Web-{9E118370-919D-4CF1-0755-552D2771D2BB}" dt="2022-08-20T12:28:59.764" v="21" actId="14100"/>
      <pc:docMkLst>
        <pc:docMk/>
      </pc:docMkLst>
      <pc:sldChg chg="addSp delSp modSp new">
        <pc:chgData name="DANIELA  BECERRA CASTIBLANCO" userId="S::daniela.becerra@uniminuto.edu::0f37fd89-bdf6-454e-8333-fca527489579" providerId="AD" clId="Web-{9E118370-919D-4CF1-0755-552D2771D2BB}" dt="2022-08-20T12:28:59.764" v="21" actId="14100"/>
        <pc:sldMkLst>
          <pc:docMk/>
          <pc:sldMk cId="783158171" sldId="348"/>
        </pc:sldMkLst>
        <pc:spChg chg="del">
          <ac:chgData name="DANIELA  BECERRA CASTIBLANCO" userId="S::daniela.becerra@uniminuto.edu::0f37fd89-bdf6-454e-8333-fca527489579" providerId="AD" clId="Web-{9E118370-919D-4CF1-0755-552D2771D2BB}" dt="2022-08-20T12:24:24.135" v="2"/>
          <ac:spMkLst>
            <pc:docMk/>
            <pc:sldMk cId="783158171" sldId="348"/>
            <ac:spMk id="2" creationId="{11DE0326-E5B7-C06F-5967-83EE0D152391}"/>
          </ac:spMkLst>
        </pc:spChg>
        <pc:spChg chg="del">
          <ac:chgData name="DANIELA  BECERRA CASTIBLANCO" userId="S::daniela.becerra@uniminuto.edu::0f37fd89-bdf6-454e-8333-fca527489579" providerId="AD" clId="Web-{9E118370-919D-4CF1-0755-552D2771D2BB}" dt="2022-08-20T12:24:19.275" v="1"/>
          <ac:spMkLst>
            <pc:docMk/>
            <pc:sldMk cId="783158171" sldId="348"/>
            <ac:spMk id="3" creationId="{5A79A97B-EAC2-0FE3-0367-7863C53A128C}"/>
          </ac:spMkLst>
        </pc:spChg>
        <pc:picChg chg="add del mod">
          <ac:chgData name="DANIELA  BECERRA CASTIBLANCO" userId="S::daniela.becerra@uniminuto.edu::0f37fd89-bdf6-454e-8333-fca527489579" providerId="AD" clId="Web-{9E118370-919D-4CF1-0755-552D2771D2BB}" dt="2022-08-20T12:24:52.213" v="6"/>
          <ac:picMkLst>
            <pc:docMk/>
            <pc:sldMk cId="783158171" sldId="348"/>
            <ac:picMk id="4" creationId="{51384BD4-242A-2E51-F667-8500EB45D9F3}"/>
          </ac:picMkLst>
        </pc:picChg>
        <pc:picChg chg="add del mod">
          <ac:chgData name="DANIELA  BECERRA CASTIBLANCO" userId="S::daniela.becerra@uniminuto.edu::0f37fd89-bdf6-454e-8333-fca527489579" providerId="AD" clId="Web-{9E118370-919D-4CF1-0755-552D2771D2BB}" dt="2022-08-20T12:28:48.279" v="16"/>
          <ac:picMkLst>
            <pc:docMk/>
            <pc:sldMk cId="783158171" sldId="348"/>
            <ac:picMk id="5" creationId="{E027F6B9-B2B1-ECE8-20C9-AC5FF96F8D61}"/>
          </ac:picMkLst>
        </pc:picChg>
        <pc:picChg chg="add mod">
          <ac:chgData name="DANIELA  BECERRA CASTIBLANCO" userId="S::daniela.becerra@uniminuto.edu::0f37fd89-bdf6-454e-8333-fca527489579" providerId="AD" clId="Web-{9E118370-919D-4CF1-0755-552D2771D2BB}" dt="2022-08-20T12:28:59.764" v="21" actId="14100"/>
          <ac:picMkLst>
            <pc:docMk/>
            <pc:sldMk cId="783158171" sldId="348"/>
            <ac:picMk id="6" creationId="{3D9957A4-4621-190A-0F5A-084D3EB60210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B88CB7D-E4A3-4790-8A1E-54A6FB49740E}" type="doc">
      <dgm:prSet loTypeId="urn:microsoft.com/office/officeart/2009/layout/CircleArrowProcess" loCatId="process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82911FC2-351F-4009-BE7D-D6BF29B6C0F4}">
      <dgm:prSet phldrT="[Texto]" custT="1"/>
      <dgm:spPr/>
      <dgm:t>
        <a:bodyPr/>
        <a:lstStyle/>
        <a:p>
          <a:r>
            <a:rPr lang="es-CO" sz="2000"/>
            <a:t>procesos del pensamiento humano</a:t>
          </a:r>
          <a:endParaRPr lang="es-ES" sz="2000"/>
        </a:p>
      </dgm:t>
    </dgm:pt>
    <dgm:pt modelId="{56EFB98C-16C8-4F57-8384-B603823E3A36}" type="parTrans" cxnId="{8E80D57D-F343-45BC-AAB8-163ED795C8E8}">
      <dgm:prSet/>
      <dgm:spPr/>
      <dgm:t>
        <a:bodyPr/>
        <a:lstStyle/>
        <a:p>
          <a:endParaRPr lang="es-ES"/>
        </a:p>
      </dgm:t>
    </dgm:pt>
    <dgm:pt modelId="{DEE8EE5C-6FDB-444D-9975-5FE627E846EE}" type="sibTrans" cxnId="{8E80D57D-F343-45BC-AAB8-163ED795C8E8}">
      <dgm:prSet/>
      <dgm:spPr/>
      <dgm:t>
        <a:bodyPr/>
        <a:lstStyle/>
        <a:p>
          <a:endParaRPr lang="es-ES"/>
        </a:p>
      </dgm:t>
    </dgm:pt>
    <dgm:pt modelId="{50D3CB6A-B79E-4E55-8331-586B30408BC7}">
      <dgm:prSet phldrT="[Texto]" custT="1"/>
      <dgm:spPr/>
      <dgm:t>
        <a:bodyPr/>
        <a:lstStyle/>
        <a:p>
          <a:r>
            <a:rPr lang="es-CO" sz="2000" i="1"/>
            <a:t>  formulación y resolución de problemas</a:t>
          </a:r>
          <a:endParaRPr lang="es-ES" sz="1800"/>
        </a:p>
      </dgm:t>
    </dgm:pt>
    <dgm:pt modelId="{987DFD99-AB4A-4351-9D31-AC800CE79A41}" type="parTrans" cxnId="{B8D8A606-6CF7-4601-8C4E-EA2AC0398E23}">
      <dgm:prSet/>
      <dgm:spPr/>
      <dgm:t>
        <a:bodyPr/>
        <a:lstStyle/>
        <a:p>
          <a:endParaRPr lang="es-ES"/>
        </a:p>
      </dgm:t>
    </dgm:pt>
    <dgm:pt modelId="{A084B1CD-5562-45C2-A39A-6EA5839E433A}" type="sibTrans" cxnId="{B8D8A606-6CF7-4601-8C4E-EA2AC0398E23}">
      <dgm:prSet/>
      <dgm:spPr/>
      <dgm:t>
        <a:bodyPr/>
        <a:lstStyle/>
        <a:p>
          <a:endParaRPr lang="es-ES"/>
        </a:p>
      </dgm:t>
    </dgm:pt>
    <dgm:pt modelId="{621DBEF8-307D-4151-8106-9736358C21D2}">
      <dgm:prSet phldrT="[Texto]" custT="1"/>
      <dgm:spPr/>
      <dgm:t>
        <a:bodyPr/>
        <a:lstStyle/>
        <a:p>
          <a:r>
            <a:rPr lang="es-CO" sz="2000" i="1"/>
            <a:t>agente de procesamiento</a:t>
          </a:r>
          <a:r>
            <a:rPr lang="es-CO" sz="2000"/>
            <a:t> de información</a:t>
          </a:r>
          <a:endParaRPr lang="es-ES" sz="2000"/>
        </a:p>
      </dgm:t>
    </dgm:pt>
    <dgm:pt modelId="{0D08A55E-6DCE-4FF3-B6C5-CF21F55188FF}" type="parTrans" cxnId="{391BBE78-1D16-4B52-8195-6A623B1F73D3}">
      <dgm:prSet/>
      <dgm:spPr/>
      <dgm:t>
        <a:bodyPr/>
        <a:lstStyle/>
        <a:p>
          <a:endParaRPr lang="es-ES"/>
        </a:p>
      </dgm:t>
    </dgm:pt>
    <dgm:pt modelId="{3CB691EE-D90B-49AE-9ACC-FE0B5ECF609C}" type="sibTrans" cxnId="{391BBE78-1D16-4B52-8195-6A623B1F73D3}">
      <dgm:prSet/>
      <dgm:spPr/>
      <dgm:t>
        <a:bodyPr/>
        <a:lstStyle/>
        <a:p>
          <a:endParaRPr lang="es-ES"/>
        </a:p>
      </dgm:t>
    </dgm:pt>
    <dgm:pt modelId="{4A70F555-DB94-49AF-BFA9-3EF172003637}" type="pres">
      <dgm:prSet presAssocID="{CB88CB7D-E4A3-4790-8A1E-54A6FB49740E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8599C71A-29F6-4F27-BD5B-32EC75363107}" type="pres">
      <dgm:prSet presAssocID="{82911FC2-351F-4009-BE7D-D6BF29B6C0F4}" presName="Accent1" presStyleCnt="0"/>
      <dgm:spPr/>
    </dgm:pt>
    <dgm:pt modelId="{48ED359E-8027-47F6-A4E1-D92266B8F525}" type="pres">
      <dgm:prSet presAssocID="{82911FC2-351F-4009-BE7D-D6BF29B6C0F4}" presName="Accent" presStyleLbl="node1" presStyleIdx="0" presStyleCnt="3"/>
      <dgm:spPr/>
    </dgm:pt>
    <dgm:pt modelId="{35D0EC9A-9EA7-42B6-9A75-BB8753878A18}" type="pres">
      <dgm:prSet presAssocID="{82911FC2-351F-4009-BE7D-D6BF29B6C0F4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</dgm:pt>
    <dgm:pt modelId="{CA940812-A0B7-4A02-818D-DE27355E4F07}" type="pres">
      <dgm:prSet presAssocID="{50D3CB6A-B79E-4E55-8331-586B30408BC7}" presName="Accent2" presStyleCnt="0"/>
      <dgm:spPr/>
    </dgm:pt>
    <dgm:pt modelId="{356C1D76-4F05-4F6B-A55E-5ECBD4D3A777}" type="pres">
      <dgm:prSet presAssocID="{50D3CB6A-B79E-4E55-8331-586B30408BC7}" presName="Accent" presStyleLbl="node1" presStyleIdx="1" presStyleCnt="3"/>
      <dgm:spPr/>
    </dgm:pt>
    <dgm:pt modelId="{531D7644-4C9B-4352-8637-054892F20BDF}" type="pres">
      <dgm:prSet presAssocID="{50D3CB6A-B79E-4E55-8331-586B30408BC7}" presName="Parent2" presStyleLbl="revTx" presStyleIdx="1" presStyleCnt="3" custScaleX="121165" custScaleY="145077" custLinFactNeighborX="-650" custLinFactNeighborY="-3767">
        <dgm:presLayoutVars>
          <dgm:chMax val="1"/>
          <dgm:chPref val="1"/>
          <dgm:bulletEnabled val="1"/>
        </dgm:presLayoutVars>
      </dgm:prSet>
      <dgm:spPr/>
    </dgm:pt>
    <dgm:pt modelId="{55AA2CEA-A194-459C-A425-B50393AD1C0E}" type="pres">
      <dgm:prSet presAssocID="{621DBEF8-307D-4151-8106-9736358C21D2}" presName="Accent3" presStyleCnt="0"/>
      <dgm:spPr/>
    </dgm:pt>
    <dgm:pt modelId="{E3BB1D57-CB03-40D8-997B-7EF633FA6C4B}" type="pres">
      <dgm:prSet presAssocID="{621DBEF8-307D-4151-8106-9736358C21D2}" presName="Accent" presStyleLbl="node1" presStyleIdx="2" presStyleCnt="3"/>
      <dgm:spPr/>
    </dgm:pt>
    <dgm:pt modelId="{799FFD30-59B5-447E-B696-625658B1DF0C}" type="pres">
      <dgm:prSet presAssocID="{621DBEF8-307D-4151-8106-9736358C21D2}" presName="Parent3" presStyleLbl="revTx" presStyleIdx="2" presStyleCnt="3" custScaleX="114345" custScaleY="140231" custLinFactNeighborX="0" custLinFactNeighborY="-10818">
        <dgm:presLayoutVars>
          <dgm:chMax val="1"/>
          <dgm:chPref val="1"/>
          <dgm:bulletEnabled val="1"/>
        </dgm:presLayoutVars>
      </dgm:prSet>
      <dgm:spPr/>
    </dgm:pt>
  </dgm:ptLst>
  <dgm:cxnLst>
    <dgm:cxn modelId="{B8D8A606-6CF7-4601-8C4E-EA2AC0398E23}" srcId="{CB88CB7D-E4A3-4790-8A1E-54A6FB49740E}" destId="{50D3CB6A-B79E-4E55-8331-586B30408BC7}" srcOrd="1" destOrd="0" parTransId="{987DFD99-AB4A-4351-9D31-AC800CE79A41}" sibTransId="{A084B1CD-5562-45C2-A39A-6EA5839E433A}"/>
    <dgm:cxn modelId="{A7A73407-F2EA-40C6-AA9F-3D7F8117AF86}" type="presOf" srcId="{50D3CB6A-B79E-4E55-8331-586B30408BC7}" destId="{531D7644-4C9B-4352-8637-054892F20BDF}" srcOrd="0" destOrd="0" presId="urn:microsoft.com/office/officeart/2009/layout/CircleArrowProcess"/>
    <dgm:cxn modelId="{A447A449-19F5-4B2A-B29C-E12634802819}" type="presOf" srcId="{CB88CB7D-E4A3-4790-8A1E-54A6FB49740E}" destId="{4A70F555-DB94-49AF-BFA9-3EF172003637}" srcOrd="0" destOrd="0" presId="urn:microsoft.com/office/officeart/2009/layout/CircleArrowProcess"/>
    <dgm:cxn modelId="{D65BE055-C401-4748-A708-34AF562552A3}" type="presOf" srcId="{82911FC2-351F-4009-BE7D-D6BF29B6C0F4}" destId="{35D0EC9A-9EA7-42B6-9A75-BB8753878A18}" srcOrd="0" destOrd="0" presId="urn:microsoft.com/office/officeart/2009/layout/CircleArrowProcess"/>
    <dgm:cxn modelId="{391BBE78-1D16-4B52-8195-6A623B1F73D3}" srcId="{CB88CB7D-E4A3-4790-8A1E-54A6FB49740E}" destId="{621DBEF8-307D-4151-8106-9736358C21D2}" srcOrd="2" destOrd="0" parTransId="{0D08A55E-6DCE-4FF3-B6C5-CF21F55188FF}" sibTransId="{3CB691EE-D90B-49AE-9ACC-FE0B5ECF609C}"/>
    <dgm:cxn modelId="{8E80D57D-F343-45BC-AAB8-163ED795C8E8}" srcId="{CB88CB7D-E4A3-4790-8A1E-54A6FB49740E}" destId="{82911FC2-351F-4009-BE7D-D6BF29B6C0F4}" srcOrd="0" destOrd="0" parTransId="{56EFB98C-16C8-4F57-8384-B603823E3A36}" sibTransId="{DEE8EE5C-6FDB-444D-9975-5FE627E846EE}"/>
    <dgm:cxn modelId="{507D70A4-C573-4572-9F11-6691950151B0}" type="presOf" srcId="{621DBEF8-307D-4151-8106-9736358C21D2}" destId="{799FFD30-59B5-447E-B696-625658B1DF0C}" srcOrd="0" destOrd="0" presId="urn:microsoft.com/office/officeart/2009/layout/CircleArrowProcess"/>
    <dgm:cxn modelId="{60E166AB-E018-4106-BAD6-2CFC26CEA192}" type="presParOf" srcId="{4A70F555-DB94-49AF-BFA9-3EF172003637}" destId="{8599C71A-29F6-4F27-BD5B-32EC75363107}" srcOrd="0" destOrd="0" presId="urn:microsoft.com/office/officeart/2009/layout/CircleArrowProcess"/>
    <dgm:cxn modelId="{0239A757-36DC-49C9-BAFD-4BC271AEACEB}" type="presParOf" srcId="{8599C71A-29F6-4F27-BD5B-32EC75363107}" destId="{48ED359E-8027-47F6-A4E1-D92266B8F525}" srcOrd="0" destOrd="0" presId="urn:microsoft.com/office/officeart/2009/layout/CircleArrowProcess"/>
    <dgm:cxn modelId="{7998E2BD-E15B-4CDE-9CD4-5AEDA1CF77E2}" type="presParOf" srcId="{4A70F555-DB94-49AF-BFA9-3EF172003637}" destId="{35D0EC9A-9EA7-42B6-9A75-BB8753878A18}" srcOrd="1" destOrd="0" presId="urn:microsoft.com/office/officeart/2009/layout/CircleArrowProcess"/>
    <dgm:cxn modelId="{2C494A54-4A10-4A7C-AB4C-12C59297FD42}" type="presParOf" srcId="{4A70F555-DB94-49AF-BFA9-3EF172003637}" destId="{CA940812-A0B7-4A02-818D-DE27355E4F07}" srcOrd="2" destOrd="0" presId="urn:microsoft.com/office/officeart/2009/layout/CircleArrowProcess"/>
    <dgm:cxn modelId="{909C320F-F96A-4842-9C05-E83E46AB652C}" type="presParOf" srcId="{CA940812-A0B7-4A02-818D-DE27355E4F07}" destId="{356C1D76-4F05-4F6B-A55E-5ECBD4D3A777}" srcOrd="0" destOrd="0" presId="urn:microsoft.com/office/officeart/2009/layout/CircleArrowProcess"/>
    <dgm:cxn modelId="{9578A1A0-D14B-460B-9737-082CC9CD912A}" type="presParOf" srcId="{4A70F555-DB94-49AF-BFA9-3EF172003637}" destId="{531D7644-4C9B-4352-8637-054892F20BDF}" srcOrd="3" destOrd="0" presId="urn:microsoft.com/office/officeart/2009/layout/CircleArrowProcess"/>
    <dgm:cxn modelId="{83FFCD81-F5A6-46D3-ABF4-41F3472C3111}" type="presParOf" srcId="{4A70F555-DB94-49AF-BFA9-3EF172003637}" destId="{55AA2CEA-A194-459C-A425-B50393AD1C0E}" srcOrd="4" destOrd="0" presId="urn:microsoft.com/office/officeart/2009/layout/CircleArrowProcess"/>
    <dgm:cxn modelId="{68AF37FF-17C8-436C-8DB9-35BD481DBEE4}" type="presParOf" srcId="{55AA2CEA-A194-459C-A425-B50393AD1C0E}" destId="{E3BB1D57-CB03-40D8-997B-7EF633FA6C4B}" srcOrd="0" destOrd="0" presId="urn:microsoft.com/office/officeart/2009/layout/CircleArrowProcess"/>
    <dgm:cxn modelId="{81AA15FC-5F50-4464-800A-A739D0D80FA2}" type="presParOf" srcId="{4A70F555-DB94-49AF-BFA9-3EF172003637}" destId="{799FFD30-59B5-447E-B696-625658B1DF0C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7AADDF5-3CA4-4692-8379-DF1FA2FA10E0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5D60D60D-1294-437B-B59F-0B3F38783CEF}">
      <dgm:prSet phldrT="[Texto]" custT="1"/>
      <dgm:spPr/>
      <dgm:t>
        <a:bodyPr/>
        <a:lstStyle/>
        <a:p>
          <a:r>
            <a:rPr lang="es-CO" sz="2000" b="1"/>
            <a:t>NO UTILIZAN</a:t>
          </a:r>
        </a:p>
      </dgm:t>
    </dgm:pt>
    <dgm:pt modelId="{463E7063-CC16-41DC-B451-772F84FF4D12}" type="parTrans" cxnId="{BCE1E56D-CD64-471C-9D0D-D22DF7771900}">
      <dgm:prSet/>
      <dgm:spPr/>
      <dgm:t>
        <a:bodyPr/>
        <a:lstStyle/>
        <a:p>
          <a:endParaRPr lang="es-ES"/>
        </a:p>
      </dgm:t>
    </dgm:pt>
    <dgm:pt modelId="{4569C9C2-42DB-4E8F-BFFF-D675C8F8FD9A}" type="sibTrans" cxnId="{BCE1E56D-CD64-471C-9D0D-D22DF7771900}">
      <dgm:prSet/>
      <dgm:spPr/>
      <dgm:t>
        <a:bodyPr/>
        <a:lstStyle/>
        <a:p>
          <a:endParaRPr lang="es-ES"/>
        </a:p>
      </dgm:t>
    </dgm:pt>
    <dgm:pt modelId="{097FD566-3339-4F13-85F0-172ABEBEB5EC}">
      <dgm:prSet phldrT="[Texto]" custT="1"/>
      <dgm:spPr/>
      <dgm:t>
        <a:bodyPr/>
        <a:lstStyle/>
        <a:p>
          <a:r>
            <a:rPr lang="es-CO" sz="2400"/>
            <a:t>computadoras</a:t>
          </a:r>
          <a:endParaRPr lang="es-ES" sz="1900"/>
        </a:p>
      </dgm:t>
    </dgm:pt>
    <dgm:pt modelId="{F8F94510-3407-40BB-9503-6000AB595E8B}" type="parTrans" cxnId="{B012259E-41D3-4B65-8BFE-EE0F1CAA8EC2}">
      <dgm:prSet/>
      <dgm:spPr/>
      <dgm:t>
        <a:bodyPr/>
        <a:lstStyle/>
        <a:p>
          <a:endParaRPr lang="es-ES"/>
        </a:p>
      </dgm:t>
    </dgm:pt>
    <dgm:pt modelId="{D956D801-E346-4FCC-831C-58519F98CD0A}" type="sibTrans" cxnId="{B012259E-41D3-4B65-8BFE-EE0F1CAA8EC2}">
      <dgm:prSet/>
      <dgm:spPr/>
      <dgm:t>
        <a:bodyPr/>
        <a:lstStyle/>
        <a:p>
          <a:endParaRPr lang="es-ES"/>
        </a:p>
      </dgm:t>
    </dgm:pt>
    <dgm:pt modelId="{FEF2E883-CE29-4DFA-8230-54648B34C7DF}">
      <dgm:prSet phldrT="[Texto]"/>
      <dgm:spPr/>
      <dgm:t>
        <a:bodyPr/>
        <a:lstStyle/>
        <a:p>
          <a:r>
            <a:rPr lang="es-ES" b="1"/>
            <a:t>SENTIDO DE DESAFÍO</a:t>
          </a:r>
        </a:p>
      </dgm:t>
    </dgm:pt>
    <dgm:pt modelId="{AAEABD00-AC0F-4763-AE69-61A4B9FCB629}" type="parTrans" cxnId="{D4BDF704-99C6-4A4E-904D-FE6F69147AEB}">
      <dgm:prSet/>
      <dgm:spPr/>
      <dgm:t>
        <a:bodyPr/>
        <a:lstStyle/>
        <a:p>
          <a:endParaRPr lang="es-ES"/>
        </a:p>
      </dgm:t>
    </dgm:pt>
    <dgm:pt modelId="{E33A4843-3A8F-42BF-B439-1B4492DC74F8}" type="sibTrans" cxnId="{D4BDF704-99C6-4A4E-904D-FE6F69147AEB}">
      <dgm:prSet/>
      <dgm:spPr/>
      <dgm:t>
        <a:bodyPr/>
        <a:lstStyle/>
        <a:p>
          <a:endParaRPr lang="es-ES"/>
        </a:p>
      </dgm:t>
    </dgm:pt>
    <dgm:pt modelId="{34946730-8917-4A70-A53B-D29A19427661}">
      <dgm:prSet phldrT="[Texto]"/>
      <dgm:spPr/>
      <dgm:t>
        <a:bodyPr/>
        <a:lstStyle/>
        <a:p>
          <a:pPr algn="ctr"/>
          <a:r>
            <a:rPr lang="es-ES" b="1"/>
            <a:t>CARACTERÍSTICAS DE LAS ACTIVIDADES DESCONECTADAS</a:t>
          </a:r>
        </a:p>
      </dgm:t>
    </dgm:pt>
    <dgm:pt modelId="{C169A67B-47BE-425F-9047-679BE96C31DA}" type="parTrans" cxnId="{40234B4F-E6B8-4573-AD53-8E2582D130A9}">
      <dgm:prSet/>
      <dgm:spPr/>
      <dgm:t>
        <a:bodyPr/>
        <a:lstStyle/>
        <a:p>
          <a:endParaRPr lang="es-ES"/>
        </a:p>
      </dgm:t>
    </dgm:pt>
    <dgm:pt modelId="{AF2D78A3-B8BF-4F86-9CF4-3205D4DF5F7F}" type="sibTrans" cxnId="{40234B4F-E6B8-4573-AD53-8E2582D130A9}">
      <dgm:prSet/>
      <dgm:spPr/>
      <dgm:t>
        <a:bodyPr/>
        <a:lstStyle/>
        <a:p>
          <a:endParaRPr lang="es-ES"/>
        </a:p>
      </dgm:t>
    </dgm:pt>
    <dgm:pt modelId="{D571D808-CDA1-4555-BFDE-E6D96062E481}">
      <dgm:prSet phldrT="[Texto]" custT="1"/>
      <dgm:spPr/>
      <dgm:t>
        <a:bodyPr/>
        <a:lstStyle/>
        <a:p>
          <a:endParaRPr lang="es-ES" sz="1600" b="1"/>
        </a:p>
        <a:p>
          <a:r>
            <a:rPr lang="es-ES" sz="1600" b="1"/>
            <a:t>ELEMENTOS DE TRABAJO MANUAL O CORPORAL</a:t>
          </a:r>
        </a:p>
        <a:p>
          <a:endParaRPr lang="es-ES" sz="1300" b="1"/>
        </a:p>
      </dgm:t>
    </dgm:pt>
    <dgm:pt modelId="{FE0F68D8-4DC0-4BBA-9CBC-7C0181B55EBB}" type="parTrans" cxnId="{E82ADB27-D310-4DAE-9761-35D39CF3EDD2}">
      <dgm:prSet/>
      <dgm:spPr/>
      <dgm:t>
        <a:bodyPr/>
        <a:lstStyle/>
        <a:p>
          <a:endParaRPr lang="es-ES"/>
        </a:p>
      </dgm:t>
    </dgm:pt>
    <dgm:pt modelId="{7DED86E9-B1C5-43A2-9411-38E74A24BCF0}" type="sibTrans" cxnId="{E82ADB27-D310-4DAE-9761-35D39CF3EDD2}">
      <dgm:prSet/>
      <dgm:spPr/>
      <dgm:t>
        <a:bodyPr/>
        <a:lstStyle/>
        <a:p>
          <a:endParaRPr lang="es-ES"/>
        </a:p>
      </dgm:t>
    </dgm:pt>
    <dgm:pt modelId="{CE471664-7BDE-4335-A3EC-96AD70E8F2EB}">
      <dgm:prSet phldrT="[Texto]"/>
      <dgm:spPr/>
      <dgm:t>
        <a:bodyPr/>
        <a:lstStyle/>
        <a:p>
          <a:endParaRPr lang="es-ES"/>
        </a:p>
      </dgm:t>
    </dgm:pt>
    <dgm:pt modelId="{C62B9D93-FBFD-4985-9DD2-96F2F2B8CA3D}" type="parTrans" cxnId="{8EFB27D4-8145-405F-8ECE-C5785973B463}">
      <dgm:prSet/>
      <dgm:spPr/>
      <dgm:t>
        <a:bodyPr/>
        <a:lstStyle/>
        <a:p>
          <a:endParaRPr lang="es-ES"/>
        </a:p>
      </dgm:t>
    </dgm:pt>
    <dgm:pt modelId="{220CE6B1-B559-4E82-9F47-5DFB4A75268E}" type="sibTrans" cxnId="{8EFB27D4-8145-405F-8ECE-C5785973B463}">
      <dgm:prSet/>
      <dgm:spPr/>
      <dgm:t>
        <a:bodyPr/>
        <a:lstStyle/>
        <a:p>
          <a:endParaRPr lang="es-ES"/>
        </a:p>
      </dgm:t>
    </dgm:pt>
    <dgm:pt modelId="{95340AA0-C1B0-4770-8B9C-7DD5EE4EF439}" type="pres">
      <dgm:prSet presAssocID="{47AADDF5-3CA4-4692-8379-DF1FA2FA10E0}" presName="Name0" presStyleCnt="0">
        <dgm:presLayoutVars>
          <dgm:chMax/>
          <dgm:chPref/>
          <dgm:dir/>
          <dgm:animLvl val="lvl"/>
        </dgm:presLayoutVars>
      </dgm:prSet>
      <dgm:spPr/>
    </dgm:pt>
    <dgm:pt modelId="{61AC4E45-D2B0-4C97-9338-1DCCF9238C2E}" type="pres">
      <dgm:prSet presAssocID="{5D60D60D-1294-437B-B59F-0B3F38783CEF}" presName="composite" presStyleCnt="0"/>
      <dgm:spPr/>
    </dgm:pt>
    <dgm:pt modelId="{4EF9CBF5-8EA4-491F-B774-831DC9DA253E}" type="pres">
      <dgm:prSet presAssocID="{5D60D60D-1294-437B-B59F-0B3F38783CEF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</dgm:pt>
    <dgm:pt modelId="{8C8F701B-4588-42CC-88E0-26F52496D259}" type="pres">
      <dgm:prSet presAssocID="{5D60D60D-1294-437B-B59F-0B3F38783CEF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E61D2F4C-4194-470C-BF2B-A20BFD4FAC5B}" type="pres">
      <dgm:prSet presAssocID="{5D60D60D-1294-437B-B59F-0B3F38783CEF}" presName="BalanceSpacing" presStyleCnt="0"/>
      <dgm:spPr/>
    </dgm:pt>
    <dgm:pt modelId="{A004F6F3-4B96-4EEB-BB7A-F0F0A620CFD2}" type="pres">
      <dgm:prSet presAssocID="{5D60D60D-1294-437B-B59F-0B3F38783CEF}" presName="BalanceSpacing1" presStyleCnt="0"/>
      <dgm:spPr/>
    </dgm:pt>
    <dgm:pt modelId="{7F7A4588-70B9-4B41-A8AA-4CDC0DA510C0}" type="pres">
      <dgm:prSet presAssocID="{4569C9C2-42DB-4E8F-BFFF-D675C8F8FD9A}" presName="Accent1Text" presStyleLbl="node1" presStyleIdx="1" presStyleCnt="6"/>
      <dgm:spPr/>
    </dgm:pt>
    <dgm:pt modelId="{BA8DB9BC-796D-4F0C-822A-8D179AEF3E74}" type="pres">
      <dgm:prSet presAssocID="{4569C9C2-42DB-4E8F-BFFF-D675C8F8FD9A}" presName="spaceBetweenRectangles" presStyleCnt="0"/>
      <dgm:spPr/>
    </dgm:pt>
    <dgm:pt modelId="{BECF95C5-823B-4610-A44C-BF8B333A8DE7}" type="pres">
      <dgm:prSet presAssocID="{FEF2E883-CE29-4DFA-8230-54648B34C7DF}" presName="composite" presStyleCnt="0"/>
      <dgm:spPr/>
    </dgm:pt>
    <dgm:pt modelId="{D05493B6-CEDF-43DC-98EB-F1427B03F57E}" type="pres">
      <dgm:prSet presAssocID="{FEF2E883-CE29-4DFA-8230-54648B34C7DF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</dgm:pt>
    <dgm:pt modelId="{D16FB6AD-EE06-4BC1-B355-A48C9B487F48}" type="pres">
      <dgm:prSet presAssocID="{FEF2E883-CE29-4DFA-8230-54648B34C7DF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75170376-986D-4DC7-AA3B-795F3DAFCDEF}" type="pres">
      <dgm:prSet presAssocID="{FEF2E883-CE29-4DFA-8230-54648B34C7DF}" presName="BalanceSpacing" presStyleCnt="0"/>
      <dgm:spPr/>
    </dgm:pt>
    <dgm:pt modelId="{F515F483-AE82-4B2E-A854-4A989BDF1306}" type="pres">
      <dgm:prSet presAssocID="{FEF2E883-CE29-4DFA-8230-54648B34C7DF}" presName="BalanceSpacing1" presStyleCnt="0"/>
      <dgm:spPr/>
    </dgm:pt>
    <dgm:pt modelId="{3BE124E9-27BF-426A-97F3-A04D2A781674}" type="pres">
      <dgm:prSet presAssocID="{E33A4843-3A8F-42BF-B439-1B4492DC74F8}" presName="Accent1Text" presStyleLbl="node1" presStyleIdx="3" presStyleCnt="6"/>
      <dgm:spPr/>
    </dgm:pt>
    <dgm:pt modelId="{5B126392-3EB5-4469-AD6A-7A990545876E}" type="pres">
      <dgm:prSet presAssocID="{E33A4843-3A8F-42BF-B439-1B4492DC74F8}" presName="spaceBetweenRectangles" presStyleCnt="0"/>
      <dgm:spPr/>
    </dgm:pt>
    <dgm:pt modelId="{234B969F-7C3D-45B3-9318-DD17592F7D93}" type="pres">
      <dgm:prSet presAssocID="{D571D808-CDA1-4555-BFDE-E6D96062E481}" presName="composite" presStyleCnt="0"/>
      <dgm:spPr/>
    </dgm:pt>
    <dgm:pt modelId="{F55D8AF1-C418-4724-93F4-E15A9DC5C27E}" type="pres">
      <dgm:prSet presAssocID="{D571D808-CDA1-4555-BFDE-E6D96062E481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</dgm:pt>
    <dgm:pt modelId="{2629A905-5A8C-498B-B23F-ECFCB465AD4B}" type="pres">
      <dgm:prSet presAssocID="{D571D808-CDA1-4555-BFDE-E6D96062E481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1CCD321B-BDD1-4A85-8614-9A900AED768B}" type="pres">
      <dgm:prSet presAssocID="{D571D808-CDA1-4555-BFDE-E6D96062E481}" presName="BalanceSpacing" presStyleCnt="0"/>
      <dgm:spPr/>
    </dgm:pt>
    <dgm:pt modelId="{4DFAF1E8-4199-474E-A842-47006AF68D9B}" type="pres">
      <dgm:prSet presAssocID="{D571D808-CDA1-4555-BFDE-E6D96062E481}" presName="BalanceSpacing1" presStyleCnt="0"/>
      <dgm:spPr/>
    </dgm:pt>
    <dgm:pt modelId="{1F4539A5-B308-40B1-96D6-4E2751B10B51}" type="pres">
      <dgm:prSet presAssocID="{7DED86E9-B1C5-43A2-9411-38E74A24BCF0}" presName="Accent1Text" presStyleLbl="node1" presStyleIdx="5" presStyleCnt="6"/>
      <dgm:spPr/>
    </dgm:pt>
  </dgm:ptLst>
  <dgm:cxnLst>
    <dgm:cxn modelId="{88EA9601-2357-40CF-BD23-B98FBDD99EE0}" type="presOf" srcId="{5D60D60D-1294-437B-B59F-0B3F38783CEF}" destId="{4EF9CBF5-8EA4-491F-B774-831DC9DA253E}" srcOrd="0" destOrd="0" presId="urn:microsoft.com/office/officeart/2008/layout/AlternatingHexagons"/>
    <dgm:cxn modelId="{D4BDF704-99C6-4A4E-904D-FE6F69147AEB}" srcId="{47AADDF5-3CA4-4692-8379-DF1FA2FA10E0}" destId="{FEF2E883-CE29-4DFA-8230-54648B34C7DF}" srcOrd="1" destOrd="0" parTransId="{AAEABD00-AC0F-4763-AE69-61A4B9FCB629}" sibTransId="{E33A4843-3A8F-42BF-B439-1B4492DC74F8}"/>
    <dgm:cxn modelId="{60EEA725-3493-4397-962A-435753B92A8D}" type="presOf" srcId="{47AADDF5-3CA4-4692-8379-DF1FA2FA10E0}" destId="{95340AA0-C1B0-4770-8B9C-7DD5EE4EF439}" srcOrd="0" destOrd="0" presId="urn:microsoft.com/office/officeart/2008/layout/AlternatingHexagons"/>
    <dgm:cxn modelId="{E82ADB27-D310-4DAE-9761-35D39CF3EDD2}" srcId="{47AADDF5-3CA4-4692-8379-DF1FA2FA10E0}" destId="{D571D808-CDA1-4555-BFDE-E6D96062E481}" srcOrd="2" destOrd="0" parTransId="{FE0F68D8-4DC0-4BBA-9CBC-7C0181B55EBB}" sibTransId="{7DED86E9-B1C5-43A2-9411-38E74A24BCF0}"/>
    <dgm:cxn modelId="{E9583329-76AD-4A18-9570-7C00274B39B7}" type="presOf" srcId="{34946730-8917-4A70-A53B-D29A19427661}" destId="{D16FB6AD-EE06-4BC1-B355-A48C9B487F48}" srcOrd="0" destOrd="0" presId="urn:microsoft.com/office/officeart/2008/layout/AlternatingHexagons"/>
    <dgm:cxn modelId="{FCAD0766-4836-48F6-9B91-1470CD53F67A}" type="presOf" srcId="{097FD566-3339-4F13-85F0-172ABEBEB5EC}" destId="{8C8F701B-4588-42CC-88E0-26F52496D259}" srcOrd="0" destOrd="0" presId="urn:microsoft.com/office/officeart/2008/layout/AlternatingHexagons"/>
    <dgm:cxn modelId="{BCE1E56D-CD64-471C-9D0D-D22DF7771900}" srcId="{47AADDF5-3CA4-4692-8379-DF1FA2FA10E0}" destId="{5D60D60D-1294-437B-B59F-0B3F38783CEF}" srcOrd="0" destOrd="0" parTransId="{463E7063-CC16-41DC-B451-772F84FF4D12}" sibTransId="{4569C9C2-42DB-4E8F-BFFF-D675C8F8FD9A}"/>
    <dgm:cxn modelId="{40234B4F-E6B8-4573-AD53-8E2582D130A9}" srcId="{FEF2E883-CE29-4DFA-8230-54648B34C7DF}" destId="{34946730-8917-4A70-A53B-D29A19427661}" srcOrd="0" destOrd="0" parTransId="{C169A67B-47BE-425F-9047-679BE96C31DA}" sibTransId="{AF2D78A3-B8BF-4F86-9CF4-3205D4DF5F7F}"/>
    <dgm:cxn modelId="{E4A15F53-0734-4868-9C60-68C4C165A113}" type="presOf" srcId="{D571D808-CDA1-4555-BFDE-E6D96062E481}" destId="{F55D8AF1-C418-4724-93F4-E15A9DC5C27E}" srcOrd="0" destOrd="0" presId="urn:microsoft.com/office/officeart/2008/layout/AlternatingHexagons"/>
    <dgm:cxn modelId="{1D97F68D-A515-4CCF-A5F6-2659F4D7FB17}" type="presOf" srcId="{E33A4843-3A8F-42BF-B439-1B4492DC74F8}" destId="{3BE124E9-27BF-426A-97F3-A04D2A781674}" srcOrd="0" destOrd="0" presId="urn:microsoft.com/office/officeart/2008/layout/AlternatingHexagons"/>
    <dgm:cxn modelId="{A33D0592-8FEA-4A13-8441-085F05C7088E}" type="presOf" srcId="{CE471664-7BDE-4335-A3EC-96AD70E8F2EB}" destId="{2629A905-5A8C-498B-B23F-ECFCB465AD4B}" srcOrd="0" destOrd="0" presId="urn:microsoft.com/office/officeart/2008/layout/AlternatingHexagons"/>
    <dgm:cxn modelId="{B012259E-41D3-4B65-8BFE-EE0F1CAA8EC2}" srcId="{5D60D60D-1294-437B-B59F-0B3F38783CEF}" destId="{097FD566-3339-4F13-85F0-172ABEBEB5EC}" srcOrd="0" destOrd="0" parTransId="{F8F94510-3407-40BB-9503-6000AB595E8B}" sibTransId="{D956D801-E346-4FCC-831C-58519F98CD0A}"/>
    <dgm:cxn modelId="{067FCEBE-BCDB-43B9-9879-1214FAEEB2AD}" type="presOf" srcId="{7DED86E9-B1C5-43A2-9411-38E74A24BCF0}" destId="{1F4539A5-B308-40B1-96D6-4E2751B10B51}" srcOrd="0" destOrd="0" presId="urn:microsoft.com/office/officeart/2008/layout/AlternatingHexagons"/>
    <dgm:cxn modelId="{8EFB27D4-8145-405F-8ECE-C5785973B463}" srcId="{D571D808-CDA1-4555-BFDE-E6D96062E481}" destId="{CE471664-7BDE-4335-A3EC-96AD70E8F2EB}" srcOrd="0" destOrd="0" parTransId="{C62B9D93-FBFD-4985-9DD2-96F2F2B8CA3D}" sibTransId="{220CE6B1-B559-4E82-9F47-5DFB4A75268E}"/>
    <dgm:cxn modelId="{CE1B02E9-F72F-458C-A0B7-47E7B481D5BE}" type="presOf" srcId="{FEF2E883-CE29-4DFA-8230-54648B34C7DF}" destId="{D05493B6-CEDF-43DC-98EB-F1427B03F57E}" srcOrd="0" destOrd="0" presId="urn:microsoft.com/office/officeart/2008/layout/AlternatingHexagons"/>
    <dgm:cxn modelId="{B69D38F5-9CE8-4D8F-AE5C-83DE5BAC05F8}" type="presOf" srcId="{4569C9C2-42DB-4E8F-BFFF-D675C8F8FD9A}" destId="{7F7A4588-70B9-4B41-A8AA-4CDC0DA510C0}" srcOrd="0" destOrd="0" presId="urn:microsoft.com/office/officeart/2008/layout/AlternatingHexagons"/>
    <dgm:cxn modelId="{BC432092-3710-4679-AAD7-938896428033}" type="presParOf" srcId="{95340AA0-C1B0-4770-8B9C-7DD5EE4EF439}" destId="{61AC4E45-D2B0-4C97-9338-1DCCF9238C2E}" srcOrd="0" destOrd="0" presId="urn:microsoft.com/office/officeart/2008/layout/AlternatingHexagons"/>
    <dgm:cxn modelId="{AEB2FCA2-A636-4AD0-8B23-CE092FD60F35}" type="presParOf" srcId="{61AC4E45-D2B0-4C97-9338-1DCCF9238C2E}" destId="{4EF9CBF5-8EA4-491F-B774-831DC9DA253E}" srcOrd="0" destOrd="0" presId="urn:microsoft.com/office/officeart/2008/layout/AlternatingHexagons"/>
    <dgm:cxn modelId="{BC745392-2ACA-41A2-9071-9AF6C014AC70}" type="presParOf" srcId="{61AC4E45-D2B0-4C97-9338-1DCCF9238C2E}" destId="{8C8F701B-4588-42CC-88E0-26F52496D259}" srcOrd="1" destOrd="0" presId="urn:microsoft.com/office/officeart/2008/layout/AlternatingHexagons"/>
    <dgm:cxn modelId="{4FF2D60E-10F9-4091-8F30-447111FC5584}" type="presParOf" srcId="{61AC4E45-D2B0-4C97-9338-1DCCF9238C2E}" destId="{E61D2F4C-4194-470C-BF2B-A20BFD4FAC5B}" srcOrd="2" destOrd="0" presId="urn:microsoft.com/office/officeart/2008/layout/AlternatingHexagons"/>
    <dgm:cxn modelId="{61C9664E-1F79-4DAE-A47E-AE6FFD8808FF}" type="presParOf" srcId="{61AC4E45-D2B0-4C97-9338-1DCCF9238C2E}" destId="{A004F6F3-4B96-4EEB-BB7A-F0F0A620CFD2}" srcOrd="3" destOrd="0" presId="urn:microsoft.com/office/officeart/2008/layout/AlternatingHexagons"/>
    <dgm:cxn modelId="{CACAD2DD-4D10-4638-AEEE-ABECF5122DC3}" type="presParOf" srcId="{61AC4E45-D2B0-4C97-9338-1DCCF9238C2E}" destId="{7F7A4588-70B9-4B41-A8AA-4CDC0DA510C0}" srcOrd="4" destOrd="0" presId="urn:microsoft.com/office/officeart/2008/layout/AlternatingHexagons"/>
    <dgm:cxn modelId="{A6DEC22D-4E0D-483E-A102-40C0F4AC2F2A}" type="presParOf" srcId="{95340AA0-C1B0-4770-8B9C-7DD5EE4EF439}" destId="{BA8DB9BC-796D-4F0C-822A-8D179AEF3E74}" srcOrd="1" destOrd="0" presId="urn:microsoft.com/office/officeart/2008/layout/AlternatingHexagons"/>
    <dgm:cxn modelId="{CCC20A4E-5828-4FB7-A51A-F09C25B5130A}" type="presParOf" srcId="{95340AA0-C1B0-4770-8B9C-7DD5EE4EF439}" destId="{BECF95C5-823B-4610-A44C-BF8B333A8DE7}" srcOrd="2" destOrd="0" presId="urn:microsoft.com/office/officeart/2008/layout/AlternatingHexagons"/>
    <dgm:cxn modelId="{0F52C952-4D84-4332-A231-BAFB0CD07A18}" type="presParOf" srcId="{BECF95C5-823B-4610-A44C-BF8B333A8DE7}" destId="{D05493B6-CEDF-43DC-98EB-F1427B03F57E}" srcOrd="0" destOrd="0" presId="urn:microsoft.com/office/officeart/2008/layout/AlternatingHexagons"/>
    <dgm:cxn modelId="{B2E3204A-6282-4B0F-B5A4-5BC970118020}" type="presParOf" srcId="{BECF95C5-823B-4610-A44C-BF8B333A8DE7}" destId="{D16FB6AD-EE06-4BC1-B355-A48C9B487F48}" srcOrd="1" destOrd="0" presId="urn:microsoft.com/office/officeart/2008/layout/AlternatingHexagons"/>
    <dgm:cxn modelId="{A1CC5668-43B8-43AF-9403-D478035FEDF9}" type="presParOf" srcId="{BECF95C5-823B-4610-A44C-BF8B333A8DE7}" destId="{75170376-986D-4DC7-AA3B-795F3DAFCDEF}" srcOrd="2" destOrd="0" presId="urn:microsoft.com/office/officeart/2008/layout/AlternatingHexagons"/>
    <dgm:cxn modelId="{CA757FCB-EB42-4C68-8E8C-DE7307ECE094}" type="presParOf" srcId="{BECF95C5-823B-4610-A44C-BF8B333A8DE7}" destId="{F515F483-AE82-4B2E-A854-4A989BDF1306}" srcOrd="3" destOrd="0" presId="urn:microsoft.com/office/officeart/2008/layout/AlternatingHexagons"/>
    <dgm:cxn modelId="{C943D456-1626-44B4-9311-93C88FD0D766}" type="presParOf" srcId="{BECF95C5-823B-4610-A44C-BF8B333A8DE7}" destId="{3BE124E9-27BF-426A-97F3-A04D2A781674}" srcOrd="4" destOrd="0" presId="urn:microsoft.com/office/officeart/2008/layout/AlternatingHexagons"/>
    <dgm:cxn modelId="{C2D127DD-AA9A-4D2A-9F21-6B12578B043F}" type="presParOf" srcId="{95340AA0-C1B0-4770-8B9C-7DD5EE4EF439}" destId="{5B126392-3EB5-4469-AD6A-7A990545876E}" srcOrd="3" destOrd="0" presId="urn:microsoft.com/office/officeart/2008/layout/AlternatingHexagons"/>
    <dgm:cxn modelId="{484CA495-75A0-41A1-876D-7D1B4454D5B0}" type="presParOf" srcId="{95340AA0-C1B0-4770-8B9C-7DD5EE4EF439}" destId="{234B969F-7C3D-45B3-9318-DD17592F7D93}" srcOrd="4" destOrd="0" presId="urn:microsoft.com/office/officeart/2008/layout/AlternatingHexagons"/>
    <dgm:cxn modelId="{BF330946-1209-493A-A65B-659FF66B2FB3}" type="presParOf" srcId="{234B969F-7C3D-45B3-9318-DD17592F7D93}" destId="{F55D8AF1-C418-4724-93F4-E15A9DC5C27E}" srcOrd="0" destOrd="0" presId="urn:microsoft.com/office/officeart/2008/layout/AlternatingHexagons"/>
    <dgm:cxn modelId="{1C7EE68D-0E02-4349-8025-A27C336F3B6B}" type="presParOf" srcId="{234B969F-7C3D-45B3-9318-DD17592F7D93}" destId="{2629A905-5A8C-498B-B23F-ECFCB465AD4B}" srcOrd="1" destOrd="0" presId="urn:microsoft.com/office/officeart/2008/layout/AlternatingHexagons"/>
    <dgm:cxn modelId="{47D63A65-BC5C-4333-B41E-4D29D2687F36}" type="presParOf" srcId="{234B969F-7C3D-45B3-9318-DD17592F7D93}" destId="{1CCD321B-BDD1-4A85-8614-9A900AED768B}" srcOrd="2" destOrd="0" presId="urn:microsoft.com/office/officeart/2008/layout/AlternatingHexagons"/>
    <dgm:cxn modelId="{99AEA2D0-9BE1-4608-B1D3-F0614B14D48C}" type="presParOf" srcId="{234B969F-7C3D-45B3-9318-DD17592F7D93}" destId="{4DFAF1E8-4199-474E-A842-47006AF68D9B}" srcOrd="3" destOrd="0" presId="urn:microsoft.com/office/officeart/2008/layout/AlternatingHexagons"/>
    <dgm:cxn modelId="{389B7D7C-40AF-46CB-B583-9FE6DDDA53CC}" type="presParOf" srcId="{234B969F-7C3D-45B3-9318-DD17592F7D93}" destId="{1F4539A5-B308-40B1-96D6-4E2751B10B51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ED359E-8027-47F6-A4E1-D92266B8F525}">
      <dsp:nvSpPr>
        <dsp:cNvPr id="0" name=""/>
        <dsp:cNvSpPr/>
      </dsp:nvSpPr>
      <dsp:spPr>
        <a:xfrm>
          <a:off x="3122127" y="0"/>
          <a:ext cx="2608149" cy="2608546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5D0EC9A-9EA7-42B6-9A75-BB8753878A18}">
      <dsp:nvSpPr>
        <dsp:cNvPr id="0" name=""/>
        <dsp:cNvSpPr/>
      </dsp:nvSpPr>
      <dsp:spPr>
        <a:xfrm>
          <a:off x="3698614" y="941764"/>
          <a:ext cx="1449298" cy="7244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/>
            <a:t>procesos del pensamiento humano</a:t>
          </a:r>
          <a:endParaRPr lang="es-ES" sz="2000" kern="1200"/>
        </a:p>
      </dsp:txBody>
      <dsp:txXfrm>
        <a:off x="3698614" y="941764"/>
        <a:ext cx="1449298" cy="724475"/>
      </dsp:txXfrm>
    </dsp:sp>
    <dsp:sp modelId="{356C1D76-4F05-4F6B-A55E-5ECBD4D3A777}">
      <dsp:nvSpPr>
        <dsp:cNvPr id="0" name=""/>
        <dsp:cNvSpPr/>
      </dsp:nvSpPr>
      <dsp:spPr>
        <a:xfrm>
          <a:off x="2397723" y="1498803"/>
          <a:ext cx="2608149" cy="2608546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gradFill rotWithShape="0">
          <a:gsLst>
            <a:gs pos="0">
              <a:schemeClr val="accent4">
                <a:hueOff val="4900445"/>
                <a:satOff val="-20388"/>
                <a:lumOff val="480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4900445"/>
                <a:satOff val="-20388"/>
                <a:lumOff val="480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4900445"/>
                <a:satOff val="-20388"/>
                <a:lumOff val="480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31D7644-4C9B-4352-8637-054892F20BDF}">
      <dsp:nvSpPr>
        <dsp:cNvPr id="0" name=""/>
        <dsp:cNvSpPr/>
      </dsp:nvSpPr>
      <dsp:spPr>
        <a:xfrm>
          <a:off x="2814356" y="2258660"/>
          <a:ext cx="1756042" cy="10510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i="1" kern="1200"/>
            <a:t>  formulación y resolución de problemas</a:t>
          </a:r>
          <a:endParaRPr lang="es-ES" sz="1800" kern="1200"/>
        </a:p>
      </dsp:txBody>
      <dsp:txXfrm>
        <a:off x="2814356" y="2258660"/>
        <a:ext cx="1756042" cy="1051047"/>
      </dsp:txXfrm>
    </dsp:sp>
    <dsp:sp modelId="{E3BB1D57-CB03-40D8-997B-7EF633FA6C4B}">
      <dsp:nvSpPr>
        <dsp:cNvPr id="0" name=""/>
        <dsp:cNvSpPr/>
      </dsp:nvSpPr>
      <dsp:spPr>
        <a:xfrm>
          <a:off x="3307759" y="3176964"/>
          <a:ext cx="2240804" cy="2241702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99FFD30-59B5-447E-B696-625658B1DF0C}">
      <dsp:nvSpPr>
        <dsp:cNvPr id="0" name=""/>
        <dsp:cNvSpPr/>
      </dsp:nvSpPr>
      <dsp:spPr>
        <a:xfrm>
          <a:off x="3598091" y="3734772"/>
          <a:ext cx="1657200" cy="10159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i="1" kern="1200"/>
            <a:t>agente de procesamiento</a:t>
          </a:r>
          <a:r>
            <a:rPr lang="es-CO" sz="2000" kern="1200"/>
            <a:t> de información</a:t>
          </a:r>
          <a:endParaRPr lang="es-ES" sz="2000" kern="1200"/>
        </a:p>
      </dsp:txBody>
      <dsp:txXfrm>
        <a:off x="3598091" y="3734772"/>
        <a:ext cx="1657200" cy="101593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F9CBF5-8EA4-491F-B774-831DC9DA253E}">
      <dsp:nvSpPr>
        <dsp:cNvPr id="0" name=""/>
        <dsp:cNvSpPr/>
      </dsp:nvSpPr>
      <dsp:spPr>
        <a:xfrm rot="5400000">
          <a:off x="4737337" y="131211"/>
          <a:ext cx="1959734" cy="1704968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/>
            <a:t>NO UTILIZAN</a:t>
          </a:r>
        </a:p>
      </dsp:txBody>
      <dsp:txXfrm rot="-5400000">
        <a:off x="5130411" y="309220"/>
        <a:ext cx="1173586" cy="1348950"/>
      </dsp:txXfrm>
    </dsp:sp>
    <dsp:sp modelId="{8C8F701B-4588-42CC-88E0-26F52496D259}">
      <dsp:nvSpPr>
        <dsp:cNvPr id="0" name=""/>
        <dsp:cNvSpPr/>
      </dsp:nvSpPr>
      <dsp:spPr>
        <a:xfrm>
          <a:off x="6621425" y="395775"/>
          <a:ext cx="2187063" cy="1175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/>
            <a:t>computadoras</a:t>
          </a:r>
          <a:endParaRPr lang="es-ES" sz="1900" kern="1200"/>
        </a:p>
      </dsp:txBody>
      <dsp:txXfrm>
        <a:off x="6621425" y="395775"/>
        <a:ext cx="2187063" cy="1175840"/>
      </dsp:txXfrm>
    </dsp:sp>
    <dsp:sp modelId="{7F7A4588-70B9-4B41-A8AA-4CDC0DA510C0}">
      <dsp:nvSpPr>
        <dsp:cNvPr id="0" name=""/>
        <dsp:cNvSpPr/>
      </dsp:nvSpPr>
      <dsp:spPr>
        <a:xfrm rot="5400000">
          <a:off x="2895971" y="131211"/>
          <a:ext cx="1959734" cy="1704968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3600" kern="1200"/>
        </a:p>
      </dsp:txBody>
      <dsp:txXfrm rot="-5400000">
        <a:off x="3289045" y="309220"/>
        <a:ext cx="1173586" cy="1348950"/>
      </dsp:txXfrm>
    </dsp:sp>
    <dsp:sp modelId="{D05493B6-CEDF-43DC-98EB-F1427B03F57E}">
      <dsp:nvSpPr>
        <dsp:cNvPr id="0" name=""/>
        <dsp:cNvSpPr/>
      </dsp:nvSpPr>
      <dsp:spPr>
        <a:xfrm rot="5400000">
          <a:off x="3813126" y="1794633"/>
          <a:ext cx="1959734" cy="1704968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b="1" kern="1200"/>
            <a:t>SENTIDO DE DESAFÍO</a:t>
          </a:r>
        </a:p>
      </dsp:txBody>
      <dsp:txXfrm rot="-5400000">
        <a:off x="4206200" y="1972642"/>
        <a:ext cx="1173586" cy="1348950"/>
      </dsp:txXfrm>
    </dsp:sp>
    <dsp:sp modelId="{D16FB6AD-EE06-4BC1-B355-A48C9B487F48}">
      <dsp:nvSpPr>
        <dsp:cNvPr id="0" name=""/>
        <dsp:cNvSpPr/>
      </dsp:nvSpPr>
      <dsp:spPr>
        <a:xfrm>
          <a:off x="1753446" y="2059197"/>
          <a:ext cx="2116512" cy="1175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/>
            <a:t>CARACTERÍSTICAS DE LAS ACTIVIDADES DESCONECTADAS</a:t>
          </a:r>
        </a:p>
      </dsp:txBody>
      <dsp:txXfrm>
        <a:off x="1753446" y="2059197"/>
        <a:ext cx="2116512" cy="1175840"/>
      </dsp:txXfrm>
    </dsp:sp>
    <dsp:sp modelId="{3BE124E9-27BF-426A-97F3-A04D2A781674}">
      <dsp:nvSpPr>
        <dsp:cNvPr id="0" name=""/>
        <dsp:cNvSpPr/>
      </dsp:nvSpPr>
      <dsp:spPr>
        <a:xfrm rot="5400000">
          <a:off x="5654492" y="1794633"/>
          <a:ext cx="1959734" cy="1704968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3600" kern="1200"/>
        </a:p>
      </dsp:txBody>
      <dsp:txXfrm rot="-5400000">
        <a:off x="6047566" y="1972642"/>
        <a:ext cx="1173586" cy="1348950"/>
      </dsp:txXfrm>
    </dsp:sp>
    <dsp:sp modelId="{F55D8AF1-C418-4724-93F4-E15A9DC5C27E}">
      <dsp:nvSpPr>
        <dsp:cNvPr id="0" name=""/>
        <dsp:cNvSpPr/>
      </dsp:nvSpPr>
      <dsp:spPr>
        <a:xfrm rot="5400000">
          <a:off x="4737337" y="3458055"/>
          <a:ext cx="1959734" cy="1704968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600" b="1" kern="1200"/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/>
            <a:t>ELEMENTOS DE TRABAJO MANUAL O CORPORAL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300" b="1" kern="1200"/>
        </a:p>
      </dsp:txBody>
      <dsp:txXfrm rot="-5400000">
        <a:off x="5130411" y="3636064"/>
        <a:ext cx="1173586" cy="1348950"/>
      </dsp:txXfrm>
    </dsp:sp>
    <dsp:sp modelId="{2629A905-5A8C-498B-B23F-ECFCB465AD4B}">
      <dsp:nvSpPr>
        <dsp:cNvPr id="0" name=""/>
        <dsp:cNvSpPr/>
      </dsp:nvSpPr>
      <dsp:spPr>
        <a:xfrm>
          <a:off x="6621425" y="3722620"/>
          <a:ext cx="2187063" cy="1175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kern="1200"/>
        </a:p>
      </dsp:txBody>
      <dsp:txXfrm>
        <a:off x="6621425" y="3722620"/>
        <a:ext cx="2187063" cy="1175840"/>
      </dsp:txXfrm>
    </dsp:sp>
    <dsp:sp modelId="{1F4539A5-B308-40B1-96D6-4E2751B10B51}">
      <dsp:nvSpPr>
        <dsp:cNvPr id="0" name=""/>
        <dsp:cNvSpPr/>
      </dsp:nvSpPr>
      <dsp:spPr>
        <a:xfrm rot="5400000">
          <a:off x="2895971" y="3458055"/>
          <a:ext cx="1959734" cy="1704968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3600" kern="1200"/>
        </a:p>
      </dsp:txBody>
      <dsp:txXfrm rot="-5400000">
        <a:off x="3289045" y="3636064"/>
        <a:ext cx="1173586" cy="13489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9BD3A0-04F5-9E43-8062-84F77593A83B}" type="datetimeFigureOut">
              <a:rPr lang="es-ES_tradnl" smtClean="0"/>
              <a:t>31/08/2022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4C6D7D-61CD-514C-98A1-AB56189E2488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974467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4C6D7D-61CD-514C-98A1-AB56189E2488}" type="slidenum">
              <a:rPr lang="es-ES_tradnl" smtClean="0"/>
              <a:t>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411738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Tx/>
              <a:buChar char="-"/>
            </a:pPr>
            <a:r>
              <a:rPr lang="es-ES_tradnl" sz="1200"/>
              <a:t>El conocimiento de los niños y las niñas  es el punto de partida de un proceso </a:t>
            </a:r>
            <a:r>
              <a:rPr lang="es-ES_tradnl" sz="1200" err="1"/>
              <a:t>pedag</a:t>
            </a:r>
            <a:r>
              <a:rPr lang="es-ES" sz="1200" err="1"/>
              <a:t>ógico</a:t>
            </a:r>
            <a:r>
              <a:rPr lang="es-ES" sz="1200"/>
              <a:t>.</a:t>
            </a:r>
            <a:endParaRPr lang="es-ES_tradnl" sz="1200"/>
          </a:p>
          <a:p>
            <a:pPr marL="285750" indent="-285750">
              <a:buFontTx/>
              <a:buChar char="-"/>
            </a:pPr>
            <a:r>
              <a:rPr lang="es-ES_tradnl" sz="1200"/>
              <a:t>Debemos posibilitar que los niños puedan expresar su comprensi</a:t>
            </a:r>
            <a:r>
              <a:rPr lang="es-ES" sz="1200"/>
              <a:t>ón del mundo desde sus múltiples lenguajes</a:t>
            </a:r>
          </a:p>
          <a:p>
            <a:pPr marL="285750" indent="-285750">
              <a:buFontTx/>
              <a:buChar char="-"/>
            </a:pPr>
            <a:r>
              <a:rPr lang="es-ES" sz="1200"/>
              <a:t>Los niños y las niñas confían en sus aprendizajes </a:t>
            </a:r>
          </a:p>
          <a:p>
            <a:pPr marL="285750" indent="-285750">
              <a:buFontTx/>
              <a:buChar char="-"/>
            </a:pPr>
            <a:r>
              <a:rPr lang="es-ES" sz="1200"/>
              <a:t>Los niños y las niñas revelan sus formas de comprender el mundo y las confrontan</a:t>
            </a:r>
          </a:p>
          <a:p>
            <a:pPr marL="285750" indent="-285750">
              <a:buFontTx/>
              <a:buChar char="-"/>
            </a:pPr>
            <a:r>
              <a:rPr lang="es-ES" sz="1200"/>
              <a:t>Todos los conocimientos de los niños y las niñas entran a la escuela y la escuela debe conocer el mundo. </a:t>
            </a:r>
          </a:p>
          <a:p>
            <a:pPr marL="285750" indent="-285750">
              <a:buFontTx/>
              <a:buChar char="-"/>
            </a:pPr>
            <a:r>
              <a:rPr lang="es-ES" sz="1200"/>
              <a:t>Orientar a los niños y las niñas y permitirles reconocerse en el mundo. </a:t>
            </a:r>
          </a:p>
          <a:p>
            <a:pPr marL="285750" indent="-285750">
              <a:buFontTx/>
              <a:buChar char="-"/>
            </a:pPr>
            <a:r>
              <a:rPr lang="es-ES" sz="1200"/>
              <a:t>Somos mediadores para la relación que construyen los niños y las niñas con la ciencia y la tecnología.</a:t>
            </a:r>
          </a:p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3D6AC9-7E30-4740-BB0C-92CC7E7D8680}" type="slidenum">
              <a:rPr lang="es-ES_tradnl" smtClean="0"/>
              <a:t>5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556757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3D6AC9-7E30-4740-BB0C-92CC7E7D8680}" type="slidenum">
              <a:rPr lang="es-ES_tradnl" smtClean="0"/>
              <a:t>7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755321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Tx/>
              <a:buChar char="-"/>
            </a:pPr>
            <a:r>
              <a:rPr lang="es-ES_tradnl" sz="1200"/>
              <a:t>El conocimiento de los niños y las niñas  es el punto de partida de un proceso </a:t>
            </a:r>
            <a:r>
              <a:rPr lang="es-ES_tradnl" sz="1200" err="1"/>
              <a:t>pedag</a:t>
            </a:r>
            <a:r>
              <a:rPr lang="es-ES" sz="1200" err="1"/>
              <a:t>ógico</a:t>
            </a:r>
            <a:r>
              <a:rPr lang="es-ES" sz="1200"/>
              <a:t>.</a:t>
            </a:r>
            <a:endParaRPr lang="es-ES_tradnl" sz="1200"/>
          </a:p>
          <a:p>
            <a:pPr marL="285750" indent="-285750">
              <a:buFontTx/>
              <a:buChar char="-"/>
            </a:pPr>
            <a:r>
              <a:rPr lang="es-ES_tradnl" sz="1200"/>
              <a:t>Debemos posibilitar que los niños puedan expresar su comprensi</a:t>
            </a:r>
            <a:r>
              <a:rPr lang="es-ES" sz="1200"/>
              <a:t>ón del mundo desde sus múltiples lenguajes</a:t>
            </a:r>
          </a:p>
          <a:p>
            <a:pPr marL="285750" indent="-285750">
              <a:buFontTx/>
              <a:buChar char="-"/>
            </a:pPr>
            <a:r>
              <a:rPr lang="es-ES" sz="1200"/>
              <a:t>Los niños y las niñas confían en sus aprendizajes </a:t>
            </a:r>
          </a:p>
          <a:p>
            <a:pPr marL="285750" indent="-285750">
              <a:buFontTx/>
              <a:buChar char="-"/>
            </a:pPr>
            <a:r>
              <a:rPr lang="es-ES" sz="1200"/>
              <a:t>Los niños y las niñas revelan sus formas de comprender el mundo y las confrontan</a:t>
            </a:r>
          </a:p>
          <a:p>
            <a:pPr marL="285750" indent="-285750">
              <a:buFontTx/>
              <a:buChar char="-"/>
            </a:pPr>
            <a:r>
              <a:rPr lang="es-ES" sz="1200"/>
              <a:t>Todos los conocimientos de los niños y las niñas entran a la escuela y la escuela debe conocer el mundo. </a:t>
            </a:r>
          </a:p>
          <a:p>
            <a:pPr marL="285750" indent="-285750">
              <a:buFontTx/>
              <a:buChar char="-"/>
            </a:pPr>
            <a:r>
              <a:rPr lang="es-ES" sz="1200"/>
              <a:t>Orientar a los niños y las niñas y permitirles reconocerse en el mundo. </a:t>
            </a:r>
          </a:p>
          <a:p>
            <a:pPr marL="285750" indent="-285750">
              <a:buFontTx/>
              <a:buChar char="-"/>
            </a:pPr>
            <a:r>
              <a:rPr lang="es-ES" sz="1200"/>
              <a:t>Somos mediadores para la relación que construyen los niños y las niñas con la ciencia y la tecnología.</a:t>
            </a:r>
          </a:p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3D6AC9-7E30-4740-BB0C-92CC7E7D8680}" type="slidenum">
              <a:rPr lang="es-ES_tradnl" smtClean="0"/>
              <a:t>15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879487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Tx/>
              <a:buChar char="-"/>
            </a:pPr>
            <a:r>
              <a:rPr lang="es-ES_tradnl" sz="1200"/>
              <a:t>El conocimiento de los niños y las niñas  es el punto de partida de un proceso </a:t>
            </a:r>
            <a:r>
              <a:rPr lang="es-ES_tradnl" sz="1200" err="1"/>
              <a:t>pedag</a:t>
            </a:r>
            <a:r>
              <a:rPr lang="es-ES" sz="1200" err="1"/>
              <a:t>ógico</a:t>
            </a:r>
            <a:r>
              <a:rPr lang="es-ES" sz="1200"/>
              <a:t>.</a:t>
            </a:r>
            <a:endParaRPr lang="es-ES_tradnl" sz="1200"/>
          </a:p>
          <a:p>
            <a:pPr marL="285750" indent="-285750">
              <a:buFontTx/>
              <a:buChar char="-"/>
            </a:pPr>
            <a:r>
              <a:rPr lang="es-ES_tradnl" sz="1200"/>
              <a:t>Debemos posibilitar que los niños puedan expresar su comprensi</a:t>
            </a:r>
            <a:r>
              <a:rPr lang="es-ES" sz="1200"/>
              <a:t>ón del mundo desde sus múltiples lenguajes</a:t>
            </a:r>
          </a:p>
          <a:p>
            <a:pPr marL="285750" indent="-285750">
              <a:buFontTx/>
              <a:buChar char="-"/>
            </a:pPr>
            <a:r>
              <a:rPr lang="es-ES" sz="1200"/>
              <a:t>Los niños y las niñas confían en sus aprendizajes </a:t>
            </a:r>
          </a:p>
          <a:p>
            <a:pPr marL="285750" indent="-285750">
              <a:buFontTx/>
              <a:buChar char="-"/>
            </a:pPr>
            <a:r>
              <a:rPr lang="es-ES" sz="1200"/>
              <a:t>Los niños y las niñas revelan sus formas de comprender el mundo y las confrontan</a:t>
            </a:r>
          </a:p>
          <a:p>
            <a:pPr marL="285750" indent="-285750">
              <a:buFontTx/>
              <a:buChar char="-"/>
            </a:pPr>
            <a:r>
              <a:rPr lang="es-ES" sz="1200"/>
              <a:t>Todos los conocimientos de los niños y las niñas entran a la escuela y la escuela debe conocer el mundo. </a:t>
            </a:r>
          </a:p>
          <a:p>
            <a:pPr marL="285750" indent="-285750">
              <a:buFontTx/>
              <a:buChar char="-"/>
            </a:pPr>
            <a:r>
              <a:rPr lang="es-ES" sz="1200"/>
              <a:t>Orientar a los niños y las niñas y permitirles reconocerse en el mundo. </a:t>
            </a:r>
          </a:p>
          <a:p>
            <a:pPr marL="285750" indent="-285750">
              <a:buFontTx/>
              <a:buChar char="-"/>
            </a:pPr>
            <a:r>
              <a:rPr lang="es-ES" sz="1200"/>
              <a:t>Somos mediadores para la relación que construyen los niños y las niñas con la ciencia y la tecnología.</a:t>
            </a:r>
          </a:p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3D6AC9-7E30-4740-BB0C-92CC7E7D8680}" type="slidenum">
              <a:rPr lang="es-ES_tradnl" smtClean="0"/>
              <a:t>18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975064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75069B-DC7B-48F7-98C9-A71F324156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4DCFFB0-A35E-4EAD-95BD-EB786F4716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76D8152-AB71-414B-AD0F-5EED42012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31/08/2022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DB57A8B-E7DA-45AB-9B51-D56D57C4B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6A9A2F6-D7F7-4B7A-96D8-70C9788E6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96937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0F9C6D-2CB7-422D-982A-6356F1945C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854D5AF-7F4F-427E-AD34-1EF707EC70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8147D59-BB46-41C7-A7EC-9B04E0A7B0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31/08/2022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E435E9E-F606-4FF5-B21C-05A4ED26B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751B791-770D-4161-B263-D2237BB57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6129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0109BC8-B680-45FB-A51B-0243005690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5E919CA-4F8F-411D-82A9-917A4D1832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C776248-5F2B-46A0-88F2-9E3CB6D28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31/08/2022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31FFCB-D87E-4819-BDBB-6EFFD126C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A591D51-ACF4-42A7-85FE-BC0A25F56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88016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E73CDD-2424-483E-B0AB-285F42FEDC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36B91FB-8036-43F2-8784-2502C35CA6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55040C5-8471-45AC-AA69-B3D34EAC5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69AA6-E915-49D0-8B05-DA5128DC589A}" type="datetimeFigureOut">
              <a:rPr lang="es-CO" smtClean="0"/>
              <a:t>31/08/2022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5063712-E60B-49E8-80AC-426600016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99394D7-28DC-440F-B9AB-E376DAF10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34CED-CF42-4F88-93BF-E1D318F82EC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301050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854220-CA6E-48DA-B1B7-53747A8A7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6B714AF-6B41-48C4-97EA-BC54E0AF70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2410D55-8F9F-48F5-B0F2-A38F68252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69AA6-E915-49D0-8B05-DA5128DC589A}" type="datetimeFigureOut">
              <a:rPr lang="es-CO" smtClean="0"/>
              <a:t>31/08/2022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BB898D9-C0BC-46F2-9C35-E46C0EF04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204D506-9796-4188-BDA0-5DE1019D8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34CED-CF42-4F88-93BF-E1D318F82EC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737224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934909-FFD2-4674-A215-269289A66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5DC3BB1-1B46-47D1-B90C-4456BF1821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D3CC12C-71C8-4020-BFAE-52FE1A04B8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69AA6-E915-49D0-8B05-DA5128DC589A}" type="datetimeFigureOut">
              <a:rPr lang="es-CO" smtClean="0"/>
              <a:t>31/08/2022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9F53188-61FD-47AF-9A7F-D020B59BB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0A865E-A00B-4C6D-86CF-B3D8FBF84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34CED-CF42-4F88-93BF-E1D318F82EC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611865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41E13B-719C-41AC-82B5-BF808A6F6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F3BB92D-F4FE-44E9-8080-419EE3FA9A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94A1D55-DCD9-4647-A341-E01B96A723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3AEE6DD-0599-4AF3-A87B-E398DD5B07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69AA6-E915-49D0-8B05-DA5128DC589A}" type="datetimeFigureOut">
              <a:rPr lang="es-CO" smtClean="0"/>
              <a:t>31/08/2022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72CA9CB-4931-4945-B047-85E67FF73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EDC3968-9354-46AB-AFD7-A4FA7A7CD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34CED-CF42-4F88-93BF-E1D318F82EC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572645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5771A9-EB78-4678-9CCF-3B9310436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E49196D-FB69-42B5-AA8A-B6D3EB2557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EDBAF20-4545-4EDA-9944-6570E833E4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569B743-986D-43BD-9BEB-723C2F7C15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D8F75DE-C98C-4BD9-A8F6-15CFDB93EF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4419033-F9EB-4AEC-ABB9-C35EED376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69AA6-E915-49D0-8B05-DA5128DC589A}" type="datetimeFigureOut">
              <a:rPr lang="es-CO" smtClean="0"/>
              <a:t>31/08/2022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9AEC2E0-470E-4469-B903-2C4B6A63E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733BEFC-A6EB-4582-BC32-FEA8949FA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34CED-CF42-4F88-93BF-E1D318F82EC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724974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C22949-79FE-4D12-A256-E1E86AE18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B53C8B1-3CE3-426B-92CC-F57151F0C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69AA6-E915-49D0-8B05-DA5128DC589A}" type="datetimeFigureOut">
              <a:rPr lang="es-CO" smtClean="0"/>
              <a:t>31/08/2022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00C6D71-DA01-4185-960E-8A86BD3CF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4689BB7-D360-472A-858F-2DEC6B980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34CED-CF42-4F88-93BF-E1D318F82EC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842158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58815DC-3F8F-4EAD-8A72-1431C2490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69AA6-E915-49D0-8B05-DA5128DC589A}" type="datetimeFigureOut">
              <a:rPr lang="es-CO" smtClean="0"/>
              <a:t>31/08/2022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E415275-1845-4CB6-B634-C8B991D2F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ECDC225-2C13-429E-915A-9B9AF10AE8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34CED-CF42-4F88-93BF-E1D318F82EC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134235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808C18-4484-43F3-8250-F6948A836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513EF9F-6B50-4781-A1EE-BABD958FAD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5DE3C76-BE82-45AC-9809-2485D0EED6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C5871FB-A77C-4E04-B5C7-60A2ACB76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69AA6-E915-49D0-8B05-DA5128DC589A}" type="datetimeFigureOut">
              <a:rPr lang="es-CO" smtClean="0"/>
              <a:t>31/08/2022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65E2134-9894-40A0-9CCB-D993C1295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CB3CD4E-1ADA-489C-AF0F-53D51CDDC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34CED-CF42-4F88-93BF-E1D318F82EC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99096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3C83A7-66C5-4F4D-82AE-D22756F08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BD06F8D-B416-4C74-93AA-13F7C51273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171545E-7448-4904-A24A-C9E81BF10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31/08/2022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9492EC0-52D7-4AFC-8DFA-AF8F882B8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810250E-A9FB-4FB7-85F7-9840FEAA6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280612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DA7CF0-35FE-419A-8297-AD4DCBD29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E660F838-6D03-423B-8E54-8E556BAED4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FCBB78F-0040-483B-B6FC-0E4DBAFE79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66FBCE5-7A44-4048-A6DE-4CE463A2B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69AA6-E915-49D0-8B05-DA5128DC589A}" type="datetimeFigureOut">
              <a:rPr lang="es-CO" smtClean="0"/>
              <a:t>31/08/2022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D6B4D45-AE1B-4378-BCDF-5A34C9FDD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40BC380-4A46-4317-83E9-344DD7EC8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34CED-CF42-4F88-93BF-E1D318F82EC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375143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6E8972-04D3-447B-A6E4-D700729F6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B492219-CBBA-4537-9D82-197063FCED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3E00DF3-6CC4-4447-A298-8AA16D22AA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69AA6-E915-49D0-8B05-DA5128DC589A}" type="datetimeFigureOut">
              <a:rPr lang="es-CO" smtClean="0"/>
              <a:t>31/08/2022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20E1622-F29D-49E2-A809-9A5CF0567B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4FF263D-A489-447A-A809-4F406B80FF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34CED-CF42-4F88-93BF-E1D318F82EC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594991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4732F7C-5695-4E22-BA27-5DF4379BD2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86F7DC2-2CEA-48C7-B6C7-73F3879878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A64B26-3201-4255-964E-2D5F3B101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69AA6-E915-49D0-8B05-DA5128DC589A}" type="datetimeFigureOut">
              <a:rPr lang="es-CO" smtClean="0"/>
              <a:t>31/08/2022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D5FA6BA-AC19-47AE-A314-869CCC18B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97F999E-A80A-43B7-8FD2-B75E2C397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34CED-CF42-4F88-93BF-E1D318F82EC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37603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99997D-59C0-4454-956F-2B7D993FA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275C512-36FE-4BC2-BEF8-C79FF8514C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CEC5EA4-C809-4CD6-B96D-5DDC98920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31/08/2022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039BB4E-BBEB-48BE-8DB4-61B982561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829BA9-E8B9-4075-AE0C-63403E116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13812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D36DAA-FAEB-4E70-8E44-004736FD4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564CCD3-5A61-4347-BDB3-514D8FE5DF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100D2A4-A424-44D9-8705-31D211CDD2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2D4FC37-B2E0-49D0-8A30-A04A50F3A4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31/08/2022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981EFD9-325F-4F9A-85A4-590E957C80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9D99446-952C-476A-B938-10473BC3D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37673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4BAFC9-4C15-4390-850B-E619A2984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D975D88-ACFD-4174-A162-349E0DC49C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FE60A00-F0B0-4391-9DF8-F3554C0DB3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4524AC7-48C1-449D-9D6A-4F7E85C104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7295F80-2045-4515-8FE2-F0F9FE4B39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1C7E8F6-F708-4FB8-A781-13692E9DB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31/08/2022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8ADC150-F43E-4E11-917B-43EE5C233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EE56A39-3A68-400F-A0F8-8A5BCC28A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09228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C63D2A-68F7-465B-98F8-69F460285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F93E60B-136C-476A-8D48-0B6CCAB79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31/08/2022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CFE878D-F5D1-4551-9989-DE45C1112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E886C26-1CDE-42A8-89F0-E27422A29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532264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FD7B44E-80D2-4EC3-B046-F51C02045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31/08/2022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08E7087-3E94-4856-BB17-1E05B2037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36683EA-324E-4CD0-A2D2-969B8ED4C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37539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403D83-899E-4A18-9B01-C4ED26D28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3C31E08-F0D7-4E6A-AADE-82AEF1E10C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FF4C2D1-1385-4F2E-84C7-BE3BD4AF27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4E71653-066A-4B4B-8343-EE73BFA4C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31/08/2022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623D862-AE3F-4335-B8A2-7EAE308C4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87FA4E9-0710-401D-94C6-5F9627653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13816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E9CA88-4C9D-4A1D-90AA-8F0F229C0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5AC04AC6-AEBF-4F2D-8F1D-F03DF25E36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F020D5A-94CD-4DB9-AFB6-092367E353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8D97CA3-1DF0-4B1A-8871-C4EAE3D7C3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31/08/2022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5F79CCD-D8E2-4C92-B351-79E4F986C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952AEC-2E4B-4ECF-8512-A391FDCB9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2409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B80A4E78-1793-413A-A654-E3670DCC0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1CFF1B-2527-4849-BD47-C17BAE729B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5B8B53E-6A30-4581-984E-AA7077634E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C6764F-FAC9-4B40-AD26-D6E942674A44}" type="datetimeFigureOut">
              <a:rPr lang="es-ES" smtClean="0"/>
              <a:t>31/08/2022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93D2A20-8674-417D-9F51-83A87A7B3C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60DCA2D-1C26-4C46-8A1D-2896731276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6AE64F-14FF-4822-B297-79AA7153D3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08518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1FA529D-BC0B-4111-ACA0-365147688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7A0A27A-A254-439E-A87C-09189FB919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200F8AD-D050-45B0-B87D-E869DAAEE5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D69AA6-E915-49D0-8B05-DA5128DC589A}" type="datetimeFigureOut">
              <a:rPr lang="es-CO" smtClean="0"/>
              <a:t>31/08/2022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158FC60-0E1A-4CDB-98AA-DA118A0E0F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B5F8068-36C0-4EBA-B35A-ADCAFAF3CD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A34CED-CF42-4F88-93BF-E1D318F82EC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13142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hyperlink" Target="https://www.juegos-mentales.com/juego/Torre+de+Hanoi" TargetMode="External"/><Relationship Id="rId7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juegos-mentales.com/juego/Torre+de+Hanoi" TargetMode="External"/><Relationship Id="rId5" Type="http://schemas.openxmlformats.org/officeDocument/2006/relationships/audio" Target="../media/audio1.wav"/><Relationship Id="rId4" Type="http://schemas.openxmlformats.org/officeDocument/2006/relationships/image" Target="../media/image8.png"/><Relationship Id="rId9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264B5A-07CB-48F3-A927-93A23D25B7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7795" y="1082328"/>
            <a:ext cx="9808336" cy="1821338"/>
          </a:xfrm>
        </p:spPr>
        <p:txBody>
          <a:bodyPr>
            <a:normAutofit/>
          </a:bodyPr>
          <a:lstStyle/>
          <a:p>
            <a:pPr algn="r"/>
            <a:r>
              <a:rPr lang="es-CO" sz="3000" b="1">
                <a:solidFill>
                  <a:srgbClr val="F5AB00"/>
                </a:solidFill>
                <a:latin typeface="Roboto" panose="02000000000000000000"/>
              </a:rPr>
              <a:t>STEM MD: ESCENARIO PARA EL DESARROLLO INTEGRAL DE LA PRIMERA INFANCIA DESDE LA EDUCACIÓN INICIAL EN CUNDINAMARCA </a:t>
            </a:r>
            <a:endParaRPr lang="es-ES" sz="3000" b="1">
              <a:solidFill>
                <a:srgbClr val="F5AB00"/>
              </a:solidFill>
              <a:latin typeface="Roboto" panose="0200000000000000000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3539E77-EBF3-410B-8252-DF925A6039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78824" y="3317986"/>
            <a:ext cx="9127307" cy="1315683"/>
          </a:xfrm>
        </p:spPr>
        <p:txBody>
          <a:bodyPr>
            <a:normAutofit fontScale="92500"/>
          </a:bodyPr>
          <a:lstStyle/>
          <a:p>
            <a:pPr algn="r"/>
            <a:r>
              <a:rPr lang="es-CO">
                <a:solidFill>
                  <a:schemeClr val="bg1"/>
                </a:solidFill>
                <a:latin typeface="Roboto" panose="02000000000000000000"/>
              </a:rPr>
              <a:t>MÓDULO 4 – TALLER 2</a:t>
            </a:r>
          </a:p>
          <a:p>
            <a:pPr algn="r"/>
            <a:r>
              <a:rPr lang="es-CO">
                <a:solidFill>
                  <a:schemeClr val="bg1"/>
                </a:solidFill>
                <a:latin typeface="Roboto" panose="02000000000000000000"/>
              </a:rPr>
              <a:t>LA PROGRAMACIÓN DESCONECTADA COMO PROPUESTA PARA DISEÑAR ACTIVIDADES PARA LA PRIMERA INFANCIA </a:t>
            </a:r>
            <a:endParaRPr lang="es-ES">
              <a:solidFill>
                <a:schemeClr val="bg1"/>
              </a:solidFill>
              <a:latin typeface="Roboto" panose="0200000000000000000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02709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CF0B1F4-16FA-49E1-BBA1-777FCC2690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8" name="Agrupar 4"/>
          <p:cNvGrpSpPr/>
          <p:nvPr/>
        </p:nvGrpSpPr>
        <p:grpSpPr>
          <a:xfrm>
            <a:off x="3336076" y="343603"/>
            <a:ext cx="8288972" cy="966107"/>
            <a:chOff x="3669106" y="4231"/>
            <a:chExt cx="8288972" cy="966107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9" name="Rectángulo redondeado 8"/>
            <p:cNvSpPr/>
            <p:nvPr/>
          </p:nvSpPr>
          <p:spPr>
            <a:xfrm>
              <a:off x="3669106" y="4231"/>
              <a:ext cx="8288972" cy="966107"/>
            </a:xfrm>
            <a:prstGeom prst="roundRect">
              <a:avLst>
                <a:gd name="adj" fmla="val 10000"/>
              </a:avLst>
            </a:prstGeom>
            <a:grpFill/>
            <a:ln w="38100">
              <a:solidFill>
                <a:srgbClr val="F5AB00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Rectángulo 9"/>
            <p:cNvSpPr/>
            <p:nvPr/>
          </p:nvSpPr>
          <p:spPr>
            <a:xfrm>
              <a:off x="3697402" y="32527"/>
              <a:ext cx="8232380" cy="909515"/>
            </a:xfrm>
            <a:prstGeom prst="rect">
              <a:avLst/>
            </a:prstGeom>
            <a:solidFill>
              <a:schemeClr val="accent1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2800" b="1">
                  <a:solidFill>
                    <a:schemeClr val="bg1"/>
                  </a:solidFill>
                </a:rPr>
                <a:t>4° ABSTRAER</a:t>
              </a:r>
              <a:endParaRPr lang="es-ES_tradnl" sz="2800" kern="1200">
                <a:solidFill>
                  <a:schemeClr val="bg1"/>
                </a:solidFill>
              </a:endParaRPr>
            </a:p>
          </p:txBody>
        </p:sp>
      </p:grpSp>
      <p:pic>
        <p:nvPicPr>
          <p:cNvPr id="11" name="Imagen 10" descr="Imagen que contiene persona, mujer, raqueta, sostener&#10;&#10;Descripción generada automáticamente">
            <a:extLst>
              <a:ext uri="{FF2B5EF4-FFF2-40B4-BE49-F238E27FC236}">
                <a16:creationId xmlns:a16="http://schemas.microsoft.com/office/drawing/2014/main" id="{68F2DC2E-77D9-4067-BEA7-9F1256D2AE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0514" y="1163847"/>
            <a:ext cx="2096238" cy="4467497"/>
          </a:xfrm>
          <a:prstGeom prst="rect">
            <a:avLst/>
          </a:prstGeom>
        </p:spPr>
      </p:pic>
      <p:pic>
        <p:nvPicPr>
          <p:cNvPr id="13" name="Imagen 12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463" y="1532707"/>
            <a:ext cx="7382691" cy="47635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59958131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CF0B1F4-16FA-49E1-BBA1-777FCC2690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1" name="Agrupar 4"/>
          <p:cNvGrpSpPr/>
          <p:nvPr/>
        </p:nvGrpSpPr>
        <p:grpSpPr>
          <a:xfrm>
            <a:off x="3336076" y="343603"/>
            <a:ext cx="8288972" cy="966107"/>
            <a:chOff x="3669106" y="4231"/>
            <a:chExt cx="8288972" cy="966107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12" name="Rectángulo redondeado 11"/>
            <p:cNvSpPr/>
            <p:nvPr/>
          </p:nvSpPr>
          <p:spPr>
            <a:xfrm>
              <a:off x="3669106" y="4231"/>
              <a:ext cx="8288972" cy="966107"/>
            </a:xfrm>
            <a:prstGeom prst="roundRect">
              <a:avLst>
                <a:gd name="adj" fmla="val 10000"/>
              </a:avLst>
            </a:prstGeom>
            <a:grpFill/>
            <a:ln w="38100">
              <a:solidFill>
                <a:srgbClr val="F5AB00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Rectángulo 12"/>
            <p:cNvSpPr/>
            <p:nvPr/>
          </p:nvSpPr>
          <p:spPr>
            <a:xfrm>
              <a:off x="3697402" y="32527"/>
              <a:ext cx="8232380" cy="909515"/>
            </a:xfrm>
            <a:prstGeom prst="rect">
              <a:avLst/>
            </a:prstGeom>
            <a:solidFill>
              <a:schemeClr val="accent1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2800" b="1">
                  <a:solidFill>
                    <a:schemeClr val="bg1"/>
                  </a:solidFill>
                </a:rPr>
                <a:t>5° EVALUAR</a:t>
              </a:r>
              <a:endParaRPr lang="es-ES_tradnl" sz="2800" kern="1200">
                <a:solidFill>
                  <a:schemeClr val="bg1"/>
                </a:solidFill>
              </a:endParaRPr>
            </a:p>
          </p:txBody>
        </p:sp>
      </p:grpSp>
      <p:pic>
        <p:nvPicPr>
          <p:cNvPr id="14" name="Imagen 13" descr="Imagen que contiene persona, mujer, raqueta, sostener&#10;&#10;Descripción generada automáticamente">
            <a:extLst>
              <a:ext uri="{FF2B5EF4-FFF2-40B4-BE49-F238E27FC236}">
                <a16:creationId xmlns:a16="http://schemas.microsoft.com/office/drawing/2014/main" id="{68F2DC2E-77D9-4067-BEA7-9F1256D2AE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0514" y="1163847"/>
            <a:ext cx="2096238" cy="4467497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301" y="1653313"/>
            <a:ext cx="8167912" cy="4336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941901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n 23">
            <a:extLst>
              <a:ext uri="{FF2B5EF4-FFF2-40B4-BE49-F238E27FC236}">
                <a16:creationId xmlns:a16="http://schemas.microsoft.com/office/drawing/2014/main" id="{ACF0B1F4-16FA-49E1-BBA1-777FCC2690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4" y="0"/>
            <a:ext cx="12192000" cy="68580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18" y="5065534"/>
            <a:ext cx="3457575" cy="1743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2" name="Agrupar 4"/>
          <p:cNvGrpSpPr/>
          <p:nvPr/>
        </p:nvGrpSpPr>
        <p:grpSpPr>
          <a:xfrm>
            <a:off x="555410" y="1673036"/>
            <a:ext cx="4987756" cy="800259"/>
            <a:chOff x="3669106" y="4231"/>
            <a:chExt cx="8288972" cy="966107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13" name="Rectángulo redondeado 12"/>
            <p:cNvSpPr/>
            <p:nvPr/>
          </p:nvSpPr>
          <p:spPr>
            <a:xfrm>
              <a:off x="3669106" y="4231"/>
              <a:ext cx="8288972" cy="966107"/>
            </a:xfrm>
            <a:prstGeom prst="roundRect">
              <a:avLst>
                <a:gd name="adj" fmla="val 10000"/>
              </a:avLst>
            </a:prstGeom>
            <a:grpFill/>
            <a:ln w="38100">
              <a:solidFill>
                <a:srgbClr val="F5AB00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Rectángulo 13"/>
            <p:cNvSpPr/>
            <p:nvPr/>
          </p:nvSpPr>
          <p:spPr>
            <a:xfrm>
              <a:off x="3719111" y="32528"/>
              <a:ext cx="8232381" cy="909515"/>
            </a:xfrm>
            <a:prstGeom prst="rect">
              <a:avLst/>
            </a:prstGeom>
            <a:solidFill>
              <a:schemeClr val="accent1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2800">
                <a:solidFill>
                  <a:schemeClr val="bg1"/>
                </a:solidFill>
                <a:latin typeface="Arial" charset="0"/>
                <a:ea typeface="Calibri" charset="0"/>
              </a:endParaRPr>
            </a:p>
            <a:p>
              <a:pPr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400">
                  <a:solidFill>
                    <a:schemeClr val="bg1"/>
                  </a:solidFill>
                  <a:latin typeface="Arial" charset="0"/>
                  <a:ea typeface="Calibri" charset="0"/>
                </a:rPr>
                <a:t>ACTIVIDADES DESCONECTADAS</a:t>
              </a:r>
              <a:endParaRPr lang="es-ES_tradnl" sz="2400">
                <a:solidFill>
                  <a:schemeClr val="bg1"/>
                </a:solidFill>
              </a:endParaRPr>
            </a:p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_tradnl" sz="2800" kern="1200">
                <a:solidFill>
                  <a:schemeClr val="bg1"/>
                </a:solidFill>
              </a:endParaRPr>
            </a:p>
          </p:txBody>
        </p:sp>
      </p:grpSp>
      <p:sp>
        <p:nvSpPr>
          <p:cNvPr id="9" name="Elipse 8"/>
          <p:cNvSpPr/>
          <p:nvPr/>
        </p:nvSpPr>
        <p:spPr>
          <a:xfrm>
            <a:off x="4502331" y="3352920"/>
            <a:ext cx="3361509" cy="2682120"/>
          </a:xfrm>
          <a:prstGeom prst="ellipse">
            <a:avLst/>
          </a:prstGeom>
          <a:ln w="57150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000"/>
              <a:t>Son actividades que se realizan con ejercicios y problemas que no requieren de una computadora para su solución.</a:t>
            </a:r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0395" y="321980"/>
            <a:ext cx="4614375" cy="2748989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013" b="92275" l="5696" r="92722">
                        <a14:foregroundMark x1="27848" y1="42489" x2="27848" y2="42489"/>
                        <a14:foregroundMark x1="19620" y1="42489" x2="19620" y2="42489"/>
                        <a14:foregroundMark x1="22152" y1="38197" x2="22152" y2="38197"/>
                        <a14:foregroundMark x1="23101" y1="33476" x2="23101" y2="33476"/>
                        <a14:foregroundMark x1="24051" y1="31330" x2="24051" y2="31330"/>
                        <a14:foregroundMark x1="25316" y1="24464" x2="25316" y2="24464"/>
                        <a14:foregroundMark x1="29114" y1="24034" x2="29114" y2="24034"/>
                        <a14:foregroundMark x1="21835" y1="12876" x2="21835" y2="12876"/>
                        <a14:foregroundMark x1="15506" y1="51502" x2="15506" y2="51502"/>
                        <a14:foregroundMark x1="75000" y1="87124" x2="75000" y2="87124"/>
                        <a14:foregroundMark x1="60759" y1="87983" x2="60759" y2="87983"/>
                        <a14:foregroundMark x1="68987" y1="90129" x2="68987" y2="90129"/>
                        <a14:foregroundMark x1="92722" y1="46352" x2="92722" y2="46352"/>
                        <a14:foregroundMark x1="5696" y1="53648" x2="5696" y2="5364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217090">
            <a:off x="7915188" y="2322563"/>
            <a:ext cx="4711191" cy="3473758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8837" b="88837" l="7692" r="95238">
                        <a14:foregroundMark x1="95604" y1="45116" x2="95604" y2="45116"/>
                        <a14:foregroundMark x1="95604" y1="45116" x2="95604" y2="45116"/>
                        <a14:foregroundMark x1="23443" y1="45581" x2="23443" y2="45581"/>
                        <a14:foregroundMark x1="12821" y1="50698" x2="12821" y2="50698"/>
                        <a14:foregroundMark x1="14286" y1="40930" x2="14286" y2="40930"/>
                        <a14:foregroundMark x1="17949" y1="49302" x2="17949" y2="49302"/>
                        <a14:foregroundMark x1="20879" y1="66977" x2="20879" y2="66977"/>
                        <a14:foregroundMark x1="7692" y1="74419" x2="7692" y2="74419"/>
                        <a14:foregroundMark x1="19780" y1="31628" x2="19780" y2="31628"/>
                        <a14:foregroundMark x1="10989" y1="23256" x2="10989" y2="2325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1198628">
            <a:off x="-97965" y="2292047"/>
            <a:ext cx="3964954" cy="3122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353986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CF0B1F4-16FA-49E1-BBA1-777FCC2690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n 6" descr="Imagen que contiene ratón&#10;&#10;Descripción generada automáticamente">
            <a:extLst>
              <a:ext uri="{FF2B5EF4-FFF2-40B4-BE49-F238E27FC236}">
                <a16:creationId xmlns:a16="http://schemas.microsoft.com/office/drawing/2014/main" id="{6782CD63-000B-43CC-B0BE-998CC77D9A6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544" y="3825497"/>
            <a:ext cx="2345282" cy="2201182"/>
          </a:xfrm>
          <a:prstGeom prst="rect">
            <a:avLst/>
          </a:prstGeom>
        </p:spPr>
      </p:pic>
      <p:sp>
        <p:nvSpPr>
          <p:cNvPr id="3" name="Llamada rectangular redondeada 2"/>
          <p:cNvSpPr/>
          <p:nvPr/>
        </p:nvSpPr>
        <p:spPr>
          <a:xfrm>
            <a:off x="404948" y="2303764"/>
            <a:ext cx="3135085" cy="1521733"/>
          </a:xfrm>
          <a:prstGeom prst="wedgeRoundRectCallout">
            <a:avLst/>
          </a:prstGeom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400"/>
              <a:t>¡Movilizando ideas!</a:t>
            </a:r>
          </a:p>
        </p:txBody>
      </p:sp>
      <p:sp>
        <p:nvSpPr>
          <p:cNvPr id="8" name="Rectángulo 7"/>
          <p:cNvSpPr/>
          <p:nvPr/>
        </p:nvSpPr>
        <p:spPr>
          <a:xfrm>
            <a:off x="3699839" y="6026679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s-CO"/>
          </a:p>
        </p:txBody>
      </p:sp>
      <p:grpSp>
        <p:nvGrpSpPr>
          <p:cNvPr id="10" name="Agrupar 4"/>
          <p:cNvGrpSpPr/>
          <p:nvPr/>
        </p:nvGrpSpPr>
        <p:grpSpPr>
          <a:xfrm>
            <a:off x="3201293" y="160951"/>
            <a:ext cx="7810694" cy="687966"/>
            <a:chOff x="3669106" y="4231"/>
            <a:chExt cx="8288972" cy="966107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11" name="Rectángulo redondeado 10"/>
            <p:cNvSpPr/>
            <p:nvPr/>
          </p:nvSpPr>
          <p:spPr>
            <a:xfrm>
              <a:off x="3669106" y="4231"/>
              <a:ext cx="8288972" cy="966107"/>
            </a:xfrm>
            <a:prstGeom prst="roundRect">
              <a:avLst>
                <a:gd name="adj" fmla="val 10000"/>
              </a:avLst>
            </a:prstGeom>
            <a:grpFill/>
            <a:ln w="38100">
              <a:solidFill>
                <a:srgbClr val="F5AB00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Rectángulo 11"/>
            <p:cNvSpPr/>
            <p:nvPr/>
          </p:nvSpPr>
          <p:spPr>
            <a:xfrm>
              <a:off x="3697402" y="32528"/>
              <a:ext cx="8232380" cy="909515"/>
            </a:xfrm>
            <a:prstGeom prst="rect">
              <a:avLst/>
            </a:prstGeom>
            <a:solidFill>
              <a:schemeClr val="accent1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3200" b="1">
                  <a:solidFill>
                    <a:schemeClr val="bg1"/>
                  </a:solidFill>
                </a:rPr>
                <a:t>¡Trazando Rutas!</a:t>
              </a:r>
              <a:endParaRPr lang="es-ES_tradnl" sz="3200" kern="1200">
                <a:solidFill>
                  <a:schemeClr val="bg1"/>
                </a:solidFill>
              </a:endParaRP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2150" y="1009868"/>
            <a:ext cx="6677025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305305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CF0B1F4-16FA-49E1-BBA1-777FCC2690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3662882358"/>
              </p:ext>
            </p:extLst>
          </p:nvPr>
        </p:nvGraphicFramePr>
        <p:xfrm>
          <a:off x="246552" y="1205808"/>
          <a:ext cx="10561935" cy="52942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CuadroTexto 6"/>
          <p:cNvSpPr txBox="1"/>
          <p:nvPr/>
        </p:nvSpPr>
        <p:spPr>
          <a:xfrm>
            <a:off x="4088674" y="56692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CO"/>
          </a:p>
        </p:txBody>
      </p:sp>
      <p:sp>
        <p:nvSpPr>
          <p:cNvPr id="9" name="CuadroTexto 8"/>
          <p:cNvSpPr txBox="1"/>
          <p:nvPr/>
        </p:nvSpPr>
        <p:spPr>
          <a:xfrm>
            <a:off x="3108959" y="1658983"/>
            <a:ext cx="19855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>
                <a:solidFill>
                  <a:schemeClr val="bg1"/>
                </a:solidFill>
              </a:rPr>
              <a:t>ENFOQUE CONSTRUCTIVISTA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6296297" y="3326563"/>
            <a:ext cx="13977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>
                <a:solidFill>
                  <a:schemeClr val="bg1"/>
                </a:solidFill>
              </a:rPr>
              <a:t>CORTAS Y SIMPLES DE EXPLICAR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3331028" y="5022056"/>
            <a:ext cx="15414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>
                <a:solidFill>
                  <a:schemeClr val="bg1"/>
                </a:solidFill>
              </a:rPr>
              <a:t>PERMITEN INCLUIR NATRATIVAS</a:t>
            </a:r>
          </a:p>
        </p:txBody>
      </p:sp>
    </p:spTree>
    <p:extLst>
      <p:ext uri="{BB962C8B-B14F-4D97-AF65-F5344CB8AC3E}">
        <p14:creationId xmlns:p14="http://schemas.microsoft.com/office/powerpoint/2010/main" val="519689398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5747CF-CA20-4FC2-884C-D1FF4886E6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8E65624-869A-4642-94EC-2E718EA2A8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313BF0-1C6C-4AA5-A004-7CD7FD0250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Picture 2" descr="lantillas de burbujas de discurso en color naranja vector gratuito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34" t="49840"/>
          <a:stretch/>
        </p:blipFill>
        <p:spPr bwMode="auto">
          <a:xfrm>
            <a:off x="1851262" y="952102"/>
            <a:ext cx="7623255" cy="3366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ángulo 15"/>
          <p:cNvSpPr/>
          <p:nvPr/>
        </p:nvSpPr>
        <p:spPr>
          <a:xfrm>
            <a:off x="3315242" y="1654443"/>
            <a:ext cx="420339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4000" b="1">
                <a:solidFill>
                  <a:srgbClr val="4F81BD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Momento para</a:t>
            </a:r>
            <a:r>
              <a:rPr lang="is-IS" sz="4000" b="1">
                <a:solidFill>
                  <a:srgbClr val="4F81BD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…</a:t>
            </a:r>
          </a:p>
          <a:p>
            <a:r>
              <a:rPr lang="es-ES" sz="4000" b="1">
                <a:solidFill>
                  <a:srgbClr val="4F81BD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RETARNOS</a:t>
            </a:r>
            <a:endParaRPr lang="es-CO" sz="4000"/>
          </a:p>
        </p:txBody>
      </p:sp>
      <p:pic>
        <p:nvPicPr>
          <p:cNvPr id="8" name="Imagen 7" descr="Imagen que contiene persona, ropa, hombre, parado&#10;&#10;Descripción generada automáticamente">
            <a:extLst>
              <a:ext uri="{FF2B5EF4-FFF2-40B4-BE49-F238E27FC236}">
                <a16:creationId xmlns:a16="http://schemas.microsoft.com/office/drawing/2014/main" id="{1E9C1849-5794-4573-A26C-D51597263BE0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943" y="2665254"/>
            <a:ext cx="1656114" cy="4297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130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5747CF-CA20-4FC2-884C-D1FF4886E6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8E65624-869A-4642-94EC-2E718EA2A8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313BF0-1C6C-4AA5-A004-7CD7FD025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920" y="0"/>
            <a:ext cx="12192000" cy="6858000"/>
          </a:xfrm>
          <a:prstGeom prst="rect">
            <a:avLst/>
          </a:prstGeom>
        </p:spPr>
      </p:pic>
      <p:grpSp>
        <p:nvGrpSpPr>
          <p:cNvPr id="10" name="Agrupar 4"/>
          <p:cNvGrpSpPr/>
          <p:nvPr/>
        </p:nvGrpSpPr>
        <p:grpSpPr>
          <a:xfrm>
            <a:off x="3149042" y="382862"/>
            <a:ext cx="7810694" cy="687966"/>
            <a:chOff x="3669106" y="4231"/>
            <a:chExt cx="8288972" cy="966107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11" name="Rectángulo redondeado 10"/>
            <p:cNvSpPr/>
            <p:nvPr/>
          </p:nvSpPr>
          <p:spPr>
            <a:xfrm>
              <a:off x="3669106" y="4231"/>
              <a:ext cx="8288972" cy="966107"/>
            </a:xfrm>
            <a:prstGeom prst="roundRect">
              <a:avLst>
                <a:gd name="adj" fmla="val 10000"/>
              </a:avLst>
            </a:prstGeom>
            <a:grpFill/>
            <a:ln w="38100">
              <a:solidFill>
                <a:srgbClr val="F5AB00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Rectángulo 11"/>
            <p:cNvSpPr/>
            <p:nvPr/>
          </p:nvSpPr>
          <p:spPr>
            <a:xfrm>
              <a:off x="3697402" y="32528"/>
              <a:ext cx="8232380" cy="909515"/>
            </a:xfrm>
            <a:prstGeom prst="rect">
              <a:avLst/>
            </a:prstGeom>
            <a:solidFill>
              <a:schemeClr val="accent1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3200" b="1">
                  <a:solidFill>
                    <a:schemeClr val="bg1"/>
                  </a:solidFill>
                </a:rPr>
                <a:t>RETO 2. DESPLAZANDO PIEZAS</a:t>
              </a:r>
              <a:endParaRPr lang="es-ES_tradnl" sz="3200" kern="1200">
                <a:solidFill>
                  <a:schemeClr val="bg1"/>
                </a:solidFill>
              </a:endParaRPr>
            </a:p>
          </p:txBody>
        </p:sp>
      </p:grpSp>
      <p:sp>
        <p:nvSpPr>
          <p:cNvPr id="6" name="Rectángulo 5"/>
          <p:cNvSpPr/>
          <p:nvPr/>
        </p:nvSpPr>
        <p:spPr>
          <a:xfrm>
            <a:off x="303695" y="1389764"/>
            <a:ext cx="4659085" cy="51044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s-ES_tradnl" b="1">
                <a:latin typeface="Calibri" charset="0"/>
                <a:ea typeface="Calibri" charset="0"/>
                <a:cs typeface="Times New Roman" charset="0"/>
              </a:rPr>
              <a:t>MATERIALES</a:t>
            </a: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es-ES_tradnl" sz="2000">
                <a:latin typeface="Calibri" charset="0"/>
                <a:ea typeface="Calibri" charset="0"/>
                <a:cs typeface="Times New Roman" charset="0"/>
              </a:rPr>
              <a:t>12 tapas (3 amarillas, 3 rojas, 3 azules y 3 verdes)</a:t>
            </a: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es-ES_tradnl" sz="2000">
                <a:latin typeface="Calibri" charset="0"/>
                <a:ea typeface="Calibri" charset="0"/>
                <a:cs typeface="Times New Roman" charset="0"/>
              </a:rPr>
              <a:t>5 Láminas de cartón (30x30 cm) (3 cajas)</a:t>
            </a: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es-ES_tradnl" sz="2000">
                <a:latin typeface="Calibri" charset="0"/>
                <a:ea typeface="Calibri" charset="0"/>
                <a:cs typeface="Times New Roman" charset="0"/>
              </a:rPr>
              <a:t>2 pitillos</a:t>
            </a: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es-ES_tradnl" sz="2000">
                <a:latin typeface="Calibri" charset="0"/>
                <a:ea typeface="Calibri" charset="0"/>
                <a:cs typeface="Times New Roman" charset="0"/>
              </a:rPr>
              <a:t>Tempera (naranja)</a:t>
            </a: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es-ES_tradnl" sz="2000">
                <a:latin typeface="Calibri" charset="0"/>
                <a:ea typeface="Calibri" charset="0"/>
                <a:cs typeface="Times New Roman" charset="0"/>
              </a:rPr>
              <a:t>Pincel</a:t>
            </a: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es-ES_tradnl" sz="2000">
                <a:latin typeface="Calibri" charset="0"/>
                <a:ea typeface="Calibri" charset="0"/>
                <a:cs typeface="Times New Roman" charset="0"/>
              </a:rPr>
              <a:t>10 pinchos</a:t>
            </a: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es-ES_tradnl" sz="2000">
                <a:latin typeface="Calibri" charset="0"/>
                <a:ea typeface="Calibri" charset="0"/>
                <a:cs typeface="Times New Roman" charset="0"/>
              </a:rPr>
              <a:t>Silicona</a:t>
            </a: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es-ES_tradnl" sz="2000">
                <a:latin typeface="Calibri" charset="0"/>
                <a:ea typeface="Calibri" charset="0"/>
                <a:cs typeface="Times New Roman" charset="0"/>
              </a:rPr>
              <a:t>1 puntilla</a:t>
            </a: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es-ES_tradnl" sz="2000">
                <a:latin typeface="Calibri" charset="0"/>
                <a:ea typeface="Calibri" charset="0"/>
                <a:cs typeface="Times New Roman" charset="0"/>
              </a:rPr>
              <a:t>1 encendedor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5290457" y="1167073"/>
            <a:ext cx="4872446" cy="4433739"/>
          </a:xfrm>
          <a:prstGeom prst="rect">
            <a:avLst/>
          </a:prstGeom>
        </p:spPr>
      </p:pic>
      <p:sp>
        <p:nvSpPr>
          <p:cNvPr id="13" name="CuadroTexto 12"/>
          <p:cNvSpPr txBox="1"/>
          <p:nvPr/>
        </p:nvSpPr>
        <p:spPr>
          <a:xfrm>
            <a:off x="5277395" y="5691353"/>
            <a:ext cx="15631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/>
              <a:t>Panel de juego</a:t>
            </a:r>
          </a:p>
        </p:txBody>
      </p:sp>
      <p:sp>
        <p:nvSpPr>
          <p:cNvPr id="8" name="Rectángulo 7"/>
          <p:cNvSpPr/>
          <p:nvPr/>
        </p:nvSpPr>
        <p:spPr>
          <a:xfrm rot="10800000">
            <a:off x="5290457" y="1167073"/>
            <a:ext cx="4872446" cy="4433739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427842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5747CF-CA20-4FC2-884C-D1FF4886E6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8E65624-869A-4642-94EC-2E718EA2A8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313BF0-1C6C-4AA5-A004-7CD7FD025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1142"/>
            <a:ext cx="12192000" cy="6858000"/>
          </a:xfrm>
          <a:prstGeom prst="rect">
            <a:avLst/>
          </a:prstGeom>
        </p:spPr>
      </p:pic>
      <p:grpSp>
        <p:nvGrpSpPr>
          <p:cNvPr id="10" name="Agrupar 4"/>
          <p:cNvGrpSpPr/>
          <p:nvPr/>
        </p:nvGrpSpPr>
        <p:grpSpPr>
          <a:xfrm>
            <a:off x="3149042" y="382862"/>
            <a:ext cx="7810694" cy="687966"/>
            <a:chOff x="3669106" y="4231"/>
            <a:chExt cx="8288972" cy="966107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11" name="Rectángulo redondeado 10"/>
            <p:cNvSpPr/>
            <p:nvPr/>
          </p:nvSpPr>
          <p:spPr>
            <a:xfrm>
              <a:off x="3669106" y="4231"/>
              <a:ext cx="8288972" cy="966107"/>
            </a:xfrm>
            <a:prstGeom prst="roundRect">
              <a:avLst>
                <a:gd name="adj" fmla="val 10000"/>
              </a:avLst>
            </a:prstGeom>
            <a:grpFill/>
            <a:ln w="38100">
              <a:solidFill>
                <a:srgbClr val="F5AB00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Rectángulo 11"/>
            <p:cNvSpPr/>
            <p:nvPr/>
          </p:nvSpPr>
          <p:spPr>
            <a:xfrm>
              <a:off x="3697402" y="32528"/>
              <a:ext cx="8232380" cy="909515"/>
            </a:xfrm>
            <a:prstGeom prst="rect">
              <a:avLst/>
            </a:prstGeom>
            <a:solidFill>
              <a:schemeClr val="accent1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3200" b="1">
                  <a:solidFill>
                    <a:schemeClr val="bg1"/>
                  </a:solidFill>
                </a:rPr>
                <a:t>FICHAS RETADORAS</a:t>
              </a:r>
              <a:endParaRPr lang="es-ES_tradnl" sz="3200" kern="1200">
                <a:solidFill>
                  <a:schemeClr val="bg1"/>
                </a:solidFill>
              </a:endParaRPr>
            </a:p>
          </p:txBody>
        </p:sp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9225" y="1500187"/>
            <a:ext cx="9353550" cy="3857625"/>
          </a:xfrm>
          <a:prstGeom prst="rect">
            <a:avLst/>
          </a:prstGeom>
        </p:spPr>
      </p:pic>
      <p:cxnSp>
        <p:nvCxnSpPr>
          <p:cNvPr id="9" name="Conector recto 8"/>
          <p:cNvCxnSpPr/>
          <p:nvPr/>
        </p:nvCxnSpPr>
        <p:spPr>
          <a:xfrm flipH="1">
            <a:off x="3317966" y="1500187"/>
            <a:ext cx="26125" cy="3857625"/>
          </a:xfrm>
          <a:prstGeom prst="line">
            <a:avLst/>
          </a:prstGeom>
          <a:ln w="28575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12"/>
          <p:cNvCxnSpPr/>
          <p:nvPr/>
        </p:nvCxnSpPr>
        <p:spPr>
          <a:xfrm flipH="1">
            <a:off x="5242832" y="1500186"/>
            <a:ext cx="26125" cy="385762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3"/>
          <p:cNvCxnSpPr/>
          <p:nvPr/>
        </p:nvCxnSpPr>
        <p:spPr>
          <a:xfrm flipH="1">
            <a:off x="7115719" y="1502854"/>
            <a:ext cx="26125" cy="385762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14"/>
          <p:cNvCxnSpPr/>
          <p:nvPr/>
        </p:nvCxnSpPr>
        <p:spPr>
          <a:xfrm flipH="1">
            <a:off x="8958669" y="1489791"/>
            <a:ext cx="26125" cy="3857625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16"/>
          <p:cNvCxnSpPr/>
          <p:nvPr/>
        </p:nvCxnSpPr>
        <p:spPr>
          <a:xfrm>
            <a:off x="1419225" y="3402874"/>
            <a:ext cx="935355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uadroTexto 17"/>
          <p:cNvSpPr txBox="1"/>
          <p:nvPr/>
        </p:nvSpPr>
        <p:spPr>
          <a:xfrm>
            <a:off x="5449352" y="5386532"/>
            <a:ext cx="1050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/>
              <a:t>10 Fichas</a:t>
            </a:r>
          </a:p>
        </p:txBody>
      </p:sp>
      <p:cxnSp>
        <p:nvCxnSpPr>
          <p:cNvPr id="20" name="Conector recto 19"/>
          <p:cNvCxnSpPr/>
          <p:nvPr/>
        </p:nvCxnSpPr>
        <p:spPr>
          <a:xfrm>
            <a:off x="1419225" y="1489791"/>
            <a:ext cx="9353550" cy="0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2" name="Conector recto 21"/>
          <p:cNvCxnSpPr/>
          <p:nvPr/>
        </p:nvCxnSpPr>
        <p:spPr>
          <a:xfrm flipV="1">
            <a:off x="10772775" y="1500186"/>
            <a:ext cx="0" cy="384723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23"/>
          <p:cNvCxnSpPr/>
          <p:nvPr/>
        </p:nvCxnSpPr>
        <p:spPr>
          <a:xfrm flipV="1">
            <a:off x="1419225" y="1489791"/>
            <a:ext cx="0" cy="385762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25"/>
          <p:cNvCxnSpPr/>
          <p:nvPr/>
        </p:nvCxnSpPr>
        <p:spPr>
          <a:xfrm flipV="1">
            <a:off x="1419225" y="5334353"/>
            <a:ext cx="9353550" cy="1039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1697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5747CF-CA20-4FC2-884C-D1FF4886E6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8E65624-869A-4642-94EC-2E718EA2A8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313BF0-1C6C-4AA5-A004-7CD7FD0250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Picture 2" descr="lantillas de burbujas de discurso en color naranja vector gratuito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34" t="49840"/>
          <a:stretch/>
        </p:blipFill>
        <p:spPr bwMode="auto">
          <a:xfrm>
            <a:off x="1851262" y="952102"/>
            <a:ext cx="7623255" cy="3366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ángulo 15"/>
          <p:cNvSpPr/>
          <p:nvPr/>
        </p:nvSpPr>
        <p:spPr>
          <a:xfrm>
            <a:off x="3302180" y="1570842"/>
            <a:ext cx="558717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4000" b="1">
                <a:solidFill>
                  <a:srgbClr val="4F81BD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Momento para</a:t>
            </a:r>
            <a:r>
              <a:rPr lang="is-IS" sz="4000" b="1">
                <a:solidFill>
                  <a:srgbClr val="4F81BD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…</a:t>
            </a:r>
          </a:p>
          <a:p>
            <a:r>
              <a:rPr lang="es-ES" sz="4000" b="1">
                <a:solidFill>
                  <a:srgbClr val="4F81BD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CONSTRUIR JUNTOS</a:t>
            </a:r>
            <a:endParaRPr lang="es-CO" sz="4000"/>
          </a:p>
        </p:txBody>
      </p:sp>
      <p:pic>
        <p:nvPicPr>
          <p:cNvPr id="8" name="Imagen 7" descr="Imagen que contiene persona, ropa, hombre, parado&#10;&#10;Descripción generada automáticamente">
            <a:extLst>
              <a:ext uri="{FF2B5EF4-FFF2-40B4-BE49-F238E27FC236}">
                <a16:creationId xmlns:a16="http://schemas.microsoft.com/office/drawing/2014/main" id="{1E9C1849-5794-4573-A26C-D51597263BE0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943" y="2665254"/>
            <a:ext cx="1656114" cy="4297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9335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264B5A-07CB-48F3-A927-93A23D25B7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05205" y="1804920"/>
            <a:ext cx="7979898" cy="769858"/>
          </a:xfrm>
        </p:spPr>
        <p:txBody>
          <a:bodyPr>
            <a:normAutofit/>
          </a:bodyPr>
          <a:lstStyle/>
          <a:p>
            <a:pPr algn="r"/>
            <a:r>
              <a:rPr lang="es-ES" sz="44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¡Gracias!</a:t>
            </a:r>
            <a:endParaRPr lang="es-ES" sz="4400" b="1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3539E77-EBF3-410B-8252-DF925A6039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92286" y="2973156"/>
            <a:ext cx="7573180" cy="1821338"/>
          </a:xfrm>
        </p:spPr>
        <p:txBody>
          <a:bodyPr/>
          <a:lstStyle/>
          <a:p>
            <a:pPr algn="r"/>
            <a:r>
              <a:rPr lang="es-ES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Mayor información:</a:t>
            </a:r>
          </a:p>
          <a:p>
            <a:pPr algn="r"/>
            <a:r>
              <a:rPr lang="es-ES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Componente de Agentes Educativos Primera Infancia</a:t>
            </a:r>
          </a:p>
          <a:p>
            <a:pPr algn="r"/>
            <a:r>
              <a:rPr lang="es-ES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313 449 7865 – 304 421 95 96</a:t>
            </a:r>
          </a:p>
        </p:txBody>
      </p:sp>
      <p:pic>
        <p:nvPicPr>
          <p:cNvPr id="5" name="Imagen 4" descr="Imagen que contiene sostener, mujer, parado, naranja&#10;&#10;Descripción generada automáticamente">
            <a:extLst>
              <a:ext uri="{FF2B5EF4-FFF2-40B4-BE49-F238E27FC236}">
                <a16:creationId xmlns:a16="http://schemas.microsoft.com/office/drawing/2014/main" id="{CECEA18D-CC4E-4097-80DE-28132A7C9BA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8783" y="1665128"/>
            <a:ext cx="1193017" cy="3527744"/>
          </a:xfrm>
          <a:prstGeom prst="rect">
            <a:avLst/>
          </a:prstGeom>
        </p:spPr>
      </p:pic>
      <p:pic>
        <p:nvPicPr>
          <p:cNvPr id="7" name="Imagen 6" descr="Imagen que contiene persona, ropa, hombre, parado&#10;&#10;Descripción generada automáticamente">
            <a:extLst>
              <a:ext uri="{FF2B5EF4-FFF2-40B4-BE49-F238E27FC236}">
                <a16:creationId xmlns:a16="http://schemas.microsoft.com/office/drawing/2014/main" id="{1E9C1849-5794-4573-A26C-D51597263BE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838" y="1686694"/>
            <a:ext cx="1342794" cy="3484612"/>
          </a:xfrm>
          <a:prstGeom prst="rect">
            <a:avLst/>
          </a:prstGeom>
        </p:spPr>
      </p:pic>
      <p:pic>
        <p:nvPicPr>
          <p:cNvPr id="9" name="Imagen 8" descr="Imagen que contiene ratón&#10;&#10;Descripción generada automáticamente">
            <a:extLst>
              <a:ext uri="{FF2B5EF4-FFF2-40B4-BE49-F238E27FC236}">
                <a16:creationId xmlns:a16="http://schemas.microsoft.com/office/drawing/2014/main" id="{8BA2184D-1029-4D17-8C10-E0F5E06EF91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534" y="2334577"/>
            <a:ext cx="2078671" cy="195095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12988693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F5827F3-1290-48F6-8777-8A9CC33106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063" y="0"/>
            <a:ext cx="12192000" cy="6858000"/>
          </a:xfrm>
          <a:prstGeom prst="rect">
            <a:avLst/>
          </a:prstGeom>
        </p:spPr>
      </p:pic>
      <p:pic>
        <p:nvPicPr>
          <p:cNvPr id="2050" name="Picture 2" descr="lantillas de burbujas de discurso en color naranja vector gratuito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34" t="49840"/>
          <a:stretch/>
        </p:blipFill>
        <p:spPr bwMode="auto">
          <a:xfrm>
            <a:off x="2566608" y="792888"/>
            <a:ext cx="8253598" cy="36449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 descr="Imagen que contiene ratón&#10;&#10;Descripción generada automáticamente">
            <a:extLst>
              <a:ext uri="{FF2B5EF4-FFF2-40B4-BE49-F238E27FC236}">
                <a16:creationId xmlns:a16="http://schemas.microsoft.com/office/drawing/2014/main" id="{6782CD63-000B-43CC-B0BE-998CC77D9A6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936" y="3571342"/>
            <a:ext cx="2345282" cy="2201182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749710" y="5528186"/>
            <a:ext cx="594369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600" b="1">
                <a:solidFill>
                  <a:srgbClr val="4F81BD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Momento para</a:t>
            </a:r>
            <a:r>
              <a:rPr lang="is-IS" sz="3600" b="1">
                <a:solidFill>
                  <a:srgbClr val="4F81BD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…</a:t>
            </a:r>
          </a:p>
          <a:p>
            <a:r>
              <a:rPr lang="es-ES" sz="3600" b="1">
                <a:solidFill>
                  <a:srgbClr val="4F81BD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CONTEXTUALIZARNOS</a:t>
            </a:r>
            <a:endParaRPr lang="es-CO" sz="3600"/>
          </a:p>
        </p:txBody>
      </p:sp>
      <p:sp>
        <p:nvSpPr>
          <p:cNvPr id="9" name="Rectángulo 8"/>
          <p:cNvSpPr/>
          <p:nvPr/>
        </p:nvSpPr>
        <p:spPr>
          <a:xfrm>
            <a:off x="3721558" y="1573901"/>
            <a:ext cx="594369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3200"/>
              <a:t>¿Cómo podemos resolver una situación ejecutándola a partir de varios pasos</a:t>
            </a:r>
            <a:r>
              <a:rPr lang="es-ES" sz="3200"/>
              <a:t>? </a:t>
            </a:r>
            <a:endParaRPr lang="es-CO" sz="320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9723" y="4052375"/>
            <a:ext cx="1733550" cy="123825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24345" y="4052375"/>
            <a:ext cx="2019300" cy="122872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05789" y="3973402"/>
            <a:ext cx="1971675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290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F5827F3-1290-48F6-8777-8A9CC33106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3048000" y="5557021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CO" u="sng">
                <a:hlinkClick r:id="rId3"/>
              </a:rPr>
              <a:t>https://www.juegos-mentales.com/juego/Torre+de+Hanoi</a:t>
            </a:r>
            <a:endParaRPr lang="es-ES_tradnl"/>
          </a:p>
        </p:txBody>
      </p:sp>
      <p:pic>
        <p:nvPicPr>
          <p:cNvPr id="6" name="Imagen 5"/>
          <p:cNvPicPr/>
          <p:nvPr/>
        </p:nvPicPr>
        <p:blipFill rotWithShape="1">
          <a:blip r:embed="rId4"/>
          <a:srcRect l="13238" t="22028" r="31263" b="13397"/>
          <a:stretch/>
        </p:blipFill>
        <p:spPr bwMode="auto">
          <a:xfrm>
            <a:off x="3482872" y="1234866"/>
            <a:ext cx="5212080" cy="415224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Botón de acción: Información 2">
            <a:hlinkClick r:id="rId6" highlightClick="1">
              <a:snd r:embed="rId5" name="drumroll.wav"/>
            </a:hlinkClick>
          </p:cNvPr>
          <p:cNvSpPr/>
          <p:nvPr/>
        </p:nvSpPr>
        <p:spPr>
          <a:xfrm>
            <a:off x="3174274" y="566807"/>
            <a:ext cx="718457" cy="367503"/>
          </a:xfrm>
          <a:prstGeom prst="actionButtonInformation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" name="Pentágono 6"/>
          <p:cNvSpPr/>
          <p:nvPr/>
        </p:nvSpPr>
        <p:spPr>
          <a:xfrm>
            <a:off x="4016272" y="419137"/>
            <a:ext cx="5120640" cy="636250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80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TORRE DE HANOI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2475" y="3070996"/>
            <a:ext cx="2295525" cy="2486025"/>
          </a:xfrm>
          <a:prstGeom prst="rect">
            <a:avLst/>
          </a:prstGeom>
        </p:spPr>
      </p:pic>
      <p:pic>
        <p:nvPicPr>
          <p:cNvPr id="10" name="Picture 2" descr="91043836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5323" b="84376" l="23331" r="78535">
                        <a14:foregroundMark x1="64167" y1="63333" x2="64167" y2="63333"/>
                        <a14:foregroundMark x1="51250" y1="69583" x2="51250" y2="69583"/>
                        <a14:foregroundMark x1="42500" y1="31250" x2="42500" y2="31250"/>
                        <a14:foregroundMark x1="52917" y1="33333" x2="52917" y2="33333"/>
                        <a14:foregroundMark x1="53333" y1="23333" x2="53333" y2="23333"/>
                        <a14:foregroundMark x1="46667" y1="17917" x2="46667" y2="17917"/>
                        <a14:foregroundMark x1="37500" y1="17500" x2="37500" y2="17500"/>
                        <a14:foregroundMark x1="30417" y1="20417" x2="30417" y2="20417"/>
                        <a14:foregroundMark x1="26250" y1="27500" x2="26250" y2="27500"/>
                        <a14:foregroundMark x1="29167" y1="37083" x2="29167" y2="370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430" t="6692" r="14564" b="6992"/>
          <a:stretch/>
        </p:blipFill>
        <p:spPr bwMode="auto">
          <a:xfrm rot="4169660">
            <a:off x="2338452" y="5630074"/>
            <a:ext cx="832215" cy="974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3704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F5827F3-1290-48F6-8777-8A9CC33106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n 9" descr="Imagen que contiene ratón&#10;&#10;Descripción generada automáticamente">
            <a:extLst>
              <a:ext uri="{FF2B5EF4-FFF2-40B4-BE49-F238E27FC236}">
                <a16:creationId xmlns:a16="http://schemas.microsoft.com/office/drawing/2014/main" id="{6782CD63-000B-43CC-B0BE-998CC77D9A6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344" y="4456430"/>
            <a:ext cx="2345282" cy="2201182"/>
          </a:xfrm>
          <a:prstGeom prst="rect">
            <a:avLst/>
          </a:prstGeom>
        </p:spPr>
      </p:pic>
      <p:pic>
        <p:nvPicPr>
          <p:cNvPr id="11" name="Picture 2" descr="lantillas de burbujas de discurso en color naranja vector gratuito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34" t="49840"/>
          <a:stretch/>
        </p:blipFill>
        <p:spPr bwMode="auto">
          <a:xfrm>
            <a:off x="2214985" y="784983"/>
            <a:ext cx="7623255" cy="3366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uadroTexto 7"/>
          <p:cNvSpPr txBox="1"/>
          <p:nvPr/>
        </p:nvSpPr>
        <p:spPr>
          <a:xfrm>
            <a:off x="3390076" y="1359852"/>
            <a:ext cx="527307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¿QUÉ HABILIDADES HEMOS USADO PARA SOLUCIONAR EL ACTIVADOR COGNITIVO ANTERIOR?</a:t>
            </a:r>
            <a:endParaRPr lang="es-CO">
              <a:solidFill>
                <a:schemeClr val="accent1"/>
              </a:solidFill>
            </a:endParaRP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3010" y="3304902"/>
            <a:ext cx="112395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493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5747CF-CA20-4FC2-884C-D1FF4886E6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8E65624-869A-4642-94EC-2E718EA2A8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313BF0-1C6C-4AA5-A004-7CD7FD0250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Picture 2" descr="lantillas de burbujas de discurso en color naranja vector gratuito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34" t="49840"/>
          <a:stretch/>
        </p:blipFill>
        <p:spPr bwMode="auto">
          <a:xfrm>
            <a:off x="1851262" y="952102"/>
            <a:ext cx="7623255" cy="3366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n 9" descr="Imagen que contiene persona, mujer, raqueta, sostener&#10;&#10;Descripción generada automáticamente">
            <a:extLst>
              <a:ext uri="{FF2B5EF4-FFF2-40B4-BE49-F238E27FC236}">
                <a16:creationId xmlns:a16="http://schemas.microsoft.com/office/drawing/2014/main" id="{68F2DC2E-77D9-4067-BEA7-9F1256D2AE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0368" y="3390181"/>
            <a:ext cx="1627169" cy="3467819"/>
          </a:xfrm>
          <a:prstGeom prst="rect">
            <a:avLst/>
          </a:prstGeom>
        </p:spPr>
      </p:pic>
      <p:sp>
        <p:nvSpPr>
          <p:cNvPr id="16" name="Rectángulo 15"/>
          <p:cNvSpPr/>
          <p:nvPr/>
        </p:nvSpPr>
        <p:spPr>
          <a:xfrm>
            <a:off x="3302180" y="1570842"/>
            <a:ext cx="472142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4000" b="1">
                <a:solidFill>
                  <a:srgbClr val="4F81BD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Momento para</a:t>
            </a:r>
            <a:r>
              <a:rPr lang="is-IS" sz="4000" b="1">
                <a:solidFill>
                  <a:srgbClr val="4F81BD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…</a:t>
            </a:r>
          </a:p>
          <a:p>
            <a:r>
              <a:rPr lang="es-ES" sz="4000" b="1">
                <a:solidFill>
                  <a:srgbClr val="4F81BD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ACTUALIZARNOS</a:t>
            </a:r>
            <a:endParaRPr lang="es-CO" sz="4000"/>
          </a:p>
        </p:txBody>
      </p:sp>
    </p:spTree>
    <p:extLst>
      <p:ext uri="{BB962C8B-B14F-4D97-AF65-F5344CB8AC3E}">
        <p14:creationId xmlns:p14="http://schemas.microsoft.com/office/powerpoint/2010/main" val="1151685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F5827F3-1290-48F6-8777-8A9CC33106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3063"/>
            <a:ext cx="12192000" cy="6858000"/>
          </a:xfrm>
          <a:prstGeom prst="rect">
            <a:avLst/>
          </a:prstGeom>
        </p:spPr>
      </p:pic>
      <p:pic>
        <p:nvPicPr>
          <p:cNvPr id="8" name="Imagen 7" descr="Imagen que contiene ratón&#10;&#10;Descripción generada automáticamente">
            <a:extLst>
              <a:ext uri="{FF2B5EF4-FFF2-40B4-BE49-F238E27FC236}">
                <a16:creationId xmlns:a16="http://schemas.microsoft.com/office/drawing/2014/main" id="{6782CD63-000B-43CC-B0BE-998CC77D9A6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7532"/>
            <a:ext cx="2345282" cy="2201182"/>
          </a:xfrm>
          <a:prstGeom prst="rect">
            <a:avLst/>
          </a:prstGeom>
        </p:spPr>
      </p:pic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2957331760"/>
              </p:ext>
            </p:extLst>
          </p:nvPr>
        </p:nvGraphicFramePr>
        <p:xfrm>
          <a:off x="2345509" y="1235301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Llamada de nube 3"/>
          <p:cNvSpPr/>
          <p:nvPr/>
        </p:nvSpPr>
        <p:spPr>
          <a:xfrm>
            <a:off x="339634" y="1894114"/>
            <a:ext cx="4252573" cy="1684132"/>
          </a:xfrm>
          <a:prstGeom prst="cloudCallout">
            <a:avLst>
              <a:gd name="adj1" fmla="val -22389"/>
              <a:gd name="adj2" fmla="val 91843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000" b="1"/>
              <a:t>¿DE QUÉ HABLAMOS?</a:t>
            </a:r>
          </a:p>
        </p:txBody>
      </p:sp>
      <p:grpSp>
        <p:nvGrpSpPr>
          <p:cNvPr id="9" name="Agrupar 4"/>
          <p:cNvGrpSpPr/>
          <p:nvPr/>
        </p:nvGrpSpPr>
        <p:grpSpPr>
          <a:xfrm>
            <a:off x="3082834" y="418012"/>
            <a:ext cx="8176452" cy="917826"/>
            <a:chOff x="3669106" y="4231"/>
            <a:chExt cx="8288972" cy="966107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10" name="Rectángulo redondeado 9"/>
            <p:cNvSpPr/>
            <p:nvPr/>
          </p:nvSpPr>
          <p:spPr>
            <a:xfrm>
              <a:off x="3669106" y="4231"/>
              <a:ext cx="8288972" cy="966107"/>
            </a:xfrm>
            <a:prstGeom prst="roundRect">
              <a:avLst>
                <a:gd name="adj" fmla="val 10000"/>
              </a:avLst>
            </a:prstGeom>
            <a:grpFill/>
            <a:ln w="38100">
              <a:solidFill>
                <a:srgbClr val="F5AB00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Rectángulo 10"/>
            <p:cNvSpPr/>
            <p:nvPr/>
          </p:nvSpPr>
          <p:spPr>
            <a:xfrm>
              <a:off x="3697402" y="32527"/>
              <a:ext cx="8232380" cy="90951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2800" b="1"/>
                <a:t>PENSAMIENTO COMPUTACIONAL</a:t>
              </a:r>
              <a:endParaRPr lang="es-ES_tradnl" sz="2800" kern="1200"/>
            </a:p>
          </p:txBody>
        </p:sp>
      </p:grpSp>
    </p:spTree>
    <p:extLst>
      <p:ext uri="{BB962C8B-B14F-4D97-AF65-F5344CB8AC3E}">
        <p14:creationId xmlns:p14="http://schemas.microsoft.com/office/powerpoint/2010/main" val="31267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5747CF-CA20-4FC2-884C-D1FF4886E6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8E65624-869A-4642-94EC-2E718EA2A8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313BF0-1C6C-4AA5-A004-7CD7FD0250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n 9" descr="Imagen que contiene persona, mujer, raqueta, sostener&#10;&#10;Descripción generada automáticamente">
            <a:extLst>
              <a:ext uri="{FF2B5EF4-FFF2-40B4-BE49-F238E27FC236}">
                <a16:creationId xmlns:a16="http://schemas.microsoft.com/office/drawing/2014/main" id="{68F2DC2E-77D9-4067-BEA7-9F1256D2AE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47793" y="1122363"/>
            <a:ext cx="2096238" cy="4467497"/>
          </a:xfrm>
          <a:prstGeom prst="rect">
            <a:avLst/>
          </a:prstGeom>
        </p:spPr>
      </p:pic>
      <p:grpSp>
        <p:nvGrpSpPr>
          <p:cNvPr id="8" name="Agrupar 4"/>
          <p:cNvGrpSpPr/>
          <p:nvPr/>
        </p:nvGrpSpPr>
        <p:grpSpPr>
          <a:xfrm rot="16200000">
            <a:off x="-1968986" y="3461984"/>
            <a:ext cx="5699208" cy="865298"/>
            <a:chOff x="3669106" y="4231"/>
            <a:chExt cx="8288972" cy="966107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9" name="Rectángulo redondeado 8"/>
            <p:cNvSpPr/>
            <p:nvPr/>
          </p:nvSpPr>
          <p:spPr>
            <a:xfrm>
              <a:off x="3669106" y="4231"/>
              <a:ext cx="8288972" cy="966107"/>
            </a:xfrm>
            <a:prstGeom prst="roundRect">
              <a:avLst>
                <a:gd name="adj" fmla="val 10000"/>
              </a:avLst>
            </a:prstGeom>
            <a:grpFill/>
            <a:ln w="38100">
              <a:solidFill>
                <a:srgbClr val="F5AB00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Rectángulo 9"/>
            <p:cNvSpPr/>
            <p:nvPr/>
          </p:nvSpPr>
          <p:spPr>
            <a:xfrm>
              <a:off x="3706701" y="46027"/>
              <a:ext cx="8232380" cy="90951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2800" b="1"/>
                <a:t>HABILIDADES ASOCIADAS CON EL PENSAMIENTO COMPUTACIONAL</a:t>
              </a:r>
              <a:endParaRPr lang="es-ES_tradnl" sz="2800" kern="1200"/>
            </a:p>
          </p:txBody>
        </p:sp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1627818"/>
            <a:ext cx="6522720" cy="4695147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58582" y="1577406"/>
            <a:ext cx="1670323" cy="2371859"/>
          </a:xfrm>
          <a:prstGeom prst="rect">
            <a:avLst/>
          </a:prstGeom>
        </p:spPr>
      </p:pic>
      <p:grpSp>
        <p:nvGrpSpPr>
          <p:cNvPr id="14" name="Agrupar 4"/>
          <p:cNvGrpSpPr/>
          <p:nvPr/>
        </p:nvGrpSpPr>
        <p:grpSpPr>
          <a:xfrm>
            <a:off x="3336076" y="226036"/>
            <a:ext cx="8288972" cy="966107"/>
            <a:chOff x="3669106" y="4231"/>
            <a:chExt cx="8288972" cy="966107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15" name="Rectángulo redondeado 14"/>
            <p:cNvSpPr/>
            <p:nvPr/>
          </p:nvSpPr>
          <p:spPr>
            <a:xfrm>
              <a:off x="3669106" y="4231"/>
              <a:ext cx="8288972" cy="966107"/>
            </a:xfrm>
            <a:prstGeom prst="roundRect">
              <a:avLst>
                <a:gd name="adj" fmla="val 10000"/>
              </a:avLst>
            </a:prstGeom>
            <a:grpFill/>
            <a:ln w="38100">
              <a:solidFill>
                <a:srgbClr val="F5AB00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Rectángulo 15"/>
            <p:cNvSpPr/>
            <p:nvPr/>
          </p:nvSpPr>
          <p:spPr>
            <a:xfrm>
              <a:off x="3697402" y="32527"/>
              <a:ext cx="8232380" cy="909515"/>
            </a:xfrm>
            <a:prstGeom prst="rect">
              <a:avLst/>
            </a:prstGeom>
            <a:solidFill>
              <a:schemeClr val="accent1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2800" b="1">
                  <a:solidFill>
                    <a:schemeClr val="bg1"/>
                  </a:solidFill>
                </a:rPr>
                <a:t>1° PENSAMIENTO ALGORÍTMICO</a:t>
              </a:r>
              <a:endParaRPr lang="es-ES_tradnl" sz="2800" kern="120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23166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CF0B1F4-16FA-49E1-BBA1-777FCC2690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Agrupar 4"/>
          <p:cNvGrpSpPr/>
          <p:nvPr/>
        </p:nvGrpSpPr>
        <p:grpSpPr>
          <a:xfrm>
            <a:off x="3336076" y="226036"/>
            <a:ext cx="8288972" cy="966107"/>
            <a:chOff x="3669106" y="4231"/>
            <a:chExt cx="8288972" cy="966107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7" name="Rectángulo redondeado 6"/>
            <p:cNvSpPr/>
            <p:nvPr/>
          </p:nvSpPr>
          <p:spPr>
            <a:xfrm>
              <a:off x="3669106" y="4231"/>
              <a:ext cx="8288972" cy="966107"/>
            </a:xfrm>
            <a:prstGeom prst="roundRect">
              <a:avLst>
                <a:gd name="adj" fmla="val 10000"/>
              </a:avLst>
            </a:prstGeom>
            <a:grpFill/>
            <a:ln w="38100">
              <a:solidFill>
                <a:srgbClr val="F5AB00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Rectángulo 7"/>
            <p:cNvSpPr/>
            <p:nvPr/>
          </p:nvSpPr>
          <p:spPr>
            <a:xfrm>
              <a:off x="3697402" y="32527"/>
              <a:ext cx="8232380" cy="909515"/>
            </a:xfrm>
            <a:prstGeom prst="rect">
              <a:avLst/>
            </a:prstGeom>
            <a:solidFill>
              <a:schemeClr val="accent1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2800" b="1">
                  <a:solidFill>
                    <a:schemeClr val="bg1"/>
                  </a:solidFill>
                </a:rPr>
                <a:t>2° DESCOMPONER</a:t>
              </a:r>
              <a:endParaRPr lang="es-ES_tradnl" sz="2800" kern="1200">
                <a:solidFill>
                  <a:schemeClr val="bg1"/>
                </a:solidFill>
              </a:endParaRPr>
            </a:p>
          </p:txBody>
        </p:sp>
      </p:grpSp>
      <p:pic>
        <p:nvPicPr>
          <p:cNvPr id="10" name="Imagen 9" descr="Imagen que contiene persona, mujer, raqueta, sostener&#10;&#10;Descripción generada automáticamente">
            <a:extLst>
              <a:ext uri="{FF2B5EF4-FFF2-40B4-BE49-F238E27FC236}">
                <a16:creationId xmlns:a16="http://schemas.microsoft.com/office/drawing/2014/main" id="{68F2DC2E-77D9-4067-BEA7-9F1256D2AE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0514" y="1163847"/>
            <a:ext cx="2096238" cy="446749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793" y="1418179"/>
            <a:ext cx="8124825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159727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CF0B1F4-16FA-49E1-BBA1-777FCC2690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9" name="Agrupar 4"/>
          <p:cNvGrpSpPr/>
          <p:nvPr/>
        </p:nvGrpSpPr>
        <p:grpSpPr>
          <a:xfrm>
            <a:off x="3336076" y="343603"/>
            <a:ext cx="8288972" cy="966107"/>
            <a:chOff x="3669106" y="4231"/>
            <a:chExt cx="8288972" cy="966107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10" name="Rectángulo redondeado 9"/>
            <p:cNvSpPr/>
            <p:nvPr/>
          </p:nvSpPr>
          <p:spPr>
            <a:xfrm>
              <a:off x="3669106" y="4231"/>
              <a:ext cx="8288972" cy="966107"/>
            </a:xfrm>
            <a:prstGeom prst="roundRect">
              <a:avLst>
                <a:gd name="adj" fmla="val 10000"/>
              </a:avLst>
            </a:prstGeom>
            <a:grpFill/>
            <a:ln w="38100">
              <a:solidFill>
                <a:srgbClr val="F5AB00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Rectángulo 10"/>
            <p:cNvSpPr/>
            <p:nvPr/>
          </p:nvSpPr>
          <p:spPr>
            <a:xfrm>
              <a:off x="3697402" y="32527"/>
              <a:ext cx="8232380" cy="909515"/>
            </a:xfrm>
            <a:prstGeom prst="rect">
              <a:avLst/>
            </a:prstGeom>
            <a:solidFill>
              <a:schemeClr val="accent1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2800" b="1">
                  <a:solidFill>
                    <a:schemeClr val="bg1"/>
                  </a:solidFill>
                </a:rPr>
                <a:t>3° GENERALIZAR</a:t>
              </a:r>
              <a:endParaRPr lang="es-ES_tradnl" sz="2800" kern="1200">
                <a:solidFill>
                  <a:schemeClr val="bg1"/>
                </a:solidFill>
              </a:endParaRPr>
            </a:p>
          </p:txBody>
        </p:sp>
      </p:grpSp>
      <p:pic>
        <p:nvPicPr>
          <p:cNvPr id="12" name="Imagen 1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34" y="1567545"/>
            <a:ext cx="7093132" cy="51728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Imagen 12" descr="Imagen que contiene persona, mujer, raqueta, sostener&#10;&#10;Descripción generada automáticamente">
            <a:extLst>
              <a:ext uri="{FF2B5EF4-FFF2-40B4-BE49-F238E27FC236}">
                <a16:creationId xmlns:a16="http://schemas.microsoft.com/office/drawing/2014/main" id="{68F2DC2E-77D9-4067-BEA7-9F1256D2AE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00514" y="1163847"/>
            <a:ext cx="2096238" cy="4467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722222"/>
      </p:ext>
    </p:extLst>
  </p:cSld>
  <p:clrMapOvr>
    <a:masterClrMapping/>
  </p:clrMapOvr>
  <p:transition spd="slow">
    <p:push dir="u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8"/>
  <p:tag name="ARTICULATE_PROJECT_OPEN" val="0"/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4498D97D0AEA34996D9274E8A874438" ma:contentTypeVersion="10" ma:contentTypeDescription="Crear nuevo documento." ma:contentTypeScope="" ma:versionID="8b33c2c937fe97581f2c367e068dbf79">
  <xsd:schema xmlns:xsd="http://www.w3.org/2001/XMLSchema" xmlns:xs="http://www.w3.org/2001/XMLSchema" xmlns:p="http://schemas.microsoft.com/office/2006/metadata/properties" xmlns:ns2="1661c5d4-783f-4c52-9690-269c0b439237" xmlns:ns3="ab375f2e-ab1c-4e2b-a0ca-8eb44b499b6e" targetNamespace="http://schemas.microsoft.com/office/2006/metadata/properties" ma:root="true" ma:fieldsID="6521be0c47404d4e288a0d85b7abc71b" ns2:_="" ns3:_="">
    <xsd:import namespace="1661c5d4-783f-4c52-9690-269c0b439237"/>
    <xsd:import namespace="ab375f2e-ab1c-4e2b-a0ca-8eb44b499b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61c5d4-783f-4c52-9690-269c0b43923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375f2e-ab1c-4e2b-a0ca-8eb44b499b6e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4A515AD-911B-48BD-9D08-31E760D5B594}">
  <ds:schemaRefs>
    <ds:schemaRef ds:uri="1661c5d4-783f-4c52-9690-269c0b439237"/>
    <ds:schemaRef ds:uri="ab375f2e-ab1c-4e2b-a0ca-8eb44b499b6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FC4694C5-4DB2-4E57-9DDE-B83FED6F2D7F}">
  <ds:schemaRefs>
    <ds:schemaRef ds:uri="1661c5d4-783f-4c52-9690-269c0b439237"/>
    <ds:schemaRef ds:uri="ab375f2e-ab1c-4e2b-a0ca-8eb44b499b6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86DD727A-E01C-491D-ABEE-7D19526ECDC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Panorámica</PresentationFormat>
  <Slides>19</Slides>
  <Notes>5</Notes>
  <HiddenSlides>0</HiddenSlide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19</vt:i4>
      </vt:variant>
    </vt:vector>
  </HeadingPairs>
  <TitlesOfParts>
    <vt:vector size="21" baseType="lpstr">
      <vt:lpstr>Tema de Office</vt:lpstr>
      <vt:lpstr>1_Tema de Office</vt:lpstr>
      <vt:lpstr>STEM MD: ESCENARIO PARA EL DESARROLLO INTEGRAL DE LA PRIMERA INFANCIA DESDE LA EDUCACIÓN INICIAL EN CUNDINAMARCA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¡Gracias!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JULIAN ALBERTO VALENCIA CORTES</dc:creator>
  <cp:revision>7</cp:revision>
  <dcterms:created xsi:type="dcterms:W3CDTF">2020-07-22T16:37:56Z</dcterms:created>
  <dcterms:modified xsi:type="dcterms:W3CDTF">2022-08-31T19:44:00Z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5BDD922A-EB75-4CD6-A867-E234D0CD6025</vt:lpwstr>
  </property>
  <property fmtid="{D5CDD505-2E9C-101B-9397-08002B2CF9AE}" pid="3" name="ArticulatePath">
    <vt:lpwstr>Presentación1</vt:lpwstr>
  </property>
  <property fmtid="{D5CDD505-2E9C-101B-9397-08002B2CF9AE}" pid="4" name="ContentTypeId">
    <vt:lpwstr>0x01010094498D97D0AEA34996D9274E8A874438</vt:lpwstr>
  </property>
</Properties>
</file>