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letter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23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B72BB-0431-4242-A6F2-CDCF60F91406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F1FE7-B510-4B42-B309-E31653048A8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577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  <p:grpSp>
        <p:nvGrpSpPr>
          <p:cNvPr id="9" name="Grupo 8"/>
          <p:cNvGrpSpPr/>
          <p:nvPr userDrawn="1"/>
        </p:nvGrpSpPr>
        <p:grpSpPr>
          <a:xfrm>
            <a:off x="78954" y="7947085"/>
            <a:ext cx="811764" cy="1018844"/>
            <a:chOff x="105272" y="5960313"/>
            <a:chExt cx="1082352" cy="764133"/>
          </a:xfrm>
        </p:grpSpPr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021288"/>
              <a:ext cx="1080120" cy="703158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 userDrawn="1"/>
          </p:nvSpPr>
          <p:spPr>
            <a:xfrm>
              <a:off x="179512" y="6021288"/>
              <a:ext cx="144016" cy="14401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2400"/>
            </a:p>
          </p:txBody>
        </p:sp>
        <p:sp>
          <p:nvSpPr>
            <p:cNvPr id="7" name="CuadroTexto 6"/>
            <p:cNvSpPr txBox="1"/>
            <p:nvPr userDrawn="1"/>
          </p:nvSpPr>
          <p:spPr>
            <a:xfrm>
              <a:off x="105272" y="5960313"/>
              <a:ext cx="434280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b="1" dirty="0" err="1" smtClean="0">
                  <a:solidFill>
                    <a:schemeClr val="tx2"/>
                  </a:solidFill>
                </a:rPr>
                <a:t>4o</a:t>
              </a:r>
              <a:endParaRPr lang="es-CO" sz="1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  <p:grpSp>
        <p:nvGrpSpPr>
          <p:cNvPr id="8" name="Grupo 7"/>
          <p:cNvGrpSpPr/>
          <p:nvPr userDrawn="1"/>
        </p:nvGrpSpPr>
        <p:grpSpPr>
          <a:xfrm>
            <a:off x="6046236" y="-36511"/>
            <a:ext cx="811764" cy="1018844"/>
            <a:chOff x="105272" y="5960313"/>
            <a:chExt cx="1082352" cy="764133"/>
          </a:xfrm>
        </p:grpSpPr>
        <p:pic>
          <p:nvPicPr>
            <p:cNvPr id="9" name="Imagen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6021288"/>
              <a:ext cx="1080120" cy="703158"/>
            </a:xfrm>
            <a:prstGeom prst="rect">
              <a:avLst/>
            </a:prstGeom>
          </p:spPr>
        </p:pic>
        <p:sp>
          <p:nvSpPr>
            <p:cNvPr id="10" name="Rectángulo 9"/>
            <p:cNvSpPr/>
            <p:nvPr userDrawn="1"/>
          </p:nvSpPr>
          <p:spPr>
            <a:xfrm>
              <a:off x="179512" y="6021288"/>
              <a:ext cx="144016" cy="14401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2400"/>
            </a:p>
          </p:txBody>
        </p:sp>
        <p:sp>
          <p:nvSpPr>
            <p:cNvPr id="11" name="CuadroTexto 10"/>
            <p:cNvSpPr txBox="1"/>
            <p:nvPr userDrawn="1"/>
          </p:nvSpPr>
          <p:spPr>
            <a:xfrm>
              <a:off x="105272" y="5960313"/>
              <a:ext cx="434280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600" b="1" dirty="0" err="1" smtClean="0">
                  <a:solidFill>
                    <a:schemeClr val="tx2"/>
                  </a:solidFill>
                </a:rPr>
                <a:t>4o</a:t>
              </a:r>
              <a:endParaRPr lang="es-CO" sz="1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9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1600202"/>
            <a:ext cx="302895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1600202"/>
            <a:ext cx="302895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2" y="364066"/>
            <a:ext cx="2256235" cy="154940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70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2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EDE1F-A851-45E6-BD3F-C1FE28938B90}" type="datetimeFigureOut">
              <a:rPr lang="es-CO" smtClean="0"/>
              <a:t>18/08/2018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2935" y="1475656"/>
            <a:ext cx="3905253" cy="2541684"/>
          </a:xfrm>
        </p:spPr>
        <p:txBody>
          <a:bodyPr>
            <a:noAutofit/>
          </a:bodyPr>
          <a:lstStyle/>
          <a:p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Parámetros </a:t>
            </a:r>
            <a:r>
              <a:rPr lang="es-C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debe tener un cliente natural o jurídico para aplicar los impuestos distritales de la ciudad de Bogotá generados por ventas de productos químicos en la empresa BRACHEM SAS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2935" y="5508104"/>
            <a:ext cx="3905253" cy="2257771"/>
          </a:xfrm>
        </p:spPr>
        <p:txBody>
          <a:bodyPr>
            <a:normAutofit/>
          </a:bodyPr>
          <a:lstStyle/>
          <a:p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Trabajo de grado presentado para optar el título de Contador </a:t>
            </a:r>
            <a:r>
              <a:rPr lang="es-CO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Público</a:t>
            </a:r>
          </a:p>
          <a:p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Maritza Ruiz Suárez</a:t>
            </a:r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1044000"/>
            <a:ext cx="6148700" cy="81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44</Words>
  <Application>Microsoft Office PowerPoint</Application>
  <PresentationFormat>Carta (216 x 279 mm)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Tema de Office</vt:lpstr>
      <vt:lpstr>Parámetros que debe tener un cliente natural o jurídico para aplicar los impuestos distritales de la ciudad de Bogotá generados por ventas de productos químicos en la empresa BRACHEM SAS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Maritza Ruiz Suarez</cp:lastModifiedBy>
  <cp:revision>10</cp:revision>
  <dcterms:created xsi:type="dcterms:W3CDTF">2017-01-23T22:40:33Z</dcterms:created>
  <dcterms:modified xsi:type="dcterms:W3CDTF">2018-08-18T14:00:26Z</dcterms:modified>
</cp:coreProperties>
</file>