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</p:sldIdLst>
  <p:sldSz cx="10058400" cy="5651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6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wtoon.com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600" y="1664861"/>
            <a:ext cx="485775" cy="2476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 b="7974"/>
          <a:stretch/>
        </p:blipFill>
        <p:spPr bwMode="auto">
          <a:xfrm>
            <a:off x="0" y="0"/>
            <a:ext cx="10058400" cy="565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1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ut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200" y="3269996"/>
            <a:ext cx="2540000" cy="635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>
                <a:hlinkClick r:id="rId3"/>
              </a:rPr>
              <a:t>www.powtoon.com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58400" cy="56885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56509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</Words>
  <Application>Microsoft Office PowerPoint</Application>
  <PresentationFormat>Personalizado</PresentationFormat>
  <Paragraphs>1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Angie Delgado</dc:creator>
  <dc:description>generated using python-pptx</dc:description>
  <cp:lastModifiedBy>karen julieht velasquez gamboa</cp:lastModifiedBy>
  <cp:revision>5</cp:revision>
  <dcterms:created xsi:type="dcterms:W3CDTF">2013-01-27T09:14:16Z</dcterms:created>
  <dcterms:modified xsi:type="dcterms:W3CDTF">2017-06-05T02:19:13Z</dcterms:modified>
</cp:coreProperties>
</file>