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78" r:id="rId5"/>
    <p:sldId id="273" r:id="rId6"/>
    <p:sldId id="274" r:id="rId7"/>
    <p:sldId id="260" r:id="rId8"/>
    <p:sldId id="261" r:id="rId9"/>
    <p:sldId id="280" r:id="rId10"/>
    <p:sldId id="279" r:id="rId11"/>
    <p:sldId id="276" r:id="rId12"/>
    <p:sldId id="271" r:id="rId13"/>
    <p:sldId id="267" r:id="rId1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FD8D"/>
    <a:srgbClr val="F6F6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66" autoAdjust="0"/>
    <p:restoredTop sz="94660"/>
  </p:normalViewPr>
  <p:slideViewPr>
    <p:cSldViewPr>
      <p:cViewPr>
        <p:scale>
          <a:sx n="69" d="100"/>
          <a:sy n="69" d="100"/>
        </p:scale>
        <p:origin x="-1338"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2953F5-AB06-4008-BE6C-C38C0DB7A6D0}" type="doc">
      <dgm:prSet loTypeId="urn:microsoft.com/office/officeart/2009/3/layout/FramedTextPicture" loCatId="picture" qsTypeId="urn:microsoft.com/office/officeart/2005/8/quickstyle/3d1" qsCatId="3D" csTypeId="urn:microsoft.com/office/officeart/2005/8/colors/colorful5" csCatId="colorful" phldr="1"/>
      <dgm:spPr/>
      <dgm:t>
        <a:bodyPr/>
        <a:lstStyle/>
        <a:p>
          <a:endParaRPr lang="es-CO"/>
        </a:p>
      </dgm:t>
    </dgm:pt>
    <dgm:pt modelId="{047D9C44-8452-4A76-B905-18E6FD4043CB}">
      <dgm:prSet phldrT="[Texto]"/>
      <dgm:spPr/>
      <dgm:t>
        <a:bodyPr/>
        <a:lstStyle/>
        <a:p>
          <a:r>
            <a:rPr lang="es-CO" b="1" dirty="0" smtClean="0"/>
            <a:t>¿Cómo implementar la literatura infantil  para el fortalecimiento de los aprendizajes en el nivel preescolar de la Institución Educativa José Ignacio Ospina</a:t>
          </a:r>
          <a:r>
            <a:rPr lang="es-CO" b="1" dirty="0" smtClean="0"/>
            <a:t>, Guacarí-</a:t>
          </a:r>
          <a:r>
            <a:rPr lang="es-CO" b="1" dirty="0" err="1" smtClean="0"/>
            <a:t>Guabitas</a:t>
          </a:r>
          <a:r>
            <a:rPr lang="es-CO" b="1" dirty="0" smtClean="0"/>
            <a:t>?</a:t>
          </a:r>
          <a:endParaRPr lang="es-CO" b="1" dirty="0"/>
        </a:p>
      </dgm:t>
    </dgm:pt>
    <dgm:pt modelId="{1186B56F-D065-4BF9-8276-D10C46B12AFF}" type="parTrans" cxnId="{FDF92BC3-95CA-46CF-8142-D498C12EBFE0}">
      <dgm:prSet/>
      <dgm:spPr/>
      <dgm:t>
        <a:bodyPr/>
        <a:lstStyle/>
        <a:p>
          <a:endParaRPr lang="es-CO"/>
        </a:p>
      </dgm:t>
    </dgm:pt>
    <dgm:pt modelId="{0D2A56B9-F429-4589-91C6-FAEA4EC278B6}" type="sibTrans" cxnId="{FDF92BC3-95CA-46CF-8142-D498C12EBFE0}">
      <dgm:prSet/>
      <dgm:spPr/>
      <dgm:t>
        <a:bodyPr/>
        <a:lstStyle/>
        <a:p>
          <a:endParaRPr lang="es-CO"/>
        </a:p>
      </dgm:t>
    </dgm:pt>
    <dgm:pt modelId="{5655BCEA-4E11-485A-8EFF-8F0583E5B00D}" type="pres">
      <dgm:prSet presAssocID="{662953F5-AB06-4008-BE6C-C38C0DB7A6D0}" presName="Name0" presStyleCnt="0">
        <dgm:presLayoutVars>
          <dgm:chMax/>
          <dgm:chPref/>
          <dgm:dir/>
        </dgm:presLayoutVars>
      </dgm:prSet>
      <dgm:spPr/>
      <dgm:t>
        <a:bodyPr/>
        <a:lstStyle/>
        <a:p>
          <a:endParaRPr lang="es-CO"/>
        </a:p>
      </dgm:t>
    </dgm:pt>
    <dgm:pt modelId="{46D6CD9C-1032-4D82-97B8-DBC5D3244198}" type="pres">
      <dgm:prSet presAssocID="{047D9C44-8452-4A76-B905-18E6FD4043CB}" presName="composite" presStyleCnt="0">
        <dgm:presLayoutVars>
          <dgm:chMax/>
          <dgm:chPref/>
        </dgm:presLayoutVars>
      </dgm:prSet>
      <dgm:spPr/>
      <dgm:t>
        <a:bodyPr/>
        <a:lstStyle/>
        <a:p>
          <a:endParaRPr lang="es-CO"/>
        </a:p>
      </dgm:t>
    </dgm:pt>
    <dgm:pt modelId="{5DE5E2BC-D898-4222-ADEF-F65A30C41EE4}" type="pres">
      <dgm:prSet presAssocID="{047D9C44-8452-4A76-B905-18E6FD4043CB}" presName="Image" presStyleLbl="bgImgPlace1" presStyleIdx="0" presStyleCnt="1" custScaleX="170669" custScaleY="186282" custLinFactNeighborX="954" custLinFactNeighborY="7612"/>
      <dgm:spPr>
        <a:solidFill>
          <a:schemeClr val="tx2">
            <a:lumMod val="20000"/>
            <a:lumOff val="80000"/>
          </a:schemeClr>
        </a:solidFill>
      </dgm:spPr>
      <dgm:t>
        <a:bodyPr/>
        <a:lstStyle/>
        <a:p>
          <a:endParaRPr lang="es-CO"/>
        </a:p>
      </dgm:t>
    </dgm:pt>
    <dgm:pt modelId="{69BA7BC5-8BDA-479E-957F-4E40EB27954E}" type="pres">
      <dgm:prSet presAssocID="{047D9C44-8452-4A76-B905-18E6FD4043CB}" presName="ParentText" presStyleLbl="revTx" presStyleIdx="0" presStyleCnt="1" custScaleX="88619" custScaleY="76184" custLinFactNeighborX="11349" custLinFactNeighborY="14366">
        <dgm:presLayoutVars>
          <dgm:chMax val="0"/>
          <dgm:chPref val="0"/>
          <dgm:bulletEnabled val="1"/>
        </dgm:presLayoutVars>
      </dgm:prSet>
      <dgm:spPr/>
      <dgm:t>
        <a:bodyPr/>
        <a:lstStyle/>
        <a:p>
          <a:endParaRPr lang="es-CO"/>
        </a:p>
      </dgm:t>
    </dgm:pt>
    <dgm:pt modelId="{5D665585-0EB4-4601-BCA7-B82FF1B89FDF}" type="pres">
      <dgm:prSet presAssocID="{047D9C44-8452-4A76-B905-18E6FD4043CB}" presName="tlFrame" presStyleLbl="node1" presStyleIdx="0" presStyleCnt="4" custScaleX="93670" custScaleY="103826" custLinFactNeighborX="88188" custLinFactNeighborY="76645"/>
      <dgm:spPr/>
      <dgm:t>
        <a:bodyPr/>
        <a:lstStyle/>
        <a:p>
          <a:endParaRPr lang="es-CO"/>
        </a:p>
      </dgm:t>
    </dgm:pt>
    <dgm:pt modelId="{6CE596CE-4010-4319-B3EB-B49EC51FD3C3}" type="pres">
      <dgm:prSet presAssocID="{047D9C44-8452-4A76-B905-18E6FD4043CB}" presName="trFrame" presStyleLbl="node1" presStyleIdx="1" presStyleCnt="4" custScaleX="83743" custScaleY="96980" custLinFactNeighborX="8450" custLinFactNeighborY="70776"/>
      <dgm:spPr/>
      <dgm:t>
        <a:bodyPr/>
        <a:lstStyle/>
        <a:p>
          <a:endParaRPr lang="es-CO"/>
        </a:p>
      </dgm:t>
    </dgm:pt>
    <dgm:pt modelId="{D2E43F94-12AE-4B3F-B74A-6205139CB168}" type="pres">
      <dgm:prSet presAssocID="{047D9C44-8452-4A76-B905-18E6FD4043CB}" presName="blFrame" presStyleLbl="node1" presStyleIdx="2" presStyleCnt="4" custScaleX="91143" custScaleY="85994" custLinFactNeighborX="89390" custLinFactNeighborY="-15571"/>
      <dgm:spPr/>
      <dgm:t>
        <a:bodyPr/>
        <a:lstStyle/>
        <a:p>
          <a:endParaRPr lang="es-CO"/>
        </a:p>
      </dgm:t>
    </dgm:pt>
    <dgm:pt modelId="{18CD5C76-604F-40D5-A287-E2D21AC4E73D}" type="pres">
      <dgm:prSet presAssocID="{047D9C44-8452-4A76-B905-18E6FD4043CB}" presName="brFrame" presStyleLbl="node1" presStyleIdx="3" presStyleCnt="4" custScaleX="90696" custScaleY="78792"/>
      <dgm:spPr/>
      <dgm:t>
        <a:bodyPr/>
        <a:lstStyle/>
        <a:p>
          <a:endParaRPr lang="es-CO"/>
        </a:p>
      </dgm:t>
    </dgm:pt>
  </dgm:ptLst>
  <dgm:cxnLst>
    <dgm:cxn modelId="{34412875-B67F-42E4-9306-06F47A0F534E}" type="presOf" srcId="{662953F5-AB06-4008-BE6C-C38C0DB7A6D0}" destId="{5655BCEA-4E11-485A-8EFF-8F0583E5B00D}" srcOrd="0" destOrd="0" presId="urn:microsoft.com/office/officeart/2009/3/layout/FramedTextPicture"/>
    <dgm:cxn modelId="{FDF92BC3-95CA-46CF-8142-D498C12EBFE0}" srcId="{662953F5-AB06-4008-BE6C-C38C0DB7A6D0}" destId="{047D9C44-8452-4A76-B905-18E6FD4043CB}" srcOrd="0" destOrd="0" parTransId="{1186B56F-D065-4BF9-8276-D10C46B12AFF}" sibTransId="{0D2A56B9-F429-4589-91C6-FAEA4EC278B6}"/>
    <dgm:cxn modelId="{6F973B1D-B34D-4CDB-9356-014860B091F0}" type="presOf" srcId="{047D9C44-8452-4A76-B905-18E6FD4043CB}" destId="{69BA7BC5-8BDA-479E-957F-4E40EB27954E}" srcOrd="0" destOrd="0" presId="urn:microsoft.com/office/officeart/2009/3/layout/FramedTextPicture"/>
    <dgm:cxn modelId="{3F20CC9C-EE9C-4381-A08B-4C508DDCDD9F}" type="presParOf" srcId="{5655BCEA-4E11-485A-8EFF-8F0583E5B00D}" destId="{46D6CD9C-1032-4D82-97B8-DBC5D3244198}" srcOrd="0" destOrd="0" presId="urn:microsoft.com/office/officeart/2009/3/layout/FramedTextPicture"/>
    <dgm:cxn modelId="{2B379E8E-3901-431D-8C31-385D88816F96}" type="presParOf" srcId="{46D6CD9C-1032-4D82-97B8-DBC5D3244198}" destId="{5DE5E2BC-D898-4222-ADEF-F65A30C41EE4}" srcOrd="0" destOrd="0" presId="urn:microsoft.com/office/officeart/2009/3/layout/FramedTextPicture"/>
    <dgm:cxn modelId="{B78C7198-E5DD-46E9-B879-251F3D201766}" type="presParOf" srcId="{46D6CD9C-1032-4D82-97B8-DBC5D3244198}" destId="{69BA7BC5-8BDA-479E-957F-4E40EB27954E}" srcOrd="1" destOrd="0" presId="urn:microsoft.com/office/officeart/2009/3/layout/FramedTextPicture"/>
    <dgm:cxn modelId="{99EE9E76-CEBC-4B6C-B0F3-1B7B1A8CD212}" type="presParOf" srcId="{46D6CD9C-1032-4D82-97B8-DBC5D3244198}" destId="{5D665585-0EB4-4601-BCA7-B82FF1B89FDF}" srcOrd="2" destOrd="0" presId="urn:microsoft.com/office/officeart/2009/3/layout/FramedTextPicture"/>
    <dgm:cxn modelId="{9A76C587-9AF1-4E48-9B7C-0A3D27F6BD45}" type="presParOf" srcId="{46D6CD9C-1032-4D82-97B8-DBC5D3244198}" destId="{6CE596CE-4010-4319-B3EB-B49EC51FD3C3}" srcOrd="3" destOrd="0" presId="urn:microsoft.com/office/officeart/2009/3/layout/FramedTextPicture"/>
    <dgm:cxn modelId="{BC3DC07A-0557-4E37-8D93-9E5842531887}" type="presParOf" srcId="{46D6CD9C-1032-4D82-97B8-DBC5D3244198}" destId="{D2E43F94-12AE-4B3F-B74A-6205139CB168}" srcOrd="4" destOrd="0" presId="urn:microsoft.com/office/officeart/2009/3/layout/FramedTextPicture"/>
    <dgm:cxn modelId="{CF08F54D-1F60-4284-BFEA-4B579144A8B7}" type="presParOf" srcId="{46D6CD9C-1032-4D82-97B8-DBC5D3244198}" destId="{18CD5C76-604F-40D5-A287-E2D21AC4E73D}" srcOrd="5" destOrd="0" presId="urn:microsoft.com/office/officeart/2009/3/layout/FramedTextPi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87DC35-A952-4311-94DC-33D4A159992F}" type="doc">
      <dgm:prSet loTypeId="urn:microsoft.com/office/officeart/2005/8/layout/hierarchy3" loCatId="list" qsTypeId="urn:microsoft.com/office/officeart/2005/8/quickstyle/simple5" qsCatId="simple" csTypeId="urn:microsoft.com/office/officeart/2005/8/colors/colorful2" csCatId="colorful" phldr="1"/>
      <dgm:spPr/>
      <dgm:t>
        <a:bodyPr/>
        <a:lstStyle/>
        <a:p>
          <a:endParaRPr lang="es-CO"/>
        </a:p>
      </dgm:t>
    </dgm:pt>
    <dgm:pt modelId="{EE7AA1A2-2F97-492F-8FD2-C67C19D5FBFE}">
      <dgm:prSet custT="1"/>
      <dgm:spPr/>
      <dgm:t>
        <a:bodyPr/>
        <a:lstStyle/>
        <a:p>
          <a:r>
            <a:rPr lang="es-CO" sz="2000" b="1" smtClean="0">
              <a:solidFill>
                <a:schemeClr val="tx1"/>
              </a:solidFill>
            </a:rPr>
            <a:t>LA FAMILIA</a:t>
          </a:r>
        </a:p>
        <a:p>
          <a:r>
            <a:rPr lang="es-CO" sz="2000" b="0" smtClean="0">
              <a:solidFill>
                <a:schemeClr val="tx1"/>
              </a:solidFill>
            </a:rPr>
            <a:t>Sarto (2011)</a:t>
          </a:r>
          <a:endParaRPr lang="es-CO" sz="2000" b="0" dirty="0">
            <a:solidFill>
              <a:schemeClr val="tx1"/>
            </a:solidFill>
          </a:endParaRPr>
        </a:p>
      </dgm:t>
    </dgm:pt>
    <dgm:pt modelId="{430896E6-4284-4C47-938D-AE04F8E83C45}" type="sibTrans" cxnId="{62B059A4-731B-4F48-864E-ABE0B527B932}">
      <dgm:prSet/>
      <dgm:spPr/>
    </dgm:pt>
    <dgm:pt modelId="{ED56C73D-2D23-4E11-973A-94F520D60C1A}" type="parTrans" cxnId="{62B059A4-731B-4F48-864E-ABE0B527B932}">
      <dgm:prSet/>
      <dgm:spPr/>
      <dgm:t>
        <a:bodyPr/>
        <a:lstStyle/>
        <a:p>
          <a:endParaRPr lang="es-CO" sz="2000">
            <a:solidFill>
              <a:schemeClr val="tx1"/>
            </a:solidFill>
          </a:endParaRPr>
        </a:p>
      </dgm:t>
    </dgm:pt>
    <dgm:pt modelId="{385BF42C-734A-48D8-B2FA-A8676BC95AE9}">
      <dgm:prSet custT="1"/>
      <dgm:spPr/>
      <dgm:t>
        <a:bodyPr/>
        <a:lstStyle/>
        <a:p>
          <a:r>
            <a:rPr lang="es-CO" sz="2000" b="1" dirty="0" smtClean="0">
              <a:solidFill>
                <a:schemeClr val="tx1"/>
              </a:solidFill>
            </a:rPr>
            <a:t>AMBIENTES DE APRENDIZAJE.</a:t>
          </a:r>
        </a:p>
        <a:p>
          <a:r>
            <a:rPr lang="es-CO" sz="2000" b="0" dirty="0" smtClean="0">
              <a:solidFill>
                <a:schemeClr val="tx1"/>
              </a:solidFill>
            </a:rPr>
            <a:t>Molins, Cano y Lorenzo (2011)</a:t>
          </a:r>
          <a:endParaRPr lang="es-CO" sz="2000" b="0" dirty="0">
            <a:solidFill>
              <a:schemeClr val="tx1"/>
            </a:solidFill>
          </a:endParaRPr>
        </a:p>
      </dgm:t>
    </dgm:pt>
    <dgm:pt modelId="{488CFE44-6AAB-4755-B8CF-8596EE28C54E}" type="parTrans" cxnId="{E426DDFE-1D59-49D4-8FF4-825F9229F8A1}">
      <dgm:prSet/>
      <dgm:spPr/>
      <dgm:t>
        <a:bodyPr/>
        <a:lstStyle/>
        <a:p>
          <a:endParaRPr lang="es-CO" sz="2000">
            <a:solidFill>
              <a:schemeClr val="tx1"/>
            </a:solidFill>
          </a:endParaRPr>
        </a:p>
      </dgm:t>
    </dgm:pt>
    <dgm:pt modelId="{6C33485E-BB6F-4F9B-9975-BE812A8DCBEC}" type="sibTrans" cxnId="{E426DDFE-1D59-49D4-8FF4-825F9229F8A1}">
      <dgm:prSet/>
      <dgm:spPr/>
      <dgm:t>
        <a:bodyPr/>
        <a:lstStyle/>
        <a:p>
          <a:endParaRPr lang="es-CO" sz="2000">
            <a:solidFill>
              <a:schemeClr val="tx1"/>
            </a:solidFill>
          </a:endParaRPr>
        </a:p>
      </dgm:t>
    </dgm:pt>
    <dgm:pt modelId="{9539F654-19CF-4C93-BA76-84B496FAD3F0}">
      <dgm:prSet custT="1"/>
      <dgm:spPr/>
      <dgm:t>
        <a:bodyPr/>
        <a:lstStyle/>
        <a:p>
          <a:r>
            <a:rPr lang="es-CO" sz="2000" b="1" dirty="0" smtClean="0">
              <a:solidFill>
                <a:schemeClr val="tx1"/>
              </a:solidFill>
            </a:rPr>
            <a:t>LITERATURA INFANTIL</a:t>
          </a:r>
          <a:r>
            <a:rPr lang="es-CO" sz="2000" b="0" dirty="0" smtClean="0">
              <a:solidFill>
                <a:schemeClr val="tx1"/>
              </a:solidFill>
            </a:rPr>
            <a:t>. </a:t>
          </a:r>
        </a:p>
        <a:p>
          <a:r>
            <a:rPr lang="es-CO" sz="2000" b="0" dirty="0" smtClean="0">
              <a:solidFill>
                <a:schemeClr val="tx1"/>
              </a:solidFill>
            </a:rPr>
            <a:t>Colomer (2011) </a:t>
          </a:r>
        </a:p>
        <a:p>
          <a:r>
            <a:rPr lang="es-CO" sz="2000" b="0" dirty="0" err="1" smtClean="0">
              <a:solidFill>
                <a:schemeClr val="tx1"/>
              </a:solidFill>
            </a:rPr>
            <a:t>Doc</a:t>
          </a:r>
          <a:r>
            <a:rPr lang="es-CO" sz="2000" b="0" dirty="0" smtClean="0">
              <a:solidFill>
                <a:schemeClr val="tx1"/>
              </a:solidFill>
            </a:rPr>
            <a:t> 23 MEN 2014</a:t>
          </a:r>
          <a:endParaRPr lang="es-CO" sz="2000" b="0" dirty="0">
            <a:solidFill>
              <a:schemeClr val="tx1"/>
            </a:solidFill>
          </a:endParaRPr>
        </a:p>
      </dgm:t>
    </dgm:pt>
    <dgm:pt modelId="{5981A988-7BAD-46CD-A051-DF1162822A9C}" type="parTrans" cxnId="{46A116B6-E062-404E-B4E8-0375FBCDFD53}">
      <dgm:prSet/>
      <dgm:spPr/>
      <dgm:t>
        <a:bodyPr/>
        <a:lstStyle/>
        <a:p>
          <a:endParaRPr lang="es-CO" sz="2000">
            <a:solidFill>
              <a:schemeClr val="tx1"/>
            </a:solidFill>
          </a:endParaRPr>
        </a:p>
      </dgm:t>
    </dgm:pt>
    <dgm:pt modelId="{78B29299-B8B1-4C9E-9D2E-248A02EA2CC0}" type="sibTrans" cxnId="{46A116B6-E062-404E-B4E8-0375FBCDFD53}">
      <dgm:prSet/>
      <dgm:spPr/>
      <dgm:t>
        <a:bodyPr/>
        <a:lstStyle/>
        <a:p>
          <a:endParaRPr lang="es-CO" sz="2000">
            <a:solidFill>
              <a:schemeClr val="tx1"/>
            </a:solidFill>
          </a:endParaRPr>
        </a:p>
      </dgm:t>
    </dgm:pt>
    <dgm:pt modelId="{7620A9EF-558E-46C2-9374-CD304DE48F26}" type="pres">
      <dgm:prSet presAssocID="{D487DC35-A952-4311-94DC-33D4A159992F}" presName="diagram" presStyleCnt="0">
        <dgm:presLayoutVars>
          <dgm:chPref val="1"/>
          <dgm:dir/>
          <dgm:animOne val="branch"/>
          <dgm:animLvl val="lvl"/>
          <dgm:resizeHandles/>
        </dgm:presLayoutVars>
      </dgm:prSet>
      <dgm:spPr/>
      <dgm:t>
        <a:bodyPr/>
        <a:lstStyle/>
        <a:p>
          <a:endParaRPr lang="es-CO"/>
        </a:p>
      </dgm:t>
    </dgm:pt>
    <dgm:pt modelId="{8A78B30E-DAD2-435D-97F2-5F722D131162}" type="pres">
      <dgm:prSet presAssocID="{EE7AA1A2-2F97-492F-8FD2-C67C19D5FBFE}" presName="root" presStyleCnt="0"/>
      <dgm:spPr/>
      <dgm:t>
        <a:bodyPr/>
        <a:lstStyle/>
        <a:p>
          <a:endParaRPr lang="es-CO"/>
        </a:p>
      </dgm:t>
    </dgm:pt>
    <dgm:pt modelId="{FF3855C7-2C92-47DA-BEBA-9A9896D737BC}" type="pres">
      <dgm:prSet presAssocID="{EE7AA1A2-2F97-492F-8FD2-C67C19D5FBFE}" presName="rootComposite" presStyleCnt="0"/>
      <dgm:spPr/>
      <dgm:t>
        <a:bodyPr/>
        <a:lstStyle/>
        <a:p>
          <a:endParaRPr lang="es-CO"/>
        </a:p>
      </dgm:t>
    </dgm:pt>
    <dgm:pt modelId="{A1A68ABC-672B-4D00-BFA8-E6490BBA9E0C}" type="pres">
      <dgm:prSet presAssocID="{EE7AA1A2-2F97-492F-8FD2-C67C19D5FBFE}" presName="rootText" presStyleLbl="node1" presStyleIdx="0" presStyleCnt="3" custScaleY="117827" custLinFactX="100000" custLinFactNeighborX="141129" custLinFactNeighborY="7655"/>
      <dgm:spPr/>
      <dgm:t>
        <a:bodyPr/>
        <a:lstStyle/>
        <a:p>
          <a:endParaRPr lang="es-CO"/>
        </a:p>
      </dgm:t>
    </dgm:pt>
    <dgm:pt modelId="{C0F661FC-CC7E-429A-91D1-D69A70C1B6AC}" type="pres">
      <dgm:prSet presAssocID="{EE7AA1A2-2F97-492F-8FD2-C67C19D5FBFE}" presName="rootConnector" presStyleLbl="node1" presStyleIdx="0" presStyleCnt="3"/>
      <dgm:spPr/>
      <dgm:t>
        <a:bodyPr/>
        <a:lstStyle/>
        <a:p>
          <a:endParaRPr lang="es-CO"/>
        </a:p>
      </dgm:t>
    </dgm:pt>
    <dgm:pt modelId="{B6C64050-D1E3-4EA5-BC45-B99D37616921}" type="pres">
      <dgm:prSet presAssocID="{EE7AA1A2-2F97-492F-8FD2-C67C19D5FBFE}" presName="childShape" presStyleCnt="0"/>
      <dgm:spPr/>
      <dgm:t>
        <a:bodyPr/>
        <a:lstStyle/>
        <a:p>
          <a:endParaRPr lang="es-CO"/>
        </a:p>
      </dgm:t>
    </dgm:pt>
    <dgm:pt modelId="{0EA2FD13-1779-4B39-982A-A617F1295DFF}" type="pres">
      <dgm:prSet presAssocID="{385BF42C-734A-48D8-B2FA-A8676BC95AE9}" presName="root" presStyleCnt="0"/>
      <dgm:spPr/>
      <dgm:t>
        <a:bodyPr/>
        <a:lstStyle/>
        <a:p>
          <a:endParaRPr lang="es-CO"/>
        </a:p>
      </dgm:t>
    </dgm:pt>
    <dgm:pt modelId="{28227836-A01E-479C-B503-8403E424D890}" type="pres">
      <dgm:prSet presAssocID="{385BF42C-734A-48D8-B2FA-A8676BC95AE9}" presName="rootComposite" presStyleCnt="0"/>
      <dgm:spPr/>
      <dgm:t>
        <a:bodyPr/>
        <a:lstStyle/>
        <a:p>
          <a:endParaRPr lang="es-CO"/>
        </a:p>
      </dgm:t>
    </dgm:pt>
    <dgm:pt modelId="{E645F98B-A933-45B4-84EF-6D128B0B8E1E}" type="pres">
      <dgm:prSet presAssocID="{385BF42C-734A-48D8-B2FA-A8676BC95AE9}" presName="rootText" presStyleLbl="node1" presStyleIdx="1" presStyleCnt="3" custScaleY="133137"/>
      <dgm:spPr/>
      <dgm:t>
        <a:bodyPr/>
        <a:lstStyle/>
        <a:p>
          <a:endParaRPr lang="es-CO"/>
        </a:p>
      </dgm:t>
    </dgm:pt>
    <dgm:pt modelId="{B89FA01F-B32C-445A-BFD5-C9D6D382E71B}" type="pres">
      <dgm:prSet presAssocID="{385BF42C-734A-48D8-B2FA-A8676BC95AE9}" presName="rootConnector" presStyleLbl="node1" presStyleIdx="1" presStyleCnt="3"/>
      <dgm:spPr/>
      <dgm:t>
        <a:bodyPr/>
        <a:lstStyle/>
        <a:p>
          <a:endParaRPr lang="es-CO"/>
        </a:p>
      </dgm:t>
    </dgm:pt>
    <dgm:pt modelId="{D54F9AE6-14AD-4724-8D3E-3AA61C9A464C}" type="pres">
      <dgm:prSet presAssocID="{385BF42C-734A-48D8-B2FA-A8676BC95AE9}" presName="childShape" presStyleCnt="0"/>
      <dgm:spPr/>
      <dgm:t>
        <a:bodyPr/>
        <a:lstStyle/>
        <a:p>
          <a:endParaRPr lang="es-CO"/>
        </a:p>
      </dgm:t>
    </dgm:pt>
    <dgm:pt modelId="{744AE1A8-A558-4BEE-8702-B92F394CAAAA}" type="pres">
      <dgm:prSet presAssocID="{9539F654-19CF-4C93-BA76-84B496FAD3F0}" presName="root" presStyleCnt="0"/>
      <dgm:spPr/>
      <dgm:t>
        <a:bodyPr/>
        <a:lstStyle/>
        <a:p>
          <a:endParaRPr lang="es-CO"/>
        </a:p>
      </dgm:t>
    </dgm:pt>
    <dgm:pt modelId="{3AEFB36A-5992-419E-AA92-B589EE220486}" type="pres">
      <dgm:prSet presAssocID="{9539F654-19CF-4C93-BA76-84B496FAD3F0}" presName="rootComposite" presStyleCnt="0"/>
      <dgm:spPr/>
      <dgm:t>
        <a:bodyPr/>
        <a:lstStyle/>
        <a:p>
          <a:endParaRPr lang="es-CO"/>
        </a:p>
      </dgm:t>
    </dgm:pt>
    <dgm:pt modelId="{DB990510-F3CC-4A8C-BA87-6E968C7D8462}" type="pres">
      <dgm:prSet presAssocID="{9539F654-19CF-4C93-BA76-84B496FAD3F0}" presName="rootText" presStyleLbl="node1" presStyleIdx="2" presStyleCnt="3" custScaleY="130641" custLinFactX="-100000" custLinFactNeighborX="-139512" custLinFactNeighborY="1248"/>
      <dgm:spPr/>
      <dgm:t>
        <a:bodyPr/>
        <a:lstStyle/>
        <a:p>
          <a:endParaRPr lang="es-CO"/>
        </a:p>
      </dgm:t>
    </dgm:pt>
    <dgm:pt modelId="{DB91E761-6FD1-4DB6-82BA-E66E777C3641}" type="pres">
      <dgm:prSet presAssocID="{9539F654-19CF-4C93-BA76-84B496FAD3F0}" presName="rootConnector" presStyleLbl="node1" presStyleIdx="2" presStyleCnt="3"/>
      <dgm:spPr/>
      <dgm:t>
        <a:bodyPr/>
        <a:lstStyle/>
        <a:p>
          <a:endParaRPr lang="es-CO"/>
        </a:p>
      </dgm:t>
    </dgm:pt>
    <dgm:pt modelId="{4A0724FE-163A-499D-95F7-F4C72F04AD72}" type="pres">
      <dgm:prSet presAssocID="{9539F654-19CF-4C93-BA76-84B496FAD3F0}" presName="childShape" presStyleCnt="0"/>
      <dgm:spPr/>
      <dgm:t>
        <a:bodyPr/>
        <a:lstStyle/>
        <a:p>
          <a:endParaRPr lang="es-CO"/>
        </a:p>
      </dgm:t>
    </dgm:pt>
  </dgm:ptLst>
  <dgm:cxnLst>
    <dgm:cxn modelId="{7210A110-6E23-49C8-B3E9-CA6332256B27}" type="presOf" srcId="{9539F654-19CF-4C93-BA76-84B496FAD3F0}" destId="{DB990510-F3CC-4A8C-BA87-6E968C7D8462}" srcOrd="0" destOrd="0" presId="urn:microsoft.com/office/officeart/2005/8/layout/hierarchy3"/>
    <dgm:cxn modelId="{6487BB35-8406-4A42-9C4D-15AE425A6B02}" type="presOf" srcId="{D487DC35-A952-4311-94DC-33D4A159992F}" destId="{7620A9EF-558E-46C2-9374-CD304DE48F26}" srcOrd="0" destOrd="0" presId="urn:microsoft.com/office/officeart/2005/8/layout/hierarchy3"/>
    <dgm:cxn modelId="{46A116B6-E062-404E-B4E8-0375FBCDFD53}" srcId="{D487DC35-A952-4311-94DC-33D4A159992F}" destId="{9539F654-19CF-4C93-BA76-84B496FAD3F0}" srcOrd="2" destOrd="0" parTransId="{5981A988-7BAD-46CD-A051-DF1162822A9C}" sibTransId="{78B29299-B8B1-4C9E-9D2E-248A02EA2CC0}"/>
    <dgm:cxn modelId="{62B059A4-731B-4F48-864E-ABE0B527B932}" srcId="{D487DC35-A952-4311-94DC-33D4A159992F}" destId="{EE7AA1A2-2F97-492F-8FD2-C67C19D5FBFE}" srcOrd="0" destOrd="0" parTransId="{ED56C73D-2D23-4E11-973A-94F520D60C1A}" sibTransId="{430896E6-4284-4C47-938D-AE04F8E83C45}"/>
    <dgm:cxn modelId="{6CB59C6D-0F65-400A-B294-5563799EC003}" type="presOf" srcId="{385BF42C-734A-48D8-B2FA-A8676BC95AE9}" destId="{B89FA01F-B32C-445A-BFD5-C9D6D382E71B}" srcOrd="1" destOrd="0" presId="urn:microsoft.com/office/officeart/2005/8/layout/hierarchy3"/>
    <dgm:cxn modelId="{46A78EF5-40F9-48C1-BA89-4E4834603B10}" type="presOf" srcId="{9539F654-19CF-4C93-BA76-84B496FAD3F0}" destId="{DB91E761-6FD1-4DB6-82BA-E66E777C3641}" srcOrd="1" destOrd="0" presId="urn:microsoft.com/office/officeart/2005/8/layout/hierarchy3"/>
    <dgm:cxn modelId="{FBB975A4-9CC0-43BE-BFC1-AC25CA0CC64F}" type="presOf" srcId="{EE7AA1A2-2F97-492F-8FD2-C67C19D5FBFE}" destId="{A1A68ABC-672B-4D00-BFA8-E6490BBA9E0C}" srcOrd="0" destOrd="0" presId="urn:microsoft.com/office/officeart/2005/8/layout/hierarchy3"/>
    <dgm:cxn modelId="{E426DDFE-1D59-49D4-8FF4-825F9229F8A1}" srcId="{D487DC35-A952-4311-94DC-33D4A159992F}" destId="{385BF42C-734A-48D8-B2FA-A8676BC95AE9}" srcOrd="1" destOrd="0" parTransId="{488CFE44-6AAB-4755-B8CF-8596EE28C54E}" sibTransId="{6C33485E-BB6F-4F9B-9975-BE812A8DCBEC}"/>
    <dgm:cxn modelId="{E8615E76-73E2-48D8-AEE3-6E30B849E131}" type="presOf" srcId="{EE7AA1A2-2F97-492F-8FD2-C67C19D5FBFE}" destId="{C0F661FC-CC7E-429A-91D1-D69A70C1B6AC}" srcOrd="1" destOrd="0" presId="urn:microsoft.com/office/officeart/2005/8/layout/hierarchy3"/>
    <dgm:cxn modelId="{EBAB86F7-2FD3-451B-AAC0-6D51C895A3B0}" type="presOf" srcId="{385BF42C-734A-48D8-B2FA-A8676BC95AE9}" destId="{E645F98B-A933-45B4-84EF-6D128B0B8E1E}" srcOrd="0" destOrd="0" presId="urn:microsoft.com/office/officeart/2005/8/layout/hierarchy3"/>
    <dgm:cxn modelId="{F7319479-4CBF-4CA8-890D-BF040CB80243}" type="presParOf" srcId="{7620A9EF-558E-46C2-9374-CD304DE48F26}" destId="{8A78B30E-DAD2-435D-97F2-5F722D131162}" srcOrd="0" destOrd="0" presId="urn:microsoft.com/office/officeart/2005/8/layout/hierarchy3"/>
    <dgm:cxn modelId="{0FF0B479-51E2-48ED-9CCC-8D013E887E36}" type="presParOf" srcId="{8A78B30E-DAD2-435D-97F2-5F722D131162}" destId="{FF3855C7-2C92-47DA-BEBA-9A9896D737BC}" srcOrd="0" destOrd="0" presId="urn:microsoft.com/office/officeart/2005/8/layout/hierarchy3"/>
    <dgm:cxn modelId="{B0F072F5-4F0C-4575-A503-12B3D3580324}" type="presParOf" srcId="{FF3855C7-2C92-47DA-BEBA-9A9896D737BC}" destId="{A1A68ABC-672B-4D00-BFA8-E6490BBA9E0C}" srcOrd="0" destOrd="0" presId="urn:microsoft.com/office/officeart/2005/8/layout/hierarchy3"/>
    <dgm:cxn modelId="{99EB6617-87F0-47AC-890F-4C511DF640D2}" type="presParOf" srcId="{FF3855C7-2C92-47DA-BEBA-9A9896D737BC}" destId="{C0F661FC-CC7E-429A-91D1-D69A70C1B6AC}" srcOrd="1" destOrd="0" presId="urn:microsoft.com/office/officeart/2005/8/layout/hierarchy3"/>
    <dgm:cxn modelId="{8B0E68D3-8D37-4B85-85C9-9442F48190AD}" type="presParOf" srcId="{8A78B30E-DAD2-435D-97F2-5F722D131162}" destId="{B6C64050-D1E3-4EA5-BC45-B99D37616921}" srcOrd="1" destOrd="0" presId="urn:microsoft.com/office/officeart/2005/8/layout/hierarchy3"/>
    <dgm:cxn modelId="{B8EDA1FF-3F15-4905-8149-13A1FCBACDA9}" type="presParOf" srcId="{7620A9EF-558E-46C2-9374-CD304DE48F26}" destId="{0EA2FD13-1779-4B39-982A-A617F1295DFF}" srcOrd="1" destOrd="0" presId="urn:microsoft.com/office/officeart/2005/8/layout/hierarchy3"/>
    <dgm:cxn modelId="{BF835F96-4108-4845-8438-B989593562E2}" type="presParOf" srcId="{0EA2FD13-1779-4B39-982A-A617F1295DFF}" destId="{28227836-A01E-479C-B503-8403E424D890}" srcOrd="0" destOrd="0" presId="urn:microsoft.com/office/officeart/2005/8/layout/hierarchy3"/>
    <dgm:cxn modelId="{3074FE5C-D4D2-44A8-83AF-C6CC37587426}" type="presParOf" srcId="{28227836-A01E-479C-B503-8403E424D890}" destId="{E645F98B-A933-45B4-84EF-6D128B0B8E1E}" srcOrd="0" destOrd="0" presId="urn:microsoft.com/office/officeart/2005/8/layout/hierarchy3"/>
    <dgm:cxn modelId="{D5D5D67F-1E54-4EA2-BCBE-BD8C3EB4BBF7}" type="presParOf" srcId="{28227836-A01E-479C-B503-8403E424D890}" destId="{B89FA01F-B32C-445A-BFD5-C9D6D382E71B}" srcOrd="1" destOrd="0" presId="urn:microsoft.com/office/officeart/2005/8/layout/hierarchy3"/>
    <dgm:cxn modelId="{F8AEFA22-2DD9-4FA2-9213-AE307E918A12}" type="presParOf" srcId="{0EA2FD13-1779-4B39-982A-A617F1295DFF}" destId="{D54F9AE6-14AD-4724-8D3E-3AA61C9A464C}" srcOrd="1" destOrd="0" presId="urn:microsoft.com/office/officeart/2005/8/layout/hierarchy3"/>
    <dgm:cxn modelId="{3AEB03E1-9B1D-4543-9CD0-128C45E4212A}" type="presParOf" srcId="{7620A9EF-558E-46C2-9374-CD304DE48F26}" destId="{744AE1A8-A558-4BEE-8702-B92F394CAAAA}" srcOrd="2" destOrd="0" presId="urn:microsoft.com/office/officeart/2005/8/layout/hierarchy3"/>
    <dgm:cxn modelId="{889CEE22-E30E-4632-9E6A-E1F6B658F76E}" type="presParOf" srcId="{744AE1A8-A558-4BEE-8702-B92F394CAAAA}" destId="{3AEFB36A-5992-419E-AA92-B589EE220486}" srcOrd="0" destOrd="0" presId="urn:microsoft.com/office/officeart/2005/8/layout/hierarchy3"/>
    <dgm:cxn modelId="{96120BB5-A62F-4A91-AFE0-72E6F19E2714}" type="presParOf" srcId="{3AEFB36A-5992-419E-AA92-B589EE220486}" destId="{DB990510-F3CC-4A8C-BA87-6E968C7D8462}" srcOrd="0" destOrd="0" presId="urn:microsoft.com/office/officeart/2005/8/layout/hierarchy3"/>
    <dgm:cxn modelId="{696FBEE7-FBBF-4F0B-BF96-58E2E9F1B9B5}" type="presParOf" srcId="{3AEFB36A-5992-419E-AA92-B589EE220486}" destId="{DB91E761-6FD1-4DB6-82BA-E66E777C3641}" srcOrd="1" destOrd="0" presId="urn:microsoft.com/office/officeart/2005/8/layout/hierarchy3"/>
    <dgm:cxn modelId="{E3AEB042-6DCA-403F-B412-2B6646807312}" type="presParOf" srcId="{744AE1A8-A558-4BEE-8702-B92F394CAAAA}" destId="{4A0724FE-163A-499D-95F7-F4C72F04AD72}"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487DC35-A952-4311-94DC-33D4A159992F}"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es-CO"/>
        </a:p>
      </dgm:t>
    </dgm:pt>
    <dgm:pt modelId="{F8EEFF2A-6E44-48D3-8D15-CAF47317C9F4}">
      <dgm:prSet phldrT="[Texto]">
        <dgm:style>
          <a:lnRef idx="2">
            <a:schemeClr val="accent2"/>
          </a:lnRef>
          <a:fillRef idx="1">
            <a:schemeClr val="lt1"/>
          </a:fillRef>
          <a:effectRef idx="0">
            <a:schemeClr val="accent2"/>
          </a:effectRef>
          <a:fontRef idx="minor">
            <a:schemeClr val="dk1"/>
          </a:fontRef>
        </dgm:style>
      </dgm:prSet>
      <dgm:spPr/>
      <dgm:t>
        <a:bodyPr/>
        <a:lstStyle/>
        <a:p>
          <a:pPr rtl="0"/>
          <a:r>
            <a:rPr lang="es-CO" dirty="0" smtClean="0"/>
            <a:t>Constitución política de Colombia 1991.</a:t>
          </a:r>
          <a:endParaRPr lang="es-CO" dirty="0"/>
        </a:p>
      </dgm:t>
    </dgm:pt>
    <dgm:pt modelId="{2CED4D19-8617-47FD-9545-21A72AE47475}" type="parTrans" cxnId="{BD900EC6-5F2D-4EC5-ADB5-EE47A59A1556}">
      <dgm:prSet/>
      <dgm:spPr/>
      <dgm:t>
        <a:bodyPr/>
        <a:lstStyle/>
        <a:p>
          <a:endParaRPr lang="es-CO"/>
        </a:p>
      </dgm:t>
    </dgm:pt>
    <dgm:pt modelId="{D7BD7FA3-98AF-4838-8277-E75C232C0BE3}" type="sibTrans" cxnId="{BD900EC6-5F2D-4EC5-ADB5-EE47A59A1556}">
      <dgm:prSet/>
      <dgm:spPr/>
      <dgm:t>
        <a:bodyPr/>
        <a:lstStyle/>
        <a:p>
          <a:endParaRPr lang="es-CO"/>
        </a:p>
      </dgm:t>
    </dgm:pt>
    <dgm:pt modelId="{1BF4393B-3654-4A74-A299-AAB7255CDF24}">
      <dgm:prSet phldrT="[Texto]">
        <dgm:style>
          <a:lnRef idx="2">
            <a:schemeClr val="accent3"/>
          </a:lnRef>
          <a:fillRef idx="1">
            <a:schemeClr val="lt1"/>
          </a:fillRef>
          <a:effectRef idx="0">
            <a:schemeClr val="accent3"/>
          </a:effectRef>
          <a:fontRef idx="minor">
            <a:schemeClr val="dk1"/>
          </a:fontRef>
        </dgm:style>
      </dgm:prSet>
      <dgm:spPr/>
      <dgm:t>
        <a:bodyPr/>
        <a:lstStyle/>
        <a:p>
          <a:pPr rtl="0"/>
          <a:r>
            <a:rPr lang="es-CO" b="0" dirty="0" smtClean="0"/>
            <a:t>Documento 23 del MEN.</a:t>
          </a:r>
          <a:endParaRPr lang="es-CO" dirty="0"/>
        </a:p>
      </dgm:t>
    </dgm:pt>
    <dgm:pt modelId="{B4B148FF-70E2-4358-B5B7-0A76AD83EFC9}" type="parTrans" cxnId="{AFCC35B1-66DA-4489-B079-A6AC9EC32B9F}">
      <dgm:prSet/>
      <dgm:spPr/>
      <dgm:t>
        <a:bodyPr/>
        <a:lstStyle/>
        <a:p>
          <a:endParaRPr lang="es-CO"/>
        </a:p>
      </dgm:t>
    </dgm:pt>
    <dgm:pt modelId="{60E6DC03-7E54-4435-9428-C54B75022501}" type="sibTrans" cxnId="{AFCC35B1-66DA-4489-B079-A6AC9EC32B9F}">
      <dgm:prSet/>
      <dgm:spPr/>
      <dgm:t>
        <a:bodyPr/>
        <a:lstStyle/>
        <a:p>
          <a:endParaRPr lang="es-CO"/>
        </a:p>
      </dgm:t>
    </dgm:pt>
    <dgm:pt modelId="{19FC7D81-C7C0-418A-893E-6021332348D5}">
      <dgm:prSet>
        <dgm:style>
          <a:lnRef idx="2">
            <a:schemeClr val="accent4"/>
          </a:lnRef>
          <a:fillRef idx="1">
            <a:schemeClr val="lt1"/>
          </a:fillRef>
          <a:effectRef idx="0">
            <a:schemeClr val="accent4"/>
          </a:effectRef>
          <a:fontRef idx="minor">
            <a:schemeClr val="dk1"/>
          </a:fontRef>
        </dgm:style>
      </dgm:prSet>
      <dgm:spPr/>
      <dgm:t>
        <a:bodyPr/>
        <a:lstStyle/>
        <a:p>
          <a:r>
            <a:rPr lang="es-CO" b="0" dirty="0" smtClean="0"/>
            <a:t>Ley 115 2007</a:t>
          </a:r>
          <a:endParaRPr lang="es-CO" b="0" dirty="0"/>
        </a:p>
      </dgm:t>
    </dgm:pt>
    <dgm:pt modelId="{CFA20746-269C-4E46-B34B-88C74453BBD8}" type="parTrans" cxnId="{3D39A3E2-9EAD-4A11-9F3A-D94AC4FA9E7D}">
      <dgm:prSet/>
      <dgm:spPr/>
      <dgm:t>
        <a:bodyPr/>
        <a:lstStyle/>
        <a:p>
          <a:endParaRPr lang="es-CO"/>
        </a:p>
      </dgm:t>
    </dgm:pt>
    <dgm:pt modelId="{37CD8F1B-F4D0-4E8C-985E-FFAEFAD4D793}" type="sibTrans" cxnId="{3D39A3E2-9EAD-4A11-9F3A-D94AC4FA9E7D}">
      <dgm:prSet/>
      <dgm:spPr/>
      <dgm:t>
        <a:bodyPr/>
        <a:lstStyle/>
        <a:p>
          <a:endParaRPr lang="es-CO"/>
        </a:p>
      </dgm:t>
    </dgm:pt>
    <dgm:pt modelId="{BAF460B6-13D1-4682-97E1-FE4187C9334E}">
      <dgm:prSet phldrT="[Texto]">
        <dgm:style>
          <a:lnRef idx="2">
            <a:schemeClr val="accent5"/>
          </a:lnRef>
          <a:fillRef idx="1">
            <a:schemeClr val="lt1"/>
          </a:fillRef>
          <a:effectRef idx="0">
            <a:schemeClr val="accent5"/>
          </a:effectRef>
          <a:fontRef idx="minor">
            <a:schemeClr val="dk1"/>
          </a:fontRef>
        </dgm:style>
      </dgm:prSet>
      <dgm:spPr/>
      <dgm:t>
        <a:bodyPr/>
        <a:lstStyle/>
        <a:p>
          <a:pPr rtl="0"/>
          <a:r>
            <a:rPr lang="es-CO" dirty="0" smtClean="0"/>
            <a:t>Resolución</a:t>
          </a:r>
          <a:r>
            <a:rPr lang="es-CO" baseline="0" dirty="0" smtClean="0"/>
            <a:t> 2343 1996</a:t>
          </a:r>
          <a:endParaRPr lang="es-CO" dirty="0"/>
        </a:p>
      </dgm:t>
    </dgm:pt>
    <dgm:pt modelId="{D0507B62-02DD-4525-A22D-C55C9377CE62}" type="parTrans" cxnId="{861EBA2D-77EE-4AA1-8683-2420A116EE18}">
      <dgm:prSet/>
      <dgm:spPr/>
      <dgm:t>
        <a:bodyPr/>
        <a:lstStyle/>
        <a:p>
          <a:endParaRPr lang="es-CO"/>
        </a:p>
      </dgm:t>
    </dgm:pt>
    <dgm:pt modelId="{2E189A4F-8E89-44D8-BEF2-3ADDC3D328FD}" type="sibTrans" cxnId="{861EBA2D-77EE-4AA1-8683-2420A116EE18}">
      <dgm:prSet/>
      <dgm:spPr/>
      <dgm:t>
        <a:bodyPr/>
        <a:lstStyle/>
        <a:p>
          <a:endParaRPr lang="es-CO"/>
        </a:p>
      </dgm:t>
    </dgm:pt>
    <dgm:pt modelId="{EE7AA1A2-2F97-492F-8FD2-C67C19D5FBFE}">
      <dgm:prSet>
        <dgm:style>
          <a:lnRef idx="2">
            <a:schemeClr val="accent6"/>
          </a:lnRef>
          <a:fillRef idx="1">
            <a:schemeClr val="lt1"/>
          </a:fillRef>
          <a:effectRef idx="0">
            <a:schemeClr val="accent6"/>
          </a:effectRef>
          <a:fontRef idx="minor">
            <a:schemeClr val="dk1"/>
          </a:fontRef>
        </dgm:style>
      </dgm:prSet>
      <dgm:spPr/>
      <dgm:t>
        <a:bodyPr/>
        <a:lstStyle/>
        <a:p>
          <a:r>
            <a:rPr lang="es-CO" b="0" dirty="0" smtClean="0"/>
            <a:t>Escala de Valoración Cualitativa del Desarrollo Infantil.</a:t>
          </a:r>
          <a:endParaRPr lang="es-CO" b="0" dirty="0"/>
        </a:p>
      </dgm:t>
    </dgm:pt>
    <dgm:pt modelId="{ED56C73D-2D23-4E11-973A-94F520D60C1A}" type="parTrans" cxnId="{62B059A4-731B-4F48-864E-ABE0B527B932}">
      <dgm:prSet/>
      <dgm:spPr/>
      <dgm:t>
        <a:bodyPr/>
        <a:lstStyle/>
        <a:p>
          <a:endParaRPr lang="es-CO"/>
        </a:p>
      </dgm:t>
    </dgm:pt>
    <dgm:pt modelId="{430896E6-4284-4C47-938D-AE04F8E83C45}" type="sibTrans" cxnId="{62B059A4-731B-4F48-864E-ABE0B527B932}">
      <dgm:prSet/>
      <dgm:spPr/>
      <dgm:t>
        <a:bodyPr/>
        <a:lstStyle/>
        <a:p>
          <a:endParaRPr lang="es-CO"/>
        </a:p>
      </dgm:t>
    </dgm:pt>
    <dgm:pt modelId="{1EFE2674-A95B-4357-96E9-6990C5030610}" type="pres">
      <dgm:prSet presAssocID="{D487DC35-A952-4311-94DC-33D4A159992F}" presName="linear" presStyleCnt="0">
        <dgm:presLayoutVars>
          <dgm:dir/>
          <dgm:animLvl val="lvl"/>
          <dgm:resizeHandles val="exact"/>
        </dgm:presLayoutVars>
      </dgm:prSet>
      <dgm:spPr/>
      <dgm:t>
        <a:bodyPr/>
        <a:lstStyle/>
        <a:p>
          <a:endParaRPr lang="es-CO"/>
        </a:p>
      </dgm:t>
    </dgm:pt>
    <dgm:pt modelId="{08EFEF68-7C47-4940-8124-8BE20655D623}" type="pres">
      <dgm:prSet presAssocID="{F8EEFF2A-6E44-48D3-8D15-CAF47317C9F4}" presName="parentLin" presStyleCnt="0"/>
      <dgm:spPr/>
    </dgm:pt>
    <dgm:pt modelId="{37D8924D-7E82-4EF3-AE59-7931EC6BADC8}" type="pres">
      <dgm:prSet presAssocID="{F8EEFF2A-6E44-48D3-8D15-CAF47317C9F4}" presName="parentLeftMargin" presStyleLbl="node1" presStyleIdx="0" presStyleCnt="5"/>
      <dgm:spPr/>
      <dgm:t>
        <a:bodyPr/>
        <a:lstStyle/>
        <a:p>
          <a:endParaRPr lang="es-CO"/>
        </a:p>
      </dgm:t>
    </dgm:pt>
    <dgm:pt modelId="{6CF02546-5B7E-48A5-B18E-16FC9D320D21}" type="pres">
      <dgm:prSet presAssocID="{F8EEFF2A-6E44-48D3-8D15-CAF47317C9F4}" presName="parentText" presStyleLbl="node1" presStyleIdx="0" presStyleCnt="5">
        <dgm:presLayoutVars>
          <dgm:chMax val="0"/>
          <dgm:bulletEnabled val="1"/>
        </dgm:presLayoutVars>
      </dgm:prSet>
      <dgm:spPr/>
      <dgm:t>
        <a:bodyPr/>
        <a:lstStyle/>
        <a:p>
          <a:endParaRPr lang="es-CO"/>
        </a:p>
      </dgm:t>
    </dgm:pt>
    <dgm:pt modelId="{2F0187B2-B63E-4D6D-AD44-CC4B77B8FC8A}" type="pres">
      <dgm:prSet presAssocID="{F8EEFF2A-6E44-48D3-8D15-CAF47317C9F4}" presName="negativeSpace" presStyleCnt="0"/>
      <dgm:spPr/>
    </dgm:pt>
    <dgm:pt modelId="{CED0EA7E-D5C4-4F61-8D0E-0E4F3F3B0EB9}" type="pres">
      <dgm:prSet presAssocID="{F8EEFF2A-6E44-48D3-8D15-CAF47317C9F4}" presName="childText" presStyleLbl="conFgAcc1" presStyleIdx="0" presStyleCnt="5">
        <dgm:presLayoutVars>
          <dgm:bulletEnabled val="1"/>
        </dgm:presLayoutVars>
        <dgm:style>
          <a:lnRef idx="2">
            <a:schemeClr val="accent2"/>
          </a:lnRef>
          <a:fillRef idx="1">
            <a:schemeClr val="lt1"/>
          </a:fillRef>
          <a:effectRef idx="0">
            <a:schemeClr val="accent2"/>
          </a:effectRef>
          <a:fontRef idx="minor">
            <a:schemeClr val="dk1"/>
          </a:fontRef>
        </dgm:style>
      </dgm:prSet>
      <dgm:spPr/>
      <dgm:t>
        <a:bodyPr/>
        <a:lstStyle/>
        <a:p>
          <a:endParaRPr lang="es-CO"/>
        </a:p>
      </dgm:t>
    </dgm:pt>
    <dgm:pt modelId="{2E297C33-FE2A-4565-8635-7A2125E19D84}" type="pres">
      <dgm:prSet presAssocID="{D7BD7FA3-98AF-4838-8277-E75C232C0BE3}" presName="spaceBetweenRectangles" presStyleCnt="0"/>
      <dgm:spPr/>
    </dgm:pt>
    <dgm:pt modelId="{1713642B-368C-4721-9371-193E0BD0D471}" type="pres">
      <dgm:prSet presAssocID="{BAF460B6-13D1-4682-97E1-FE4187C9334E}" presName="parentLin" presStyleCnt="0"/>
      <dgm:spPr/>
    </dgm:pt>
    <dgm:pt modelId="{D196CFBE-25F4-496F-B8CA-6A6107C786F4}" type="pres">
      <dgm:prSet presAssocID="{BAF460B6-13D1-4682-97E1-FE4187C9334E}" presName="parentLeftMargin" presStyleLbl="node1" presStyleIdx="0" presStyleCnt="5"/>
      <dgm:spPr/>
      <dgm:t>
        <a:bodyPr/>
        <a:lstStyle/>
        <a:p>
          <a:endParaRPr lang="es-CO"/>
        </a:p>
      </dgm:t>
    </dgm:pt>
    <dgm:pt modelId="{1175E2AF-84E8-4B04-8A68-1E0E75C99A5C}" type="pres">
      <dgm:prSet presAssocID="{BAF460B6-13D1-4682-97E1-FE4187C9334E}" presName="parentText" presStyleLbl="node1" presStyleIdx="1" presStyleCnt="5">
        <dgm:presLayoutVars>
          <dgm:chMax val="0"/>
          <dgm:bulletEnabled val="1"/>
        </dgm:presLayoutVars>
      </dgm:prSet>
      <dgm:spPr/>
      <dgm:t>
        <a:bodyPr/>
        <a:lstStyle/>
        <a:p>
          <a:endParaRPr lang="es-CO"/>
        </a:p>
      </dgm:t>
    </dgm:pt>
    <dgm:pt modelId="{5806237F-DC19-4E39-967B-E9EFA7920B74}" type="pres">
      <dgm:prSet presAssocID="{BAF460B6-13D1-4682-97E1-FE4187C9334E}" presName="negativeSpace" presStyleCnt="0"/>
      <dgm:spPr/>
    </dgm:pt>
    <dgm:pt modelId="{6C755F88-4BAE-416B-B17F-1588DDAA1B4C}" type="pres">
      <dgm:prSet presAssocID="{BAF460B6-13D1-4682-97E1-FE4187C9334E}" presName="childText" presStyleLbl="conFgAcc1" presStyleIdx="1" presStyleCnt="5">
        <dgm:presLayoutVars>
          <dgm:bulletEnabled val="1"/>
        </dgm:presLayoutVars>
        <dgm:style>
          <a:lnRef idx="2">
            <a:schemeClr val="accent5"/>
          </a:lnRef>
          <a:fillRef idx="1">
            <a:schemeClr val="lt1"/>
          </a:fillRef>
          <a:effectRef idx="0">
            <a:schemeClr val="accent5"/>
          </a:effectRef>
          <a:fontRef idx="minor">
            <a:schemeClr val="dk1"/>
          </a:fontRef>
        </dgm:style>
      </dgm:prSet>
      <dgm:spPr/>
      <dgm:t>
        <a:bodyPr/>
        <a:lstStyle/>
        <a:p>
          <a:endParaRPr lang="es-CO"/>
        </a:p>
      </dgm:t>
    </dgm:pt>
    <dgm:pt modelId="{8D2A518B-157A-4CFF-A087-A0A665D23F1A}" type="pres">
      <dgm:prSet presAssocID="{2E189A4F-8E89-44D8-BEF2-3ADDC3D328FD}" presName="spaceBetweenRectangles" presStyleCnt="0"/>
      <dgm:spPr/>
    </dgm:pt>
    <dgm:pt modelId="{2183EB31-8D53-40F1-AEDC-FC714544B0E4}" type="pres">
      <dgm:prSet presAssocID="{1BF4393B-3654-4A74-A299-AAB7255CDF24}" presName="parentLin" presStyleCnt="0"/>
      <dgm:spPr/>
    </dgm:pt>
    <dgm:pt modelId="{6C6296D6-89BD-4986-BA17-498A67237BB0}" type="pres">
      <dgm:prSet presAssocID="{1BF4393B-3654-4A74-A299-AAB7255CDF24}" presName="parentLeftMargin" presStyleLbl="node1" presStyleIdx="1" presStyleCnt="5"/>
      <dgm:spPr/>
      <dgm:t>
        <a:bodyPr/>
        <a:lstStyle/>
        <a:p>
          <a:endParaRPr lang="es-CO"/>
        </a:p>
      </dgm:t>
    </dgm:pt>
    <dgm:pt modelId="{5A871694-6615-4627-A50E-C6889E218944}" type="pres">
      <dgm:prSet presAssocID="{1BF4393B-3654-4A74-A299-AAB7255CDF24}" presName="parentText" presStyleLbl="node1" presStyleIdx="2" presStyleCnt="5">
        <dgm:presLayoutVars>
          <dgm:chMax val="0"/>
          <dgm:bulletEnabled val="1"/>
        </dgm:presLayoutVars>
      </dgm:prSet>
      <dgm:spPr/>
      <dgm:t>
        <a:bodyPr/>
        <a:lstStyle/>
        <a:p>
          <a:endParaRPr lang="es-CO"/>
        </a:p>
      </dgm:t>
    </dgm:pt>
    <dgm:pt modelId="{1D13CE81-368A-4107-8824-A3774F98E3B5}" type="pres">
      <dgm:prSet presAssocID="{1BF4393B-3654-4A74-A299-AAB7255CDF24}" presName="negativeSpace" presStyleCnt="0"/>
      <dgm:spPr/>
    </dgm:pt>
    <dgm:pt modelId="{E0AEC609-D141-42A3-B7FB-8E64E707AAD2}" type="pres">
      <dgm:prSet presAssocID="{1BF4393B-3654-4A74-A299-AAB7255CDF24}" presName="childText" presStyleLbl="conFgAcc1" presStyleIdx="2" presStyleCnt="5">
        <dgm:presLayoutVars>
          <dgm:bulletEnabled val="1"/>
        </dgm:presLayoutVars>
        <dgm:style>
          <a:lnRef idx="2">
            <a:schemeClr val="accent3"/>
          </a:lnRef>
          <a:fillRef idx="1">
            <a:schemeClr val="lt1"/>
          </a:fillRef>
          <a:effectRef idx="0">
            <a:schemeClr val="accent3"/>
          </a:effectRef>
          <a:fontRef idx="minor">
            <a:schemeClr val="dk1"/>
          </a:fontRef>
        </dgm:style>
      </dgm:prSet>
      <dgm:spPr/>
      <dgm:t>
        <a:bodyPr/>
        <a:lstStyle/>
        <a:p>
          <a:endParaRPr lang="es-CO"/>
        </a:p>
      </dgm:t>
    </dgm:pt>
    <dgm:pt modelId="{E17E2825-902F-4D61-82E6-BEB18C339928}" type="pres">
      <dgm:prSet presAssocID="{60E6DC03-7E54-4435-9428-C54B75022501}" presName="spaceBetweenRectangles" presStyleCnt="0"/>
      <dgm:spPr/>
    </dgm:pt>
    <dgm:pt modelId="{7C63A589-C63F-4EC5-8150-6983BB56C323}" type="pres">
      <dgm:prSet presAssocID="{EE7AA1A2-2F97-492F-8FD2-C67C19D5FBFE}" presName="parentLin" presStyleCnt="0"/>
      <dgm:spPr/>
    </dgm:pt>
    <dgm:pt modelId="{E885F2F6-0729-4F8E-8603-0943765BEFBF}" type="pres">
      <dgm:prSet presAssocID="{EE7AA1A2-2F97-492F-8FD2-C67C19D5FBFE}" presName="parentLeftMargin" presStyleLbl="node1" presStyleIdx="2" presStyleCnt="5"/>
      <dgm:spPr/>
      <dgm:t>
        <a:bodyPr/>
        <a:lstStyle/>
        <a:p>
          <a:endParaRPr lang="es-CO"/>
        </a:p>
      </dgm:t>
    </dgm:pt>
    <dgm:pt modelId="{9F01C868-A681-4895-A41B-B79C6D79EADD}" type="pres">
      <dgm:prSet presAssocID="{EE7AA1A2-2F97-492F-8FD2-C67C19D5FBFE}" presName="parentText" presStyleLbl="node1" presStyleIdx="3" presStyleCnt="5">
        <dgm:presLayoutVars>
          <dgm:chMax val="0"/>
          <dgm:bulletEnabled val="1"/>
        </dgm:presLayoutVars>
      </dgm:prSet>
      <dgm:spPr/>
      <dgm:t>
        <a:bodyPr/>
        <a:lstStyle/>
        <a:p>
          <a:endParaRPr lang="es-CO"/>
        </a:p>
      </dgm:t>
    </dgm:pt>
    <dgm:pt modelId="{363C7C01-91DC-4A65-BFC8-74C9E41B79C8}" type="pres">
      <dgm:prSet presAssocID="{EE7AA1A2-2F97-492F-8FD2-C67C19D5FBFE}" presName="negativeSpace" presStyleCnt="0"/>
      <dgm:spPr/>
    </dgm:pt>
    <dgm:pt modelId="{95840135-7DF7-4947-967B-2A29E1CC51F2}" type="pres">
      <dgm:prSet presAssocID="{EE7AA1A2-2F97-492F-8FD2-C67C19D5FBFE}" presName="childText" presStyleLbl="conFgAcc1" presStyleIdx="3" presStyleCnt="5">
        <dgm:presLayoutVars>
          <dgm:bulletEnabled val="1"/>
        </dgm:presLayoutVars>
        <dgm:style>
          <a:lnRef idx="2">
            <a:schemeClr val="accent6"/>
          </a:lnRef>
          <a:fillRef idx="1">
            <a:schemeClr val="lt1"/>
          </a:fillRef>
          <a:effectRef idx="0">
            <a:schemeClr val="accent6"/>
          </a:effectRef>
          <a:fontRef idx="minor">
            <a:schemeClr val="dk1"/>
          </a:fontRef>
        </dgm:style>
      </dgm:prSet>
      <dgm:spPr/>
      <dgm:t>
        <a:bodyPr/>
        <a:lstStyle/>
        <a:p>
          <a:endParaRPr lang="es-CO"/>
        </a:p>
      </dgm:t>
    </dgm:pt>
    <dgm:pt modelId="{B2416957-181C-4B97-AC40-0673ACDB4A40}" type="pres">
      <dgm:prSet presAssocID="{430896E6-4284-4C47-938D-AE04F8E83C45}" presName="spaceBetweenRectangles" presStyleCnt="0"/>
      <dgm:spPr/>
    </dgm:pt>
    <dgm:pt modelId="{31D2CC52-3550-4978-92D3-766BFFFC50D6}" type="pres">
      <dgm:prSet presAssocID="{19FC7D81-C7C0-418A-893E-6021332348D5}" presName="parentLin" presStyleCnt="0"/>
      <dgm:spPr/>
    </dgm:pt>
    <dgm:pt modelId="{3104FE21-9203-409D-9B1F-53F2CB12A7A4}" type="pres">
      <dgm:prSet presAssocID="{19FC7D81-C7C0-418A-893E-6021332348D5}" presName="parentLeftMargin" presStyleLbl="node1" presStyleIdx="3" presStyleCnt="5"/>
      <dgm:spPr/>
      <dgm:t>
        <a:bodyPr/>
        <a:lstStyle/>
        <a:p>
          <a:endParaRPr lang="es-CO"/>
        </a:p>
      </dgm:t>
    </dgm:pt>
    <dgm:pt modelId="{B305C1F2-40D1-4D6E-808C-3A8EB5077927}" type="pres">
      <dgm:prSet presAssocID="{19FC7D81-C7C0-418A-893E-6021332348D5}" presName="parentText" presStyleLbl="node1" presStyleIdx="4" presStyleCnt="5">
        <dgm:presLayoutVars>
          <dgm:chMax val="0"/>
          <dgm:bulletEnabled val="1"/>
        </dgm:presLayoutVars>
      </dgm:prSet>
      <dgm:spPr/>
      <dgm:t>
        <a:bodyPr/>
        <a:lstStyle/>
        <a:p>
          <a:endParaRPr lang="es-CO"/>
        </a:p>
      </dgm:t>
    </dgm:pt>
    <dgm:pt modelId="{169B44E0-9F6C-4FF0-ABD8-BFE035CE97DB}" type="pres">
      <dgm:prSet presAssocID="{19FC7D81-C7C0-418A-893E-6021332348D5}" presName="negativeSpace" presStyleCnt="0"/>
      <dgm:spPr/>
    </dgm:pt>
    <dgm:pt modelId="{F1688D06-F1D5-4463-A861-67FA1D51BF21}" type="pres">
      <dgm:prSet presAssocID="{19FC7D81-C7C0-418A-893E-6021332348D5}" presName="childText" presStyleLbl="conFgAcc1" presStyleIdx="4" presStyleCnt="5">
        <dgm:presLayoutVars>
          <dgm:bulletEnabled val="1"/>
        </dgm:presLayoutVars>
        <dgm:style>
          <a:lnRef idx="2">
            <a:schemeClr val="accent4"/>
          </a:lnRef>
          <a:fillRef idx="1">
            <a:schemeClr val="lt1"/>
          </a:fillRef>
          <a:effectRef idx="0">
            <a:schemeClr val="accent4"/>
          </a:effectRef>
          <a:fontRef idx="minor">
            <a:schemeClr val="dk1"/>
          </a:fontRef>
        </dgm:style>
      </dgm:prSet>
      <dgm:spPr/>
      <dgm:t>
        <a:bodyPr/>
        <a:lstStyle/>
        <a:p>
          <a:endParaRPr lang="es-CO"/>
        </a:p>
      </dgm:t>
    </dgm:pt>
  </dgm:ptLst>
  <dgm:cxnLst>
    <dgm:cxn modelId="{861EBA2D-77EE-4AA1-8683-2420A116EE18}" srcId="{D487DC35-A952-4311-94DC-33D4A159992F}" destId="{BAF460B6-13D1-4682-97E1-FE4187C9334E}" srcOrd="1" destOrd="0" parTransId="{D0507B62-02DD-4525-A22D-C55C9377CE62}" sibTransId="{2E189A4F-8E89-44D8-BEF2-3ADDC3D328FD}"/>
    <dgm:cxn modelId="{CC9B8B78-46F6-4AF7-8150-A2EB70BE3ACE}" type="presOf" srcId="{1BF4393B-3654-4A74-A299-AAB7255CDF24}" destId="{5A871694-6615-4627-A50E-C6889E218944}" srcOrd="1" destOrd="0" presId="urn:microsoft.com/office/officeart/2005/8/layout/list1"/>
    <dgm:cxn modelId="{3D39A3E2-9EAD-4A11-9F3A-D94AC4FA9E7D}" srcId="{D487DC35-A952-4311-94DC-33D4A159992F}" destId="{19FC7D81-C7C0-418A-893E-6021332348D5}" srcOrd="4" destOrd="0" parTransId="{CFA20746-269C-4E46-B34B-88C74453BBD8}" sibTransId="{37CD8F1B-F4D0-4E8C-985E-FFAEFAD4D793}"/>
    <dgm:cxn modelId="{AFCC35B1-66DA-4489-B079-A6AC9EC32B9F}" srcId="{D487DC35-A952-4311-94DC-33D4A159992F}" destId="{1BF4393B-3654-4A74-A299-AAB7255CDF24}" srcOrd="2" destOrd="0" parTransId="{B4B148FF-70E2-4358-B5B7-0A76AD83EFC9}" sibTransId="{60E6DC03-7E54-4435-9428-C54B75022501}"/>
    <dgm:cxn modelId="{025DDF71-1A4B-4B29-959B-3E11731C1828}" type="presOf" srcId="{19FC7D81-C7C0-418A-893E-6021332348D5}" destId="{3104FE21-9203-409D-9B1F-53F2CB12A7A4}" srcOrd="0" destOrd="0" presId="urn:microsoft.com/office/officeart/2005/8/layout/list1"/>
    <dgm:cxn modelId="{F011A764-B599-47F4-88CB-55161C78D623}" type="presOf" srcId="{EE7AA1A2-2F97-492F-8FD2-C67C19D5FBFE}" destId="{9F01C868-A681-4895-A41B-B79C6D79EADD}" srcOrd="1" destOrd="0" presId="urn:microsoft.com/office/officeart/2005/8/layout/list1"/>
    <dgm:cxn modelId="{0FE5943F-C5AE-4824-A5AE-8B43FB857C73}" type="presOf" srcId="{F8EEFF2A-6E44-48D3-8D15-CAF47317C9F4}" destId="{37D8924D-7E82-4EF3-AE59-7931EC6BADC8}" srcOrd="0" destOrd="0" presId="urn:microsoft.com/office/officeart/2005/8/layout/list1"/>
    <dgm:cxn modelId="{CF1DBE04-7C4F-4586-979F-83838CD7373C}" type="presOf" srcId="{BAF460B6-13D1-4682-97E1-FE4187C9334E}" destId="{D196CFBE-25F4-496F-B8CA-6A6107C786F4}" srcOrd="0" destOrd="0" presId="urn:microsoft.com/office/officeart/2005/8/layout/list1"/>
    <dgm:cxn modelId="{4E1853F9-D398-4523-83EC-FF1174046E00}" type="presOf" srcId="{19FC7D81-C7C0-418A-893E-6021332348D5}" destId="{B305C1F2-40D1-4D6E-808C-3A8EB5077927}" srcOrd="1" destOrd="0" presId="urn:microsoft.com/office/officeart/2005/8/layout/list1"/>
    <dgm:cxn modelId="{62B059A4-731B-4F48-864E-ABE0B527B932}" srcId="{D487DC35-A952-4311-94DC-33D4A159992F}" destId="{EE7AA1A2-2F97-492F-8FD2-C67C19D5FBFE}" srcOrd="3" destOrd="0" parTransId="{ED56C73D-2D23-4E11-973A-94F520D60C1A}" sibTransId="{430896E6-4284-4C47-938D-AE04F8E83C45}"/>
    <dgm:cxn modelId="{A3E279C2-F8A7-4B4F-A791-959E3B0F1F91}" type="presOf" srcId="{1BF4393B-3654-4A74-A299-AAB7255CDF24}" destId="{6C6296D6-89BD-4986-BA17-498A67237BB0}" srcOrd="0" destOrd="0" presId="urn:microsoft.com/office/officeart/2005/8/layout/list1"/>
    <dgm:cxn modelId="{BD900EC6-5F2D-4EC5-ADB5-EE47A59A1556}" srcId="{D487DC35-A952-4311-94DC-33D4A159992F}" destId="{F8EEFF2A-6E44-48D3-8D15-CAF47317C9F4}" srcOrd="0" destOrd="0" parTransId="{2CED4D19-8617-47FD-9545-21A72AE47475}" sibTransId="{D7BD7FA3-98AF-4838-8277-E75C232C0BE3}"/>
    <dgm:cxn modelId="{EA4FADB1-6337-49E9-AC53-7B6EF3099DCF}" type="presOf" srcId="{BAF460B6-13D1-4682-97E1-FE4187C9334E}" destId="{1175E2AF-84E8-4B04-8A68-1E0E75C99A5C}" srcOrd="1" destOrd="0" presId="urn:microsoft.com/office/officeart/2005/8/layout/list1"/>
    <dgm:cxn modelId="{D823F8BB-6EE7-4700-965C-C93B1D4EA010}" type="presOf" srcId="{EE7AA1A2-2F97-492F-8FD2-C67C19D5FBFE}" destId="{E885F2F6-0729-4F8E-8603-0943765BEFBF}" srcOrd="0" destOrd="0" presId="urn:microsoft.com/office/officeart/2005/8/layout/list1"/>
    <dgm:cxn modelId="{5EA52A30-19B3-4EE9-ACAA-E76AC8DDCA50}" type="presOf" srcId="{F8EEFF2A-6E44-48D3-8D15-CAF47317C9F4}" destId="{6CF02546-5B7E-48A5-B18E-16FC9D320D21}" srcOrd="1" destOrd="0" presId="urn:microsoft.com/office/officeart/2005/8/layout/list1"/>
    <dgm:cxn modelId="{F826FB7A-AFF0-4BF3-B3EA-088FF8ACB47B}" type="presOf" srcId="{D487DC35-A952-4311-94DC-33D4A159992F}" destId="{1EFE2674-A95B-4357-96E9-6990C5030610}" srcOrd="0" destOrd="0" presId="urn:microsoft.com/office/officeart/2005/8/layout/list1"/>
    <dgm:cxn modelId="{F32DC966-0CE9-4913-8E69-885C500874B7}" type="presParOf" srcId="{1EFE2674-A95B-4357-96E9-6990C5030610}" destId="{08EFEF68-7C47-4940-8124-8BE20655D623}" srcOrd="0" destOrd="0" presId="urn:microsoft.com/office/officeart/2005/8/layout/list1"/>
    <dgm:cxn modelId="{1E4A6D73-4595-421D-9A02-5A7A0C3988AF}" type="presParOf" srcId="{08EFEF68-7C47-4940-8124-8BE20655D623}" destId="{37D8924D-7E82-4EF3-AE59-7931EC6BADC8}" srcOrd="0" destOrd="0" presId="urn:microsoft.com/office/officeart/2005/8/layout/list1"/>
    <dgm:cxn modelId="{8A7280DF-099C-4AC9-8D95-85781BBCDAFE}" type="presParOf" srcId="{08EFEF68-7C47-4940-8124-8BE20655D623}" destId="{6CF02546-5B7E-48A5-B18E-16FC9D320D21}" srcOrd="1" destOrd="0" presId="urn:microsoft.com/office/officeart/2005/8/layout/list1"/>
    <dgm:cxn modelId="{3A7F8676-CA49-4DB4-BBFB-7E75D156568C}" type="presParOf" srcId="{1EFE2674-A95B-4357-96E9-6990C5030610}" destId="{2F0187B2-B63E-4D6D-AD44-CC4B77B8FC8A}" srcOrd="1" destOrd="0" presId="urn:microsoft.com/office/officeart/2005/8/layout/list1"/>
    <dgm:cxn modelId="{11793F6D-BA46-4296-935B-F07114181A96}" type="presParOf" srcId="{1EFE2674-A95B-4357-96E9-6990C5030610}" destId="{CED0EA7E-D5C4-4F61-8D0E-0E4F3F3B0EB9}" srcOrd="2" destOrd="0" presId="urn:microsoft.com/office/officeart/2005/8/layout/list1"/>
    <dgm:cxn modelId="{B95EBE98-FDF4-464D-AC20-71842951569E}" type="presParOf" srcId="{1EFE2674-A95B-4357-96E9-6990C5030610}" destId="{2E297C33-FE2A-4565-8635-7A2125E19D84}" srcOrd="3" destOrd="0" presId="urn:microsoft.com/office/officeart/2005/8/layout/list1"/>
    <dgm:cxn modelId="{8B535C86-838C-4FF3-BBBE-02FA882F0D87}" type="presParOf" srcId="{1EFE2674-A95B-4357-96E9-6990C5030610}" destId="{1713642B-368C-4721-9371-193E0BD0D471}" srcOrd="4" destOrd="0" presId="urn:microsoft.com/office/officeart/2005/8/layout/list1"/>
    <dgm:cxn modelId="{8935A692-293A-4EA9-8763-01B37E07A560}" type="presParOf" srcId="{1713642B-368C-4721-9371-193E0BD0D471}" destId="{D196CFBE-25F4-496F-B8CA-6A6107C786F4}" srcOrd="0" destOrd="0" presId="urn:microsoft.com/office/officeart/2005/8/layout/list1"/>
    <dgm:cxn modelId="{2268F9C2-5394-4AE6-8C23-C97F95B24DD0}" type="presParOf" srcId="{1713642B-368C-4721-9371-193E0BD0D471}" destId="{1175E2AF-84E8-4B04-8A68-1E0E75C99A5C}" srcOrd="1" destOrd="0" presId="urn:microsoft.com/office/officeart/2005/8/layout/list1"/>
    <dgm:cxn modelId="{25696C64-F233-48CF-95EA-098AEE339FE8}" type="presParOf" srcId="{1EFE2674-A95B-4357-96E9-6990C5030610}" destId="{5806237F-DC19-4E39-967B-E9EFA7920B74}" srcOrd="5" destOrd="0" presId="urn:microsoft.com/office/officeart/2005/8/layout/list1"/>
    <dgm:cxn modelId="{80227C82-CB42-4EDC-82BA-196AB35DA3C2}" type="presParOf" srcId="{1EFE2674-A95B-4357-96E9-6990C5030610}" destId="{6C755F88-4BAE-416B-B17F-1588DDAA1B4C}" srcOrd="6" destOrd="0" presId="urn:microsoft.com/office/officeart/2005/8/layout/list1"/>
    <dgm:cxn modelId="{38F93C92-E03D-497F-BA4D-87F2491DC75F}" type="presParOf" srcId="{1EFE2674-A95B-4357-96E9-6990C5030610}" destId="{8D2A518B-157A-4CFF-A087-A0A665D23F1A}" srcOrd="7" destOrd="0" presId="urn:microsoft.com/office/officeart/2005/8/layout/list1"/>
    <dgm:cxn modelId="{146D7CCC-700C-476C-AF9D-3AB29EE51A1F}" type="presParOf" srcId="{1EFE2674-A95B-4357-96E9-6990C5030610}" destId="{2183EB31-8D53-40F1-AEDC-FC714544B0E4}" srcOrd="8" destOrd="0" presId="urn:microsoft.com/office/officeart/2005/8/layout/list1"/>
    <dgm:cxn modelId="{5C9D3F82-E22D-4942-86EA-6B5BAFD7743D}" type="presParOf" srcId="{2183EB31-8D53-40F1-AEDC-FC714544B0E4}" destId="{6C6296D6-89BD-4986-BA17-498A67237BB0}" srcOrd="0" destOrd="0" presId="urn:microsoft.com/office/officeart/2005/8/layout/list1"/>
    <dgm:cxn modelId="{856EB2D7-E6FB-46B2-8A23-5F26888C584C}" type="presParOf" srcId="{2183EB31-8D53-40F1-AEDC-FC714544B0E4}" destId="{5A871694-6615-4627-A50E-C6889E218944}" srcOrd="1" destOrd="0" presId="urn:microsoft.com/office/officeart/2005/8/layout/list1"/>
    <dgm:cxn modelId="{8B221324-2F68-4B00-95DF-A70ECC9D7BE1}" type="presParOf" srcId="{1EFE2674-A95B-4357-96E9-6990C5030610}" destId="{1D13CE81-368A-4107-8824-A3774F98E3B5}" srcOrd="9" destOrd="0" presId="urn:microsoft.com/office/officeart/2005/8/layout/list1"/>
    <dgm:cxn modelId="{078736EE-70B8-4E49-AFA5-CC77A797433E}" type="presParOf" srcId="{1EFE2674-A95B-4357-96E9-6990C5030610}" destId="{E0AEC609-D141-42A3-B7FB-8E64E707AAD2}" srcOrd="10" destOrd="0" presId="urn:microsoft.com/office/officeart/2005/8/layout/list1"/>
    <dgm:cxn modelId="{367E2B8F-16FF-477B-BCDC-EBEE0102B528}" type="presParOf" srcId="{1EFE2674-A95B-4357-96E9-6990C5030610}" destId="{E17E2825-902F-4D61-82E6-BEB18C339928}" srcOrd="11" destOrd="0" presId="urn:microsoft.com/office/officeart/2005/8/layout/list1"/>
    <dgm:cxn modelId="{A175B98F-03D8-418C-BD63-601532C30F3D}" type="presParOf" srcId="{1EFE2674-A95B-4357-96E9-6990C5030610}" destId="{7C63A589-C63F-4EC5-8150-6983BB56C323}" srcOrd="12" destOrd="0" presId="urn:microsoft.com/office/officeart/2005/8/layout/list1"/>
    <dgm:cxn modelId="{B4CB1DDD-EFFB-42BB-B721-7C56AA522153}" type="presParOf" srcId="{7C63A589-C63F-4EC5-8150-6983BB56C323}" destId="{E885F2F6-0729-4F8E-8603-0943765BEFBF}" srcOrd="0" destOrd="0" presId="urn:microsoft.com/office/officeart/2005/8/layout/list1"/>
    <dgm:cxn modelId="{B9057C95-8D8A-47C5-A27E-4C0305EAA433}" type="presParOf" srcId="{7C63A589-C63F-4EC5-8150-6983BB56C323}" destId="{9F01C868-A681-4895-A41B-B79C6D79EADD}" srcOrd="1" destOrd="0" presId="urn:microsoft.com/office/officeart/2005/8/layout/list1"/>
    <dgm:cxn modelId="{D197B881-9E3C-4930-8423-01BA5321B6EF}" type="presParOf" srcId="{1EFE2674-A95B-4357-96E9-6990C5030610}" destId="{363C7C01-91DC-4A65-BFC8-74C9E41B79C8}" srcOrd="13" destOrd="0" presId="urn:microsoft.com/office/officeart/2005/8/layout/list1"/>
    <dgm:cxn modelId="{4A1979FD-F5A9-45E7-B4E5-69F6EBBC1A19}" type="presParOf" srcId="{1EFE2674-A95B-4357-96E9-6990C5030610}" destId="{95840135-7DF7-4947-967B-2A29E1CC51F2}" srcOrd="14" destOrd="0" presId="urn:microsoft.com/office/officeart/2005/8/layout/list1"/>
    <dgm:cxn modelId="{D473CB3B-2F57-4978-84BB-645948005471}" type="presParOf" srcId="{1EFE2674-A95B-4357-96E9-6990C5030610}" destId="{B2416957-181C-4B97-AC40-0673ACDB4A40}" srcOrd="15" destOrd="0" presId="urn:microsoft.com/office/officeart/2005/8/layout/list1"/>
    <dgm:cxn modelId="{318EAADD-31EC-49BB-BCCA-6B45B066F49E}" type="presParOf" srcId="{1EFE2674-A95B-4357-96E9-6990C5030610}" destId="{31D2CC52-3550-4978-92D3-766BFFFC50D6}" srcOrd="16" destOrd="0" presId="urn:microsoft.com/office/officeart/2005/8/layout/list1"/>
    <dgm:cxn modelId="{95800642-52FF-4C47-9057-E84CE48F19E9}" type="presParOf" srcId="{31D2CC52-3550-4978-92D3-766BFFFC50D6}" destId="{3104FE21-9203-409D-9B1F-53F2CB12A7A4}" srcOrd="0" destOrd="0" presId="urn:microsoft.com/office/officeart/2005/8/layout/list1"/>
    <dgm:cxn modelId="{3F4C69FC-B257-4A79-8773-332542ED9868}" type="presParOf" srcId="{31D2CC52-3550-4978-92D3-766BFFFC50D6}" destId="{B305C1F2-40D1-4D6E-808C-3A8EB5077927}" srcOrd="1" destOrd="0" presId="urn:microsoft.com/office/officeart/2005/8/layout/list1"/>
    <dgm:cxn modelId="{CEDE2930-279B-4CC6-AD60-C2559EC03C3D}" type="presParOf" srcId="{1EFE2674-A95B-4357-96E9-6990C5030610}" destId="{169B44E0-9F6C-4FF0-ABD8-BFE035CE97DB}" srcOrd="17" destOrd="0" presId="urn:microsoft.com/office/officeart/2005/8/layout/list1"/>
    <dgm:cxn modelId="{C99EBD16-BE7A-4311-A081-2DE73543B59A}" type="presParOf" srcId="{1EFE2674-A95B-4357-96E9-6990C5030610}" destId="{F1688D06-F1D5-4463-A861-67FA1D51BF21}"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BBDCCBB-FB2A-4E6A-BF00-A3E8C0B1A9CC}" type="doc">
      <dgm:prSet loTypeId="urn:microsoft.com/office/officeart/2005/8/layout/rings+Icon" loCatId="relationship" qsTypeId="urn:microsoft.com/office/officeart/2005/8/quickstyle/3d3" qsCatId="3D" csTypeId="urn:microsoft.com/office/officeart/2005/8/colors/colorful5" csCatId="colorful" phldr="1"/>
      <dgm:spPr/>
      <dgm:t>
        <a:bodyPr/>
        <a:lstStyle/>
        <a:p>
          <a:endParaRPr lang="es-ES"/>
        </a:p>
      </dgm:t>
    </dgm:pt>
    <dgm:pt modelId="{DE471EB8-D7E0-4508-A54A-29EE5BA02778}">
      <dgm:prSet phldrT="[Texto]"/>
      <dgm:spPr/>
      <dgm:t>
        <a:bodyPr/>
        <a:lstStyle/>
        <a:p>
          <a:r>
            <a:rPr lang="es-CO" b="1" dirty="0" smtClean="0"/>
            <a:t>CUALITATIVA.</a:t>
          </a:r>
          <a:endParaRPr lang="es-ES" b="1" dirty="0"/>
        </a:p>
      </dgm:t>
    </dgm:pt>
    <dgm:pt modelId="{95A2B121-96E5-49D5-93BE-AC37E653B34C}" type="parTrans" cxnId="{D31BA457-C5D5-4C57-8C86-E79473E87CC1}">
      <dgm:prSet/>
      <dgm:spPr/>
      <dgm:t>
        <a:bodyPr/>
        <a:lstStyle/>
        <a:p>
          <a:endParaRPr lang="es-ES"/>
        </a:p>
      </dgm:t>
    </dgm:pt>
    <dgm:pt modelId="{2F197E62-458F-4D6A-8FFB-1ECAA1F43686}" type="sibTrans" cxnId="{D31BA457-C5D5-4C57-8C86-E79473E87CC1}">
      <dgm:prSet/>
      <dgm:spPr/>
      <dgm:t>
        <a:bodyPr/>
        <a:lstStyle/>
        <a:p>
          <a:endParaRPr lang="es-ES"/>
        </a:p>
      </dgm:t>
    </dgm:pt>
    <dgm:pt modelId="{2237650D-98DD-46C1-874C-32112DF18129}">
      <dgm:prSet phldrT="[Texto]"/>
      <dgm:spPr/>
      <dgm:t>
        <a:bodyPr/>
        <a:lstStyle/>
        <a:p>
          <a:endParaRPr lang="es-CO" b="1" dirty="0" smtClean="0"/>
        </a:p>
        <a:p>
          <a:r>
            <a:rPr lang="es-ES" b="1" dirty="0" smtClean="0"/>
            <a:t>PREESCOLAR </a:t>
          </a:r>
        </a:p>
        <a:p>
          <a:r>
            <a:rPr lang="es-ES" b="1" dirty="0" smtClean="0"/>
            <a:t>27 NIÑOS.</a:t>
          </a:r>
          <a:endParaRPr lang="es-ES" b="1" dirty="0"/>
        </a:p>
      </dgm:t>
    </dgm:pt>
    <dgm:pt modelId="{C33C2C75-11A9-48D9-8660-AF8F89EC0883}" type="parTrans" cxnId="{24FB3ED8-5B67-4251-A27A-95778913E4B6}">
      <dgm:prSet/>
      <dgm:spPr/>
      <dgm:t>
        <a:bodyPr/>
        <a:lstStyle/>
        <a:p>
          <a:endParaRPr lang="es-ES"/>
        </a:p>
      </dgm:t>
    </dgm:pt>
    <dgm:pt modelId="{4AD1CE8D-C2B2-4AC9-A5F2-B4F43FD173C1}" type="sibTrans" cxnId="{24FB3ED8-5B67-4251-A27A-95778913E4B6}">
      <dgm:prSet/>
      <dgm:spPr/>
      <dgm:t>
        <a:bodyPr/>
        <a:lstStyle/>
        <a:p>
          <a:endParaRPr lang="es-ES"/>
        </a:p>
      </dgm:t>
    </dgm:pt>
    <dgm:pt modelId="{F93E839D-93A3-47C6-977F-4EFABEB42450}">
      <dgm:prSet phldrT="[Texto]"/>
      <dgm:spPr/>
      <dgm:t>
        <a:bodyPr/>
        <a:lstStyle/>
        <a:p>
          <a:r>
            <a:rPr lang="es-CO" b="1" dirty="0" smtClean="0"/>
            <a:t>ENFOQUE INVESTIGACIÓN ACCIÓN.</a:t>
          </a:r>
          <a:endParaRPr lang="es-ES" b="1" dirty="0"/>
        </a:p>
      </dgm:t>
    </dgm:pt>
    <dgm:pt modelId="{37C8CAAF-64CD-42FD-B49D-86EC1D9CF4AD}" type="parTrans" cxnId="{7E76CB92-9CA3-4119-911D-14DB840DD5AD}">
      <dgm:prSet/>
      <dgm:spPr/>
      <dgm:t>
        <a:bodyPr/>
        <a:lstStyle/>
        <a:p>
          <a:endParaRPr lang="es-CO"/>
        </a:p>
      </dgm:t>
    </dgm:pt>
    <dgm:pt modelId="{C780B109-1F20-434F-84D3-DE1B1BE64B39}" type="sibTrans" cxnId="{7E76CB92-9CA3-4119-911D-14DB840DD5AD}">
      <dgm:prSet/>
      <dgm:spPr/>
      <dgm:t>
        <a:bodyPr/>
        <a:lstStyle/>
        <a:p>
          <a:endParaRPr lang="es-CO"/>
        </a:p>
      </dgm:t>
    </dgm:pt>
    <dgm:pt modelId="{0E865DFD-9712-4D60-9EDE-2D39D3038482}" type="pres">
      <dgm:prSet presAssocID="{9BBDCCBB-FB2A-4E6A-BF00-A3E8C0B1A9CC}" presName="Name0" presStyleCnt="0">
        <dgm:presLayoutVars>
          <dgm:chMax val="7"/>
          <dgm:dir/>
          <dgm:resizeHandles val="exact"/>
        </dgm:presLayoutVars>
      </dgm:prSet>
      <dgm:spPr/>
      <dgm:t>
        <a:bodyPr/>
        <a:lstStyle/>
        <a:p>
          <a:endParaRPr lang="es-CO"/>
        </a:p>
      </dgm:t>
    </dgm:pt>
    <dgm:pt modelId="{DA47BF46-28A3-4F90-8AE9-5A0F7334E197}" type="pres">
      <dgm:prSet presAssocID="{9BBDCCBB-FB2A-4E6A-BF00-A3E8C0B1A9CC}" presName="ellipse1" presStyleLbl="vennNode1" presStyleIdx="0" presStyleCnt="3">
        <dgm:presLayoutVars>
          <dgm:bulletEnabled val="1"/>
        </dgm:presLayoutVars>
      </dgm:prSet>
      <dgm:spPr/>
      <dgm:t>
        <a:bodyPr/>
        <a:lstStyle/>
        <a:p>
          <a:endParaRPr lang="es-CO"/>
        </a:p>
      </dgm:t>
    </dgm:pt>
    <dgm:pt modelId="{068CA40D-CE49-4E84-9180-47FB77E38765}" type="pres">
      <dgm:prSet presAssocID="{9BBDCCBB-FB2A-4E6A-BF00-A3E8C0B1A9CC}" presName="ellipse2" presStyleLbl="vennNode1" presStyleIdx="1" presStyleCnt="3">
        <dgm:presLayoutVars>
          <dgm:bulletEnabled val="1"/>
        </dgm:presLayoutVars>
      </dgm:prSet>
      <dgm:spPr/>
      <dgm:t>
        <a:bodyPr/>
        <a:lstStyle/>
        <a:p>
          <a:endParaRPr lang="es-CO"/>
        </a:p>
      </dgm:t>
    </dgm:pt>
    <dgm:pt modelId="{5EFE2B5D-A952-4880-9261-5FDCEDC3766F}" type="pres">
      <dgm:prSet presAssocID="{9BBDCCBB-FB2A-4E6A-BF00-A3E8C0B1A9CC}" presName="ellipse3" presStyleLbl="vennNode1" presStyleIdx="2" presStyleCnt="3">
        <dgm:presLayoutVars>
          <dgm:bulletEnabled val="1"/>
        </dgm:presLayoutVars>
      </dgm:prSet>
      <dgm:spPr/>
      <dgm:t>
        <a:bodyPr/>
        <a:lstStyle/>
        <a:p>
          <a:endParaRPr lang="es-CO"/>
        </a:p>
      </dgm:t>
    </dgm:pt>
  </dgm:ptLst>
  <dgm:cxnLst>
    <dgm:cxn modelId="{B693B853-450E-4D0B-BFE1-C2C8E805A9B2}" type="presOf" srcId="{2237650D-98DD-46C1-874C-32112DF18129}" destId="{068CA40D-CE49-4E84-9180-47FB77E38765}" srcOrd="0" destOrd="0" presId="urn:microsoft.com/office/officeart/2005/8/layout/rings+Icon"/>
    <dgm:cxn modelId="{D31BA457-C5D5-4C57-8C86-E79473E87CC1}" srcId="{9BBDCCBB-FB2A-4E6A-BF00-A3E8C0B1A9CC}" destId="{DE471EB8-D7E0-4508-A54A-29EE5BA02778}" srcOrd="0" destOrd="0" parTransId="{95A2B121-96E5-49D5-93BE-AC37E653B34C}" sibTransId="{2F197E62-458F-4D6A-8FFB-1ECAA1F43686}"/>
    <dgm:cxn modelId="{24FB3ED8-5B67-4251-A27A-95778913E4B6}" srcId="{9BBDCCBB-FB2A-4E6A-BF00-A3E8C0B1A9CC}" destId="{2237650D-98DD-46C1-874C-32112DF18129}" srcOrd="1" destOrd="0" parTransId="{C33C2C75-11A9-48D9-8660-AF8F89EC0883}" sibTransId="{4AD1CE8D-C2B2-4AC9-A5F2-B4F43FD173C1}"/>
    <dgm:cxn modelId="{243E967B-AF50-4646-AE8F-9BB51AFD11C7}" type="presOf" srcId="{9BBDCCBB-FB2A-4E6A-BF00-A3E8C0B1A9CC}" destId="{0E865DFD-9712-4D60-9EDE-2D39D3038482}" srcOrd="0" destOrd="0" presId="urn:microsoft.com/office/officeart/2005/8/layout/rings+Icon"/>
    <dgm:cxn modelId="{CCAFBAD7-FF86-435F-9028-7F77BF57B905}" type="presOf" srcId="{DE471EB8-D7E0-4508-A54A-29EE5BA02778}" destId="{DA47BF46-28A3-4F90-8AE9-5A0F7334E197}" srcOrd="0" destOrd="0" presId="urn:microsoft.com/office/officeart/2005/8/layout/rings+Icon"/>
    <dgm:cxn modelId="{7E76CB92-9CA3-4119-911D-14DB840DD5AD}" srcId="{9BBDCCBB-FB2A-4E6A-BF00-A3E8C0B1A9CC}" destId="{F93E839D-93A3-47C6-977F-4EFABEB42450}" srcOrd="2" destOrd="0" parTransId="{37C8CAAF-64CD-42FD-B49D-86EC1D9CF4AD}" sibTransId="{C780B109-1F20-434F-84D3-DE1B1BE64B39}"/>
    <dgm:cxn modelId="{078524A3-8662-462E-A53D-F775C3A42460}" type="presOf" srcId="{F93E839D-93A3-47C6-977F-4EFABEB42450}" destId="{5EFE2B5D-A952-4880-9261-5FDCEDC3766F}" srcOrd="0" destOrd="0" presId="urn:microsoft.com/office/officeart/2005/8/layout/rings+Icon"/>
    <dgm:cxn modelId="{8B3D46DA-B490-4C26-8F33-DCC6AEDDF4BD}" type="presParOf" srcId="{0E865DFD-9712-4D60-9EDE-2D39D3038482}" destId="{DA47BF46-28A3-4F90-8AE9-5A0F7334E197}" srcOrd="0" destOrd="0" presId="urn:microsoft.com/office/officeart/2005/8/layout/rings+Icon"/>
    <dgm:cxn modelId="{1B0ABAE2-71F8-4D7F-8E1A-BDAD827DED33}" type="presParOf" srcId="{0E865DFD-9712-4D60-9EDE-2D39D3038482}" destId="{068CA40D-CE49-4E84-9180-47FB77E38765}" srcOrd="1" destOrd="0" presId="urn:microsoft.com/office/officeart/2005/8/layout/rings+Icon"/>
    <dgm:cxn modelId="{B5E3E551-91B5-4850-AD3A-8C7EFB7D916F}" type="presParOf" srcId="{0E865DFD-9712-4D60-9EDE-2D39D3038482}" destId="{5EFE2B5D-A952-4880-9261-5FDCEDC3766F}"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C09940-6F9F-466A-AB94-71E8EC7A8A64}" type="doc">
      <dgm:prSet loTypeId="urn:microsoft.com/office/officeart/2009/3/layout/StepUpProcess" loCatId="process" qsTypeId="urn:microsoft.com/office/officeart/2005/8/quickstyle/simple5" qsCatId="simple" csTypeId="urn:microsoft.com/office/officeart/2005/8/colors/colorful5" csCatId="colorful" phldr="1"/>
      <dgm:spPr/>
      <dgm:t>
        <a:bodyPr/>
        <a:lstStyle/>
        <a:p>
          <a:endParaRPr lang="es-ES"/>
        </a:p>
      </dgm:t>
    </dgm:pt>
    <dgm:pt modelId="{1479472F-A8EE-48F2-AD3C-5721E48104AD}">
      <dgm:prSet phldrT="[Texto]"/>
      <dgm:spPr/>
      <dgm:t>
        <a:bodyPr/>
        <a:lstStyle/>
        <a:p>
          <a:r>
            <a:rPr lang="es-CO" dirty="0" smtClean="0"/>
            <a:t>Guía de Observación</a:t>
          </a:r>
          <a:endParaRPr lang="es-ES" dirty="0"/>
        </a:p>
      </dgm:t>
    </dgm:pt>
    <dgm:pt modelId="{8C29C53A-C447-4BB9-B593-DA5A3D8C6BFF}" type="parTrans" cxnId="{396A6D2D-0A95-4895-BED1-43A5CE3476A4}">
      <dgm:prSet/>
      <dgm:spPr/>
      <dgm:t>
        <a:bodyPr/>
        <a:lstStyle/>
        <a:p>
          <a:endParaRPr lang="es-ES"/>
        </a:p>
      </dgm:t>
    </dgm:pt>
    <dgm:pt modelId="{00D4D6FE-ABD8-43F1-8D5D-4CD6A16AC641}" type="sibTrans" cxnId="{396A6D2D-0A95-4895-BED1-43A5CE3476A4}">
      <dgm:prSet/>
      <dgm:spPr/>
      <dgm:t>
        <a:bodyPr/>
        <a:lstStyle/>
        <a:p>
          <a:endParaRPr lang="es-ES"/>
        </a:p>
      </dgm:t>
    </dgm:pt>
    <dgm:pt modelId="{0F7394F8-91B0-42C9-838E-97DB20DD801A}">
      <dgm:prSet phldrT="[Texto]"/>
      <dgm:spPr/>
      <dgm:t>
        <a:bodyPr/>
        <a:lstStyle/>
        <a:p>
          <a:r>
            <a:rPr lang="es-CO" dirty="0" smtClean="0"/>
            <a:t>Entrevista individual a docentes</a:t>
          </a:r>
          <a:endParaRPr lang="es-ES" dirty="0"/>
        </a:p>
      </dgm:t>
    </dgm:pt>
    <dgm:pt modelId="{A6EE1B04-9CFA-47AB-997B-898A0235D57A}" type="parTrans" cxnId="{9EC7E031-AF6A-4550-AFB0-1C12EEFD24A4}">
      <dgm:prSet/>
      <dgm:spPr/>
      <dgm:t>
        <a:bodyPr/>
        <a:lstStyle/>
        <a:p>
          <a:endParaRPr lang="es-ES"/>
        </a:p>
      </dgm:t>
    </dgm:pt>
    <dgm:pt modelId="{97599C4F-68C3-4740-8E07-BC93EFEFA0F2}" type="sibTrans" cxnId="{9EC7E031-AF6A-4550-AFB0-1C12EEFD24A4}">
      <dgm:prSet/>
      <dgm:spPr/>
      <dgm:t>
        <a:bodyPr/>
        <a:lstStyle/>
        <a:p>
          <a:endParaRPr lang="es-ES"/>
        </a:p>
      </dgm:t>
    </dgm:pt>
    <dgm:pt modelId="{FE640780-0809-4F7E-BFB6-593B1CC3A80C}">
      <dgm:prSet phldrT="[Texto]"/>
      <dgm:spPr/>
      <dgm:t>
        <a:bodyPr/>
        <a:lstStyle/>
        <a:p>
          <a:r>
            <a:rPr lang="es-ES" dirty="0" smtClean="0"/>
            <a:t>Folleto</a:t>
          </a:r>
          <a:r>
            <a:rPr lang="es-ES" baseline="0" dirty="0" smtClean="0"/>
            <a:t> informativo</a:t>
          </a:r>
          <a:endParaRPr lang="es-ES" dirty="0"/>
        </a:p>
      </dgm:t>
    </dgm:pt>
    <dgm:pt modelId="{9EA805BF-73DC-4F37-9AC4-170571DAB4D6}" type="parTrans" cxnId="{EA72205B-BD62-4731-823D-67FFAD33E4A2}">
      <dgm:prSet/>
      <dgm:spPr/>
      <dgm:t>
        <a:bodyPr/>
        <a:lstStyle/>
        <a:p>
          <a:endParaRPr lang="es-ES"/>
        </a:p>
      </dgm:t>
    </dgm:pt>
    <dgm:pt modelId="{B5D8C6DB-586D-46F8-BC50-4511AA290573}" type="sibTrans" cxnId="{EA72205B-BD62-4731-823D-67FFAD33E4A2}">
      <dgm:prSet/>
      <dgm:spPr/>
      <dgm:t>
        <a:bodyPr/>
        <a:lstStyle/>
        <a:p>
          <a:endParaRPr lang="es-ES"/>
        </a:p>
      </dgm:t>
    </dgm:pt>
    <dgm:pt modelId="{B717D976-2B8C-4778-898D-7ECF16793DBA}">
      <dgm:prSet/>
      <dgm:spPr/>
      <dgm:t>
        <a:bodyPr/>
        <a:lstStyle/>
        <a:p>
          <a:r>
            <a:rPr lang="es-CO" dirty="0" smtClean="0"/>
            <a:t>Actividades</a:t>
          </a:r>
          <a:r>
            <a:rPr lang="es-CO" baseline="0" dirty="0" smtClean="0"/>
            <a:t> lúdicas pedagógicas </a:t>
          </a:r>
          <a:endParaRPr lang="es-CO" dirty="0"/>
        </a:p>
      </dgm:t>
    </dgm:pt>
    <dgm:pt modelId="{4FF8F4BE-5DF2-42C9-940D-B4F1F6CCE8D5}" type="parTrans" cxnId="{F541131D-CD5D-43CD-8344-01E0FB4EDCE0}">
      <dgm:prSet/>
      <dgm:spPr/>
      <dgm:t>
        <a:bodyPr/>
        <a:lstStyle/>
        <a:p>
          <a:endParaRPr lang="es-CO"/>
        </a:p>
      </dgm:t>
    </dgm:pt>
    <dgm:pt modelId="{49AF4BF0-DBBD-4C74-A1CE-5A5891AD3AF1}" type="sibTrans" cxnId="{F541131D-CD5D-43CD-8344-01E0FB4EDCE0}">
      <dgm:prSet/>
      <dgm:spPr/>
      <dgm:t>
        <a:bodyPr/>
        <a:lstStyle/>
        <a:p>
          <a:endParaRPr lang="es-CO"/>
        </a:p>
      </dgm:t>
    </dgm:pt>
    <dgm:pt modelId="{234DCED6-7CB3-4A0B-A276-5040DC36452A}" type="pres">
      <dgm:prSet presAssocID="{7FC09940-6F9F-466A-AB94-71E8EC7A8A64}" presName="rootnode" presStyleCnt="0">
        <dgm:presLayoutVars>
          <dgm:chMax/>
          <dgm:chPref/>
          <dgm:dir/>
          <dgm:animLvl val="lvl"/>
        </dgm:presLayoutVars>
      </dgm:prSet>
      <dgm:spPr/>
      <dgm:t>
        <a:bodyPr/>
        <a:lstStyle/>
        <a:p>
          <a:endParaRPr lang="es-CO"/>
        </a:p>
      </dgm:t>
    </dgm:pt>
    <dgm:pt modelId="{13B0723D-BFB2-48B1-A120-FE70A6A15DEB}" type="pres">
      <dgm:prSet presAssocID="{1479472F-A8EE-48F2-AD3C-5721E48104AD}" presName="composite" presStyleCnt="0"/>
      <dgm:spPr/>
      <dgm:t>
        <a:bodyPr/>
        <a:lstStyle/>
        <a:p>
          <a:endParaRPr lang="es-CO"/>
        </a:p>
      </dgm:t>
    </dgm:pt>
    <dgm:pt modelId="{A6986624-4F4E-4368-A884-06AA62739586}" type="pres">
      <dgm:prSet presAssocID="{1479472F-A8EE-48F2-AD3C-5721E48104AD}" presName="LShape" presStyleLbl="alignNode1" presStyleIdx="0" presStyleCnt="7"/>
      <dgm:spPr/>
      <dgm:t>
        <a:bodyPr/>
        <a:lstStyle/>
        <a:p>
          <a:endParaRPr lang="es-CO"/>
        </a:p>
      </dgm:t>
    </dgm:pt>
    <dgm:pt modelId="{319A9E5E-024E-4E48-AD69-322BB0FD06F7}" type="pres">
      <dgm:prSet presAssocID="{1479472F-A8EE-48F2-AD3C-5721E48104AD}" presName="ParentText" presStyleLbl="revTx" presStyleIdx="0" presStyleCnt="4">
        <dgm:presLayoutVars>
          <dgm:chMax val="0"/>
          <dgm:chPref val="0"/>
          <dgm:bulletEnabled val="1"/>
        </dgm:presLayoutVars>
      </dgm:prSet>
      <dgm:spPr/>
      <dgm:t>
        <a:bodyPr/>
        <a:lstStyle/>
        <a:p>
          <a:endParaRPr lang="es-CO"/>
        </a:p>
      </dgm:t>
    </dgm:pt>
    <dgm:pt modelId="{145ED1B0-F2D5-4411-B908-0FC86499C22A}" type="pres">
      <dgm:prSet presAssocID="{1479472F-A8EE-48F2-AD3C-5721E48104AD}" presName="Triangle" presStyleLbl="alignNode1" presStyleIdx="1" presStyleCnt="7"/>
      <dgm:spPr/>
      <dgm:t>
        <a:bodyPr/>
        <a:lstStyle/>
        <a:p>
          <a:endParaRPr lang="es-CO"/>
        </a:p>
      </dgm:t>
    </dgm:pt>
    <dgm:pt modelId="{403DE347-5188-4329-8E5C-A187A354D795}" type="pres">
      <dgm:prSet presAssocID="{00D4D6FE-ABD8-43F1-8D5D-4CD6A16AC641}" presName="sibTrans" presStyleCnt="0"/>
      <dgm:spPr/>
      <dgm:t>
        <a:bodyPr/>
        <a:lstStyle/>
        <a:p>
          <a:endParaRPr lang="es-CO"/>
        </a:p>
      </dgm:t>
    </dgm:pt>
    <dgm:pt modelId="{956DDA0F-BFF7-44DE-8F80-F3943182261B}" type="pres">
      <dgm:prSet presAssocID="{00D4D6FE-ABD8-43F1-8D5D-4CD6A16AC641}" presName="space" presStyleCnt="0"/>
      <dgm:spPr/>
      <dgm:t>
        <a:bodyPr/>
        <a:lstStyle/>
        <a:p>
          <a:endParaRPr lang="es-CO"/>
        </a:p>
      </dgm:t>
    </dgm:pt>
    <dgm:pt modelId="{BC228987-74E0-4B82-B3DE-81602C2BCDED}" type="pres">
      <dgm:prSet presAssocID="{0F7394F8-91B0-42C9-838E-97DB20DD801A}" presName="composite" presStyleCnt="0"/>
      <dgm:spPr/>
      <dgm:t>
        <a:bodyPr/>
        <a:lstStyle/>
        <a:p>
          <a:endParaRPr lang="es-CO"/>
        </a:p>
      </dgm:t>
    </dgm:pt>
    <dgm:pt modelId="{E2BC501D-E21A-438F-BC90-66471AFA536D}" type="pres">
      <dgm:prSet presAssocID="{0F7394F8-91B0-42C9-838E-97DB20DD801A}" presName="LShape" presStyleLbl="alignNode1" presStyleIdx="2" presStyleCnt="7"/>
      <dgm:spPr/>
      <dgm:t>
        <a:bodyPr/>
        <a:lstStyle/>
        <a:p>
          <a:endParaRPr lang="es-CO"/>
        </a:p>
      </dgm:t>
    </dgm:pt>
    <dgm:pt modelId="{396DBDBD-752B-41C3-B9F4-3746160EBAA7}" type="pres">
      <dgm:prSet presAssocID="{0F7394F8-91B0-42C9-838E-97DB20DD801A}" presName="ParentText" presStyleLbl="revTx" presStyleIdx="1" presStyleCnt="4">
        <dgm:presLayoutVars>
          <dgm:chMax val="0"/>
          <dgm:chPref val="0"/>
          <dgm:bulletEnabled val="1"/>
        </dgm:presLayoutVars>
      </dgm:prSet>
      <dgm:spPr/>
      <dgm:t>
        <a:bodyPr/>
        <a:lstStyle/>
        <a:p>
          <a:endParaRPr lang="es-CO"/>
        </a:p>
      </dgm:t>
    </dgm:pt>
    <dgm:pt modelId="{6AAD10DA-18DD-4487-AE99-A44C9888452D}" type="pres">
      <dgm:prSet presAssocID="{0F7394F8-91B0-42C9-838E-97DB20DD801A}" presName="Triangle" presStyleLbl="alignNode1" presStyleIdx="3" presStyleCnt="7"/>
      <dgm:spPr/>
      <dgm:t>
        <a:bodyPr/>
        <a:lstStyle/>
        <a:p>
          <a:endParaRPr lang="es-CO"/>
        </a:p>
      </dgm:t>
    </dgm:pt>
    <dgm:pt modelId="{70533338-A1F9-4906-9639-063FEF72BD0D}" type="pres">
      <dgm:prSet presAssocID="{97599C4F-68C3-4740-8E07-BC93EFEFA0F2}" presName="sibTrans" presStyleCnt="0"/>
      <dgm:spPr/>
      <dgm:t>
        <a:bodyPr/>
        <a:lstStyle/>
        <a:p>
          <a:endParaRPr lang="es-CO"/>
        </a:p>
      </dgm:t>
    </dgm:pt>
    <dgm:pt modelId="{4F1E3AF0-60F8-45FA-A17F-68181593CF2C}" type="pres">
      <dgm:prSet presAssocID="{97599C4F-68C3-4740-8E07-BC93EFEFA0F2}" presName="space" presStyleCnt="0"/>
      <dgm:spPr/>
      <dgm:t>
        <a:bodyPr/>
        <a:lstStyle/>
        <a:p>
          <a:endParaRPr lang="es-CO"/>
        </a:p>
      </dgm:t>
    </dgm:pt>
    <dgm:pt modelId="{926D7287-0BDA-4A7B-9D02-FD17EBB433B8}" type="pres">
      <dgm:prSet presAssocID="{B717D976-2B8C-4778-898D-7ECF16793DBA}" presName="composite" presStyleCnt="0"/>
      <dgm:spPr/>
      <dgm:t>
        <a:bodyPr/>
        <a:lstStyle/>
        <a:p>
          <a:endParaRPr lang="es-CO"/>
        </a:p>
      </dgm:t>
    </dgm:pt>
    <dgm:pt modelId="{18C151A5-D750-4848-A9DF-598359445267}" type="pres">
      <dgm:prSet presAssocID="{B717D976-2B8C-4778-898D-7ECF16793DBA}" presName="LShape" presStyleLbl="alignNode1" presStyleIdx="4" presStyleCnt="7"/>
      <dgm:spPr/>
      <dgm:t>
        <a:bodyPr/>
        <a:lstStyle/>
        <a:p>
          <a:endParaRPr lang="es-CO"/>
        </a:p>
      </dgm:t>
    </dgm:pt>
    <dgm:pt modelId="{EBB497E8-5BB9-43FC-BEE7-44EBB21F5BA3}" type="pres">
      <dgm:prSet presAssocID="{B717D976-2B8C-4778-898D-7ECF16793DBA}" presName="ParentText" presStyleLbl="revTx" presStyleIdx="2" presStyleCnt="4">
        <dgm:presLayoutVars>
          <dgm:chMax val="0"/>
          <dgm:chPref val="0"/>
          <dgm:bulletEnabled val="1"/>
        </dgm:presLayoutVars>
      </dgm:prSet>
      <dgm:spPr/>
      <dgm:t>
        <a:bodyPr/>
        <a:lstStyle/>
        <a:p>
          <a:endParaRPr lang="es-CO"/>
        </a:p>
      </dgm:t>
    </dgm:pt>
    <dgm:pt modelId="{20764D54-84DB-4124-97E5-4976A500959D}" type="pres">
      <dgm:prSet presAssocID="{B717D976-2B8C-4778-898D-7ECF16793DBA}" presName="Triangle" presStyleLbl="alignNode1" presStyleIdx="5" presStyleCnt="7"/>
      <dgm:spPr/>
      <dgm:t>
        <a:bodyPr/>
        <a:lstStyle/>
        <a:p>
          <a:endParaRPr lang="es-CO"/>
        </a:p>
      </dgm:t>
    </dgm:pt>
    <dgm:pt modelId="{A53F218F-B96A-447B-B08A-12C1D8BE24BD}" type="pres">
      <dgm:prSet presAssocID="{49AF4BF0-DBBD-4C74-A1CE-5A5891AD3AF1}" presName="sibTrans" presStyleCnt="0"/>
      <dgm:spPr/>
      <dgm:t>
        <a:bodyPr/>
        <a:lstStyle/>
        <a:p>
          <a:endParaRPr lang="es-CO"/>
        </a:p>
      </dgm:t>
    </dgm:pt>
    <dgm:pt modelId="{42493CD0-5A50-48CA-B6E6-B41405B799D7}" type="pres">
      <dgm:prSet presAssocID="{49AF4BF0-DBBD-4C74-A1CE-5A5891AD3AF1}" presName="space" presStyleCnt="0"/>
      <dgm:spPr/>
      <dgm:t>
        <a:bodyPr/>
        <a:lstStyle/>
        <a:p>
          <a:endParaRPr lang="es-CO"/>
        </a:p>
      </dgm:t>
    </dgm:pt>
    <dgm:pt modelId="{1CA09675-0038-407A-8E10-05F6C7424178}" type="pres">
      <dgm:prSet presAssocID="{FE640780-0809-4F7E-BFB6-593B1CC3A80C}" presName="composite" presStyleCnt="0"/>
      <dgm:spPr/>
      <dgm:t>
        <a:bodyPr/>
        <a:lstStyle/>
        <a:p>
          <a:endParaRPr lang="es-CO"/>
        </a:p>
      </dgm:t>
    </dgm:pt>
    <dgm:pt modelId="{6961C061-53FA-4013-A183-916D9D35D5A5}" type="pres">
      <dgm:prSet presAssocID="{FE640780-0809-4F7E-BFB6-593B1CC3A80C}" presName="LShape" presStyleLbl="alignNode1" presStyleIdx="6" presStyleCnt="7"/>
      <dgm:spPr/>
      <dgm:t>
        <a:bodyPr/>
        <a:lstStyle/>
        <a:p>
          <a:endParaRPr lang="es-CO"/>
        </a:p>
      </dgm:t>
    </dgm:pt>
    <dgm:pt modelId="{57269A77-A54A-4719-9471-90B1C6E6DA06}" type="pres">
      <dgm:prSet presAssocID="{FE640780-0809-4F7E-BFB6-593B1CC3A80C}" presName="ParentText" presStyleLbl="revTx" presStyleIdx="3" presStyleCnt="4">
        <dgm:presLayoutVars>
          <dgm:chMax val="0"/>
          <dgm:chPref val="0"/>
          <dgm:bulletEnabled val="1"/>
        </dgm:presLayoutVars>
      </dgm:prSet>
      <dgm:spPr/>
      <dgm:t>
        <a:bodyPr/>
        <a:lstStyle/>
        <a:p>
          <a:endParaRPr lang="es-CO"/>
        </a:p>
      </dgm:t>
    </dgm:pt>
  </dgm:ptLst>
  <dgm:cxnLst>
    <dgm:cxn modelId="{09687641-332D-4463-ACA0-95662C3BFE9D}" type="presOf" srcId="{1479472F-A8EE-48F2-AD3C-5721E48104AD}" destId="{319A9E5E-024E-4E48-AD69-322BB0FD06F7}" srcOrd="0" destOrd="0" presId="urn:microsoft.com/office/officeart/2009/3/layout/StepUpProcess"/>
    <dgm:cxn modelId="{396A6D2D-0A95-4895-BED1-43A5CE3476A4}" srcId="{7FC09940-6F9F-466A-AB94-71E8EC7A8A64}" destId="{1479472F-A8EE-48F2-AD3C-5721E48104AD}" srcOrd="0" destOrd="0" parTransId="{8C29C53A-C447-4BB9-B593-DA5A3D8C6BFF}" sibTransId="{00D4D6FE-ABD8-43F1-8D5D-4CD6A16AC641}"/>
    <dgm:cxn modelId="{F541131D-CD5D-43CD-8344-01E0FB4EDCE0}" srcId="{7FC09940-6F9F-466A-AB94-71E8EC7A8A64}" destId="{B717D976-2B8C-4778-898D-7ECF16793DBA}" srcOrd="2" destOrd="0" parTransId="{4FF8F4BE-5DF2-42C9-940D-B4F1F6CCE8D5}" sibTransId="{49AF4BF0-DBBD-4C74-A1CE-5A5891AD3AF1}"/>
    <dgm:cxn modelId="{787254AA-B915-406A-A404-F242AD4FBCBE}" type="presOf" srcId="{0F7394F8-91B0-42C9-838E-97DB20DD801A}" destId="{396DBDBD-752B-41C3-B9F4-3746160EBAA7}" srcOrd="0" destOrd="0" presId="urn:microsoft.com/office/officeart/2009/3/layout/StepUpProcess"/>
    <dgm:cxn modelId="{0FA5D429-F019-4A1E-A02D-348BB632076F}" type="presOf" srcId="{7FC09940-6F9F-466A-AB94-71E8EC7A8A64}" destId="{234DCED6-7CB3-4A0B-A276-5040DC36452A}" srcOrd="0" destOrd="0" presId="urn:microsoft.com/office/officeart/2009/3/layout/StepUpProcess"/>
    <dgm:cxn modelId="{EA72205B-BD62-4731-823D-67FFAD33E4A2}" srcId="{7FC09940-6F9F-466A-AB94-71E8EC7A8A64}" destId="{FE640780-0809-4F7E-BFB6-593B1CC3A80C}" srcOrd="3" destOrd="0" parTransId="{9EA805BF-73DC-4F37-9AC4-170571DAB4D6}" sibTransId="{B5D8C6DB-586D-46F8-BC50-4511AA290573}"/>
    <dgm:cxn modelId="{BF129642-D814-42A8-861D-DC9E075373BB}" type="presOf" srcId="{FE640780-0809-4F7E-BFB6-593B1CC3A80C}" destId="{57269A77-A54A-4719-9471-90B1C6E6DA06}" srcOrd="0" destOrd="0" presId="urn:microsoft.com/office/officeart/2009/3/layout/StepUpProcess"/>
    <dgm:cxn modelId="{9EC7E031-AF6A-4550-AFB0-1C12EEFD24A4}" srcId="{7FC09940-6F9F-466A-AB94-71E8EC7A8A64}" destId="{0F7394F8-91B0-42C9-838E-97DB20DD801A}" srcOrd="1" destOrd="0" parTransId="{A6EE1B04-9CFA-47AB-997B-898A0235D57A}" sibTransId="{97599C4F-68C3-4740-8E07-BC93EFEFA0F2}"/>
    <dgm:cxn modelId="{006F0B30-B9E2-4BB8-81B4-366CA8EE1541}" type="presOf" srcId="{B717D976-2B8C-4778-898D-7ECF16793DBA}" destId="{EBB497E8-5BB9-43FC-BEE7-44EBB21F5BA3}" srcOrd="0" destOrd="0" presId="urn:microsoft.com/office/officeart/2009/3/layout/StepUpProcess"/>
    <dgm:cxn modelId="{004280A4-63DC-426B-927C-05B11538045C}" type="presParOf" srcId="{234DCED6-7CB3-4A0B-A276-5040DC36452A}" destId="{13B0723D-BFB2-48B1-A120-FE70A6A15DEB}" srcOrd="0" destOrd="0" presId="urn:microsoft.com/office/officeart/2009/3/layout/StepUpProcess"/>
    <dgm:cxn modelId="{8C8B966F-97BB-4408-8C1F-BD29B536ADD5}" type="presParOf" srcId="{13B0723D-BFB2-48B1-A120-FE70A6A15DEB}" destId="{A6986624-4F4E-4368-A884-06AA62739586}" srcOrd="0" destOrd="0" presId="urn:microsoft.com/office/officeart/2009/3/layout/StepUpProcess"/>
    <dgm:cxn modelId="{AFE3B56A-D25D-427E-9486-9432BCE050F5}" type="presParOf" srcId="{13B0723D-BFB2-48B1-A120-FE70A6A15DEB}" destId="{319A9E5E-024E-4E48-AD69-322BB0FD06F7}" srcOrd="1" destOrd="0" presId="urn:microsoft.com/office/officeart/2009/3/layout/StepUpProcess"/>
    <dgm:cxn modelId="{B5B88322-247C-4A71-A07C-AF9ACECF0CBB}" type="presParOf" srcId="{13B0723D-BFB2-48B1-A120-FE70A6A15DEB}" destId="{145ED1B0-F2D5-4411-B908-0FC86499C22A}" srcOrd="2" destOrd="0" presId="urn:microsoft.com/office/officeart/2009/3/layout/StepUpProcess"/>
    <dgm:cxn modelId="{B41D81C9-3A62-4CAE-9B98-B0E887917E83}" type="presParOf" srcId="{234DCED6-7CB3-4A0B-A276-5040DC36452A}" destId="{403DE347-5188-4329-8E5C-A187A354D795}" srcOrd="1" destOrd="0" presId="urn:microsoft.com/office/officeart/2009/3/layout/StepUpProcess"/>
    <dgm:cxn modelId="{E05889D5-F02E-40E6-A3E1-23313D8446EA}" type="presParOf" srcId="{403DE347-5188-4329-8E5C-A187A354D795}" destId="{956DDA0F-BFF7-44DE-8F80-F3943182261B}" srcOrd="0" destOrd="0" presId="urn:microsoft.com/office/officeart/2009/3/layout/StepUpProcess"/>
    <dgm:cxn modelId="{429F42E8-2A15-4013-88D4-88B7EF538D9E}" type="presParOf" srcId="{234DCED6-7CB3-4A0B-A276-5040DC36452A}" destId="{BC228987-74E0-4B82-B3DE-81602C2BCDED}" srcOrd="2" destOrd="0" presId="urn:microsoft.com/office/officeart/2009/3/layout/StepUpProcess"/>
    <dgm:cxn modelId="{C3BFCCC6-A7AF-45E1-B104-4DFA6FDB8E29}" type="presParOf" srcId="{BC228987-74E0-4B82-B3DE-81602C2BCDED}" destId="{E2BC501D-E21A-438F-BC90-66471AFA536D}" srcOrd="0" destOrd="0" presId="urn:microsoft.com/office/officeart/2009/3/layout/StepUpProcess"/>
    <dgm:cxn modelId="{94137E57-B26B-4720-8B0B-1BEF3D694E23}" type="presParOf" srcId="{BC228987-74E0-4B82-B3DE-81602C2BCDED}" destId="{396DBDBD-752B-41C3-B9F4-3746160EBAA7}" srcOrd="1" destOrd="0" presId="urn:microsoft.com/office/officeart/2009/3/layout/StepUpProcess"/>
    <dgm:cxn modelId="{84287D8B-FAC2-4F0D-9645-2EFFC1B599C3}" type="presParOf" srcId="{BC228987-74E0-4B82-B3DE-81602C2BCDED}" destId="{6AAD10DA-18DD-4487-AE99-A44C9888452D}" srcOrd="2" destOrd="0" presId="urn:microsoft.com/office/officeart/2009/3/layout/StepUpProcess"/>
    <dgm:cxn modelId="{48B376C7-66E2-40CE-87F6-75ED4B05182B}" type="presParOf" srcId="{234DCED6-7CB3-4A0B-A276-5040DC36452A}" destId="{70533338-A1F9-4906-9639-063FEF72BD0D}" srcOrd="3" destOrd="0" presId="urn:microsoft.com/office/officeart/2009/3/layout/StepUpProcess"/>
    <dgm:cxn modelId="{E6D5BE59-CD3C-4267-8DF3-ABE655EC2278}" type="presParOf" srcId="{70533338-A1F9-4906-9639-063FEF72BD0D}" destId="{4F1E3AF0-60F8-45FA-A17F-68181593CF2C}" srcOrd="0" destOrd="0" presId="urn:microsoft.com/office/officeart/2009/3/layout/StepUpProcess"/>
    <dgm:cxn modelId="{278CE639-55C0-49E1-9143-ECA292C76A58}" type="presParOf" srcId="{234DCED6-7CB3-4A0B-A276-5040DC36452A}" destId="{926D7287-0BDA-4A7B-9D02-FD17EBB433B8}" srcOrd="4" destOrd="0" presId="urn:microsoft.com/office/officeart/2009/3/layout/StepUpProcess"/>
    <dgm:cxn modelId="{94AC807A-B10B-4477-80A4-CA4EEAEA4370}" type="presParOf" srcId="{926D7287-0BDA-4A7B-9D02-FD17EBB433B8}" destId="{18C151A5-D750-4848-A9DF-598359445267}" srcOrd="0" destOrd="0" presId="urn:microsoft.com/office/officeart/2009/3/layout/StepUpProcess"/>
    <dgm:cxn modelId="{1EB6292E-EA36-43BB-A733-6618D58FAB19}" type="presParOf" srcId="{926D7287-0BDA-4A7B-9D02-FD17EBB433B8}" destId="{EBB497E8-5BB9-43FC-BEE7-44EBB21F5BA3}" srcOrd="1" destOrd="0" presId="urn:microsoft.com/office/officeart/2009/3/layout/StepUpProcess"/>
    <dgm:cxn modelId="{0EBDA347-9AFA-48AC-864D-59179F3B465B}" type="presParOf" srcId="{926D7287-0BDA-4A7B-9D02-FD17EBB433B8}" destId="{20764D54-84DB-4124-97E5-4976A500959D}" srcOrd="2" destOrd="0" presId="urn:microsoft.com/office/officeart/2009/3/layout/StepUpProcess"/>
    <dgm:cxn modelId="{CE7A0DAC-2C87-43F9-8A2C-56A9D41EED52}" type="presParOf" srcId="{234DCED6-7CB3-4A0B-A276-5040DC36452A}" destId="{A53F218F-B96A-447B-B08A-12C1D8BE24BD}" srcOrd="5" destOrd="0" presId="urn:microsoft.com/office/officeart/2009/3/layout/StepUpProcess"/>
    <dgm:cxn modelId="{E5ADDAB9-221C-4DD9-B2AC-37DC6B202C73}" type="presParOf" srcId="{A53F218F-B96A-447B-B08A-12C1D8BE24BD}" destId="{42493CD0-5A50-48CA-B6E6-B41405B799D7}" srcOrd="0" destOrd="0" presId="urn:microsoft.com/office/officeart/2009/3/layout/StepUpProcess"/>
    <dgm:cxn modelId="{E9E263F7-A852-4388-91FA-8426A4C63A33}" type="presParOf" srcId="{234DCED6-7CB3-4A0B-A276-5040DC36452A}" destId="{1CA09675-0038-407A-8E10-05F6C7424178}" srcOrd="6" destOrd="0" presId="urn:microsoft.com/office/officeart/2009/3/layout/StepUpProcess"/>
    <dgm:cxn modelId="{B97697B7-F845-4F31-83FB-C5F07B5A7025}" type="presParOf" srcId="{1CA09675-0038-407A-8E10-05F6C7424178}" destId="{6961C061-53FA-4013-A183-916D9D35D5A5}" srcOrd="0" destOrd="0" presId="urn:microsoft.com/office/officeart/2009/3/layout/StepUpProcess"/>
    <dgm:cxn modelId="{FDC83C53-F9AD-42C9-A773-23BFF2F9036C}" type="presParOf" srcId="{1CA09675-0038-407A-8E10-05F6C7424178}" destId="{57269A77-A54A-4719-9471-90B1C6E6DA06}"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5E2BC-D898-4222-ADEF-F65A30C41EE4}">
      <dsp:nvSpPr>
        <dsp:cNvPr id="0" name=""/>
        <dsp:cNvSpPr/>
      </dsp:nvSpPr>
      <dsp:spPr>
        <a:xfrm>
          <a:off x="499306" y="128314"/>
          <a:ext cx="4310580" cy="3136599"/>
        </a:xfrm>
        <a:prstGeom prst="rect">
          <a:avLst/>
        </a:prstGeom>
        <a:solidFill>
          <a:schemeClr val="tx2">
            <a:lumMod val="20000"/>
            <a:lumOff val="8000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sp>
    <dsp:sp modelId="{69BA7BC5-8BDA-479E-957F-4E40EB27954E}">
      <dsp:nvSpPr>
        <dsp:cNvPr id="0" name=""/>
        <dsp:cNvSpPr/>
      </dsp:nvSpPr>
      <dsp:spPr>
        <a:xfrm>
          <a:off x="4608527" y="3096350"/>
          <a:ext cx="3171042" cy="1683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CO" sz="1700" b="1" kern="1200" dirty="0" smtClean="0"/>
            <a:t>¿Cómo implementar la literatura infantil  para el fortalecimiento de los aprendizajes en el nivel preescolar de la Institución Educativa José Ignacio Ospina</a:t>
          </a:r>
          <a:r>
            <a:rPr lang="es-CO" sz="1700" b="1" kern="1200" dirty="0" smtClean="0"/>
            <a:t>, Guacarí-</a:t>
          </a:r>
          <a:r>
            <a:rPr lang="es-CO" sz="1700" b="1" kern="1200" dirty="0" err="1" smtClean="0"/>
            <a:t>Guabitas</a:t>
          </a:r>
          <a:r>
            <a:rPr lang="es-CO" sz="1700" b="1" kern="1200" dirty="0" smtClean="0"/>
            <a:t>?</a:t>
          </a:r>
          <a:endParaRPr lang="es-CO" sz="1700" b="1" kern="1200" dirty="0"/>
        </a:p>
      </dsp:txBody>
      <dsp:txXfrm>
        <a:off x="4608527" y="3096350"/>
        <a:ext cx="3171042" cy="1683853"/>
      </dsp:txXfrm>
    </dsp:sp>
    <dsp:sp modelId="{5D665585-0EB4-4601-BCA7-B82FF1B89FDF}">
      <dsp:nvSpPr>
        <dsp:cNvPr id="0" name=""/>
        <dsp:cNvSpPr/>
      </dsp:nvSpPr>
      <dsp:spPr>
        <a:xfrm>
          <a:off x="4468148" y="2842576"/>
          <a:ext cx="804967" cy="892475"/>
        </a:xfrm>
        <a:prstGeom prst="halfFrame">
          <a:avLst>
            <a:gd name="adj1" fmla="val 25770"/>
            <a:gd name="adj2" fmla="val 2577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CE596CE-4010-4319-B3EB-B49EC51FD3C3}">
      <dsp:nvSpPr>
        <dsp:cNvPr id="0" name=""/>
        <dsp:cNvSpPr/>
      </dsp:nvSpPr>
      <dsp:spPr>
        <a:xfrm rot="5400000">
          <a:off x="7143814" y="2878535"/>
          <a:ext cx="833628" cy="719658"/>
        </a:xfrm>
        <a:prstGeom prst="halfFrame">
          <a:avLst>
            <a:gd name="adj1" fmla="val 25770"/>
            <a:gd name="adj2" fmla="val 2577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2E43F94-12AE-4B3F-B74A-6205139CB168}">
      <dsp:nvSpPr>
        <dsp:cNvPr id="0" name=""/>
        <dsp:cNvSpPr/>
      </dsp:nvSpPr>
      <dsp:spPr>
        <a:xfrm rot="16200000">
          <a:off x="4511365" y="4086482"/>
          <a:ext cx="739193" cy="783251"/>
        </a:xfrm>
        <a:prstGeom prst="halfFrame">
          <a:avLst>
            <a:gd name="adj1" fmla="val 25770"/>
            <a:gd name="adj2" fmla="val 2577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8CD5C76-604F-40D5-A287-E2D21AC4E73D}">
      <dsp:nvSpPr>
        <dsp:cNvPr id="0" name=""/>
        <dsp:cNvSpPr/>
      </dsp:nvSpPr>
      <dsp:spPr>
        <a:xfrm rot="10800000">
          <a:off x="7098306" y="4273311"/>
          <a:ext cx="779410" cy="677286"/>
        </a:xfrm>
        <a:prstGeom prst="halfFrame">
          <a:avLst>
            <a:gd name="adj1" fmla="val 25770"/>
            <a:gd name="adj2" fmla="val 2577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68ABC-672B-4D00-BFA8-E6490BBA9E0C}">
      <dsp:nvSpPr>
        <dsp:cNvPr id="0" name=""/>
        <dsp:cNvSpPr/>
      </dsp:nvSpPr>
      <dsp:spPr>
        <a:xfrm>
          <a:off x="5421291" y="1830006"/>
          <a:ext cx="2247896" cy="1324314"/>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CO" sz="2000" b="1" kern="1200" smtClean="0">
              <a:solidFill>
                <a:schemeClr val="tx1"/>
              </a:solidFill>
            </a:rPr>
            <a:t>LA FAMILIA</a:t>
          </a:r>
        </a:p>
        <a:p>
          <a:pPr lvl="0" algn="ctr" defTabSz="889000">
            <a:lnSpc>
              <a:spcPct val="90000"/>
            </a:lnSpc>
            <a:spcBef>
              <a:spcPct val="0"/>
            </a:spcBef>
            <a:spcAft>
              <a:spcPct val="35000"/>
            </a:spcAft>
          </a:pPr>
          <a:r>
            <a:rPr lang="es-CO" sz="2000" b="0" kern="1200" smtClean="0">
              <a:solidFill>
                <a:schemeClr val="tx1"/>
              </a:solidFill>
            </a:rPr>
            <a:t>Sarto (2011)</a:t>
          </a:r>
          <a:endParaRPr lang="es-CO" sz="2000" b="0" kern="1200" dirty="0">
            <a:solidFill>
              <a:schemeClr val="tx1"/>
            </a:solidFill>
          </a:endParaRPr>
        </a:p>
      </dsp:txBody>
      <dsp:txXfrm>
        <a:off x="5460079" y="1868794"/>
        <a:ext cx="2170320" cy="1246738"/>
      </dsp:txXfrm>
    </dsp:sp>
    <dsp:sp modelId="{E645F98B-A933-45B4-84EF-6D128B0B8E1E}">
      <dsp:nvSpPr>
        <dsp:cNvPr id="0" name=""/>
        <dsp:cNvSpPr/>
      </dsp:nvSpPr>
      <dsp:spPr>
        <a:xfrm>
          <a:off x="2810831" y="1743968"/>
          <a:ext cx="2247896" cy="1496391"/>
        </a:xfrm>
        <a:prstGeom prst="roundRect">
          <a:avLst>
            <a:gd name="adj" fmla="val 1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CO" sz="2000" b="1" kern="1200" dirty="0" smtClean="0">
              <a:solidFill>
                <a:schemeClr val="tx1"/>
              </a:solidFill>
            </a:rPr>
            <a:t>AMBIENTES DE APRENDIZAJE.</a:t>
          </a:r>
        </a:p>
        <a:p>
          <a:pPr lvl="0" algn="ctr" defTabSz="889000">
            <a:lnSpc>
              <a:spcPct val="90000"/>
            </a:lnSpc>
            <a:spcBef>
              <a:spcPct val="0"/>
            </a:spcBef>
            <a:spcAft>
              <a:spcPct val="35000"/>
            </a:spcAft>
          </a:pPr>
          <a:r>
            <a:rPr lang="es-CO" sz="2000" b="0" kern="1200" dirty="0" smtClean="0">
              <a:solidFill>
                <a:schemeClr val="tx1"/>
              </a:solidFill>
            </a:rPr>
            <a:t>Molins, Cano y Lorenzo (2011)</a:t>
          </a:r>
          <a:endParaRPr lang="es-CO" sz="2000" b="0" kern="1200" dirty="0">
            <a:solidFill>
              <a:schemeClr val="tx1"/>
            </a:solidFill>
          </a:endParaRPr>
        </a:p>
      </dsp:txBody>
      <dsp:txXfrm>
        <a:off x="2854659" y="1787796"/>
        <a:ext cx="2160240" cy="1408735"/>
      </dsp:txXfrm>
    </dsp:sp>
    <dsp:sp modelId="{DB990510-F3CC-4A8C-BA87-6E968C7D8462}">
      <dsp:nvSpPr>
        <dsp:cNvPr id="0" name=""/>
        <dsp:cNvSpPr/>
      </dsp:nvSpPr>
      <dsp:spPr>
        <a:xfrm>
          <a:off x="236720" y="1757995"/>
          <a:ext cx="2247896" cy="1468337"/>
        </a:xfrm>
        <a:prstGeom prst="roundRect">
          <a:avLst>
            <a:gd name="adj" fmla="val 1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CO" sz="2000" b="1" kern="1200" dirty="0" smtClean="0">
              <a:solidFill>
                <a:schemeClr val="tx1"/>
              </a:solidFill>
            </a:rPr>
            <a:t>LITERATURA INFANTIL</a:t>
          </a:r>
          <a:r>
            <a:rPr lang="es-CO" sz="2000" b="0" kern="1200" dirty="0" smtClean="0">
              <a:solidFill>
                <a:schemeClr val="tx1"/>
              </a:solidFill>
            </a:rPr>
            <a:t>. </a:t>
          </a:r>
        </a:p>
        <a:p>
          <a:pPr lvl="0" algn="ctr" defTabSz="889000">
            <a:lnSpc>
              <a:spcPct val="90000"/>
            </a:lnSpc>
            <a:spcBef>
              <a:spcPct val="0"/>
            </a:spcBef>
            <a:spcAft>
              <a:spcPct val="35000"/>
            </a:spcAft>
          </a:pPr>
          <a:r>
            <a:rPr lang="es-CO" sz="2000" b="0" kern="1200" dirty="0" smtClean="0">
              <a:solidFill>
                <a:schemeClr val="tx1"/>
              </a:solidFill>
            </a:rPr>
            <a:t>Colomer (2011) </a:t>
          </a:r>
        </a:p>
        <a:p>
          <a:pPr lvl="0" algn="ctr" defTabSz="889000">
            <a:lnSpc>
              <a:spcPct val="90000"/>
            </a:lnSpc>
            <a:spcBef>
              <a:spcPct val="0"/>
            </a:spcBef>
            <a:spcAft>
              <a:spcPct val="35000"/>
            </a:spcAft>
          </a:pPr>
          <a:r>
            <a:rPr lang="es-CO" sz="2000" b="0" kern="1200" dirty="0" err="1" smtClean="0">
              <a:solidFill>
                <a:schemeClr val="tx1"/>
              </a:solidFill>
            </a:rPr>
            <a:t>Doc</a:t>
          </a:r>
          <a:r>
            <a:rPr lang="es-CO" sz="2000" b="0" kern="1200" dirty="0" smtClean="0">
              <a:solidFill>
                <a:schemeClr val="tx1"/>
              </a:solidFill>
            </a:rPr>
            <a:t> 23 MEN 2014</a:t>
          </a:r>
          <a:endParaRPr lang="es-CO" sz="2000" b="0" kern="1200" dirty="0">
            <a:solidFill>
              <a:schemeClr val="tx1"/>
            </a:solidFill>
          </a:endParaRPr>
        </a:p>
      </dsp:txBody>
      <dsp:txXfrm>
        <a:off x="279726" y="1801001"/>
        <a:ext cx="2161884" cy="13823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D0EA7E-D5C4-4F61-8D0E-0E4F3F3B0EB9}">
      <dsp:nvSpPr>
        <dsp:cNvPr id="0" name=""/>
        <dsp:cNvSpPr/>
      </dsp:nvSpPr>
      <dsp:spPr>
        <a:xfrm>
          <a:off x="0" y="765244"/>
          <a:ext cx="7869560" cy="453600"/>
        </a:xfrm>
        <a:prstGeom prst="rect">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sp>
    <dsp:sp modelId="{6CF02546-5B7E-48A5-B18E-16FC9D320D21}">
      <dsp:nvSpPr>
        <dsp:cNvPr id="0" name=""/>
        <dsp:cNvSpPr/>
      </dsp:nvSpPr>
      <dsp:spPr>
        <a:xfrm>
          <a:off x="393478" y="499563"/>
          <a:ext cx="5508692" cy="531360"/>
        </a:xfrm>
        <a:prstGeom prst="round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208215" tIns="0" rIns="208215" bIns="0" numCol="1" spcCol="1270" anchor="ctr" anchorCtr="0">
          <a:noAutofit/>
        </a:bodyPr>
        <a:lstStyle/>
        <a:p>
          <a:pPr lvl="0" algn="l" defTabSz="800100" rtl="0">
            <a:lnSpc>
              <a:spcPct val="90000"/>
            </a:lnSpc>
            <a:spcBef>
              <a:spcPct val="0"/>
            </a:spcBef>
            <a:spcAft>
              <a:spcPct val="35000"/>
            </a:spcAft>
          </a:pPr>
          <a:r>
            <a:rPr lang="es-CO" sz="1800" kern="1200" dirty="0" smtClean="0"/>
            <a:t>Constitución política de Colombia 1991.</a:t>
          </a:r>
          <a:endParaRPr lang="es-CO" sz="1800" kern="1200" dirty="0"/>
        </a:p>
      </dsp:txBody>
      <dsp:txXfrm>
        <a:off x="419417" y="525502"/>
        <a:ext cx="5456814" cy="479482"/>
      </dsp:txXfrm>
    </dsp:sp>
    <dsp:sp modelId="{6C755F88-4BAE-416B-B17F-1588DDAA1B4C}">
      <dsp:nvSpPr>
        <dsp:cNvPr id="0" name=""/>
        <dsp:cNvSpPr/>
      </dsp:nvSpPr>
      <dsp:spPr>
        <a:xfrm>
          <a:off x="0" y="1581724"/>
          <a:ext cx="7869560" cy="453600"/>
        </a:xfrm>
        <a:prstGeom prst="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sp>
    <dsp:sp modelId="{1175E2AF-84E8-4B04-8A68-1E0E75C99A5C}">
      <dsp:nvSpPr>
        <dsp:cNvPr id="0" name=""/>
        <dsp:cNvSpPr/>
      </dsp:nvSpPr>
      <dsp:spPr>
        <a:xfrm>
          <a:off x="393478" y="1316044"/>
          <a:ext cx="5508692" cy="531360"/>
        </a:xfrm>
        <a:prstGeom prst="roundRect">
          <a:avLst/>
        </a:prstGeom>
        <a:solidFill>
          <a:schemeClr val="lt1"/>
        </a:solidFill>
        <a:ln w="25400" cap="flat" cmpd="sng" algn="ctr">
          <a:solidFill>
            <a:schemeClr val="accent5"/>
          </a:solidFill>
          <a:prstDash val="solid"/>
        </a:ln>
        <a:effectLst/>
        <a:scene3d>
          <a:camera prst="orthographicFront"/>
          <a:lightRig rig="flat" dir="t"/>
        </a:scene3d>
        <a:sp3d/>
      </dsp:spPr>
      <dsp:style>
        <a:lnRef idx="2">
          <a:schemeClr val="accent5"/>
        </a:lnRef>
        <a:fillRef idx="1">
          <a:schemeClr val="lt1"/>
        </a:fillRef>
        <a:effectRef idx="0">
          <a:schemeClr val="accent5"/>
        </a:effectRef>
        <a:fontRef idx="minor">
          <a:schemeClr val="dk1"/>
        </a:fontRef>
      </dsp:style>
      <dsp:txBody>
        <a:bodyPr spcFirstLastPara="0" vert="horz" wrap="square" lIns="208215" tIns="0" rIns="208215" bIns="0" numCol="1" spcCol="1270" anchor="ctr" anchorCtr="0">
          <a:noAutofit/>
        </a:bodyPr>
        <a:lstStyle/>
        <a:p>
          <a:pPr lvl="0" algn="l" defTabSz="800100" rtl="0">
            <a:lnSpc>
              <a:spcPct val="90000"/>
            </a:lnSpc>
            <a:spcBef>
              <a:spcPct val="0"/>
            </a:spcBef>
            <a:spcAft>
              <a:spcPct val="35000"/>
            </a:spcAft>
          </a:pPr>
          <a:r>
            <a:rPr lang="es-CO" sz="1800" kern="1200" dirty="0" smtClean="0"/>
            <a:t>Resolución</a:t>
          </a:r>
          <a:r>
            <a:rPr lang="es-CO" sz="1800" kern="1200" baseline="0" dirty="0" smtClean="0"/>
            <a:t> 2343 1996</a:t>
          </a:r>
          <a:endParaRPr lang="es-CO" sz="1800" kern="1200" dirty="0"/>
        </a:p>
      </dsp:txBody>
      <dsp:txXfrm>
        <a:off x="419417" y="1341983"/>
        <a:ext cx="5456814" cy="479482"/>
      </dsp:txXfrm>
    </dsp:sp>
    <dsp:sp modelId="{E0AEC609-D141-42A3-B7FB-8E64E707AAD2}">
      <dsp:nvSpPr>
        <dsp:cNvPr id="0" name=""/>
        <dsp:cNvSpPr/>
      </dsp:nvSpPr>
      <dsp:spPr>
        <a:xfrm>
          <a:off x="0" y="2398203"/>
          <a:ext cx="7869560" cy="453600"/>
        </a:xfrm>
        <a:prstGeom prst="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sp>
    <dsp:sp modelId="{5A871694-6615-4627-A50E-C6889E218944}">
      <dsp:nvSpPr>
        <dsp:cNvPr id="0" name=""/>
        <dsp:cNvSpPr/>
      </dsp:nvSpPr>
      <dsp:spPr>
        <a:xfrm>
          <a:off x="393478" y="2132524"/>
          <a:ext cx="5508692" cy="531360"/>
        </a:xfrm>
        <a:prstGeom prst="roundRect">
          <a:avLst/>
        </a:prstGeom>
        <a:solidFill>
          <a:schemeClr val="lt1"/>
        </a:solidFill>
        <a:ln w="25400" cap="flat" cmpd="sng" algn="ctr">
          <a:solidFill>
            <a:schemeClr val="accent3"/>
          </a:solidFill>
          <a:prstDash val="solid"/>
        </a:ln>
        <a:effectLst/>
        <a:scene3d>
          <a:camera prst="orthographicFront"/>
          <a:lightRig rig="flat" dir="t"/>
        </a:scene3d>
        <a:sp3d/>
      </dsp:spPr>
      <dsp:style>
        <a:lnRef idx="2">
          <a:schemeClr val="accent3"/>
        </a:lnRef>
        <a:fillRef idx="1">
          <a:schemeClr val="lt1"/>
        </a:fillRef>
        <a:effectRef idx="0">
          <a:schemeClr val="accent3"/>
        </a:effectRef>
        <a:fontRef idx="minor">
          <a:schemeClr val="dk1"/>
        </a:fontRef>
      </dsp:style>
      <dsp:txBody>
        <a:bodyPr spcFirstLastPara="0" vert="horz" wrap="square" lIns="208215" tIns="0" rIns="208215" bIns="0" numCol="1" spcCol="1270" anchor="ctr" anchorCtr="0">
          <a:noAutofit/>
        </a:bodyPr>
        <a:lstStyle/>
        <a:p>
          <a:pPr lvl="0" algn="l" defTabSz="800100" rtl="0">
            <a:lnSpc>
              <a:spcPct val="90000"/>
            </a:lnSpc>
            <a:spcBef>
              <a:spcPct val="0"/>
            </a:spcBef>
            <a:spcAft>
              <a:spcPct val="35000"/>
            </a:spcAft>
          </a:pPr>
          <a:r>
            <a:rPr lang="es-CO" sz="1800" b="0" kern="1200" dirty="0" smtClean="0"/>
            <a:t>Documento 23 del MEN.</a:t>
          </a:r>
          <a:endParaRPr lang="es-CO" sz="1800" kern="1200" dirty="0"/>
        </a:p>
      </dsp:txBody>
      <dsp:txXfrm>
        <a:off x="419417" y="2158463"/>
        <a:ext cx="5456814" cy="479482"/>
      </dsp:txXfrm>
    </dsp:sp>
    <dsp:sp modelId="{95840135-7DF7-4947-967B-2A29E1CC51F2}">
      <dsp:nvSpPr>
        <dsp:cNvPr id="0" name=""/>
        <dsp:cNvSpPr/>
      </dsp:nvSpPr>
      <dsp:spPr>
        <a:xfrm>
          <a:off x="0" y="3214684"/>
          <a:ext cx="7869560" cy="453600"/>
        </a:xfrm>
        <a:prstGeom prst="rect">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sp>
    <dsp:sp modelId="{9F01C868-A681-4895-A41B-B79C6D79EADD}">
      <dsp:nvSpPr>
        <dsp:cNvPr id="0" name=""/>
        <dsp:cNvSpPr/>
      </dsp:nvSpPr>
      <dsp:spPr>
        <a:xfrm>
          <a:off x="393478" y="2949004"/>
          <a:ext cx="5508692" cy="531360"/>
        </a:xfrm>
        <a:prstGeom prst="roundRect">
          <a:avLst/>
        </a:prstGeom>
        <a:solidFill>
          <a:schemeClr val="lt1"/>
        </a:solidFill>
        <a:ln w="25400" cap="flat" cmpd="sng" algn="ctr">
          <a:solidFill>
            <a:schemeClr val="accent6"/>
          </a:solidFill>
          <a:prstDash val="solid"/>
        </a:ln>
        <a:effectLst/>
        <a:scene3d>
          <a:camera prst="orthographicFront"/>
          <a:lightRig rig="flat" dir="t"/>
        </a:scene3d>
        <a:sp3d/>
      </dsp:spPr>
      <dsp:style>
        <a:lnRef idx="2">
          <a:schemeClr val="accent6"/>
        </a:lnRef>
        <a:fillRef idx="1">
          <a:schemeClr val="lt1"/>
        </a:fillRef>
        <a:effectRef idx="0">
          <a:schemeClr val="accent6"/>
        </a:effectRef>
        <a:fontRef idx="minor">
          <a:schemeClr val="dk1"/>
        </a:fontRef>
      </dsp:style>
      <dsp:txBody>
        <a:bodyPr spcFirstLastPara="0" vert="horz" wrap="square" lIns="208215" tIns="0" rIns="208215" bIns="0" numCol="1" spcCol="1270" anchor="ctr" anchorCtr="0">
          <a:noAutofit/>
        </a:bodyPr>
        <a:lstStyle/>
        <a:p>
          <a:pPr lvl="0" algn="l" defTabSz="800100">
            <a:lnSpc>
              <a:spcPct val="90000"/>
            </a:lnSpc>
            <a:spcBef>
              <a:spcPct val="0"/>
            </a:spcBef>
            <a:spcAft>
              <a:spcPct val="35000"/>
            </a:spcAft>
          </a:pPr>
          <a:r>
            <a:rPr lang="es-CO" sz="1800" b="0" kern="1200" dirty="0" smtClean="0"/>
            <a:t>Escala de Valoración Cualitativa del Desarrollo Infantil.</a:t>
          </a:r>
          <a:endParaRPr lang="es-CO" sz="1800" b="0" kern="1200" dirty="0"/>
        </a:p>
      </dsp:txBody>
      <dsp:txXfrm>
        <a:off x="419417" y="2974943"/>
        <a:ext cx="5456814" cy="479482"/>
      </dsp:txXfrm>
    </dsp:sp>
    <dsp:sp modelId="{F1688D06-F1D5-4463-A861-67FA1D51BF21}">
      <dsp:nvSpPr>
        <dsp:cNvPr id="0" name=""/>
        <dsp:cNvSpPr/>
      </dsp:nvSpPr>
      <dsp:spPr>
        <a:xfrm>
          <a:off x="0" y="4031164"/>
          <a:ext cx="7869560" cy="453600"/>
        </a:xfrm>
        <a:prstGeom prst="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sp>
    <dsp:sp modelId="{B305C1F2-40D1-4D6E-808C-3A8EB5077927}">
      <dsp:nvSpPr>
        <dsp:cNvPr id="0" name=""/>
        <dsp:cNvSpPr/>
      </dsp:nvSpPr>
      <dsp:spPr>
        <a:xfrm>
          <a:off x="393478" y="3765484"/>
          <a:ext cx="5508692" cy="531360"/>
        </a:xfrm>
        <a:prstGeom prst="roundRect">
          <a:avLst/>
        </a:prstGeom>
        <a:solidFill>
          <a:schemeClr val="lt1"/>
        </a:solidFill>
        <a:ln w="25400" cap="flat" cmpd="sng" algn="ctr">
          <a:solidFill>
            <a:schemeClr val="accent4"/>
          </a:solidFill>
          <a:prstDash val="solid"/>
        </a:ln>
        <a:effectLst/>
        <a:scene3d>
          <a:camera prst="orthographicFront"/>
          <a:lightRig rig="flat" dir="t"/>
        </a:scene3d>
        <a:sp3d/>
      </dsp:spPr>
      <dsp:style>
        <a:lnRef idx="2">
          <a:schemeClr val="accent4"/>
        </a:lnRef>
        <a:fillRef idx="1">
          <a:schemeClr val="lt1"/>
        </a:fillRef>
        <a:effectRef idx="0">
          <a:schemeClr val="accent4"/>
        </a:effectRef>
        <a:fontRef idx="minor">
          <a:schemeClr val="dk1"/>
        </a:fontRef>
      </dsp:style>
      <dsp:txBody>
        <a:bodyPr spcFirstLastPara="0" vert="horz" wrap="square" lIns="208215" tIns="0" rIns="208215" bIns="0" numCol="1" spcCol="1270" anchor="ctr" anchorCtr="0">
          <a:noAutofit/>
        </a:bodyPr>
        <a:lstStyle/>
        <a:p>
          <a:pPr lvl="0" algn="l" defTabSz="800100">
            <a:lnSpc>
              <a:spcPct val="90000"/>
            </a:lnSpc>
            <a:spcBef>
              <a:spcPct val="0"/>
            </a:spcBef>
            <a:spcAft>
              <a:spcPct val="35000"/>
            </a:spcAft>
          </a:pPr>
          <a:r>
            <a:rPr lang="es-CO" sz="1800" b="0" kern="1200" dirty="0" smtClean="0"/>
            <a:t>Ley 115 2007</a:t>
          </a:r>
          <a:endParaRPr lang="es-CO" sz="1800" b="0" kern="1200" dirty="0"/>
        </a:p>
      </dsp:txBody>
      <dsp:txXfrm>
        <a:off x="419417" y="3791423"/>
        <a:ext cx="5456814" cy="4794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47BF46-28A3-4F90-8AE9-5A0F7334E197}">
      <dsp:nvSpPr>
        <dsp:cNvPr id="0" name=""/>
        <dsp:cNvSpPr/>
      </dsp:nvSpPr>
      <dsp:spPr>
        <a:xfrm>
          <a:off x="771950" y="0"/>
          <a:ext cx="2610821" cy="2610783"/>
        </a:xfrm>
        <a:prstGeom prst="ellipse">
          <a:avLst/>
        </a:prstGeom>
        <a:solidFill>
          <a:schemeClr val="accent5">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t>CUALITATIVA.</a:t>
          </a:r>
          <a:endParaRPr lang="es-ES" sz="2000" b="1" kern="1200" dirty="0"/>
        </a:p>
      </dsp:txBody>
      <dsp:txXfrm>
        <a:off x="1154296" y="382340"/>
        <a:ext cx="1846129" cy="1846103"/>
      </dsp:txXfrm>
    </dsp:sp>
    <dsp:sp modelId="{068CA40D-CE49-4E84-9180-47FB77E38765}">
      <dsp:nvSpPr>
        <dsp:cNvPr id="0" name=""/>
        <dsp:cNvSpPr/>
      </dsp:nvSpPr>
      <dsp:spPr>
        <a:xfrm>
          <a:off x="2115763" y="1741248"/>
          <a:ext cx="2610821" cy="2610783"/>
        </a:xfrm>
        <a:prstGeom prst="ellipse">
          <a:avLst/>
        </a:prstGeom>
        <a:solidFill>
          <a:schemeClr val="accent5">
            <a:alpha val="50000"/>
            <a:hueOff val="-4966938"/>
            <a:satOff val="19906"/>
            <a:lumOff val="4314"/>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CO" sz="2000" b="1" kern="1200" dirty="0" smtClean="0"/>
        </a:p>
        <a:p>
          <a:pPr lvl="0" algn="ctr" defTabSz="889000">
            <a:lnSpc>
              <a:spcPct val="90000"/>
            </a:lnSpc>
            <a:spcBef>
              <a:spcPct val="0"/>
            </a:spcBef>
            <a:spcAft>
              <a:spcPct val="35000"/>
            </a:spcAft>
          </a:pPr>
          <a:r>
            <a:rPr lang="es-ES" sz="2000" b="1" kern="1200" dirty="0" smtClean="0"/>
            <a:t>PREESCOLAR </a:t>
          </a:r>
        </a:p>
        <a:p>
          <a:pPr lvl="0" algn="ctr" defTabSz="889000">
            <a:lnSpc>
              <a:spcPct val="90000"/>
            </a:lnSpc>
            <a:spcBef>
              <a:spcPct val="0"/>
            </a:spcBef>
            <a:spcAft>
              <a:spcPct val="35000"/>
            </a:spcAft>
          </a:pPr>
          <a:r>
            <a:rPr lang="es-ES" sz="2000" b="1" kern="1200" dirty="0" smtClean="0"/>
            <a:t>27 NIÑOS.</a:t>
          </a:r>
          <a:endParaRPr lang="es-ES" sz="2000" b="1" kern="1200" dirty="0"/>
        </a:p>
      </dsp:txBody>
      <dsp:txXfrm>
        <a:off x="2498109" y="2123588"/>
        <a:ext cx="1846129" cy="1846103"/>
      </dsp:txXfrm>
    </dsp:sp>
    <dsp:sp modelId="{5EFE2B5D-A952-4880-9261-5FDCEDC3766F}">
      <dsp:nvSpPr>
        <dsp:cNvPr id="0" name=""/>
        <dsp:cNvSpPr/>
      </dsp:nvSpPr>
      <dsp:spPr>
        <a:xfrm>
          <a:off x="3457987" y="0"/>
          <a:ext cx="2610821" cy="2610783"/>
        </a:xfrm>
        <a:prstGeom prst="ellipse">
          <a:avLst/>
        </a:prstGeom>
        <a:solidFill>
          <a:schemeClr val="accent5">
            <a:alpha val="50000"/>
            <a:hueOff val="-9933876"/>
            <a:satOff val="39811"/>
            <a:lumOff val="8628"/>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t>ENFOQUE INVESTIGACIÓN ACCIÓN.</a:t>
          </a:r>
          <a:endParaRPr lang="es-ES" sz="2000" b="1" kern="1200" dirty="0"/>
        </a:p>
      </dsp:txBody>
      <dsp:txXfrm>
        <a:off x="3840333" y="382340"/>
        <a:ext cx="1846129" cy="18461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986624-4F4E-4368-A884-06AA62739586}">
      <dsp:nvSpPr>
        <dsp:cNvPr id="0" name=""/>
        <dsp:cNvSpPr/>
      </dsp:nvSpPr>
      <dsp:spPr>
        <a:xfrm rot="5400000">
          <a:off x="388175" y="1849723"/>
          <a:ext cx="1164353" cy="1937457"/>
        </a:xfrm>
        <a:prstGeom prst="corner">
          <a:avLst>
            <a:gd name="adj1" fmla="val 16120"/>
            <a:gd name="adj2" fmla="val 1611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319A9E5E-024E-4E48-AD69-322BB0FD06F7}">
      <dsp:nvSpPr>
        <dsp:cNvPr id="0" name=""/>
        <dsp:cNvSpPr/>
      </dsp:nvSpPr>
      <dsp:spPr>
        <a:xfrm>
          <a:off x="193815" y="2428605"/>
          <a:ext cx="1749147" cy="1533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CO" sz="2400" kern="1200" dirty="0" smtClean="0"/>
            <a:t>Guía de Observación</a:t>
          </a:r>
          <a:endParaRPr lang="es-ES" sz="2400" kern="1200" dirty="0"/>
        </a:p>
      </dsp:txBody>
      <dsp:txXfrm>
        <a:off x="193815" y="2428605"/>
        <a:ext cx="1749147" cy="1533230"/>
      </dsp:txXfrm>
    </dsp:sp>
    <dsp:sp modelId="{145ED1B0-F2D5-4411-B908-0FC86499C22A}">
      <dsp:nvSpPr>
        <dsp:cNvPr id="0" name=""/>
        <dsp:cNvSpPr/>
      </dsp:nvSpPr>
      <dsp:spPr>
        <a:xfrm>
          <a:off x="1612935" y="1707085"/>
          <a:ext cx="330027" cy="330027"/>
        </a:xfrm>
        <a:prstGeom prst="triangle">
          <a:avLst>
            <a:gd name="adj" fmla="val 100000"/>
          </a:avLst>
        </a:prstGeom>
        <a:gradFill rotWithShape="0">
          <a:gsLst>
            <a:gs pos="0">
              <a:schemeClr val="accent5">
                <a:hueOff val="-1655646"/>
                <a:satOff val="6635"/>
                <a:lumOff val="1438"/>
                <a:alphaOff val="0"/>
                <a:shade val="51000"/>
                <a:satMod val="130000"/>
              </a:schemeClr>
            </a:gs>
            <a:gs pos="80000">
              <a:schemeClr val="accent5">
                <a:hueOff val="-1655646"/>
                <a:satOff val="6635"/>
                <a:lumOff val="1438"/>
                <a:alphaOff val="0"/>
                <a:shade val="93000"/>
                <a:satMod val="130000"/>
              </a:schemeClr>
            </a:gs>
            <a:gs pos="100000">
              <a:schemeClr val="accent5">
                <a:hueOff val="-1655646"/>
                <a:satOff val="6635"/>
                <a:lumOff val="1438"/>
                <a:alphaOff val="0"/>
                <a:shade val="94000"/>
                <a:satMod val="135000"/>
              </a:schemeClr>
            </a:gs>
          </a:gsLst>
          <a:lin ang="16200000" scaled="0"/>
        </a:gradFill>
        <a:ln w="9525" cap="flat" cmpd="sng" algn="ctr">
          <a:solidFill>
            <a:schemeClr val="accent5">
              <a:hueOff val="-1655646"/>
              <a:satOff val="6635"/>
              <a:lumOff val="1438"/>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E2BC501D-E21A-438F-BC90-66471AFA536D}">
      <dsp:nvSpPr>
        <dsp:cNvPr id="0" name=""/>
        <dsp:cNvSpPr/>
      </dsp:nvSpPr>
      <dsp:spPr>
        <a:xfrm rot="5400000">
          <a:off x="2529473" y="1319856"/>
          <a:ext cx="1164353" cy="1937457"/>
        </a:xfrm>
        <a:prstGeom prst="corner">
          <a:avLst>
            <a:gd name="adj1" fmla="val 16120"/>
            <a:gd name="adj2" fmla="val 1611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w="9525" cap="flat" cmpd="sng" algn="ctr">
          <a:solidFill>
            <a:schemeClr val="accent5">
              <a:hueOff val="-3311292"/>
              <a:satOff val="13270"/>
              <a:lumOff val="2876"/>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396DBDBD-752B-41C3-B9F4-3746160EBAA7}">
      <dsp:nvSpPr>
        <dsp:cNvPr id="0" name=""/>
        <dsp:cNvSpPr/>
      </dsp:nvSpPr>
      <dsp:spPr>
        <a:xfrm>
          <a:off x="2335113" y="1898739"/>
          <a:ext cx="1749147" cy="1533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CO" sz="2400" kern="1200" dirty="0" smtClean="0"/>
            <a:t>Entrevista individual a docentes</a:t>
          </a:r>
          <a:endParaRPr lang="es-ES" sz="2400" kern="1200" dirty="0"/>
        </a:p>
      </dsp:txBody>
      <dsp:txXfrm>
        <a:off x="2335113" y="1898739"/>
        <a:ext cx="1749147" cy="1533230"/>
      </dsp:txXfrm>
    </dsp:sp>
    <dsp:sp modelId="{6AAD10DA-18DD-4487-AE99-A44C9888452D}">
      <dsp:nvSpPr>
        <dsp:cNvPr id="0" name=""/>
        <dsp:cNvSpPr/>
      </dsp:nvSpPr>
      <dsp:spPr>
        <a:xfrm>
          <a:off x="3754233" y="1177218"/>
          <a:ext cx="330027" cy="330027"/>
        </a:xfrm>
        <a:prstGeom prst="triangle">
          <a:avLst>
            <a:gd name="adj" fmla="val 10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w="9525" cap="flat" cmpd="sng" algn="ctr">
          <a:solidFill>
            <a:schemeClr val="accent5">
              <a:hueOff val="-4966938"/>
              <a:satOff val="19906"/>
              <a:lumOff val="4314"/>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18C151A5-D750-4848-A9DF-598359445267}">
      <dsp:nvSpPr>
        <dsp:cNvPr id="0" name=""/>
        <dsp:cNvSpPr/>
      </dsp:nvSpPr>
      <dsp:spPr>
        <a:xfrm rot="5400000">
          <a:off x="4670771" y="789990"/>
          <a:ext cx="1164353" cy="1937457"/>
        </a:xfrm>
        <a:prstGeom prst="corner">
          <a:avLst>
            <a:gd name="adj1" fmla="val 16120"/>
            <a:gd name="adj2" fmla="val 1611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w="9525" cap="flat" cmpd="sng" algn="ctr">
          <a:solidFill>
            <a:schemeClr val="accent5">
              <a:hueOff val="-6622584"/>
              <a:satOff val="26541"/>
              <a:lumOff val="5752"/>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EBB497E8-5BB9-43FC-BEE7-44EBB21F5BA3}">
      <dsp:nvSpPr>
        <dsp:cNvPr id="0" name=""/>
        <dsp:cNvSpPr/>
      </dsp:nvSpPr>
      <dsp:spPr>
        <a:xfrm>
          <a:off x="4476412" y="1368872"/>
          <a:ext cx="1749147" cy="1533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CO" sz="2400" kern="1200" dirty="0" smtClean="0"/>
            <a:t>Actividades</a:t>
          </a:r>
          <a:r>
            <a:rPr lang="es-CO" sz="2400" kern="1200" baseline="0" dirty="0" smtClean="0"/>
            <a:t> lúdicas pedagógicas </a:t>
          </a:r>
          <a:endParaRPr lang="es-CO" sz="2400" kern="1200" dirty="0"/>
        </a:p>
      </dsp:txBody>
      <dsp:txXfrm>
        <a:off x="4476412" y="1368872"/>
        <a:ext cx="1749147" cy="1533230"/>
      </dsp:txXfrm>
    </dsp:sp>
    <dsp:sp modelId="{20764D54-84DB-4124-97E5-4976A500959D}">
      <dsp:nvSpPr>
        <dsp:cNvPr id="0" name=""/>
        <dsp:cNvSpPr/>
      </dsp:nvSpPr>
      <dsp:spPr>
        <a:xfrm>
          <a:off x="5895531" y="647352"/>
          <a:ext cx="330027" cy="330027"/>
        </a:xfrm>
        <a:prstGeom prst="triangle">
          <a:avLst>
            <a:gd name="adj" fmla="val 100000"/>
          </a:avLst>
        </a:prstGeom>
        <a:gradFill rotWithShape="0">
          <a:gsLst>
            <a:gs pos="0">
              <a:schemeClr val="accent5">
                <a:hueOff val="-8278230"/>
                <a:satOff val="33176"/>
                <a:lumOff val="7190"/>
                <a:alphaOff val="0"/>
                <a:shade val="51000"/>
                <a:satMod val="130000"/>
              </a:schemeClr>
            </a:gs>
            <a:gs pos="80000">
              <a:schemeClr val="accent5">
                <a:hueOff val="-8278230"/>
                <a:satOff val="33176"/>
                <a:lumOff val="7190"/>
                <a:alphaOff val="0"/>
                <a:shade val="93000"/>
                <a:satMod val="130000"/>
              </a:schemeClr>
            </a:gs>
            <a:gs pos="100000">
              <a:schemeClr val="accent5">
                <a:hueOff val="-8278230"/>
                <a:satOff val="33176"/>
                <a:lumOff val="7190"/>
                <a:alphaOff val="0"/>
                <a:shade val="94000"/>
                <a:satMod val="135000"/>
              </a:schemeClr>
            </a:gs>
          </a:gsLst>
          <a:lin ang="16200000" scaled="0"/>
        </a:gradFill>
        <a:ln w="9525" cap="flat" cmpd="sng" algn="ctr">
          <a:solidFill>
            <a:schemeClr val="accent5">
              <a:hueOff val="-8278230"/>
              <a:satOff val="33176"/>
              <a:lumOff val="719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6961C061-53FA-4013-A183-916D9D35D5A5}">
      <dsp:nvSpPr>
        <dsp:cNvPr id="0" name=""/>
        <dsp:cNvSpPr/>
      </dsp:nvSpPr>
      <dsp:spPr>
        <a:xfrm rot="5400000">
          <a:off x="6812069" y="260123"/>
          <a:ext cx="1164353" cy="1937457"/>
        </a:xfrm>
        <a:prstGeom prst="corner">
          <a:avLst>
            <a:gd name="adj1" fmla="val 16120"/>
            <a:gd name="adj2" fmla="val 1611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w="9525" cap="flat" cmpd="sng" algn="ctr">
          <a:solidFill>
            <a:schemeClr val="accent5">
              <a:hueOff val="-9933876"/>
              <a:satOff val="39811"/>
              <a:lumOff val="8628"/>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57269A77-A54A-4719-9471-90B1C6E6DA06}">
      <dsp:nvSpPr>
        <dsp:cNvPr id="0" name=""/>
        <dsp:cNvSpPr/>
      </dsp:nvSpPr>
      <dsp:spPr>
        <a:xfrm>
          <a:off x="6617710" y="839006"/>
          <a:ext cx="1749147" cy="1533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ES" sz="2400" kern="1200" dirty="0" smtClean="0"/>
            <a:t>Folleto</a:t>
          </a:r>
          <a:r>
            <a:rPr lang="es-ES" sz="2400" kern="1200" baseline="0" dirty="0" smtClean="0"/>
            <a:t> informativo</a:t>
          </a:r>
          <a:endParaRPr lang="es-ES" sz="2400" kern="1200" dirty="0"/>
        </a:p>
      </dsp:txBody>
      <dsp:txXfrm>
        <a:off x="6617710" y="839006"/>
        <a:ext cx="1749147" cy="1533230"/>
      </dsp:txXfrm>
    </dsp:sp>
  </dsp:spTree>
</dsp:drawing>
</file>

<file path=ppt/diagrams/layout1.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ings+Icon">
  <dgm:title val="Círculos interconectados"/>
  <dgm:desc val="Se usa para mostrar ideas o conceptos superpuestos o interconectados. Las siete primeras líneas del texto de nivel 1 se corresponden con un círculo. El texto sin usar no aparece, pero sigue estando disponible si cambia de diseño.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CF7EF-94D5-4B36-8F94-CC41A08873A3}" type="datetimeFigureOut">
              <a:rPr lang="es-ES" smtClean="0"/>
              <a:t>04/06/2019</a:t>
            </a:fld>
            <a:endParaRPr lang="es-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36ADAD-855D-4B9A-827F-B41250E23A77}" type="slidenum">
              <a:rPr lang="es-ES" smtClean="0"/>
              <a:t>‹Nº›</a:t>
            </a:fld>
            <a:endParaRPr lang="es-ES"/>
          </a:p>
        </p:txBody>
      </p:sp>
    </p:spTree>
    <p:extLst>
      <p:ext uri="{BB962C8B-B14F-4D97-AF65-F5344CB8AC3E}">
        <p14:creationId xmlns:p14="http://schemas.microsoft.com/office/powerpoint/2010/main" val="3122254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375"/>
            <a:ext cx="2057400" cy="4387851"/>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06375"/>
            <a:ext cx="6019800" cy="43878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0EDE1F-A851-45E6-BD3F-C1FE28938B90}" type="datetimeFigureOut">
              <a:rPr lang="es-CO" smtClean="0"/>
              <a:t>04/06/2019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21414AF-8DB7-463F-B17C-41ADD51B244F}"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EDE1F-A851-45E6-BD3F-C1FE28938B90}" type="datetimeFigureOut">
              <a:rPr lang="es-CO" smtClean="0"/>
              <a:t>04/06/2019</a:t>
            </a:fld>
            <a:endParaRPr lang="es-CO"/>
          </a:p>
        </p:txBody>
      </p:sp>
      <p:sp>
        <p:nvSpPr>
          <p:cNvPr id="5" name="4 Marcador de pie de página"/>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414AF-8DB7-463F-B17C-41ADD51B244F}"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2924944"/>
            <a:ext cx="8568952" cy="2016224"/>
          </a:xfrm>
        </p:spPr>
        <p:txBody>
          <a:bodyPr>
            <a:noAutofit/>
          </a:bodyPr>
          <a:lstStyle/>
          <a:p>
            <a:r>
              <a:rPr lang="es-CO" sz="2000" b="1" dirty="0"/>
              <a:t>LA LITERATURA INFANTIL PARA EL FORTALECIMIENTO DE LOS APRENDIZAJES EN EL NIVEL </a:t>
            </a:r>
            <a:r>
              <a:rPr lang="es-CO" sz="2000" b="1" dirty="0" smtClean="0"/>
              <a:t>PREESCOLAR </a:t>
            </a:r>
            <a:r>
              <a:rPr lang="es-CO" sz="2000" b="1" dirty="0" smtClean="0"/>
              <a:t>DE</a:t>
            </a:r>
            <a:r>
              <a:rPr lang="es-CO" sz="2000" b="1" dirty="0" smtClean="0"/>
              <a:t> </a:t>
            </a:r>
            <a:r>
              <a:rPr lang="es-CO" sz="2000" b="1" dirty="0" smtClean="0"/>
              <a:t>LA INSTITUCIÓN EDUCATIVA JOSÉ IGNACIO OSPINA DE GUACARI </a:t>
            </a:r>
            <a:r>
              <a:rPr lang="es-CO" sz="2000" dirty="0"/>
              <a:t/>
            </a:r>
            <a:br>
              <a:rPr lang="es-CO" sz="2000" dirty="0"/>
            </a:br>
            <a:r>
              <a:rPr lang="es-CO" sz="2000" b="1" dirty="0"/>
              <a:t/>
            </a:r>
            <a:br>
              <a:rPr lang="es-CO" sz="2000" b="1" dirty="0"/>
            </a:br>
            <a:r>
              <a:rPr lang="es-MX" sz="2000" b="1" dirty="0"/>
              <a:t>DANIELA GARCÍA MAZO </a:t>
            </a:r>
            <a:r>
              <a:rPr lang="es-CO" sz="2000" dirty="0"/>
              <a:t/>
            </a:r>
            <a:br>
              <a:rPr lang="es-CO" sz="2000" dirty="0"/>
            </a:br>
            <a:r>
              <a:rPr lang="es-MX" sz="2000" b="1" dirty="0"/>
              <a:t>SANDRA GONZÁLEZ RIOS </a:t>
            </a:r>
            <a:r>
              <a:rPr lang="es-CO" sz="2000" dirty="0"/>
              <a:t/>
            </a:r>
            <a:br>
              <a:rPr lang="es-CO" sz="2000" dirty="0"/>
            </a:br>
            <a:r>
              <a:rPr lang="es-MX" sz="2000" b="1" dirty="0"/>
              <a:t>JENNY BRIGITTE TULCÁN JOJOA </a:t>
            </a:r>
            <a:r>
              <a:rPr lang="es-CO" sz="2000" dirty="0"/>
              <a:t/>
            </a:r>
            <a:br>
              <a:rPr lang="es-CO" sz="2000" dirty="0"/>
            </a:br>
            <a:r>
              <a:rPr lang="es-CO" sz="2000" b="1" dirty="0"/>
              <a:t/>
            </a:r>
            <a:br>
              <a:rPr lang="es-CO" sz="2000" b="1" dirty="0"/>
            </a:br>
            <a:r>
              <a:rPr lang="es-CO" sz="2000" b="1" dirty="0" smtClean="0"/>
              <a:t>LICENCIATURA EN PEDAGOGÍA INFANTIL</a:t>
            </a:r>
            <a:endParaRPr lang="es-CO"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562151" y="980728"/>
            <a:ext cx="4099992" cy="72008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b="1" dirty="0" smtClean="0"/>
              <a:t>EVIDENCIAS.</a:t>
            </a:r>
            <a:endParaRPr lang="es-CO" b="1" dirty="0"/>
          </a:p>
        </p:txBody>
      </p:sp>
      <p:pic>
        <p:nvPicPr>
          <p:cNvPr id="5" name="image25.png" descr="C:\Users\daniela\Downloads\WhatsApp Image 2019-05-09 at 16.55.31 (1).jpeg"/>
          <p:cNvPicPr/>
          <p:nvPr/>
        </p:nvPicPr>
        <p:blipFill rotWithShape="1">
          <a:blip r:embed="rId2"/>
          <a:srcRect l="17569"/>
          <a:stretch/>
        </p:blipFill>
        <p:spPr>
          <a:xfrm>
            <a:off x="291346" y="1916832"/>
            <a:ext cx="1472342" cy="1565830"/>
          </a:xfrm>
          <a:prstGeom prst="rect">
            <a:avLst/>
          </a:prstGeom>
          <a:ln/>
        </p:spPr>
      </p:pic>
      <p:pic>
        <p:nvPicPr>
          <p:cNvPr id="6" name="image27.png" descr="C:\Users\daniela\Downloads\WhatsApp Image 2019-05-09 at 16.55.31.jpeg"/>
          <p:cNvPicPr/>
          <p:nvPr/>
        </p:nvPicPr>
        <p:blipFill rotWithShape="1">
          <a:blip r:embed="rId3"/>
          <a:srcRect t="24526"/>
          <a:stretch/>
        </p:blipFill>
        <p:spPr>
          <a:xfrm>
            <a:off x="2039050" y="1931975"/>
            <a:ext cx="1547062" cy="1569460"/>
          </a:xfrm>
          <a:prstGeom prst="rect">
            <a:avLst/>
          </a:prstGeom>
          <a:ln/>
        </p:spPr>
      </p:pic>
      <p:pic>
        <p:nvPicPr>
          <p:cNvPr id="7" name="image33.png" descr="C:\Users\daniela\Downloads\WhatsApp Image 2019-05-09 at 17.08.40.jpeg"/>
          <p:cNvPicPr/>
          <p:nvPr/>
        </p:nvPicPr>
        <p:blipFill>
          <a:blip r:embed="rId4"/>
          <a:srcRect/>
          <a:stretch>
            <a:fillRect/>
          </a:stretch>
        </p:blipFill>
        <p:spPr>
          <a:xfrm>
            <a:off x="5897759" y="1916832"/>
            <a:ext cx="1528767" cy="1656182"/>
          </a:xfrm>
          <a:prstGeom prst="rect">
            <a:avLst/>
          </a:prstGeom>
          <a:ln/>
        </p:spPr>
      </p:pic>
      <p:pic>
        <p:nvPicPr>
          <p:cNvPr id="8" name="image10.png" descr="C:\Users\daniela\Downloads\WhatsApp Image 2019-05-09 at 17.08.40 (3).jpeg"/>
          <p:cNvPicPr/>
          <p:nvPr/>
        </p:nvPicPr>
        <p:blipFill>
          <a:blip r:embed="rId5"/>
          <a:srcRect/>
          <a:stretch>
            <a:fillRect/>
          </a:stretch>
        </p:blipFill>
        <p:spPr>
          <a:xfrm>
            <a:off x="3761964" y="1873949"/>
            <a:ext cx="1776321" cy="1656183"/>
          </a:xfrm>
          <a:prstGeom prst="rect">
            <a:avLst/>
          </a:prstGeom>
          <a:ln/>
        </p:spPr>
      </p:pic>
      <p:pic>
        <p:nvPicPr>
          <p:cNvPr id="9" name="image13.png" descr="C:\Users\daniela\Downloads\WhatsApp Image 2019-05-16 at 09.19.26 (1).jpeg"/>
          <p:cNvPicPr/>
          <p:nvPr/>
        </p:nvPicPr>
        <p:blipFill>
          <a:blip r:embed="rId6"/>
          <a:srcRect t="19232" b="4394"/>
          <a:stretch>
            <a:fillRect/>
          </a:stretch>
        </p:blipFill>
        <p:spPr>
          <a:xfrm>
            <a:off x="2286897" y="4333845"/>
            <a:ext cx="1512917" cy="1579052"/>
          </a:xfrm>
          <a:prstGeom prst="rect">
            <a:avLst/>
          </a:prstGeom>
          <a:ln/>
        </p:spPr>
      </p:pic>
      <p:pic>
        <p:nvPicPr>
          <p:cNvPr id="10" name="image14.png" descr="C:\Users\daniela\Downloads\WhatsApp Image 2019-05-15 at 12.21.11 (2).jpeg"/>
          <p:cNvPicPr/>
          <p:nvPr/>
        </p:nvPicPr>
        <p:blipFill>
          <a:blip r:embed="rId7"/>
          <a:srcRect b="45122"/>
          <a:stretch>
            <a:fillRect/>
          </a:stretch>
        </p:blipFill>
        <p:spPr>
          <a:xfrm>
            <a:off x="315540" y="4293096"/>
            <a:ext cx="1744773" cy="1615274"/>
          </a:xfrm>
          <a:prstGeom prst="rect">
            <a:avLst/>
          </a:prstGeom>
          <a:ln/>
        </p:spPr>
      </p:pic>
      <p:pic>
        <p:nvPicPr>
          <p:cNvPr id="11" name="image16.png" descr="C:\Users\daniela\Downloads\WhatsApp Image 2019-05-16 at 09.19.27 (1).jpeg"/>
          <p:cNvPicPr/>
          <p:nvPr/>
        </p:nvPicPr>
        <p:blipFill>
          <a:blip r:embed="rId8"/>
          <a:srcRect t="19000" b="15000"/>
          <a:stretch>
            <a:fillRect/>
          </a:stretch>
        </p:blipFill>
        <p:spPr>
          <a:xfrm>
            <a:off x="4056357" y="4272107"/>
            <a:ext cx="1461469" cy="1621030"/>
          </a:xfrm>
          <a:prstGeom prst="rect">
            <a:avLst/>
          </a:prstGeom>
          <a:ln/>
        </p:spPr>
      </p:pic>
      <p:pic>
        <p:nvPicPr>
          <p:cNvPr id="12" name="image19.png" descr="C:\Users\daniela\Downloads\WhatsApp Image 2019-05-16 at 09.58.56.jpeg"/>
          <p:cNvPicPr/>
          <p:nvPr/>
        </p:nvPicPr>
        <p:blipFill>
          <a:blip r:embed="rId9"/>
          <a:srcRect/>
          <a:stretch>
            <a:fillRect/>
          </a:stretch>
        </p:blipFill>
        <p:spPr>
          <a:xfrm>
            <a:off x="5652120" y="4274985"/>
            <a:ext cx="1137276" cy="1615273"/>
          </a:xfrm>
          <a:prstGeom prst="rect">
            <a:avLst/>
          </a:prstGeom>
          <a:ln/>
        </p:spPr>
      </p:pic>
      <p:pic>
        <p:nvPicPr>
          <p:cNvPr id="13" name="12 Imagen" descr="C:\Users\bug-bibl-t-006\Downloads\WhatsApp Image 2019-05-25 at 12.14.20 PM.jpe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92280" y="4053787"/>
            <a:ext cx="1352550" cy="1803400"/>
          </a:xfrm>
          <a:prstGeom prst="rect">
            <a:avLst/>
          </a:prstGeom>
          <a:noFill/>
          <a:ln>
            <a:noFill/>
          </a:ln>
        </p:spPr>
      </p:pic>
      <p:pic>
        <p:nvPicPr>
          <p:cNvPr id="14" name="image28.png" descr="C:\Users\daniela\Downloads\WhatsApp Image 2019-05-09 at 16.55.31 (3).jpeg"/>
          <p:cNvPicPr/>
          <p:nvPr/>
        </p:nvPicPr>
        <p:blipFill>
          <a:blip r:embed="rId11"/>
          <a:srcRect/>
          <a:stretch>
            <a:fillRect/>
          </a:stretch>
        </p:blipFill>
        <p:spPr>
          <a:xfrm>
            <a:off x="7549872" y="1931976"/>
            <a:ext cx="1206723" cy="1603750"/>
          </a:xfrm>
          <a:prstGeom prst="rect">
            <a:avLst/>
          </a:prstGeom>
          <a:ln/>
        </p:spPr>
      </p:pic>
    </p:spTree>
    <p:extLst>
      <p:ext uri="{BB962C8B-B14F-4D97-AF65-F5344CB8AC3E}">
        <p14:creationId xmlns:p14="http://schemas.microsoft.com/office/powerpoint/2010/main" val="24824208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836712"/>
            <a:ext cx="8229600" cy="864096"/>
          </a:xfrm>
        </p:spPr>
        <p:txBody>
          <a:bodyPr>
            <a:normAutofit fontScale="90000"/>
          </a:bodyPr>
          <a:lstStyle/>
          <a:p>
            <a:r>
              <a:rPr lang="es-CO" sz="4000" b="1" dirty="0" smtClean="0"/>
              <a:t>CONCLUSIONES Y RECOMENDACIONES</a:t>
            </a:r>
            <a:endParaRPr lang="es-CO" sz="4000" b="1" dirty="0"/>
          </a:p>
        </p:txBody>
      </p:sp>
      <p:sp>
        <p:nvSpPr>
          <p:cNvPr id="3" name="2 Rectángulo"/>
          <p:cNvSpPr/>
          <p:nvPr/>
        </p:nvSpPr>
        <p:spPr>
          <a:xfrm>
            <a:off x="539552" y="1484784"/>
            <a:ext cx="7920880" cy="5632311"/>
          </a:xfrm>
          <a:prstGeom prst="rect">
            <a:avLst/>
          </a:prstGeom>
        </p:spPr>
        <p:txBody>
          <a:bodyPr wrap="square">
            <a:spAutoFit/>
          </a:bodyPr>
          <a:lstStyle/>
          <a:p>
            <a:pPr marL="285750" lvl="0" indent="-285750">
              <a:lnSpc>
                <a:spcPct val="150000"/>
              </a:lnSpc>
              <a:buFont typeface="Arial" pitchFamily="34" charset="0"/>
              <a:buChar char="•"/>
            </a:pPr>
            <a:r>
              <a:rPr lang="es-CO" sz="1600" dirty="0"/>
              <a:t>Los cuentos psicomotores no sólo permiten fortalecer la motricidad sino también la empatía, la comunicación e interacción social</a:t>
            </a:r>
          </a:p>
          <a:p>
            <a:pPr marL="285750" lvl="0" indent="-285750">
              <a:lnSpc>
                <a:spcPct val="150000"/>
              </a:lnSpc>
              <a:buFont typeface="Arial" pitchFamily="34" charset="0"/>
              <a:buChar char="•"/>
            </a:pPr>
            <a:r>
              <a:rPr lang="es-CO" sz="1600" dirty="0"/>
              <a:t>Cautivar la atención de los niños mediante los diferentes materiales didácticos realizados durante el proceso de lectura como lo son títeres, rompecabezas, etc. Permite despertar la imaginación, la comprensión y la participación</a:t>
            </a:r>
          </a:p>
          <a:p>
            <a:pPr marL="285750" lvl="0" indent="-285750">
              <a:lnSpc>
                <a:spcPct val="150000"/>
              </a:lnSpc>
              <a:buFont typeface="Arial" pitchFamily="34" charset="0"/>
              <a:buChar char="•"/>
            </a:pPr>
            <a:r>
              <a:rPr lang="es-CO" sz="1600" dirty="0"/>
              <a:t>Empezar a leer desde temprana edad no solo garantiza que sean mejores lectores a futuro, sino que también enriquece el vocabulario, permite que se manifiesten mejor las emociones, sean más expresivos y creativos</a:t>
            </a:r>
            <a:r>
              <a:rPr lang="es-CO" sz="1600" dirty="0" smtClean="0"/>
              <a:t>.</a:t>
            </a:r>
          </a:p>
          <a:p>
            <a:pPr marL="285750" lvl="0" indent="-285750">
              <a:lnSpc>
                <a:spcPct val="150000"/>
              </a:lnSpc>
              <a:buFont typeface="Arial" pitchFamily="34" charset="0"/>
              <a:buChar char="•"/>
            </a:pPr>
            <a:r>
              <a:rPr lang="es-CO" sz="1600" dirty="0"/>
              <a:t>Es importante fomentar la literatura con cuentos llamativos, momentos y espacios que, de gusto de los niños para lograr enamorar desde el inicio, donde la lectura sea una actividad de disfrute y de interés por parte de todos.</a:t>
            </a:r>
          </a:p>
          <a:p>
            <a:pPr marL="285750" lvl="0" indent="-285750">
              <a:lnSpc>
                <a:spcPct val="150000"/>
              </a:lnSpc>
              <a:buFont typeface="Arial" pitchFamily="34" charset="0"/>
              <a:buChar char="•"/>
            </a:pPr>
            <a:r>
              <a:rPr lang="es-CO" sz="1600" dirty="0"/>
              <a:t>Los juegos en la lectura logran que los niños se involucren y puedan manifestar sus emociones, esto permite identificar de manera sencilla las debilidades o fortalezas que puedan existir.</a:t>
            </a:r>
          </a:p>
          <a:p>
            <a:pPr marL="285750" lvl="0" indent="-285750">
              <a:lnSpc>
                <a:spcPct val="150000"/>
              </a:lnSpc>
              <a:buFont typeface="Arial" pitchFamily="34" charset="0"/>
              <a:buChar char="•"/>
            </a:pPr>
            <a:endParaRPr lang="es-CO" sz="1600" dirty="0"/>
          </a:p>
        </p:txBody>
      </p:sp>
    </p:spTree>
    <p:extLst>
      <p:ext uri="{BB962C8B-B14F-4D97-AF65-F5344CB8AC3E}">
        <p14:creationId xmlns:p14="http://schemas.microsoft.com/office/powerpoint/2010/main" val="18563988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92696"/>
            <a:ext cx="8229600" cy="1143000"/>
          </a:xfrm>
        </p:spPr>
        <p:txBody>
          <a:bodyPr/>
          <a:lstStyle/>
          <a:p>
            <a:r>
              <a:rPr lang="es-CO" b="1" dirty="0" smtClean="0"/>
              <a:t>REFERENCIAS BIBLIOGRÁFICAS.</a:t>
            </a:r>
            <a:endParaRPr lang="es-CO" b="1" dirty="0"/>
          </a:p>
        </p:txBody>
      </p:sp>
      <p:sp>
        <p:nvSpPr>
          <p:cNvPr id="4" name="3 Rectángulo"/>
          <p:cNvSpPr/>
          <p:nvPr/>
        </p:nvSpPr>
        <p:spPr>
          <a:xfrm>
            <a:off x="323528" y="1772816"/>
            <a:ext cx="8280920" cy="4616648"/>
          </a:xfrm>
          <a:prstGeom prst="rect">
            <a:avLst/>
          </a:prstGeom>
        </p:spPr>
        <p:txBody>
          <a:bodyPr wrap="square">
            <a:spAutoFit/>
          </a:bodyPr>
          <a:lstStyle/>
          <a:p>
            <a:pPr>
              <a:lnSpc>
                <a:spcPct val="150000"/>
              </a:lnSpc>
            </a:pPr>
            <a:r>
              <a:rPr lang="es-CO" sz="1400" dirty="0"/>
              <a:t>Acosta L. &amp;  Escobar J. (2015). Educación Inclusiva en las Instituciones Educativas de </a:t>
            </a:r>
            <a:r>
              <a:rPr lang="es-CO" sz="1400" dirty="0" err="1"/>
              <a:t>Caicedonia</a:t>
            </a:r>
            <a:r>
              <a:rPr lang="es-CO" sz="1400" dirty="0"/>
              <a:t> Valle Del Cauca. </a:t>
            </a:r>
            <a:r>
              <a:rPr lang="es-CO" sz="1400" i="1" dirty="0"/>
              <a:t>Revista de trabajo social e intervención social</a:t>
            </a:r>
            <a:r>
              <a:rPr lang="es-CO" sz="1400" dirty="0"/>
              <a:t>, (25) 113-140 Recuperado de http://</a:t>
            </a:r>
            <a:r>
              <a:rPr lang="es-CO" sz="1400" dirty="0" smtClean="0"/>
              <a:t>revistaprospectiva.univalle.edu.co/index.php/prospectiva/article/view/5967</a:t>
            </a:r>
            <a:endParaRPr lang="es-CO" sz="1400" dirty="0"/>
          </a:p>
          <a:p>
            <a:pPr>
              <a:lnSpc>
                <a:spcPct val="150000"/>
              </a:lnSpc>
            </a:pPr>
            <a:r>
              <a:rPr lang="es-CO" sz="1400" dirty="0"/>
              <a:t>Asociación mundial de educadores infantiles. (2012) </a:t>
            </a:r>
            <a:r>
              <a:rPr lang="es-CO" sz="1400" i="1" dirty="0"/>
              <a:t>La educación de la primera infancia reto del siglo XXI</a:t>
            </a:r>
            <a:r>
              <a:rPr lang="es-CO" sz="1400" dirty="0"/>
              <a:t>. (2° ed., p.263). México. Editorial Trilla, S.A de C.V.</a:t>
            </a:r>
          </a:p>
          <a:p>
            <a:pPr>
              <a:lnSpc>
                <a:spcPct val="150000"/>
              </a:lnSpc>
            </a:pPr>
            <a:r>
              <a:rPr lang="es-CO" sz="1400" dirty="0"/>
              <a:t>Bradley B. Infancia y paraíso. Teorías del desarrollo e ideas previas sobre la infancia. En: </a:t>
            </a:r>
            <a:r>
              <a:rPr lang="es-CO" sz="1400" dirty="0" err="1"/>
              <a:t>Cyberinfancia</a:t>
            </a:r>
            <a:r>
              <a:rPr lang="es-CO" sz="1400" dirty="0"/>
              <a:t>. </a:t>
            </a:r>
            <a:r>
              <a:rPr lang="es-CO" sz="1400" i="1" dirty="0"/>
              <a:t>Revista virtual de educación inicial</a:t>
            </a:r>
            <a:r>
              <a:rPr lang="es-CO" sz="1400" dirty="0"/>
              <a:t>. Recuperado de</a:t>
            </a:r>
          </a:p>
          <a:p>
            <a:pPr>
              <a:lnSpc>
                <a:spcPct val="150000"/>
              </a:lnSpc>
            </a:pPr>
            <a:r>
              <a:rPr lang="es-CO" sz="1400" dirty="0"/>
              <a:t>Beltrán A. Parra F. (2015). </a:t>
            </a:r>
            <a:r>
              <a:rPr lang="es-CO" sz="1400" i="1" dirty="0"/>
              <a:t>Literatura Infantil: Medio estratégico para el fortalecimiento, la consolidación de valores, crecimiento personal y convivencia en los estudiantes </a:t>
            </a:r>
            <a:r>
              <a:rPr lang="es-CO" sz="1400" dirty="0"/>
              <a:t>(Tesis de Maestría). Recuperado de http://</a:t>
            </a:r>
            <a:r>
              <a:rPr lang="es-CO" sz="1400" dirty="0" smtClean="0"/>
              <a:t>repository.udistrital.edu.co/bitstream/11349/2095/1/BeltranBarretoAnaCecilia2015.pdf</a:t>
            </a:r>
            <a:endParaRPr lang="es-CO" sz="1400" dirty="0"/>
          </a:p>
          <a:p>
            <a:pPr>
              <a:lnSpc>
                <a:spcPct val="150000"/>
              </a:lnSpc>
            </a:pPr>
            <a:r>
              <a:rPr lang="es-CO" sz="1400" dirty="0" err="1"/>
              <a:t>Buj</a:t>
            </a:r>
            <a:r>
              <a:rPr lang="es-CO" sz="1400" dirty="0"/>
              <a:t> M. (2013). </a:t>
            </a:r>
            <a:r>
              <a:rPr lang="es-CO" sz="1400" i="1" dirty="0"/>
              <a:t>La práctica educativa en la primera infancia: 0-6.</a:t>
            </a:r>
            <a:r>
              <a:rPr lang="es-CO" sz="1400" dirty="0"/>
              <a:t> Bogotá. </a:t>
            </a:r>
            <a:r>
              <a:rPr lang="es-CO" sz="1400" dirty="0" err="1"/>
              <a:t>Horsori</a:t>
            </a:r>
            <a:r>
              <a:rPr lang="es-CO" sz="1400" dirty="0"/>
              <a:t> Editorial, S.L.</a:t>
            </a:r>
          </a:p>
          <a:p>
            <a:pPr>
              <a:lnSpc>
                <a:spcPct val="150000"/>
              </a:lnSpc>
            </a:pPr>
            <a:r>
              <a:rPr lang="es-CO" sz="1400" dirty="0"/>
              <a:t>Colomer T. (2005). El desenlace de los cuentos como ejemplo de las funciones de la literatura infantil y juvenil. </a:t>
            </a:r>
            <a:r>
              <a:rPr lang="es-CO" sz="1400" i="1" dirty="0"/>
              <a:t>Revista de educación</a:t>
            </a:r>
            <a:r>
              <a:rPr lang="es-CO" sz="1400" dirty="0"/>
              <a:t>, pp. 203-2016 recuperado de http://www.revistaeducacion.educacion.es/re2005/re2005_16.pdf</a:t>
            </a:r>
          </a:p>
        </p:txBody>
      </p:sp>
    </p:spTree>
    <p:extLst>
      <p:ext uri="{BB962C8B-B14F-4D97-AF65-F5344CB8AC3E}">
        <p14:creationId xmlns:p14="http://schemas.microsoft.com/office/powerpoint/2010/main" val="18597562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Resultado de imagen para GRACI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4100" name="Picture 4" descr="Resultado de imagen para GRACI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595448"/>
            <a:ext cx="7891969" cy="5262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6038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2775" y="884637"/>
            <a:ext cx="8229600" cy="1143000"/>
          </a:xfrm>
        </p:spPr>
        <p:txBody>
          <a:bodyPr>
            <a:normAutofit fontScale="90000"/>
          </a:bodyPr>
          <a:lstStyle/>
          <a:p>
            <a:r>
              <a:rPr lang="es-CO" dirty="0" smtClean="0"/>
              <a:t/>
            </a:r>
            <a:br>
              <a:rPr lang="es-CO" dirty="0" smtClean="0"/>
            </a:br>
            <a:r>
              <a:rPr lang="es-CO" sz="4900" b="1" dirty="0" smtClean="0"/>
              <a:t>TEMA.</a:t>
            </a:r>
            <a:endParaRPr lang="es-CO" sz="4900" b="1" dirty="0"/>
          </a:p>
        </p:txBody>
      </p:sp>
      <p:sp>
        <p:nvSpPr>
          <p:cNvPr id="4" name="AutoShape 2" descr="Resultado de imagen para ensayo argumentativo animad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5" name="AutoShape 4" descr="Resultado de imagen para ensayo argumentativo animad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3" name="CuadroTexto 2"/>
          <p:cNvSpPr txBox="1"/>
          <p:nvPr/>
        </p:nvSpPr>
        <p:spPr>
          <a:xfrm>
            <a:off x="1331640" y="2636912"/>
            <a:ext cx="6840760" cy="2308324"/>
          </a:xfrm>
          <a:prstGeom prst="rect">
            <a:avLst/>
          </a:prstGeom>
          <a:noFill/>
        </p:spPr>
        <p:txBody>
          <a:bodyPr wrap="square" rtlCol="0">
            <a:spAutoFit/>
          </a:bodyPr>
          <a:lstStyle/>
          <a:p>
            <a:pPr algn="ctr">
              <a:lnSpc>
                <a:spcPct val="150000"/>
              </a:lnSpc>
            </a:pPr>
            <a:r>
              <a:rPr lang="es-CO" sz="2400" dirty="0"/>
              <a:t>LITERATURA INFANTIL RUTA </a:t>
            </a:r>
            <a:r>
              <a:rPr lang="es-CO" sz="2400" dirty="0" smtClean="0"/>
              <a:t>PARA LOS </a:t>
            </a:r>
            <a:r>
              <a:rPr lang="es-CO" sz="2400" dirty="0"/>
              <a:t>PROCESOS DE </a:t>
            </a:r>
            <a:r>
              <a:rPr lang="es-CO" sz="2400" dirty="0" smtClean="0"/>
              <a:t>APRENDIZAJE EN EL NIVEL DE PREESCOLAR </a:t>
            </a:r>
            <a:r>
              <a:rPr lang="es-CO" sz="2400" dirty="0" smtClean="0"/>
              <a:t>DE</a:t>
            </a:r>
            <a:r>
              <a:rPr lang="es-CO" sz="2400" dirty="0" smtClean="0"/>
              <a:t> </a:t>
            </a:r>
            <a:r>
              <a:rPr lang="es-CO" sz="2400" dirty="0"/>
              <a:t>LA INSTITUCIÓN EDUCATIVA JOSÉ IGNACIO OSPINA DE </a:t>
            </a:r>
            <a:r>
              <a:rPr lang="es-CO" sz="2400" dirty="0" smtClean="0"/>
              <a:t>GUACARÍ-GUABITAS.</a:t>
            </a:r>
            <a:endParaRPr lang="es-ES" sz="2400" dirty="0">
              <a:solidFill>
                <a:srgbClr val="002060"/>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685341"/>
            <a:ext cx="8229600" cy="1143000"/>
          </a:xfrm>
        </p:spPr>
        <p:txBody>
          <a:bodyPr/>
          <a:lstStyle/>
          <a:p>
            <a:r>
              <a:rPr lang="es-CO" b="1" dirty="0" smtClean="0"/>
              <a:t>PLANTEAMIENTO DEL PROBLEMA.</a:t>
            </a:r>
            <a:endParaRPr lang="es-CO" b="1" dirty="0"/>
          </a:p>
        </p:txBody>
      </p:sp>
      <p:pic>
        <p:nvPicPr>
          <p:cNvPr id="2050" name="Picture 2" descr="Resultado de imagen para problem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5229199"/>
            <a:ext cx="3163551" cy="148291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3 Diagrama"/>
          <p:cNvGraphicFramePr/>
          <p:nvPr>
            <p:extLst>
              <p:ext uri="{D42A27DB-BD31-4B8C-83A1-F6EECF244321}">
                <p14:modId xmlns:p14="http://schemas.microsoft.com/office/powerpoint/2010/main" val="796901125"/>
              </p:ext>
            </p:extLst>
          </p:nvPr>
        </p:nvGraphicFramePr>
        <p:xfrm>
          <a:off x="323528" y="1412776"/>
          <a:ext cx="8352928" cy="4981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990465" y="1700808"/>
            <a:ext cx="4032448" cy="2554545"/>
          </a:xfrm>
          <a:prstGeom prst="rect">
            <a:avLst/>
          </a:prstGeom>
          <a:solidFill>
            <a:schemeClr val="accent5">
              <a:lumMod val="20000"/>
              <a:lumOff val="80000"/>
            </a:schemeClr>
          </a:solidFill>
        </p:spPr>
        <p:txBody>
          <a:bodyPr wrap="square" rtlCol="0">
            <a:spAutoFit/>
          </a:bodyPr>
          <a:lstStyle/>
          <a:p>
            <a:pPr algn="ctr"/>
            <a:r>
              <a:rPr lang="es-CO" sz="1600" b="1" dirty="0"/>
              <a:t> </a:t>
            </a:r>
            <a:r>
              <a:rPr lang="es-CO" sz="1600" dirty="0"/>
              <a:t>La literatura promueve el desarrollo de habilidades, destrezas y superación de dificultades de aprendizaje, trayendo beneficios </a:t>
            </a:r>
            <a:r>
              <a:rPr lang="es-CO" sz="1600" dirty="0" smtClean="0"/>
              <a:t> no solo </a:t>
            </a:r>
            <a:r>
              <a:rPr lang="es-CO" sz="1600" dirty="0"/>
              <a:t>en la adquisición de nuevos </a:t>
            </a:r>
            <a:r>
              <a:rPr lang="es-CO" sz="1600" dirty="0" smtClean="0"/>
              <a:t>conocimientos, sino también en el desarrollo psicomotor y del lenguaje , así como </a:t>
            </a:r>
            <a:r>
              <a:rPr lang="es-CO" sz="1600" dirty="0"/>
              <a:t>de la escritura, vocabulario, comunicación, expresividad</a:t>
            </a:r>
            <a:r>
              <a:rPr lang="es-CO" sz="1600" dirty="0" smtClean="0"/>
              <a:t>, creatividad que puede lograrse  de manera dinámica .</a:t>
            </a:r>
          </a:p>
          <a:p>
            <a:pPr algn="ctr"/>
            <a:endParaRPr lang="es-CO" sz="1600" b="1" dirty="0"/>
          </a:p>
        </p:txBody>
      </p:sp>
    </p:spTree>
    <p:extLst>
      <p:ext uri="{BB962C8B-B14F-4D97-AF65-F5344CB8AC3E}">
        <p14:creationId xmlns:p14="http://schemas.microsoft.com/office/powerpoint/2010/main" val="37454958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1974" y="1376772"/>
            <a:ext cx="2664296" cy="4752528"/>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s-CL" u="sng" dirty="0" smtClean="0">
              <a:solidFill>
                <a:schemeClr val="tx1"/>
              </a:solidFill>
              <a:latin typeface="Comic Sans MS" pitchFamily="66" charset="0"/>
            </a:endParaRPr>
          </a:p>
          <a:p>
            <a:pPr algn="ctr"/>
            <a:endParaRPr lang="es-CL" u="sng" dirty="0">
              <a:solidFill>
                <a:schemeClr val="tx1"/>
              </a:solidFill>
              <a:latin typeface="Comic Sans MS" pitchFamily="66" charset="0"/>
            </a:endParaRPr>
          </a:p>
          <a:p>
            <a:pPr algn="ctr"/>
            <a:endParaRPr lang="es-CL" sz="2100" b="1" dirty="0" smtClean="0">
              <a:solidFill>
                <a:schemeClr val="tx1"/>
              </a:solidFill>
            </a:endParaRPr>
          </a:p>
          <a:p>
            <a:pPr algn="ctr"/>
            <a:endParaRPr lang="es-CL" sz="2200" b="1" dirty="0" smtClean="0">
              <a:solidFill>
                <a:schemeClr val="tx1"/>
              </a:solidFill>
            </a:endParaRPr>
          </a:p>
          <a:p>
            <a:pPr algn="ctr"/>
            <a:endParaRPr lang="es-CL" sz="2200" b="1" dirty="0">
              <a:solidFill>
                <a:schemeClr val="tx1"/>
              </a:solidFill>
            </a:endParaRPr>
          </a:p>
          <a:p>
            <a:pPr algn="ctr"/>
            <a:endParaRPr lang="es-CL" sz="2200" b="1" dirty="0" smtClean="0">
              <a:solidFill>
                <a:schemeClr val="tx1"/>
              </a:solidFill>
            </a:endParaRPr>
          </a:p>
          <a:p>
            <a:pPr algn="ctr"/>
            <a:r>
              <a:rPr lang="es-CL" sz="2400" b="1" dirty="0" smtClean="0">
                <a:solidFill>
                  <a:schemeClr val="tx1"/>
                </a:solidFill>
              </a:rPr>
              <a:t>OBJETIVO GENERAL</a:t>
            </a:r>
          </a:p>
          <a:p>
            <a:pPr algn="ctr"/>
            <a:endParaRPr lang="es-CL" sz="2200" b="1" dirty="0" smtClean="0">
              <a:solidFill>
                <a:schemeClr val="tx1"/>
              </a:solidFill>
            </a:endParaRPr>
          </a:p>
          <a:p>
            <a:pPr lvl="0" algn="ctr"/>
            <a:r>
              <a:rPr lang="es-CO" sz="2200" dirty="0">
                <a:solidFill>
                  <a:schemeClr val="tx1"/>
                </a:solidFill>
              </a:rPr>
              <a:t>Implementar la literatura infantil para el fortalecimiento de los aprendizajes en el nivel preescolar de la Institución Educativa José Ignacio Ospina, </a:t>
            </a:r>
            <a:r>
              <a:rPr lang="es-CO" sz="2200" dirty="0" err="1" smtClean="0">
                <a:solidFill>
                  <a:schemeClr val="tx1"/>
                </a:solidFill>
              </a:rPr>
              <a:t>Guacari</a:t>
            </a:r>
            <a:r>
              <a:rPr lang="es-CO" sz="2200" dirty="0" smtClean="0">
                <a:solidFill>
                  <a:schemeClr val="tx1"/>
                </a:solidFill>
              </a:rPr>
              <a:t> - </a:t>
            </a:r>
            <a:r>
              <a:rPr lang="es-CO" sz="2200" dirty="0" err="1" smtClean="0">
                <a:solidFill>
                  <a:schemeClr val="tx1"/>
                </a:solidFill>
              </a:rPr>
              <a:t>Guabitas</a:t>
            </a:r>
            <a:r>
              <a:rPr lang="es-CO" sz="2200" dirty="0" smtClean="0">
                <a:solidFill>
                  <a:schemeClr val="tx1"/>
                </a:solidFill>
              </a:rPr>
              <a:t>.</a:t>
            </a:r>
            <a:endParaRPr lang="es-CO" sz="2200" dirty="0">
              <a:solidFill>
                <a:schemeClr val="tx1"/>
              </a:solidFill>
            </a:endParaRPr>
          </a:p>
          <a:p>
            <a:pPr algn="ctr"/>
            <a:endParaRPr lang="es-CL" u="sng" dirty="0" smtClean="0">
              <a:solidFill>
                <a:schemeClr val="tx1"/>
              </a:solidFill>
              <a:latin typeface="Comic Sans MS" pitchFamily="66" charset="0"/>
            </a:endParaRPr>
          </a:p>
          <a:p>
            <a:pPr algn="ctr"/>
            <a:endParaRPr lang="es-CL" u="sng" dirty="0" smtClean="0">
              <a:solidFill>
                <a:schemeClr val="tx1"/>
              </a:solidFill>
              <a:latin typeface="Comic Sans MS" pitchFamily="66" charset="0"/>
            </a:endParaRPr>
          </a:p>
          <a:p>
            <a:pPr algn="ctr"/>
            <a:endParaRPr lang="es-CL" u="sng" dirty="0" smtClean="0">
              <a:solidFill>
                <a:schemeClr val="tx1"/>
              </a:solidFill>
              <a:latin typeface="Comic Sans MS" pitchFamily="66" charset="0"/>
            </a:endParaRPr>
          </a:p>
          <a:p>
            <a:pPr algn="ctr"/>
            <a:endParaRPr lang="es-CL" u="sng" dirty="0" smtClean="0">
              <a:solidFill>
                <a:schemeClr val="tx1"/>
              </a:solidFill>
              <a:latin typeface="Comic Sans MS" pitchFamily="66" charset="0"/>
            </a:endParaRPr>
          </a:p>
          <a:p>
            <a:pPr algn="ctr"/>
            <a:endParaRPr lang="es-CL" u="sng" dirty="0" smtClean="0">
              <a:solidFill>
                <a:schemeClr val="tx1"/>
              </a:solidFill>
              <a:latin typeface="Comic Sans MS" pitchFamily="66" charset="0"/>
            </a:endParaRPr>
          </a:p>
          <a:p>
            <a:r>
              <a:rPr lang="es-ES" dirty="0" smtClean="0"/>
              <a:t> </a:t>
            </a:r>
            <a:endParaRPr lang="es-CO" dirty="0" smtClean="0"/>
          </a:p>
          <a:p>
            <a:pPr algn="ctr"/>
            <a:endParaRPr lang="es-CL" u="sng" dirty="0" smtClean="0">
              <a:solidFill>
                <a:schemeClr val="tx1"/>
              </a:solidFill>
              <a:latin typeface="Comic Sans MS" pitchFamily="66" charset="0"/>
            </a:endParaRPr>
          </a:p>
          <a:p>
            <a:pPr algn="ctr"/>
            <a:endParaRPr lang="es-CL" u="sng" dirty="0" smtClean="0">
              <a:solidFill>
                <a:schemeClr val="tx1"/>
              </a:solidFill>
              <a:latin typeface="Comic Sans MS" pitchFamily="66" charset="0"/>
            </a:endParaRPr>
          </a:p>
        </p:txBody>
      </p:sp>
      <p:sp>
        <p:nvSpPr>
          <p:cNvPr id="5" name="4 Rectángulo"/>
          <p:cNvSpPr/>
          <p:nvPr/>
        </p:nvSpPr>
        <p:spPr>
          <a:xfrm>
            <a:off x="2990682" y="1404306"/>
            <a:ext cx="5829790" cy="656542"/>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CL" sz="2800" b="1" dirty="0" smtClean="0">
                <a:solidFill>
                  <a:schemeClr val="tx1"/>
                </a:solidFill>
                <a:latin typeface="+mj-lt"/>
              </a:rPr>
              <a:t>OBJETIVOS ESPECIFICOS.</a:t>
            </a:r>
            <a:endParaRPr lang="es-CL" sz="2800" b="1" dirty="0">
              <a:latin typeface="+mj-lt"/>
            </a:endParaRPr>
          </a:p>
        </p:txBody>
      </p:sp>
      <p:sp>
        <p:nvSpPr>
          <p:cNvPr id="6" name="5 Rectángulo"/>
          <p:cNvSpPr/>
          <p:nvPr/>
        </p:nvSpPr>
        <p:spPr>
          <a:xfrm>
            <a:off x="2986270" y="2060848"/>
            <a:ext cx="5834202" cy="1431690"/>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just"/>
            <a:r>
              <a:rPr lang="es-CO" sz="2200" dirty="0">
                <a:solidFill>
                  <a:schemeClr val="tx1"/>
                </a:solidFill>
              </a:rPr>
              <a:t>Identificar las concepciones sobre la literatura infantil en los docentes y las problemáticas de lenguaje, comunicación verbal que se presentan en el preescolar. </a:t>
            </a:r>
          </a:p>
        </p:txBody>
      </p:sp>
      <p:sp>
        <p:nvSpPr>
          <p:cNvPr id="7" name="6 Rectángulo"/>
          <p:cNvSpPr/>
          <p:nvPr/>
        </p:nvSpPr>
        <p:spPr>
          <a:xfrm>
            <a:off x="2987824" y="3492538"/>
            <a:ext cx="5832648" cy="1296144"/>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lvl="0"/>
            <a:r>
              <a:rPr lang="es-CO" sz="2200" dirty="0" smtClean="0">
                <a:solidFill>
                  <a:schemeClr val="tx1"/>
                </a:solidFill>
              </a:rPr>
              <a:t>Utiliza</a:t>
            </a:r>
            <a:r>
              <a:rPr lang="es-CO" sz="2200" dirty="0" smtClean="0">
                <a:solidFill>
                  <a:schemeClr val="tx1"/>
                </a:solidFill>
              </a:rPr>
              <a:t>r </a:t>
            </a:r>
            <a:r>
              <a:rPr lang="es-CO" sz="2200" dirty="0">
                <a:solidFill>
                  <a:schemeClr val="tx1"/>
                </a:solidFill>
              </a:rPr>
              <a:t>algunas estrategias pedagógicas literarias para el fortalecimiento de las habilidades comunicativas de los niños y niñas.</a:t>
            </a:r>
          </a:p>
        </p:txBody>
      </p:sp>
      <p:sp>
        <p:nvSpPr>
          <p:cNvPr id="8" name="7 Rectángulo"/>
          <p:cNvSpPr/>
          <p:nvPr/>
        </p:nvSpPr>
        <p:spPr>
          <a:xfrm>
            <a:off x="2986270" y="4788682"/>
            <a:ext cx="5834202" cy="1341813"/>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lvl="0"/>
            <a:r>
              <a:rPr lang="es-CO" sz="2200" dirty="0">
                <a:solidFill>
                  <a:schemeClr val="tx1"/>
                </a:solidFill>
              </a:rPr>
              <a:t>Organizar actividades lúdicas </a:t>
            </a:r>
            <a:r>
              <a:rPr lang="es-CO" sz="2200" dirty="0" smtClean="0">
                <a:solidFill>
                  <a:schemeClr val="tx1"/>
                </a:solidFill>
              </a:rPr>
              <a:t>literarias para </a:t>
            </a:r>
            <a:r>
              <a:rPr lang="es-CO" sz="2200" dirty="0">
                <a:solidFill>
                  <a:schemeClr val="tx1"/>
                </a:solidFill>
              </a:rPr>
              <a:t>el hogar de los niños y niñas del preescolar.</a:t>
            </a:r>
          </a:p>
        </p:txBody>
      </p:sp>
    </p:spTree>
    <p:extLst>
      <p:ext uri="{BB962C8B-B14F-4D97-AF65-F5344CB8AC3E}">
        <p14:creationId xmlns:p14="http://schemas.microsoft.com/office/powerpoint/2010/main" val="704897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475656" y="1196752"/>
            <a:ext cx="6408712" cy="78296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b="1" dirty="0" smtClean="0"/>
              <a:t>MARCO TEÓRICO.</a:t>
            </a:r>
            <a:endParaRPr lang="es-CO" b="1" dirty="0"/>
          </a:p>
        </p:txBody>
      </p:sp>
      <p:graphicFrame>
        <p:nvGraphicFramePr>
          <p:cNvPr id="8" name="7 Diagrama"/>
          <p:cNvGraphicFramePr/>
          <p:nvPr>
            <p:extLst>
              <p:ext uri="{D42A27DB-BD31-4B8C-83A1-F6EECF244321}">
                <p14:modId xmlns:p14="http://schemas.microsoft.com/office/powerpoint/2010/main" val="2235030867"/>
              </p:ext>
            </p:extLst>
          </p:nvPr>
        </p:nvGraphicFramePr>
        <p:xfrm>
          <a:off x="518864" y="1628800"/>
          <a:ext cx="7869560" cy="4984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01636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2195736" y="908720"/>
            <a:ext cx="4968552" cy="9224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b="1" dirty="0" smtClean="0"/>
              <a:t>MARCO LEGAL. </a:t>
            </a:r>
            <a:endParaRPr lang="es-CO" b="1" dirty="0"/>
          </a:p>
        </p:txBody>
      </p:sp>
      <p:sp>
        <p:nvSpPr>
          <p:cNvPr id="3" name="2 CuadroTexto"/>
          <p:cNvSpPr txBox="1"/>
          <p:nvPr/>
        </p:nvSpPr>
        <p:spPr>
          <a:xfrm>
            <a:off x="1835696" y="2708920"/>
            <a:ext cx="5688632" cy="1015663"/>
          </a:xfrm>
          <a:prstGeom prst="rect">
            <a:avLst/>
          </a:prstGeom>
          <a:noFill/>
        </p:spPr>
        <p:txBody>
          <a:bodyPr wrap="square" rtlCol="0">
            <a:spAutoFit/>
          </a:bodyPr>
          <a:lstStyle/>
          <a:p>
            <a:pPr marL="285750" indent="-285750">
              <a:buFont typeface="Wingdings" pitchFamily="2" charset="2"/>
              <a:buChar char="ü"/>
            </a:pPr>
            <a:endParaRPr lang="es-CO" sz="2000" dirty="0"/>
          </a:p>
          <a:p>
            <a:endParaRPr lang="es-CO" sz="2000" dirty="0"/>
          </a:p>
          <a:p>
            <a:endParaRPr lang="es-CO" sz="2000" dirty="0"/>
          </a:p>
        </p:txBody>
      </p:sp>
      <p:graphicFrame>
        <p:nvGraphicFramePr>
          <p:cNvPr id="5" name="4 Diagrama"/>
          <p:cNvGraphicFramePr/>
          <p:nvPr>
            <p:extLst>
              <p:ext uri="{D42A27DB-BD31-4B8C-83A1-F6EECF244321}">
                <p14:modId xmlns:p14="http://schemas.microsoft.com/office/powerpoint/2010/main" val="150253775"/>
              </p:ext>
            </p:extLst>
          </p:nvPr>
        </p:nvGraphicFramePr>
        <p:xfrm>
          <a:off x="518864" y="1628800"/>
          <a:ext cx="7869560" cy="4984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54325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27784" y="1124744"/>
            <a:ext cx="4355976" cy="720080"/>
          </a:xfrm>
        </p:spPr>
        <p:txBody>
          <a:bodyPr>
            <a:normAutofit fontScale="90000"/>
          </a:bodyPr>
          <a:lstStyle/>
          <a:p>
            <a:r>
              <a:rPr lang="es-CO" b="1" dirty="0" smtClean="0"/>
              <a:t>METODOLOGÍA.</a:t>
            </a:r>
            <a:endParaRPr lang="es-CO" b="1" dirty="0"/>
          </a:p>
        </p:txBody>
      </p:sp>
      <p:graphicFrame>
        <p:nvGraphicFramePr>
          <p:cNvPr id="3" name="Diagrama 2"/>
          <p:cNvGraphicFramePr/>
          <p:nvPr>
            <p:extLst>
              <p:ext uri="{D42A27DB-BD31-4B8C-83A1-F6EECF244321}">
                <p14:modId xmlns:p14="http://schemas.microsoft.com/office/powerpoint/2010/main" val="216225878"/>
              </p:ext>
            </p:extLst>
          </p:nvPr>
        </p:nvGraphicFramePr>
        <p:xfrm>
          <a:off x="1187624" y="2060848"/>
          <a:ext cx="6840760" cy="435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77072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99792" y="836712"/>
            <a:ext cx="3888432" cy="998984"/>
          </a:xfrm>
        </p:spPr>
        <p:txBody>
          <a:bodyPr>
            <a:normAutofit fontScale="90000"/>
          </a:bodyPr>
          <a:lstStyle/>
          <a:p>
            <a:r>
              <a:rPr lang="es-CO" b="1" dirty="0" smtClean="0"/>
              <a:t>INSTRUMENTOS.</a:t>
            </a:r>
            <a:endParaRPr lang="es-CO" b="1" dirty="0"/>
          </a:p>
        </p:txBody>
      </p:sp>
      <p:sp>
        <p:nvSpPr>
          <p:cNvPr id="4" name="AutoShape 2" descr="blob:https://web.whatsapp.com/3ab8e211-7ade-4882-afa5-3d48636ec81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5" name="AutoShape 4" descr="blob:https://web.whatsapp.com/3ab8e211-7ade-4882-afa5-3d48636ec81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6" name="AutoShape 6" descr="blob:https://web.whatsapp.com/3ab8e211-7ade-4882-afa5-3d48636ec81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2937039810"/>
              </p:ext>
            </p:extLst>
          </p:nvPr>
        </p:nvGraphicFramePr>
        <p:xfrm>
          <a:off x="307975" y="2060848"/>
          <a:ext cx="8368481"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15438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3693033824"/>
              </p:ext>
            </p:extLst>
          </p:nvPr>
        </p:nvGraphicFramePr>
        <p:xfrm>
          <a:off x="467543" y="908720"/>
          <a:ext cx="8424936" cy="5766740"/>
        </p:xfrm>
        <a:graphic>
          <a:graphicData uri="http://schemas.openxmlformats.org/drawingml/2006/table">
            <a:tbl>
              <a:tblPr firstRow="1" bandRow="1">
                <a:tableStyleId>{5C22544A-7EE6-4342-B048-85BDC9FD1C3A}</a:tableStyleId>
              </a:tblPr>
              <a:tblGrid>
                <a:gridCol w="2808312">
                  <a:extLst>
                    <a:ext uri="{9D8B030D-6E8A-4147-A177-3AD203B41FA5}">
                      <a16:colId xmlns:a16="http://schemas.microsoft.com/office/drawing/2014/main" xmlns="" val="458605645"/>
                    </a:ext>
                  </a:extLst>
                </a:gridCol>
                <a:gridCol w="2808312">
                  <a:extLst>
                    <a:ext uri="{9D8B030D-6E8A-4147-A177-3AD203B41FA5}">
                      <a16:colId xmlns:a16="http://schemas.microsoft.com/office/drawing/2014/main" xmlns="" val="1349581753"/>
                    </a:ext>
                  </a:extLst>
                </a:gridCol>
                <a:gridCol w="2808312">
                  <a:extLst>
                    <a:ext uri="{9D8B030D-6E8A-4147-A177-3AD203B41FA5}">
                      <a16:colId xmlns:a16="http://schemas.microsoft.com/office/drawing/2014/main" xmlns="" val="3298316579"/>
                    </a:ext>
                  </a:extLst>
                </a:gridCol>
              </a:tblGrid>
              <a:tr h="329179">
                <a:tc>
                  <a:txBody>
                    <a:bodyPr/>
                    <a:lstStyle/>
                    <a:p>
                      <a:endParaRPr lang="es-CO" sz="1600" dirty="0"/>
                    </a:p>
                  </a:txBody>
                  <a:tcPr/>
                </a:tc>
                <a:tc>
                  <a:txBody>
                    <a:bodyPr/>
                    <a:lstStyle/>
                    <a:p>
                      <a:endParaRPr lang="es-CO" sz="1600" dirty="0"/>
                    </a:p>
                  </a:txBody>
                  <a:tcPr/>
                </a:tc>
                <a:tc>
                  <a:txBody>
                    <a:bodyPr/>
                    <a:lstStyle/>
                    <a:p>
                      <a:endParaRPr lang="es-CO" sz="1600"/>
                    </a:p>
                  </a:txBody>
                  <a:tcPr/>
                </a:tc>
                <a:extLst>
                  <a:ext uri="{0D108BD9-81ED-4DB2-BD59-A6C34878D82A}">
                    <a16:rowId xmlns:a16="http://schemas.microsoft.com/office/drawing/2014/main" xmlns="" val="2691185385"/>
                  </a:ext>
                </a:extLst>
              </a:tr>
              <a:tr h="2057371">
                <a:tc>
                  <a:txBody>
                    <a:bodyPr/>
                    <a:lstStyle/>
                    <a:p>
                      <a:pPr marL="285750" indent="-285750">
                        <a:buFont typeface="Wingdings" panose="05000000000000000000" pitchFamily="2" charset="2"/>
                        <a:buChar char="v"/>
                      </a:pPr>
                      <a:r>
                        <a:rPr lang="es-CO" sz="1600" dirty="0" smtClean="0"/>
                        <a:t>Identificar las concepciones sobre la literatura infantil en los docentes y las problemáticas de lenguaje, comunicación verbal que se presentan en el preescolar. </a:t>
                      </a:r>
                    </a:p>
                  </a:txBody>
                  <a:tcPr/>
                </a:tc>
                <a:tc>
                  <a:txBody>
                    <a:bodyPr/>
                    <a:lstStyle/>
                    <a:p>
                      <a:pPr algn="ctr"/>
                      <a:r>
                        <a:rPr lang="es-CO" sz="1600" dirty="0" smtClean="0"/>
                        <a:t>Entrevista</a:t>
                      </a:r>
                      <a:r>
                        <a:rPr lang="es-CO" sz="1600" baseline="0" dirty="0" smtClean="0"/>
                        <a:t> individual</a:t>
                      </a:r>
                      <a:endParaRPr lang="es-CO" sz="1600" dirty="0" smtClean="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600" dirty="0" smtClean="0"/>
                        <a:t>Utilizan poco la literatura como herramienta pedagógica.</a:t>
                      </a:r>
                      <a:endParaRPr lang="es-ES" sz="1600" dirty="0" smtClean="0"/>
                    </a:p>
                    <a:p>
                      <a:endParaRPr lang="es-CO" sz="1600" dirty="0"/>
                    </a:p>
                  </a:txBody>
                  <a:tcPr/>
                </a:tc>
                <a:extLst>
                  <a:ext uri="{0D108BD9-81ED-4DB2-BD59-A6C34878D82A}">
                    <a16:rowId xmlns:a16="http://schemas.microsoft.com/office/drawing/2014/main" xmlns="" val="2515587511"/>
                  </a:ext>
                </a:extLst>
              </a:tr>
              <a:tr h="2057371">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s-CO" sz="1600" dirty="0" smtClean="0"/>
                        <a:t>Utilizar</a:t>
                      </a:r>
                      <a:r>
                        <a:rPr lang="es-CO" sz="1600" baseline="0" dirty="0" smtClean="0"/>
                        <a:t> </a:t>
                      </a:r>
                      <a:r>
                        <a:rPr lang="es-CO" sz="1600" dirty="0" smtClean="0"/>
                        <a:t> </a:t>
                      </a:r>
                      <a:r>
                        <a:rPr lang="es-CO" sz="1600" dirty="0" smtClean="0"/>
                        <a:t>algunas estrategias pedagógicas literarias para el fortalecimiento de las habilidades comunicativas de los niños y niñas.</a:t>
                      </a:r>
                    </a:p>
                    <a:p>
                      <a:pPr marL="285750" indent="-285750">
                        <a:buFont typeface="Wingdings" panose="05000000000000000000" pitchFamily="2" charset="2"/>
                        <a:buChar char="v"/>
                      </a:pPr>
                      <a:endParaRPr lang="es-CO" sz="1600" dirty="0"/>
                    </a:p>
                  </a:txBody>
                  <a:tcPr/>
                </a:tc>
                <a:tc>
                  <a:txBody>
                    <a:bodyPr/>
                    <a:lstStyle/>
                    <a:p>
                      <a:pPr algn="ctr"/>
                      <a:r>
                        <a:rPr lang="es-CO" sz="1600" dirty="0" smtClean="0"/>
                        <a:t>Implementación</a:t>
                      </a:r>
                      <a:r>
                        <a:rPr lang="es-CO" sz="1600" baseline="0" dirty="0" smtClean="0"/>
                        <a:t> de cuentos infantiles</a:t>
                      </a:r>
                      <a:endParaRPr lang="es-CO" sz="1600" dirty="0" smtClean="0"/>
                    </a:p>
                  </a:txBody>
                  <a:tcPr/>
                </a:tc>
                <a:tc>
                  <a:txBody>
                    <a:bodyPr/>
                    <a:lstStyle/>
                    <a:p>
                      <a:pPr marL="285750" indent="-285750">
                        <a:buFont typeface="Arial" panose="020B0604020202020204" pitchFamily="34" charset="0"/>
                        <a:buChar char="•"/>
                      </a:pPr>
                      <a:r>
                        <a:rPr lang="es-CO" sz="1600" dirty="0" smtClean="0"/>
                        <a:t>Vocabulario</a:t>
                      </a:r>
                    </a:p>
                    <a:p>
                      <a:pPr marL="285750" indent="-285750">
                        <a:buFont typeface="Arial" panose="020B0604020202020204" pitchFamily="34" charset="0"/>
                        <a:buChar char="•"/>
                      </a:pPr>
                      <a:endParaRPr lang="es-CO" sz="1600" dirty="0" smtClean="0"/>
                    </a:p>
                    <a:p>
                      <a:pPr marL="285750" indent="-285750">
                        <a:buFont typeface="Arial" panose="020B0604020202020204" pitchFamily="34" charset="0"/>
                        <a:buChar char="•"/>
                      </a:pPr>
                      <a:r>
                        <a:rPr lang="es-CO" sz="1600" dirty="0" smtClean="0"/>
                        <a:t>Comunicación verbal y no verbal</a:t>
                      </a:r>
                    </a:p>
                  </a:txBody>
                  <a:tcPr/>
                </a:tc>
                <a:extLst>
                  <a:ext uri="{0D108BD9-81ED-4DB2-BD59-A6C34878D82A}">
                    <a16:rowId xmlns:a16="http://schemas.microsoft.com/office/drawing/2014/main" xmlns="" val="4014641974"/>
                  </a:ext>
                </a:extLst>
              </a:tr>
              <a:tr h="1316718">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s-CO" sz="1600" dirty="0" smtClean="0"/>
                        <a:t>Organizar  actividades lúdicas literarias para </a:t>
                      </a:r>
                      <a:r>
                        <a:rPr lang="es-CO" sz="1600" dirty="0" smtClean="0"/>
                        <a:t>el </a:t>
                      </a:r>
                      <a:r>
                        <a:rPr lang="es-CO" sz="1600" dirty="0" smtClean="0"/>
                        <a:t>hogar de los niños y niñas del preescolar.</a:t>
                      </a:r>
                    </a:p>
                    <a:p>
                      <a:pPr marL="285750" indent="-285750">
                        <a:buFont typeface="Wingdings" panose="05000000000000000000" pitchFamily="2" charset="2"/>
                        <a:buChar char="v"/>
                      </a:pPr>
                      <a:endParaRPr lang="es-CO" sz="1600" dirty="0"/>
                    </a:p>
                  </a:txBody>
                  <a:tcPr/>
                </a:tc>
                <a:tc>
                  <a:txBody>
                    <a:bodyPr/>
                    <a:lstStyle/>
                    <a:p>
                      <a:pPr algn="ctr"/>
                      <a:r>
                        <a:rPr lang="es-CO" sz="1600" dirty="0" smtClean="0"/>
                        <a:t>Folleto informativo y mini cuentos</a:t>
                      </a:r>
                      <a:endParaRPr lang="es-CO" sz="1600" dirty="0"/>
                    </a:p>
                  </a:txBody>
                  <a:tcPr/>
                </a:tc>
                <a:tc>
                  <a:txBody>
                    <a:bodyPr/>
                    <a:lstStyle/>
                    <a:p>
                      <a:pPr marL="285750" lvl="0" indent="-285750">
                        <a:buFont typeface="Arial" panose="020B0604020202020204" pitchFamily="34" charset="0"/>
                        <a:buChar char="•"/>
                      </a:pPr>
                      <a:r>
                        <a:rPr lang="es-CO" sz="1600" dirty="0" smtClean="0">
                          <a:solidFill>
                            <a:schemeClr val="tx1"/>
                          </a:solidFill>
                        </a:rPr>
                        <a:t>Importancia</a:t>
                      </a:r>
                      <a:r>
                        <a:rPr lang="es-CO" sz="1600" baseline="0" dirty="0" smtClean="0">
                          <a:solidFill>
                            <a:schemeClr val="tx1"/>
                          </a:solidFill>
                        </a:rPr>
                        <a:t> de hábitos de lectura en el hogar.</a:t>
                      </a:r>
                      <a:endParaRPr lang="es-CO" sz="1600" dirty="0" smtClean="0">
                        <a:solidFill>
                          <a:schemeClr val="tx1"/>
                        </a:solidFill>
                      </a:endParaRPr>
                    </a:p>
                    <a:p>
                      <a:pPr lvl="0"/>
                      <a:endParaRPr lang="es-CO" sz="1600" dirty="0" smtClean="0">
                        <a:solidFill>
                          <a:schemeClr val="tx1"/>
                        </a:solidFill>
                      </a:endParaRPr>
                    </a:p>
                    <a:p>
                      <a:endParaRPr lang="es-CO" sz="1600" dirty="0"/>
                    </a:p>
                  </a:txBody>
                  <a:tcPr/>
                </a:tc>
                <a:extLst>
                  <a:ext uri="{0D108BD9-81ED-4DB2-BD59-A6C34878D82A}">
                    <a16:rowId xmlns:a16="http://schemas.microsoft.com/office/drawing/2014/main" xmlns="" val="2155578895"/>
                  </a:ext>
                </a:extLst>
              </a:tr>
            </a:tbl>
          </a:graphicData>
        </a:graphic>
      </p:graphicFrame>
      <p:sp>
        <p:nvSpPr>
          <p:cNvPr id="5" name="Título 1"/>
          <p:cNvSpPr txBox="1">
            <a:spLocks/>
          </p:cNvSpPr>
          <p:nvPr/>
        </p:nvSpPr>
        <p:spPr>
          <a:xfrm>
            <a:off x="2771800" y="-27384"/>
            <a:ext cx="6573416" cy="78296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smtClean="0">
                <a:solidFill>
                  <a:schemeClr val="bg1"/>
                </a:solidFill>
              </a:rPr>
              <a:t>RESULTADO Y ANÁLISIS </a:t>
            </a:r>
            <a:endParaRPr lang="es-CO" dirty="0">
              <a:solidFill>
                <a:schemeClr val="bg1"/>
              </a:solidFill>
            </a:endParaRPr>
          </a:p>
        </p:txBody>
      </p:sp>
    </p:spTree>
    <p:extLst>
      <p:ext uri="{BB962C8B-B14F-4D97-AF65-F5344CB8AC3E}">
        <p14:creationId xmlns:p14="http://schemas.microsoft.com/office/powerpoint/2010/main" val="2634372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1152</TotalTime>
  <Words>778</Words>
  <Application>Microsoft Office PowerPoint</Application>
  <PresentationFormat>Presentación en pantalla (4:3)</PresentationFormat>
  <Paragraphs>77</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LA LITERATURA INFANTIL PARA EL FORTALECIMIENTO DE LOS APRENDIZAJES EN EL NIVEL PREESCOLAR DE LA INSTITUCIÓN EDUCATIVA JOSÉ IGNACIO OSPINA DE GUACARI   DANIELA GARCÍA MAZO  SANDRA GONZÁLEZ RIOS  JENNY BRIGITTE TULCÁN JOJOA   LICENCIATURA EN PEDAGOGÍA INFANTIL</vt:lpstr>
      <vt:lpstr> TEMA.</vt:lpstr>
      <vt:lpstr>PLANTEAMIENTO DEL PROBLEMA.</vt:lpstr>
      <vt:lpstr>Presentación de PowerPoint</vt:lpstr>
      <vt:lpstr>Presentación de PowerPoint</vt:lpstr>
      <vt:lpstr>Presentación de PowerPoint</vt:lpstr>
      <vt:lpstr>METODOLOGÍA.</vt:lpstr>
      <vt:lpstr>INSTRUMENTOS.</vt:lpstr>
      <vt:lpstr>Presentación de PowerPoint</vt:lpstr>
      <vt:lpstr>Presentación de PowerPoint</vt:lpstr>
      <vt:lpstr>CONCLUSIONES Y RECOMENDACIONES</vt:lpstr>
      <vt:lpstr>REFERENCIAS BIBLIOGRÁFICAS.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Protj a Family ♥</cp:lastModifiedBy>
  <cp:revision>114</cp:revision>
  <dcterms:created xsi:type="dcterms:W3CDTF">2017-01-23T22:40:33Z</dcterms:created>
  <dcterms:modified xsi:type="dcterms:W3CDTF">2019-06-04T19:30:34Z</dcterms:modified>
</cp:coreProperties>
</file>