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442" r:id="rId3"/>
    <p:sldId id="434" r:id="rId4"/>
    <p:sldId id="452" r:id="rId5"/>
    <p:sldId id="449" r:id="rId6"/>
    <p:sldId id="440" r:id="rId7"/>
    <p:sldId id="437" r:id="rId8"/>
    <p:sldId id="443" r:id="rId9"/>
    <p:sldId id="451" r:id="rId10"/>
    <p:sldId id="448" r:id="rId11"/>
    <p:sldId id="445" r:id="rId1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11B81C-EB13-44C5-9046-65016F896C67}" v="2" dt="2022-08-04T15:21:43.762"/>
  </p1510:revLst>
</p1510:revInfo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gie" userId="6b9f037075ae9b34" providerId="LiveId" clId="{64C20BA2-0B6D-4006-9CAC-9E11A6280552}"/>
    <pc:docChg chg="modSld">
      <pc:chgData name="Angie" userId="6b9f037075ae9b34" providerId="LiveId" clId="{64C20BA2-0B6D-4006-9CAC-9E11A6280552}" dt="2022-08-04T16:13:40.719" v="3" actId="20577"/>
      <pc:docMkLst>
        <pc:docMk/>
      </pc:docMkLst>
      <pc:sldChg chg="modSp mod">
        <pc:chgData name="Angie" userId="6b9f037075ae9b34" providerId="LiveId" clId="{64C20BA2-0B6D-4006-9CAC-9E11A6280552}" dt="2022-08-04T16:13:40.719" v="3" actId="20577"/>
        <pc:sldMkLst>
          <pc:docMk/>
          <pc:sldMk cId="3654559893" sldId="449"/>
        </pc:sldMkLst>
        <pc:spChg chg="mod">
          <ac:chgData name="Angie" userId="6b9f037075ae9b34" providerId="LiveId" clId="{64C20BA2-0B6D-4006-9CAC-9E11A6280552}" dt="2022-08-04T16:13:40.719" v="3" actId="20577"/>
          <ac:spMkLst>
            <pc:docMk/>
            <pc:sldMk cId="3654559893" sldId="449"/>
            <ac:spMk id="3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267DFD-E2C9-42B9-9B76-FA2E93C7ABBA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80CDA84A-1BF9-4A62-AE02-CC555452B2F2}">
      <dgm:prSet phldrT="[Texto]" custT="1"/>
      <dgm:spPr/>
      <dgm:t>
        <a:bodyPr/>
        <a:lstStyle/>
        <a:p>
          <a:r>
            <a:rPr lang="es-CO" sz="1400" dirty="0">
              <a:latin typeface="Century Gothic" panose="020B0502020202020204" pitchFamily="34" charset="0"/>
            </a:rPr>
            <a:t>*Ruido</a:t>
          </a:r>
        </a:p>
        <a:p>
          <a:r>
            <a:rPr lang="es-CO" sz="1400" dirty="0">
              <a:latin typeface="Century Gothic" panose="020B0502020202020204" pitchFamily="34" charset="0"/>
            </a:rPr>
            <a:t>*Iluminación</a:t>
          </a:r>
        </a:p>
        <a:p>
          <a:r>
            <a:rPr lang="es-CO" sz="1400" dirty="0">
              <a:latin typeface="Century Gothic" panose="020B0502020202020204" pitchFamily="34" charset="0"/>
            </a:rPr>
            <a:t>*Vibración</a:t>
          </a:r>
        </a:p>
        <a:p>
          <a:r>
            <a:rPr lang="es-CO" sz="1400" dirty="0">
              <a:latin typeface="Century Gothic" panose="020B0502020202020204" pitchFamily="34" charset="0"/>
            </a:rPr>
            <a:t>*Radiación</a:t>
          </a:r>
        </a:p>
        <a:p>
          <a:r>
            <a:rPr lang="es-CO" sz="1400" dirty="0">
              <a:latin typeface="Century Gothic" panose="020B0502020202020204" pitchFamily="34" charset="0"/>
            </a:rPr>
            <a:t>*Temperaturas</a:t>
          </a:r>
          <a:endParaRPr lang="es-ES" sz="1400" dirty="0">
            <a:latin typeface="Century Gothic" panose="020B0502020202020204" pitchFamily="34" charset="0"/>
          </a:endParaRPr>
        </a:p>
      </dgm:t>
    </dgm:pt>
    <dgm:pt modelId="{560B5407-47B6-4F49-BFD6-A7B6C3FB5410}" type="parTrans" cxnId="{C18621D2-668A-4D87-94F9-0AB8C91AC09F}">
      <dgm:prSet/>
      <dgm:spPr/>
      <dgm:t>
        <a:bodyPr/>
        <a:lstStyle/>
        <a:p>
          <a:endParaRPr lang="es-ES" sz="2800">
            <a:latin typeface="Century Gothic" panose="020B0502020202020204" pitchFamily="34" charset="0"/>
          </a:endParaRPr>
        </a:p>
      </dgm:t>
    </dgm:pt>
    <dgm:pt modelId="{6C690732-0385-4446-B9E9-941940FFA72E}" type="sibTrans" cxnId="{C18621D2-668A-4D87-94F9-0AB8C91AC09F}">
      <dgm:prSet custT="1"/>
      <dgm:spPr/>
      <dgm:t>
        <a:bodyPr/>
        <a:lstStyle/>
        <a:p>
          <a:endParaRPr lang="es-ES" sz="4800">
            <a:latin typeface="Century Gothic" panose="020B0502020202020204" pitchFamily="34" charset="0"/>
          </a:endParaRPr>
        </a:p>
      </dgm:t>
    </dgm:pt>
    <dgm:pt modelId="{5305DB5D-0130-4607-8F11-0DDEF664E457}">
      <dgm:prSet phldrT="[Texto]" custT="1"/>
      <dgm:spPr/>
      <dgm:t>
        <a:bodyPr/>
        <a:lstStyle/>
        <a:p>
          <a:r>
            <a:rPr lang="es-CO" sz="2400" b="1" dirty="0">
              <a:solidFill>
                <a:schemeClr val="tx1"/>
              </a:solidFill>
              <a:latin typeface="Century Gothic" panose="020B0502020202020204" pitchFamily="34" charset="0"/>
            </a:rPr>
            <a:t>FÍSICOS</a:t>
          </a:r>
          <a:endParaRPr lang="es-ES" sz="2800" b="1" dirty="0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4E18A563-DA60-48CC-BC02-877D726FAAC3}" type="parTrans" cxnId="{98A86917-EC1D-42A5-99FD-16D2C0C77B1C}">
      <dgm:prSet/>
      <dgm:spPr/>
      <dgm:t>
        <a:bodyPr/>
        <a:lstStyle/>
        <a:p>
          <a:endParaRPr lang="es-ES" sz="2800">
            <a:latin typeface="Century Gothic" panose="020B0502020202020204" pitchFamily="34" charset="0"/>
          </a:endParaRPr>
        </a:p>
      </dgm:t>
    </dgm:pt>
    <dgm:pt modelId="{EB703DA5-E44A-406C-871F-8D418A90A1C2}" type="sibTrans" cxnId="{98A86917-EC1D-42A5-99FD-16D2C0C77B1C}">
      <dgm:prSet/>
      <dgm:spPr/>
      <dgm:t>
        <a:bodyPr/>
        <a:lstStyle/>
        <a:p>
          <a:endParaRPr lang="es-ES" sz="2800">
            <a:latin typeface="Century Gothic" panose="020B0502020202020204" pitchFamily="34" charset="0"/>
          </a:endParaRPr>
        </a:p>
      </dgm:t>
    </dgm:pt>
    <dgm:pt modelId="{8FADAE7E-9A95-4D19-BC4B-24B3F1F7CF9C}">
      <dgm:prSet phldrT="[Texto]" custT="1"/>
      <dgm:spPr/>
      <dgm:t>
        <a:bodyPr/>
        <a:lstStyle/>
        <a:p>
          <a:r>
            <a:rPr lang="es-CO" sz="1400" dirty="0">
              <a:latin typeface="Century Gothic" panose="020B0502020202020204" pitchFamily="34" charset="0"/>
            </a:rPr>
            <a:t>*Gases y vapores</a:t>
          </a:r>
        </a:p>
        <a:p>
          <a:r>
            <a:rPr lang="es-CO" sz="1400" dirty="0">
              <a:latin typeface="Century Gothic" panose="020B0502020202020204" pitchFamily="34" charset="0"/>
            </a:rPr>
            <a:t>*Polvos orgánicos e inorgánicos.</a:t>
          </a:r>
        </a:p>
        <a:p>
          <a:r>
            <a:rPr lang="es-CO" sz="1400" dirty="0">
              <a:latin typeface="Century Gothic" panose="020B0502020202020204" pitchFamily="34" charset="0"/>
            </a:rPr>
            <a:t>*Material particulado</a:t>
          </a:r>
        </a:p>
        <a:p>
          <a:r>
            <a:rPr lang="es-CO" sz="1400" dirty="0">
              <a:latin typeface="Century Gothic" panose="020B0502020202020204" pitchFamily="34" charset="0"/>
            </a:rPr>
            <a:t>*Humos</a:t>
          </a:r>
          <a:endParaRPr lang="es-ES" sz="1400" dirty="0">
            <a:latin typeface="Century Gothic" panose="020B0502020202020204" pitchFamily="34" charset="0"/>
          </a:endParaRPr>
        </a:p>
      </dgm:t>
    </dgm:pt>
    <dgm:pt modelId="{ABB77D85-E14F-4B8C-80C9-8BDFE2FBEE74}" type="parTrans" cxnId="{140067A5-68FC-4813-9737-84AD02C5ED8C}">
      <dgm:prSet/>
      <dgm:spPr/>
      <dgm:t>
        <a:bodyPr/>
        <a:lstStyle/>
        <a:p>
          <a:endParaRPr lang="es-ES" sz="2800">
            <a:latin typeface="Century Gothic" panose="020B0502020202020204" pitchFamily="34" charset="0"/>
          </a:endParaRPr>
        </a:p>
      </dgm:t>
    </dgm:pt>
    <dgm:pt modelId="{FCF2CDD6-EC77-468C-859C-68A712815924}" type="sibTrans" cxnId="{140067A5-68FC-4813-9737-84AD02C5ED8C}">
      <dgm:prSet custT="1"/>
      <dgm:spPr/>
      <dgm:t>
        <a:bodyPr/>
        <a:lstStyle/>
        <a:p>
          <a:endParaRPr lang="es-ES" sz="4800">
            <a:latin typeface="Century Gothic" panose="020B0502020202020204" pitchFamily="34" charset="0"/>
          </a:endParaRPr>
        </a:p>
      </dgm:t>
    </dgm:pt>
    <dgm:pt modelId="{DFB9F74B-1C4C-49F3-AEF1-55D8915FE6B2}">
      <dgm:prSet phldrT="[Texto]" custT="1"/>
      <dgm:spPr/>
      <dgm:t>
        <a:bodyPr/>
        <a:lstStyle/>
        <a:p>
          <a:r>
            <a:rPr lang="es-CO" sz="2000" b="1" dirty="0">
              <a:solidFill>
                <a:srgbClr val="002060"/>
              </a:solidFill>
              <a:latin typeface="Century Gothic" panose="020B0502020202020204" pitchFamily="34" charset="0"/>
            </a:rPr>
            <a:t>QUÍMICO</a:t>
          </a:r>
          <a:endParaRPr lang="es-ES" sz="2000" b="1" dirty="0">
            <a:solidFill>
              <a:srgbClr val="002060"/>
            </a:solidFill>
            <a:latin typeface="Century Gothic" panose="020B0502020202020204" pitchFamily="34" charset="0"/>
          </a:endParaRPr>
        </a:p>
      </dgm:t>
    </dgm:pt>
    <dgm:pt modelId="{6E6C6D4A-1532-45D1-BA38-320BE1A55ADD}" type="parTrans" cxnId="{B070D6F0-B735-41FC-B403-79A2391BB4C3}">
      <dgm:prSet/>
      <dgm:spPr/>
      <dgm:t>
        <a:bodyPr/>
        <a:lstStyle/>
        <a:p>
          <a:endParaRPr lang="es-ES" sz="2800">
            <a:latin typeface="Century Gothic" panose="020B0502020202020204" pitchFamily="34" charset="0"/>
          </a:endParaRPr>
        </a:p>
      </dgm:t>
    </dgm:pt>
    <dgm:pt modelId="{8AA2BD3A-3801-4670-9E3D-66B6C85850CE}" type="sibTrans" cxnId="{B070D6F0-B735-41FC-B403-79A2391BB4C3}">
      <dgm:prSet/>
      <dgm:spPr/>
      <dgm:t>
        <a:bodyPr/>
        <a:lstStyle/>
        <a:p>
          <a:endParaRPr lang="es-ES" sz="2800">
            <a:latin typeface="Century Gothic" panose="020B0502020202020204" pitchFamily="34" charset="0"/>
          </a:endParaRPr>
        </a:p>
      </dgm:t>
    </dgm:pt>
    <dgm:pt modelId="{2F5BB3C0-1BA2-4D4A-9AE3-0EBDF4E1FB0B}">
      <dgm:prSet phldrT="[Texto]" custT="1"/>
      <dgm:spPr/>
      <dgm:t>
        <a:bodyPr/>
        <a:lstStyle/>
        <a:p>
          <a:r>
            <a:rPr lang="es-CO" sz="1200" dirty="0">
              <a:latin typeface="Century Gothic" panose="020B0502020202020204" pitchFamily="34" charset="0"/>
            </a:rPr>
            <a:t>*Movimientos repetitivos</a:t>
          </a:r>
        </a:p>
        <a:p>
          <a:r>
            <a:rPr lang="es-CO" sz="1200" dirty="0">
              <a:latin typeface="Century Gothic" panose="020B0502020202020204" pitchFamily="34" charset="0"/>
            </a:rPr>
            <a:t>*Posturas prolongadas</a:t>
          </a:r>
        </a:p>
        <a:p>
          <a:r>
            <a:rPr lang="es-CO" sz="1200" dirty="0">
              <a:latin typeface="Century Gothic" panose="020B0502020202020204" pitchFamily="34" charset="0"/>
            </a:rPr>
            <a:t>*Sobreesfuerzos</a:t>
          </a:r>
        </a:p>
        <a:p>
          <a:r>
            <a:rPr lang="es-CO" sz="1200" dirty="0">
              <a:latin typeface="Century Gothic" panose="020B0502020202020204" pitchFamily="34" charset="0"/>
            </a:rPr>
            <a:t>*Manipulación de cargas</a:t>
          </a:r>
          <a:endParaRPr lang="es-ES" sz="1200" dirty="0">
            <a:latin typeface="Century Gothic" panose="020B0502020202020204" pitchFamily="34" charset="0"/>
          </a:endParaRPr>
        </a:p>
      </dgm:t>
    </dgm:pt>
    <dgm:pt modelId="{F1030F49-F604-4F71-8F68-E3926398C36A}" type="parTrans" cxnId="{ACE93170-62F7-47F0-A45E-BF431759E4CF}">
      <dgm:prSet/>
      <dgm:spPr/>
      <dgm:t>
        <a:bodyPr/>
        <a:lstStyle/>
        <a:p>
          <a:endParaRPr lang="es-ES" sz="2800">
            <a:latin typeface="Century Gothic" panose="020B0502020202020204" pitchFamily="34" charset="0"/>
          </a:endParaRPr>
        </a:p>
      </dgm:t>
    </dgm:pt>
    <dgm:pt modelId="{61722846-0C07-4465-B207-3197412D4E09}" type="sibTrans" cxnId="{ACE93170-62F7-47F0-A45E-BF431759E4CF}">
      <dgm:prSet custT="1"/>
      <dgm:spPr/>
      <dgm:t>
        <a:bodyPr/>
        <a:lstStyle/>
        <a:p>
          <a:endParaRPr lang="es-ES" sz="4800">
            <a:latin typeface="Century Gothic" panose="020B0502020202020204" pitchFamily="34" charset="0"/>
          </a:endParaRPr>
        </a:p>
      </dgm:t>
    </dgm:pt>
    <dgm:pt modelId="{F6102279-FF1F-4228-9750-E3BA31F386D1}">
      <dgm:prSet phldrT="[Texto]" custT="1"/>
      <dgm:spPr/>
      <dgm:t>
        <a:bodyPr/>
        <a:lstStyle/>
        <a:p>
          <a:r>
            <a:rPr lang="es-CO" sz="1800" b="1" dirty="0">
              <a:solidFill>
                <a:srgbClr val="002060"/>
              </a:solidFill>
              <a:latin typeface="Century Gothic" panose="020B0502020202020204" pitchFamily="34" charset="0"/>
            </a:rPr>
            <a:t>BIOMECÁNICO</a:t>
          </a:r>
          <a:endParaRPr lang="es-ES" sz="1800" b="1" dirty="0">
            <a:solidFill>
              <a:srgbClr val="002060"/>
            </a:solidFill>
            <a:latin typeface="Century Gothic" panose="020B0502020202020204" pitchFamily="34" charset="0"/>
          </a:endParaRPr>
        </a:p>
      </dgm:t>
    </dgm:pt>
    <dgm:pt modelId="{F61A194C-AB1A-4A42-865B-F8C1437BF04E}" type="parTrans" cxnId="{2B79FEA6-4E68-406F-860B-A73042F9C5E8}">
      <dgm:prSet/>
      <dgm:spPr/>
      <dgm:t>
        <a:bodyPr/>
        <a:lstStyle/>
        <a:p>
          <a:endParaRPr lang="es-ES" sz="2800">
            <a:latin typeface="Century Gothic" panose="020B0502020202020204" pitchFamily="34" charset="0"/>
          </a:endParaRPr>
        </a:p>
      </dgm:t>
    </dgm:pt>
    <dgm:pt modelId="{85FBFA5E-EA93-47B9-9462-34991684A120}" type="sibTrans" cxnId="{2B79FEA6-4E68-406F-860B-A73042F9C5E8}">
      <dgm:prSet/>
      <dgm:spPr/>
      <dgm:t>
        <a:bodyPr/>
        <a:lstStyle/>
        <a:p>
          <a:endParaRPr lang="es-ES" sz="2800">
            <a:latin typeface="Century Gothic" panose="020B0502020202020204" pitchFamily="34" charset="0"/>
          </a:endParaRPr>
        </a:p>
      </dgm:t>
    </dgm:pt>
    <dgm:pt modelId="{A95C07C5-2023-485A-BB53-2653A1686277}" type="pres">
      <dgm:prSet presAssocID="{84267DFD-E2C9-42B9-9B76-FA2E93C7ABBA}" presName="Name0" presStyleCnt="0">
        <dgm:presLayoutVars>
          <dgm:chMax/>
          <dgm:chPref/>
          <dgm:dir/>
          <dgm:animLvl val="lvl"/>
        </dgm:presLayoutVars>
      </dgm:prSet>
      <dgm:spPr/>
    </dgm:pt>
    <dgm:pt modelId="{A7E661BE-D17D-4609-8579-0DB3498E3E14}" type="pres">
      <dgm:prSet presAssocID="{80CDA84A-1BF9-4A62-AE02-CC555452B2F2}" presName="composite" presStyleCnt="0"/>
      <dgm:spPr/>
    </dgm:pt>
    <dgm:pt modelId="{40364D1F-AAC0-4B49-8CCF-21464BB28EAC}" type="pres">
      <dgm:prSet presAssocID="{80CDA84A-1BF9-4A62-AE02-CC555452B2F2}" presName="Parent1" presStyleLbl="node1" presStyleIdx="0" presStyleCnt="6" custScaleX="106099">
        <dgm:presLayoutVars>
          <dgm:chMax val="1"/>
          <dgm:chPref val="1"/>
          <dgm:bulletEnabled val="1"/>
        </dgm:presLayoutVars>
      </dgm:prSet>
      <dgm:spPr/>
    </dgm:pt>
    <dgm:pt modelId="{5FA4BD27-AC8B-4E2E-B8C5-45B5876F487A}" type="pres">
      <dgm:prSet presAssocID="{80CDA84A-1BF9-4A62-AE02-CC555452B2F2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E0BAACB3-DBF8-467D-802A-5E058216E9D2}" type="pres">
      <dgm:prSet presAssocID="{80CDA84A-1BF9-4A62-AE02-CC555452B2F2}" presName="BalanceSpacing" presStyleCnt="0"/>
      <dgm:spPr/>
    </dgm:pt>
    <dgm:pt modelId="{3F25CE3E-A409-4FF8-9F5F-CF91A1CBF0A4}" type="pres">
      <dgm:prSet presAssocID="{80CDA84A-1BF9-4A62-AE02-CC555452B2F2}" presName="BalanceSpacing1" presStyleCnt="0"/>
      <dgm:spPr/>
    </dgm:pt>
    <dgm:pt modelId="{352E4D08-CC9E-475B-B34A-6EAF3CEF8404}" type="pres">
      <dgm:prSet presAssocID="{6C690732-0385-4446-B9E9-941940FFA72E}" presName="Accent1Text" presStyleLbl="node1" presStyleIdx="1" presStyleCnt="6"/>
      <dgm:spPr/>
    </dgm:pt>
    <dgm:pt modelId="{F9D60CE2-7CD8-4A8E-B586-0F00507DEFFB}" type="pres">
      <dgm:prSet presAssocID="{6C690732-0385-4446-B9E9-941940FFA72E}" presName="spaceBetweenRectangles" presStyleCnt="0"/>
      <dgm:spPr/>
    </dgm:pt>
    <dgm:pt modelId="{07D25FF3-8ED0-4138-8C50-8A2755161490}" type="pres">
      <dgm:prSet presAssocID="{8FADAE7E-9A95-4D19-BC4B-24B3F1F7CF9C}" presName="composite" presStyleCnt="0"/>
      <dgm:spPr/>
    </dgm:pt>
    <dgm:pt modelId="{4B27F6FE-FCD0-40F0-ADDC-FA6873BDA8C8}" type="pres">
      <dgm:prSet presAssocID="{8FADAE7E-9A95-4D19-BC4B-24B3F1F7CF9C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074E305C-5E09-49E2-BFBF-C0B39F4E8F68}" type="pres">
      <dgm:prSet presAssocID="{8FADAE7E-9A95-4D19-BC4B-24B3F1F7CF9C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7E488FC9-CB96-4381-B93D-BE929F6A193E}" type="pres">
      <dgm:prSet presAssocID="{8FADAE7E-9A95-4D19-BC4B-24B3F1F7CF9C}" presName="BalanceSpacing" presStyleCnt="0"/>
      <dgm:spPr/>
    </dgm:pt>
    <dgm:pt modelId="{FFADA473-0439-4657-B653-8644FBEF396E}" type="pres">
      <dgm:prSet presAssocID="{8FADAE7E-9A95-4D19-BC4B-24B3F1F7CF9C}" presName="BalanceSpacing1" presStyleCnt="0"/>
      <dgm:spPr/>
    </dgm:pt>
    <dgm:pt modelId="{28FA266F-7C52-482A-80C8-2460C0AE9450}" type="pres">
      <dgm:prSet presAssocID="{FCF2CDD6-EC77-468C-859C-68A712815924}" presName="Accent1Text" presStyleLbl="node1" presStyleIdx="3" presStyleCnt="6"/>
      <dgm:spPr/>
    </dgm:pt>
    <dgm:pt modelId="{4E58562F-39A6-4EC7-AB63-A6DC7DDDBF46}" type="pres">
      <dgm:prSet presAssocID="{FCF2CDD6-EC77-468C-859C-68A712815924}" presName="spaceBetweenRectangles" presStyleCnt="0"/>
      <dgm:spPr/>
    </dgm:pt>
    <dgm:pt modelId="{699EACC6-383F-4D6A-B573-5153F220A6C9}" type="pres">
      <dgm:prSet presAssocID="{2F5BB3C0-1BA2-4D4A-9AE3-0EBDF4E1FB0B}" presName="composite" presStyleCnt="0"/>
      <dgm:spPr/>
    </dgm:pt>
    <dgm:pt modelId="{ECD53F78-9EDB-447C-96FE-87F4699C8461}" type="pres">
      <dgm:prSet presAssocID="{2F5BB3C0-1BA2-4D4A-9AE3-0EBDF4E1FB0B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CE1307BC-9342-4304-9C65-128BB1D96F47}" type="pres">
      <dgm:prSet presAssocID="{2F5BB3C0-1BA2-4D4A-9AE3-0EBDF4E1FB0B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6298A020-7FE5-41D5-B519-1E0ED49FB553}" type="pres">
      <dgm:prSet presAssocID="{2F5BB3C0-1BA2-4D4A-9AE3-0EBDF4E1FB0B}" presName="BalanceSpacing" presStyleCnt="0"/>
      <dgm:spPr/>
    </dgm:pt>
    <dgm:pt modelId="{AB61729F-0E90-4888-ACBB-17FADEBC59D1}" type="pres">
      <dgm:prSet presAssocID="{2F5BB3C0-1BA2-4D4A-9AE3-0EBDF4E1FB0B}" presName="BalanceSpacing1" presStyleCnt="0"/>
      <dgm:spPr/>
    </dgm:pt>
    <dgm:pt modelId="{8EABFADD-45C7-4CC6-A1E0-089714CC9E16}" type="pres">
      <dgm:prSet presAssocID="{61722846-0C07-4465-B207-3197412D4E09}" presName="Accent1Text" presStyleLbl="node1" presStyleIdx="5" presStyleCnt="6"/>
      <dgm:spPr/>
    </dgm:pt>
  </dgm:ptLst>
  <dgm:cxnLst>
    <dgm:cxn modelId="{0700CA05-0247-4D99-A08B-54B5FD5F41CE}" type="presOf" srcId="{2F5BB3C0-1BA2-4D4A-9AE3-0EBDF4E1FB0B}" destId="{ECD53F78-9EDB-447C-96FE-87F4699C8461}" srcOrd="0" destOrd="0" presId="urn:microsoft.com/office/officeart/2008/layout/AlternatingHexagons"/>
    <dgm:cxn modelId="{56C9830F-0D05-4E7E-9E1F-BA20B0BD0B78}" type="presOf" srcId="{6C690732-0385-4446-B9E9-941940FFA72E}" destId="{352E4D08-CC9E-475B-B34A-6EAF3CEF8404}" srcOrd="0" destOrd="0" presId="urn:microsoft.com/office/officeart/2008/layout/AlternatingHexagons"/>
    <dgm:cxn modelId="{8AE59B0F-81E5-4D1A-AF40-6B4934B55C65}" type="presOf" srcId="{FCF2CDD6-EC77-468C-859C-68A712815924}" destId="{28FA266F-7C52-482A-80C8-2460C0AE9450}" srcOrd="0" destOrd="0" presId="urn:microsoft.com/office/officeart/2008/layout/AlternatingHexagons"/>
    <dgm:cxn modelId="{98A86917-EC1D-42A5-99FD-16D2C0C77B1C}" srcId="{80CDA84A-1BF9-4A62-AE02-CC555452B2F2}" destId="{5305DB5D-0130-4607-8F11-0DDEF664E457}" srcOrd="0" destOrd="0" parTransId="{4E18A563-DA60-48CC-BC02-877D726FAAC3}" sibTransId="{EB703DA5-E44A-406C-871F-8D418A90A1C2}"/>
    <dgm:cxn modelId="{9C054033-8D55-4E84-AEEF-A1AA5301AF14}" type="presOf" srcId="{84267DFD-E2C9-42B9-9B76-FA2E93C7ABBA}" destId="{A95C07C5-2023-485A-BB53-2653A1686277}" srcOrd="0" destOrd="0" presId="urn:microsoft.com/office/officeart/2008/layout/AlternatingHexagons"/>
    <dgm:cxn modelId="{50E09D44-2F45-468C-8226-6AEFF1F2D1BE}" type="presOf" srcId="{8FADAE7E-9A95-4D19-BC4B-24B3F1F7CF9C}" destId="{4B27F6FE-FCD0-40F0-ADDC-FA6873BDA8C8}" srcOrd="0" destOrd="0" presId="urn:microsoft.com/office/officeart/2008/layout/AlternatingHexagons"/>
    <dgm:cxn modelId="{ACE93170-62F7-47F0-A45E-BF431759E4CF}" srcId="{84267DFD-E2C9-42B9-9B76-FA2E93C7ABBA}" destId="{2F5BB3C0-1BA2-4D4A-9AE3-0EBDF4E1FB0B}" srcOrd="2" destOrd="0" parTransId="{F1030F49-F604-4F71-8F68-E3926398C36A}" sibTransId="{61722846-0C07-4465-B207-3197412D4E09}"/>
    <dgm:cxn modelId="{69660282-A08E-4BE2-AA21-11D1A96411EA}" type="presOf" srcId="{5305DB5D-0130-4607-8F11-0DDEF664E457}" destId="{5FA4BD27-AC8B-4E2E-B8C5-45B5876F487A}" srcOrd="0" destOrd="0" presId="urn:microsoft.com/office/officeart/2008/layout/AlternatingHexagons"/>
    <dgm:cxn modelId="{99A6BD84-5D8C-478E-ACD2-CD9384213B1B}" type="presOf" srcId="{DFB9F74B-1C4C-49F3-AEF1-55D8915FE6B2}" destId="{074E305C-5E09-49E2-BFBF-C0B39F4E8F68}" srcOrd="0" destOrd="0" presId="urn:microsoft.com/office/officeart/2008/layout/AlternatingHexagons"/>
    <dgm:cxn modelId="{699E7794-122E-48D6-9BA2-BE9B6031DF05}" type="presOf" srcId="{80CDA84A-1BF9-4A62-AE02-CC555452B2F2}" destId="{40364D1F-AAC0-4B49-8CCF-21464BB28EAC}" srcOrd="0" destOrd="0" presId="urn:microsoft.com/office/officeart/2008/layout/AlternatingHexagons"/>
    <dgm:cxn modelId="{140067A5-68FC-4813-9737-84AD02C5ED8C}" srcId="{84267DFD-E2C9-42B9-9B76-FA2E93C7ABBA}" destId="{8FADAE7E-9A95-4D19-BC4B-24B3F1F7CF9C}" srcOrd="1" destOrd="0" parTransId="{ABB77D85-E14F-4B8C-80C9-8BDFE2FBEE74}" sibTransId="{FCF2CDD6-EC77-468C-859C-68A712815924}"/>
    <dgm:cxn modelId="{2B79FEA6-4E68-406F-860B-A73042F9C5E8}" srcId="{2F5BB3C0-1BA2-4D4A-9AE3-0EBDF4E1FB0B}" destId="{F6102279-FF1F-4228-9750-E3BA31F386D1}" srcOrd="0" destOrd="0" parTransId="{F61A194C-AB1A-4A42-865B-F8C1437BF04E}" sibTransId="{85FBFA5E-EA93-47B9-9462-34991684A120}"/>
    <dgm:cxn modelId="{E7188CAF-0AC5-4784-9F7E-78A307D537F1}" type="presOf" srcId="{61722846-0C07-4465-B207-3197412D4E09}" destId="{8EABFADD-45C7-4CC6-A1E0-089714CC9E16}" srcOrd="0" destOrd="0" presId="urn:microsoft.com/office/officeart/2008/layout/AlternatingHexagons"/>
    <dgm:cxn modelId="{C18621D2-668A-4D87-94F9-0AB8C91AC09F}" srcId="{84267DFD-E2C9-42B9-9B76-FA2E93C7ABBA}" destId="{80CDA84A-1BF9-4A62-AE02-CC555452B2F2}" srcOrd="0" destOrd="0" parTransId="{560B5407-47B6-4F49-BFD6-A7B6C3FB5410}" sibTransId="{6C690732-0385-4446-B9E9-941940FFA72E}"/>
    <dgm:cxn modelId="{B070D6F0-B735-41FC-B403-79A2391BB4C3}" srcId="{8FADAE7E-9A95-4D19-BC4B-24B3F1F7CF9C}" destId="{DFB9F74B-1C4C-49F3-AEF1-55D8915FE6B2}" srcOrd="0" destOrd="0" parTransId="{6E6C6D4A-1532-45D1-BA38-320BE1A55ADD}" sibTransId="{8AA2BD3A-3801-4670-9E3D-66B6C85850CE}"/>
    <dgm:cxn modelId="{F98207FD-5304-48A4-9A67-B66BD051AA16}" type="presOf" srcId="{F6102279-FF1F-4228-9750-E3BA31F386D1}" destId="{CE1307BC-9342-4304-9C65-128BB1D96F47}" srcOrd="0" destOrd="0" presId="urn:microsoft.com/office/officeart/2008/layout/AlternatingHexagons"/>
    <dgm:cxn modelId="{4E6B4D58-7108-4C16-9BD7-A6A5697F661B}" type="presParOf" srcId="{A95C07C5-2023-485A-BB53-2653A1686277}" destId="{A7E661BE-D17D-4609-8579-0DB3498E3E14}" srcOrd="0" destOrd="0" presId="urn:microsoft.com/office/officeart/2008/layout/AlternatingHexagons"/>
    <dgm:cxn modelId="{37FECAAD-6908-42D4-AD89-890D38890ED3}" type="presParOf" srcId="{A7E661BE-D17D-4609-8579-0DB3498E3E14}" destId="{40364D1F-AAC0-4B49-8CCF-21464BB28EAC}" srcOrd="0" destOrd="0" presId="urn:microsoft.com/office/officeart/2008/layout/AlternatingHexagons"/>
    <dgm:cxn modelId="{E6E4D669-1B6C-4901-9D7E-332D7212946C}" type="presParOf" srcId="{A7E661BE-D17D-4609-8579-0DB3498E3E14}" destId="{5FA4BD27-AC8B-4E2E-B8C5-45B5876F487A}" srcOrd="1" destOrd="0" presId="urn:microsoft.com/office/officeart/2008/layout/AlternatingHexagons"/>
    <dgm:cxn modelId="{09D8ABB7-891D-4E2A-ACA5-A9293E9A4442}" type="presParOf" srcId="{A7E661BE-D17D-4609-8579-0DB3498E3E14}" destId="{E0BAACB3-DBF8-467D-802A-5E058216E9D2}" srcOrd="2" destOrd="0" presId="urn:microsoft.com/office/officeart/2008/layout/AlternatingHexagons"/>
    <dgm:cxn modelId="{3ECCF373-98F8-4C62-B4F0-3B1C09C98206}" type="presParOf" srcId="{A7E661BE-D17D-4609-8579-0DB3498E3E14}" destId="{3F25CE3E-A409-4FF8-9F5F-CF91A1CBF0A4}" srcOrd="3" destOrd="0" presId="urn:microsoft.com/office/officeart/2008/layout/AlternatingHexagons"/>
    <dgm:cxn modelId="{AC10BFFD-057A-4531-82E2-D0213141286D}" type="presParOf" srcId="{A7E661BE-D17D-4609-8579-0DB3498E3E14}" destId="{352E4D08-CC9E-475B-B34A-6EAF3CEF8404}" srcOrd="4" destOrd="0" presId="urn:microsoft.com/office/officeart/2008/layout/AlternatingHexagons"/>
    <dgm:cxn modelId="{0767C769-9EC8-467A-A83F-0FB684BD23F1}" type="presParOf" srcId="{A95C07C5-2023-485A-BB53-2653A1686277}" destId="{F9D60CE2-7CD8-4A8E-B586-0F00507DEFFB}" srcOrd="1" destOrd="0" presId="urn:microsoft.com/office/officeart/2008/layout/AlternatingHexagons"/>
    <dgm:cxn modelId="{B88D770D-607D-41A5-A797-FDFC9F7CFC83}" type="presParOf" srcId="{A95C07C5-2023-485A-BB53-2653A1686277}" destId="{07D25FF3-8ED0-4138-8C50-8A2755161490}" srcOrd="2" destOrd="0" presId="urn:microsoft.com/office/officeart/2008/layout/AlternatingHexagons"/>
    <dgm:cxn modelId="{4D41AEFF-3479-47B5-9FBC-E66704EA5CA0}" type="presParOf" srcId="{07D25FF3-8ED0-4138-8C50-8A2755161490}" destId="{4B27F6FE-FCD0-40F0-ADDC-FA6873BDA8C8}" srcOrd="0" destOrd="0" presId="urn:microsoft.com/office/officeart/2008/layout/AlternatingHexagons"/>
    <dgm:cxn modelId="{767387F5-7E48-42F5-9FA2-1CE52384A0DA}" type="presParOf" srcId="{07D25FF3-8ED0-4138-8C50-8A2755161490}" destId="{074E305C-5E09-49E2-BFBF-C0B39F4E8F68}" srcOrd="1" destOrd="0" presId="urn:microsoft.com/office/officeart/2008/layout/AlternatingHexagons"/>
    <dgm:cxn modelId="{295A6038-FB8C-49C8-8BD1-81CE9AE3DAC4}" type="presParOf" srcId="{07D25FF3-8ED0-4138-8C50-8A2755161490}" destId="{7E488FC9-CB96-4381-B93D-BE929F6A193E}" srcOrd="2" destOrd="0" presId="urn:microsoft.com/office/officeart/2008/layout/AlternatingHexagons"/>
    <dgm:cxn modelId="{3109918F-FEAB-4F5E-958B-7A4589D2F8BD}" type="presParOf" srcId="{07D25FF3-8ED0-4138-8C50-8A2755161490}" destId="{FFADA473-0439-4657-B653-8644FBEF396E}" srcOrd="3" destOrd="0" presId="urn:microsoft.com/office/officeart/2008/layout/AlternatingHexagons"/>
    <dgm:cxn modelId="{D072D7F6-6BCD-468F-8F39-BAC0DFE845A5}" type="presParOf" srcId="{07D25FF3-8ED0-4138-8C50-8A2755161490}" destId="{28FA266F-7C52-482A-80C8-2460C0AE9450}" srcOrd="4" destOrd="0" presId="urn:microsoft.com/office/officeart/2008/layout/AlternatingHexagons"/>
    <dgm:cxn modelId="{87AA50C3-4E89-47A6-83D8-C97F473CC0CD}" type="presParOf" srcId="{A95C07C5-2023-485A-BB53-2653A1686277}" destId="{4E58562F-39A6-4EC7-AB63-A6DC7DDDBF46}" srcOrd="3" destOrd="0" presId="urn:microsoft.com/office/officeart/2008/layout/AlternatingHexagons"/>
    <dgm:cxn modelId="{D2B1FABD-3064-4857-9499-4B798F62C998}" type="presParOf" srcId="{A95C07C5-2023-485A-BB53-2653A1686277}" destId="{699EACC6-383F-4D6A-B573-5153F220A6C9}" srcOrd="4" destOrd="0" presId="urn:microsoft.com/office/officeart/2008/layout/AlternatingHexagons"/>
    <dgm:cxn modelId="{4FF75725-C874-47DF-9E14-2BDB8F7B2F16}" type="presParOf" srcId="{699EACC6-383F-4D6A-B573-5153F220A6C9}" destId="{ECD53F78-9EDB-447C-96FE-87F4699C8461}" srcOrd="0" destOrd="0" presId="urn:microsoft.com/office/officeart/2008/layout/AlternatingHexagons"/>
    <dgm:cxn modelId="{9B1672F7-144B-438D-976A-DC4EF57C1565}" type="presParOf" srcId="{699EACC6-383F-4D6A-B573-5153F220A6C9}" destId="{CE1307BC-9342-4304-9C65-128BB1D96F47}" srcOrd="1" destOrd="0" presId="urn:microsoft.com/office/officeart/2008/layout/AlternatingHexagons"/>
    <dgm:cxn modelId="{6FBE4A6B-87C1-46E0-A967-0612B6A4ADB0}" type="presParOf" srcId="{699EACC6-383F-4D6A-B573-5153F220A6C9}" destId="{6298A020-7FE5-41D5-B519-1E0ED49FB553}" srcOrd="2" destOrd="0" presId="urn:microsoft.com/office/officeart/2008/layout/AlternatingHexagons"/>
    <dgm:cxn modelId="{3D7CCEAA-4AF6-4347-B1BF-C7613F476B12}" type="presParOf" srcId="{699EACC6-383F-4D6A-B573-5153F220A6C9}" destId="{AB61729F-0E90-4888-ACBB-17FADEBC59D1}" srcOrd="3" destOrd="0" presId="urn:microsoft.com/office/officeart/2008/layout/AlternatingHexagons"/>
    <dgm:cxn modelId="{9CA80F31-5CDE-40DA-8BE6-DBD9BBCCB930}" type="presParOf" srcId="{699EACC6-383F-4D6A-B573-5153F220A6C9}" destId="{8EABFADD-45C7-4CC6-A1E0-089714CC9E16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267DFD-E2C9-42B9-9B76-FA2E93C7ABB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ES"/>
        </a:p>
      </dgm:t>
    </dgm:pt>
    <dgm:pt modelId="{80CDA84A-1BF9-4A62-AE02-CC555452B2F2}">
      <dgm:prSet phldrT="[Texto]" custT="1"/>
      <dgm:spPr/>
      <dgm:t>
        <a:bodyPr/>
        <a:lstStyle/>
        <a:p>
          <a:r>
            <a:rPr lang="es-CO" sz="1300" dirty="0">
              <a:latin typeface="Century Gothic" panose="020B0502020202020204" pitchFamily="34" charset="0"/>
            </a:rPr>
            <a:t>*Energías peligrosas</a:t>
          </a:r>
        </a:p>
        <a:p>
          <a:r>
            <a:rPr lang="es-CO" sz="1300" dirty="0">
              <a:latin typeface="Century Gothic" panose="020B0502020202020204" pitchFamily="34" charset="0"/>
            </a:rPr>
            <a:t>*Trabajo en alturas</a:t>
          </a:r>
        </a:p>
        <a:p>
          <a:r>
            <a:rPr lang="es-CO" sz="1300" dirty="0">
              <a:latin typeface="Century Gothic" panose="020B0502020202020204" pitchFamily="34" charset="0"/>
            </a:rPr>
            <a:t>*Espacios confinados</a:t>
          </a:r>
        </a:p>
        <a:p>
          <a:r>
            <a:rPr lang="es-CO" sz="1300" dirty="0">
              <a:latin typeface="Century Gothic" panose="020B0502020202020204" pitchFamily="34" charset="0"/>
            </a:rPr>
            <a:t>*Izaje de cargas</a:t>
          </a:r>
        </a:p>
        <a:p>
          <a:endParaRPr lang="es-ES" sz="1300" dirty="0">
            <a:latin typeface="Century Gothic" panose="020B0502020202020204" pitchFamily="34" charset="0"/>
          </a:endParaRPr>
        </a:p>
      </dgm:t>
    </dgm:pt>
    <dgm:pt modelId="{560B5407-47B6-4F49-BFD6-A7B6C3FB5410}" type="parTrans" cxnId="{C18621D2-668A-4D87-94F9-0AB8C91AC09F}">
      <dgm:prSet/>
      <dgm:spPr/>
      <dgm:t>
        <a:bodyPr/>
        <a:lstStyle/>
        <a:p>
          <a:endParaRPr lang="es-ES">
            <a:latin typeface="Century Gothic" panose="020B0502020202020204" pitchFamily="34" charset="0"/>
          </a:endParaRPr>
        </a:p>
      </dgm:t>
    </dgm:pt>
    <dgm:pt modelId="{6C690732-0385-4446-B9E9-941940FFA72E}" type="sibTrans" cxnId="{C18621D2-668A-4D87-94F9-0AB8C91AC09F}">
      <dgm:prSet/>
      <dgm:spPr/>
      <dgm:t>
        <a:bodyPr/>
        <a:lstStyle/>
        <a:p>
          <a:endParaRPr lang="es-ES">
            <a:latin typeface="Century Gothic" panose="020B0502020202020204" pitchFamily="34" charset="0"/>
          </a:endParaRPr>
        </a:p>
      </dgm:t>
    </dgm:pt>
    <dgm:pt modelId="{5305DB5D-0130-4607-8F11-0DDEF664E457}">
      <dgm:prSet phldrT="[Texto]" custT="1"/>
      <dgm:spPr/>
      <dgm:t>
        <a:bodyPr/>
        <a:lstStyle/>
        <a:p>
          <a:r>
            <a:rPr lang="es-CO" sz="2000" b="1" dirty="0">
              <a:latin typeface="Century Gothic" panose="020B0502020202020204" pitchFamily="34" charset="0"/>
            </a:rPr>
            <a:t>MECÁNICO</a:t>
          </a:r>
          <a:endParaRPr lang="es-ES" sz="1100" b="1" dirty="0">
            <a:latin typeface="Century Gothic" panose="020B0502020202020204" pitchFamily="34" charset="0"/>
          </a:endParaRPr>
        </a:p>
      </dgm:t>
    </dgm:pt>
    <dgm:pt modelId="{4E18A563-DA60-48CC-BC02-877D726FAAC3}" type="parTrans" cxnId="{98A86917-EC1D-42A5-99FD-16D2C0C77B1C}">
      <dgm:prSet/>
      <dgm:spPr/>
      <dgm:t>
        <a:bodyPr/>
        <a:lstStyle/>
        <a:p>
          <a:endParaRPr lang="es-ES">
            <a:latin typeface="Century Gothic" panose="020B0502020202020204" pitchFamily="34" charset="0"/>
          </a:endParaRPr>
        </a:p>
      </dgm:t>
    </dgm:pt>
    <dgm:pt modelId="{EB703DA5-E44A-406C-871F-8D418A90A1C2}" type="sibTrans" cxnId="{98A86917-EC1D-42A5-99FD-16D2C0C77B1C}">
      <dgm:prSet/>
      <dgm:spPr/>
      <dgm:t>
        <a:bodyPr/>
        <a:lstStyle/>
        <a:p>
          <a:endParaRPr lang="es-ES">
            <a:latin typeface="Century Gothic" panose="020B0502020202020204" pitchFamily="34" charset="0"/>
          </a:endParaRPr>
        </a:p>
      </dgm:t>
    </dgm:pt>
    <dgm:pt modelId="{8FADAE7E-9A95-4D19-BC4B-24B3F1F7CF9C}">
      <dgm:prSet phldrT="[Texto]" custT="1"/>
      <dgm:spPr/>
      <dgm:t>
        <a:bodyPr/>
        <a:lstStyle/>
        <a:p>
          <a:r>
            <a:rPr lang="es-CO" sz="1400" dirty="0">
              <a:latin typeface="Century Gothic" panose="020B0502020202020204" pitchFamily="34" charset="0"/>
            </a:rPr>
            <a:t>*Jornada laboral</a:t>
          </a:r>
        </a:p>
        <a:p>
          <a:r>
            <a:rPr lang="es-CO" sz="1400" dirty="0">
              <a:latin typeface="Century Gothic" panose="020B0502020202020204" pitchFamily="34" charset="0"/>
            </a:rPr>
            <a:t>*Clima laboral</a:t>
          </a:r>
        </a:p>
        <a:p>
          <a:r>
            <a:rPr lang="es-CO" sz="1400" dirty="0">
              <a:latin typeface="Century Gothic" panose="020B0502020202020204" pitchFamily="34" charset="0"/>
            </a:rPr>
            <a:t>*Carga laboral</a:t>
          </a:r>
        </a:p>
        <a:p>
          <a:r>
            <a:rPr lang="es-CO" sz="1400" dirty="0">
              <a:latin typeface="Century Gothic" panose="020B0502020202020204" pitchFamily="34" charset="0"/>
            </a:rPr>
            <a:t>*Condiciones de la labor</a:t>
          </a:r>
          <a:endParaRPr lang="es-ES" sz="1400" dirty="0">
            <a:latin typeface="Century Gothic" panose="020B0502020202020204" pitchFamily="34" charset="0"/>
          </a:endParaRPr>
        </a:p>
      </dgm:t>
    </dgm:pt>
    <dgm:pt modelId="{ABB77D85-E14F-4B8C-80C9-8BDFE2FBEE74}" type="parTrans" cxnId="{140067A5-68FC-4813-9737-84AD02C5ED8C}">
      <dgm:prSet/>
      <dgm:spPr/>
      <dgm:t>
        <a:bodyPr/>
        <a:lstStyle/>
        <a:p>
          <a:endParaRPr lang="es-ES">
            <a:latin typeface="Century Gothic" panose="020B0502020202020204" pitchFamily="34" charset="0"/>
          </a:endParaRPr>
        </a:p>
      </dgm:t>
    </dgm:pt>
    <dgm:pt modelId="{FCF2CDD6-EC77-468C-859C-68A712815924}" type="sibTrans" cxnId="{140067A5-68FC-4813-9737-84AD02C5ED8C}">
      <dgm:prSet/>
      <dgm:spPr/>
      <dgm:t>
        <a:bodyPr/>
        <a:lstStyle/>
        <a:p>
          <a:endParaRPr lang="es-ES">
            <a:latin typeface="Century Gothic" panose="020B0502020202020204" pitchFamily="34" charset="0"/>
          </a:endParaRPr>
        </a:p>
      </dgm:t>
    </dgm:pt>
    <dgm:pt modelId="{DFB9F74B-1C4C-49F3-AEF1-55D8915FE6B2}">
      <dgm:prSet phldrT="[Texto]" custT="1"/>
      <dgm:spPr/>
      <dgm:t>
        <a:bodyPr/>
        <a:lstStyle/>
        <a:p>
          <a:r>
            <a:rPr lang="es-CO" sz="2000" b="1">
              <a:latin typeface="Century Gothic" panose="020B0502020202020204" pitchFamily="34" charset="0"/>
            </a:rPr>
            <a:t>PSICOSOCIAL</a:t>
          </a:r>
          <a:endParaRPr lang="es-ES" sz="1100" b="1" dirty="0">
            <a:latin typeface="Century Gothic" panose="020B0502020202020204" pitchFamily="34" charset="0"/>
          </a:endParaRPr>
        </a:p>
      </dgm:t>
    </dgm:pt>
    <dgm:pt modelId="{6E6C6D4A-1532-45D1-BA38-320BE1A55ADD}" type="parTrans" cxnId="{B070D6F0-B735-41FC-B403-79A2391BB4C3}">
      <dgm:prSet/>
      <dgm:spPr/>
      <dgm:t>
        <a:bodyPr/>
        <a:lstStyle/>
        <a:p>
          <a:endParaRPr lang="es-ES">
            <a:latin typeface="Century Gothic" panose="020B0502020202020204" pitchFamily="34" charset="0"/>
          </a:endParaRPr>
        </a:p>
      </dgm:t>
    </dgm:pt>
    <dgm:pt modelId="{8AA2BD3A-3801-4670-9E3D-66B6C85850CE}" type="sibTrans" cxnId="{B070D6F0-B735-41FC-B403-79A2391BB4C3}">
      <dgm:prSet/>
      <dgm:spPr/>
      <dgm:t>
        <a:bodyPr/>
        <a:lstStyle/>
        <a:p>
          <a:endParaRPr lang="es-ES">
            <a:latin typeface="Century Gothic" panose="020B0502020202020204" pitchFamily="34" charset="0"/>
          </a:endParaRPr>
        </a:p>
      </dgm:t>
    </dgm:pt>
    <dgm:pt modelId="{2F5BB3C0-1BA2-4D4A-9AE3-0EBDF4E1FB0B}">
      <dgm:prSet phldrT="[Texto]" custT="1"/>
      <dgm:spPr/>
      <dgm:t>
        <a:bodyPr/>
        <a:lstStyle/>
        <a:p>
          <a:r>
            <a:rPr lang="es-CO" sz="1400">
              <a:latin typeface="Century Gothic" panose="020B0502020202020204" pitchFamily="34" charset="0"/>
            </a:rPr>
            <a:t>*Ruta de proximidad</a:t>
          </a:r>
        </a:p>
        <a:p>
          <a:r>
            <a:rPr lang="es-CO" sz="1400">
              <a:latin typeface="Century Gothic" panose="020B0502020202020204" pitchFamily="34" charset="0"/>
            </a:rPr>
            <a:t>*Circulación de montacargas</a:t>
          </a:r>
        </a:p>
        <a:p>
          <a:r>
            <a:rPr lang="es-CO" sz="1400">
              <a:latin typeface="Century Gothic" panose="020B0502020202020204" pitchFamily="34" charset="0"/>
            </a:rPr>
            <a:t>*Flota de vehículos de carga pesada</a:t>
          </a:r>
          <a:endParaRPr lang="es-ES" sz="1400" dirty="0">
            <a:latin typeface="Century Gothic" panose="020B0502020202020204" pitchFamily="34" charset="0"/>
          </a:endParaRPr>
        </a:p>
      </dgm:t>
    </dgm:pt>
    <dgm:pt modelId="{F1030F49-F604-4F71-8F68-E3926398C36A}" type="parTrans" cxnId="{ACE93170-62F7-47F0-A45E-BF431759E4CF}">
      <dgm:prSet/>
      <dgm:spPr/>
      <dgm:t>
        <a:bodyPr/>
        <a:lstStyle/>
        <a:p>
          <a:endParaRPr lang="es-ES">
            <a:latin typeface="Century Gothic" panose="020B0502020202020204" pitchFamily="34" charset="0"/>
          </a:endParaRPr>
        </a:p>
      </dgm:t>
    </dgm:pt>
    <dgm:pt modelId="{61722846-0C07-4465-B207-3197412D4E09}" type="sibTrans" cxnId="{ACE93170-62F7-47F0-A45E-BF431759E4CF}">
      <dgm:prSet/>
      <dgm:spPr/>
      <dgm:t>
        <a:bodyPr/>
        <a:lstStyle/>
        <a:p>
          <a:endParaRPr lang="es-ES">
            <a:latin typeface="Century Gothic" panose="020B0502020202020204" pitchFamily="34" charset="0"/>
          </a:endParaRPr>
        </a:p>
      </dgm:t>
    </dgm:pt>
    <dgm:pt modelId="{F6102279-FF1F-4228-9750-E3BA31F386D1}">
      <dgm:prSet phldrT="[Texto]" custT="1"/>
      <dgm:spPr/>
      <dgm:t>
        <a:bodyPr/>
        <a:lstStyle/>
        <a:p>
          <a:r>
            <a:rPr lang="es-CO" sz="2000" b="1">
              <a:latin typeface="Century Gothic" panose="020B0502020202020204" pitchFamily="34" charset="0"/>
            </a:rPr>
            <a:t>VIAL</a:t>
          </a:r>
          <a:endParaRPr lang="es-ES" sz="1100" b="1" dirty="0">
            <a:latin typeface="Century Gothic" panose="020B0502020202020204" pitchFamily="34" charset="0"/>
          </a:endParaRPr>
        </a:p>
      </dgm:t>
    </dgm:pt>
    <dgm:pt modelId="{F61A194C-AB1A-4A42-865B-F8C1437BF04E}" type="parTrans" cxnId="{2B79FEA6-4E68-406F-860B-A73042F9C5E8}">
      <dgm:prSet/>
      <dgm:spPr/>
      <dgm:t>
        <a:bodyPr/>
        <a:lstStyle/>
        <a:p>
          <a:endParaRPr lang="es-ES">
            <a:latin typeface="Century Gothic" panose="020B0502020202020204" pitchFamily="34" charset="0"/>
          </a:endParaRPr>
        </a:p>
      </dgm:t>
    </dgm:pt>
    <dgm:pt modelId="{85FBFA5E-EA93-47B9-9462-34991684A120}" type="sibTrans" cxnId="{2B79FEA6-4E68-406F-860B-A73042F9C5E8}">
      <dgm:prSet/>
      <dgm:spPr/>
      <dgm:t>
        <a:bodyPr/>
        <a:lstStyle/>
        <a:p>
          <a:endParaRPr lang="es-ES">
            <a:latin typeface="Century Gothic" panose="020B0502020202020204" pitchFamily="34" charset="0"/>
          </a:endParaRPr>
        </a:p>
      </dgm:t>
    </dgm:pt>
    <dgm:pt modelId="{A95C07C5-2023-485A-BB53-2653A1686277}" type="pres">
      <dgm:prSet presAssocID="{84267DFD-E2C9-42B9-9B76-FA2E93C7ABBA}" presName="Name0" presStyleCnt="0">
        <dgm:presLayoutVars>
          <dgm:chMax/>
          <dgm:chPref/>
          <dgm:dir/>
          <dgm:animLvl val="lvl"/>
        </dgm:presLayoutVars>
      </dgm:prSet>
      <dgm:spPr/>
    </dgm:pt>
    <dgm:pt modelId="{A7E661BE-D17D-4609-8579-0DB3498E3E14}" type="pres">
      <dgm:prSet presAssocID="{80CDA84A-1BF9-4A62-AE02-CC555452B2F2}" presName="composite" presStyleCnt="0"/>
      <dgm:spPr/>
    </dgm:pt>
    <dgm:pt modelId="{40364D1F-AAC0-4B49-8CCF-21464BB28EAC}" type="pres">
      <dgm:prSet presAssocID="{80CDA84A-1BF9-4A62-AE02-CC555452B2F2}" presName="Parent1" presStyleLbl="node1" presStyleIdx="0" presStyleCnt="6" custScaleX="109539">
        <dgm:presLayoutVars>
          <dgm:chMax val="1"/>
          <dgm:chPref val="1"/>
          <dgm:bulletEnabled val="1"/>
        </dgm:presLayoutVars>
      </dgm:prSet>
      <dgm:spPr/>
    </dgm:pt>
    <dgm:pt modelId="{5FA4BD27-AC8B-4E2E-B8C5-45B5876F487A}" type="pres">
      <dgm:prSet presAssocID="{80CDA84A-1BF9-4A62-AE02-CC555452B2F2}" presName="Childtext1" presStyleLbl="revTx" presStyleIdx="0" presStyleCnt="3" custLinFactX="-100000" custLinFactNeighborX="-129501" custLinFactNeighborY="-32734">
        <dgm:presLayoutVars>
          <dgm:chMax val="0"/>
          <dgm:chPref val="0"/>
          <dgm:bulletEnabled val="1"/>
        </dgm:presLayoutVars>
      </dgm:prSet>
      <dgm:spPr/>
    </dgm:pt>
    <dgm:pt modelId="{E0BAACB3-DBF8-467D-802A-5E058216E9D2}" type="pres">
      <dgm:prSet presAssocID="{80CDA84A-1BF9-4A62-AE02-CC555452B2F2}" presName="BalanceSpacing" presStyleCnt="0"/>
      <dgm:spPr/>
    </dgm:pt>
    <dgm:pt modelId="{3F25CE3E-A409-4FF8-9F5F-CF91A1CBF0A4}" type="pres">
      <dgm:prSet presAssocID="{80CDA84A-1BF9-4A62-AE02-CC555452B2F2}" presName="BalanceSpacing1" presStyleCnt="0"/>
      <dgm:spPr/>
    </dgm:pt>
    <dgm:pt modelId="{352E4D08-CC9E-475B-B34A-6EAF3CEF8404}" type="pres">
      <dgm:prSet presAssocID="{6C690732-0385-4446-B9E9-941940FFA72E}" presName="Accent1Text" presStyleLbl="node1" presStyleIdx="1" presStyleCnt="6"/>
      <dgm:spPr/>
    </dgm:pt>
    <dgm:pt modelId="{F9D60CE2-7CD8-4A8E-B586-0F00507DEFFB}" type="pres">
      <dgm:prSet presAssocID="{6C690732-0385-4446-B9E9-941940FFA72E}" presName="spaceBetweenRectangles" presStyleCnt="0"/>
      <dgm:spPr/>
    </dgm:pt>
    <dgm:pt modelId="{07D25FF3-8ED0-4138-8C50-8A2755161490}" type="pres">
      <dgm:prSet presAssocID="{8FADAE7E-9A95-4D19-BC4B-24B3F1F7CF9C}" presName="composite" presStyleCnt="0"/>
      <dgm:spPr/>
    </dgm:pt>
    <dgm:pt modelId="{4B27F6FE-FCD0-40F0-ADDC-FA6873BDA8C8}" type="pres">
      <dgm:prSet presAssocID="{8FADAE7E-9A95-4D19-BC4B-24B3F1F7CF9C}" presName="Parent1" presStyleLbl="node1" presStyleIdx="2" presStyleCnt="6" custScaleX="110614">
        <dgm:presLayoutVars>
          <dgm:chMax val="1"/>
          <dgm:chPref val="1"/>
          <dgm:bulletEnabled val="1"/>
        </dgm:presLayoutVars>
      </dgm:prSet>
      <dgm:spPr/>
    </dgm:pt>
    <dgm:pt modelId="{074E305C-5E09-49E2-BFBF-C0B39F4E8F68}" type="pres">
      <dgm:prSet presAssocID="{8FADAE7E-9A95-4D19-BC4B-24B3F1F7CF9C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7E488FC9-CB96-4381-B93D-BE929F6A193E}" type="pres">
      <dgm:prSet presAssocID="{8FADAE7E-9A95-4D19-BC4B-24B3F1F7CF9C}" presName="BalanceSpacing" presStyleCnt="0"/>
      <dgm:spPr/>
    </dgm:pt>
    <dgm:pt modelId="{FFADA473-0439-4657-B653-8644FBEF396E}" type="pres">
      <dgm:prSet presAssocID="{8FADAE7E-9A95-4D19-BC4B-24B3F1F7CF9C}" presName="BalanceSpacing1" presStyleCnt="0"/>
      <dgm:spPr/>
    </dgm:pt>
    <dgm:pt modelId="{28FA266F-7C52-482A-80C8-2460C0AE9450}" type="pres">
      <dgm:prSet presAssocID="{FCF2CDD6-EC77-468C-859C-68A712815924}" presName="Accent1Text" presStyleLbl="node1" presStyleIdx="3" presStyleCnt="6"/>
      <dgm:spPr/>
    </dgm:pt>
    <dgm:pt modelId="{4E58562F-39A6-4EC7-AB63-A6DC7DDDBF46}" type="pres">
      <dgm:prSet presAssocID="{FCF2CDD6-EC77-468C-859C-68A712815924}" presName="spaceBetweenRectangles" presStyleCnt="0"/>
      <dgm:spPr/>
    </dgm:pt>
    <dgm:pt modelId="{699EACC6-383F-4D6A-B573-5153F220A6C9}" type="pres">
      <dgm:prSet presAssocID="{2F5BB3C0-1BA2-4D4A-9AE3-0EBDF4E1FB0B}" presName="composite" presStyleCnt="0"/>
      <dgm:spPr/>
    </dgm:pt>
    <dgm:pt modelId="{ECD53F78-9EDB-447C-96FE-87F4699C8461}" type="pres">
      <dgm:prSet presAssocID="{2F5BB3C0-1BA2-4D4A-9AE3-0EBDF4E1FB0B}" presName="Parent1" presStyleLbl="node1" presStyleIdx="4" presStyleCnt="6" custScaleX="123479">
        <dgm:presLayoutVars>
          <dgm:chMax val="1"/>
          <dgm:chPref val="1"/>
          <dgm:bulletEnabled val="1"/>
        </dgm:presLayoutVars>
      </dgm:prSet>
      <dgm:spPr/>
    </dgm:pt>
    <dgm:pt modelId="{CE1307BC-9342-4304-9C65-128BB1D96F47}" type="pres">
      <dgm:prSet presAssocID="{2F5BB3C0-1BA2-4D4A-9AE3-0EBDF4E1FB0B}" presName="Childtext1" presStyleLbl="revTx" presStyleIdx="2" presStyleCnt="3" custLinFactNeighborX="9237" custLinFactNeighborY="117">
        <dgm:presLayoutVars>
          <dgm:chMax val="0"/>
          <dgm:chPref val="0"/>
          <dgm:bulletEnabled val="1"/>
        </dgm:presLayoutVars>
      </dgm:prSet>
      <dgm:spPr/>
    </dgm:pt>
    <dgm:pt modelId="{6298A020-7FE5-41D5-B519-1E0ED49FB553}" type="pres">
      <dgm:prSet presAssocID="{2F5BB3C0-1BA2-4D4A-9AE3-0EBDF4E1FB0B}" presName="BalanceSpacing" presStyleCnt="0"/>
      <dgm:spPr/>
    </dgm:pt>
    <dgm:pt modelId="{AB61729F-0E90-4888-ACBB-17FADEBC59D1}" type="pres">
      <dgm:prSet presAssocID="{2F5BB3C0-1BA2-4D4A-9AE3-0EBDF4E1FB0B}" presName="BalanceSpacing1" presStyleCnt="0"/>
      <dgm:spPr/>
    </dgm:pt>
    <dgm:pt modelId="{8EABFADD-45C7-4CC6-A1E0-089714CC9E16}" type="pres">
      <dgm:prSet presAssocID="{61722846-0C07-4465-B207-3197412D4E09}" presName="Accent1Text" presStyleLbl="node1" presStyleIdx="5" presStyleCnt="6"/>
      <dgm:spPr/>
    </dgm:pt>
  </dgm:ptLst>
  <dgm:cxnLst>
    <dgm:cxn modelId="{B2B6700F-EAD5-4DB3-9265-736F873C4B54}" type="presOf" srcId="{FCF2CDD6-EC77-468C-859C-68A712815924}" destId="{28FA266F-7C52-482A-80C8-2460C0AE9450}" srcOrd="0" destOrd="0" presId="urn:microsoft.com/office/officeart/2008/layout/AlternatingHexagons"/>
    <dgm:cxn modelId="{4A093C16-94FB-4664-A001-4F4C4AB07BCB}" type="presOf" srcId="{6C690732-0385-4446-B9E9-941940FFA72E}" destId="{352E4D08-CC9E-475B-B34A-6EAF3CEF8404}" srcOrd="0" destOrd="0" presId="urn:microsoft.com/office/officeart/2008/layout/AlternatingHexagons"/>
    <dgm:cxn modelId="{98A86917-EC1D-42A5-99FD-16D2C0C77B1C}" srcId="{80CDA84A-1BF9-4A62-AE02-CC555452B2F2}" destId="{5305DB5D-0130-4607-8F11-0DDEF664E457}" srcOrd="0" destOrd="0" parTransId="{4E18A563-DA60-48CC-BC02-877D726FAAC3}" sibTransId="{EB703DA5-E44A-406C-871F-8D418A90A1C2}"/>
    <dgm:cxn modelId="{30CB9F1F-C63D-4602-A891-38A877DEE8F2}" type="presOf" srcId="{5305DB5D-0130-4607-8F11-0DDEF664E457}" destId="{5FA4BD27-AC8B-4E2E-B8C5-45B5876F487A}" srcOrd="0" destOrd="0" presId="urn:microsoft.com/office/officeart/2008/layout/AlternatingHexagons"/>
    <dgm:cxn modelId="{46129A2D-A118-4D4A-A9B4-7D30AEA3FDD3}" type="presOf" srcId="{2F5BB3C0-1BA2-4D4A-9AE3-0EBDF4E1FB0B}" destId="{ECD53F78-9EDB-447C-96FE-87F4699C8461}" srcOrd="0" destOrd="0" presId="urn:microsoft.com/office/officeart/2008/layout/AlternatingHexagons"/>
    <dgm:cxn modelId="{DAEFE737-4C2C-49F8-A789-B90C4AFA6FE9}" type="presOf" srcId="{84267DFD-E2C9-42B9-9B76-FA2E93C7ABBA}" destId="{A95C07C5-2023-485A-BB53-2653A1686277}" srcOrd="0" destOrd="0" presId="urn:microsoft.com/office/officeart/2008/layout/AlternatingHexagons"/>
    <dgm:cxn modelId="{D23FE541-861C-4487-AB5C-B7BCDCEAC538}" type="presOf" srcId="{DFB9F74B-1C4C-49F3-AEF1-55D8915FE6B2}" destId="{074E305C-5E09-49E2-BFBF-C0B39F4E8F68}" srcOrd="0" destOrd="0" presId="urn:microsoft.com/office/officeart/2008/layout/AlternatingHexagons"/>
    <dgm:cxn modelId="{A7FD6067-F046-443A-A19D-B3BD45FE0265}" type="presOf" srcId="{F6102279-FF1F-4228-9750-E3BA31F386D1}" destId="{CE1307BC-9342-4304-9C65-128BB1D96F47}" srcOrd="0" destOrd="0" presId="urn:microsoft.com/office/officeart/2008/layout/AlternatingHexagons"/>
    <dgm:cxn modelId="{ACE93170-62F7-47F0-A45E-BF431759E4CF}" srcId="{84267DFD-E2C9-42B9-9B76-FA2E93C7ABBA}" destId="{2F5BB3C0-1BA2-4D4A-9AE3-0EBDF4E1FB0B}" srcOrd="2" destOrd="0" parTransId="{F1030F49-F604-4F71-8F68-E3926398C36A}" sibTransId="{61722846-0C07-4465-B207-3197412D4E09}"/>
    <dgm:cxn modelId="{60776C84-4620-4524-B52A-E904FF5EB6BC}" type="presOf" srcId="{80CDA84A-1BF9-4A62-AE02-CC555452B2F2}" destId="{40364D1F-AAC0-4B49-8CCF-21464BB28EAC}" srcOrd="0" destOrd="0" presId="urn:microsoft.com/office/officeart/2008/layout/AlternatingHexagons"/>
    <dgm:cxn modelId="{140067A5-68FC-4813-9737-84AD02C5ED8C}" srcId="{84267DFD-E2C9-42B9-9B76-FA2E93C7ABBA}" destId="{8FADAE7E-9A95-4D19-BC4B-24B3F1F7CF9C}" srcOrd="1" destOrd="0" parTransId="{ABB77D85-E14F-4B8C-80C9-8BDFE2FBEE74}" sibTransId="{FCF2CDD6-EC77-468C-859C-68A712815924}"/>
    <dgm:cxn modelId="{2B79FEA6-4E68-406F-860B-A73042F9C5E8}" srcId="{2F5BB3C0-1BA2-4D4A-9AE3-0EBDF4E1FB0B}" destId="{F6102279-FF1F-4228-9750-E3BA31F386D1}" srcOrd="0" destOrd="0" parTransId="{F61A194C-AB1A-4A42-865B-F8C1437BF04E}" sibTransId="{85FBFA5E-EA93-47B9-9462-34991684A120}"/>
    <dgm:cxn modelId="{0F1752B3-3CA5-41BC-A19D-F5626C811B71}" type="presOf" srcId="{8FADAE7E-9A95-4D19-BC4B-24B3F1F7CF9C}" destId="{4B27F6FE-FCD0-40F0-ADDC-FA6873BDA8C8}" srcOrd="0" destOrd="0" presId="urn:microsoft.com/office/officeart/2008/layout/AlternatingHexagons"/>
    <dgm:cxn modelId="{C18621D2-668A-4D87-94F9-0AB8C91AC09F}" srcId="{84267DFD-E2C9-42B9-9B76-FA2E93C7ABBA}" destId="{80CDA84A-1BF9-4A62-AE02-CC555452B2F2}" srcOrd="0" destOrd="0" parTransId="{560B5407-47B6-4F49-BFD6-A7B6C3FB5410}" sibTransId="{6C690732-0385-4446-B9E9-941940FFA72E}"/>
    <dgm:cxn modelId="{B070D6F0-B735-41FC-B403-79A2391BB4C3}" srcId="{8FADAE7E-9A95-4D19-BC4B-24B3F1F7CF9C}" destId="{DFB9F74B-1C4C-49F3-AEF1-55D8915FE6B2}" srcOrd="0" destOrd="0" parTransId="{6E6C6D4A-1532-45D1-BA38-320BE1A55ADD}" sibTransId="{8AA2BD3A-3801-4670-9E3D-66B6C85850CE}"/>
    <dgm:cxn modelId="{583AF0F9-C018-4BE5-80C3-5587DEC08225}" type="presOf" srcId="{61722846-0C07-4465-B207-3197412D4E09}" destId="{8EABFADD-45C7-4CC6-A1E0-089714CC9E16}" srcOrd="0" destOrd="0" presId="urn:microsoft.com/office/officeart/2008/layout/AlternatingHexagons"/>
    <dgm:cxn modelId="{8875F398-3B9C-42CD-A713-B3536EE3D59B}" type="presParOf" srcId="{A95C07C5-2023-485A-BB53-2653A1686277}" destId="{A7E661BE-D17D-4609-8579-0DB3498E3E14}" srcOrd="0" destOrd="0" presId="urn:microsoft.com/office/officeart/2008/layout/AlternatingHexagons"/>
    <dgm:cxn modelId="{DE5E2AA1-B520-4BE3-8EC5-DD0FDA97DFC8}" type="presParOf" srcId="{A7E661BE-D17D-4609-8579-0DB3498E3E14}" destId="{40364D1F-AAC0-4B49-8CCF-21464BB28EAC}" srcOrd="0" destOrd="0" presId="urn:microsoft.com/office/officeart/2008/layout/AlternatingHexagons"/>
    <dgm:cxn modelId="{AE4A5AFA-C297-4DE3-944F-DA9A8360148E}" type="presParOf" srcId="{A7E661BE-D17D-4609-8579-0DB3498E3E14}" destId="{5FA4BD27-AC8B-4E2E-B8C5-45B5876F487A}" srcOrd="1" destOrd="0" presId="urn:microsoft.com/office/officeart/2008/layout/AlternatingHexagons"/>
    <dgm:cxn modelId="{FFE31BE0-CFEA-4C26-AB7E-F70C42B5D473}" type="presParOf" srcId="{A7E661BE-D17D-4609-8579-0DB3498E3E14}" destId="{E0BAACB3-DBF8-467D-802A-5E058216E9D2}" srcOrd="2" destOrd="0" presId="urn:microsoft.com/office/officeart/2008/layout/AlternatingHexagons"/>
    <dgm:cxn modelId="{BA1798E3-D973-4E74-BA5E-ECBB8DED1952}" type="presParOf" srcId="{A7E661BE-D17D-4609-8579-0DB3498E3E14}" destId="{3F25CE3E-A409-4FF8-9F5F-CF91A1CBF0A4}" srcOrd="3" destOrd="0" presId="urn:microsoft.com/office/officeart/2008/layout/AlternatingHexagons"/>
    <dgm:cxn modelId="{E478A457-4D65-4ED6-8B29-887E15A6A283}" type="presParOf" srcId="{A7E661BE-D17D-4609-8579-0DB3498E3E14}" destId="{352E4D08-CC9E-475B-B34A-6EAF3CEF8404}" srcOrd="4" destOrd="0" presId="urn:microsoft.com/office/officeart/2008/layout/AlternatingHexagons"/>
    <dgm:cxn modelId="{85F5796A-0508-4A58-A433-59AD628E0ECE}" type="presParOf" srcId="{A95C07C5-2023-485A-BB53-2653A1686277}" destId="{F9D60CE2-7CD8-4A8E-B586-0F00507DEFFB}" srcOrd="1" destOrd="0" presId="urn:microsoft.com/office/officeart/2008/layout/AlternatingHexagons"/>
    <dgm:cxn modelId="{FCE091DE-87C5-4892-9EC8-52B5DEB4D026}" type="presParOf" srcId="{A95C07C5-2023-485A-BB53-2653A1686277}" destId="{07D25FF3-8ED0-4138-8C50-8A2755161490}" srcOrd="2" destOrd="0" presId="urn:microsoft.com/office/officeart/2008/layout/AlternatingHexagons"/>
    <dgm:cxn modelId="{D5486C03-E0EB-4961-BC43-BA2537524DE8}" type="presParOf" srcId="{07D25FF3-8ED0-4138-8C50-8A2755161490}" destId="{4B27F6FE-FCD0-40F0-ADDC-FA6873BDA8C8}" srcOrd="0" destOrd="0" presId="urn:microsoft.com/office/officeart/2008/layout/AlternatingHexagons"/>
    <dgm:cxn modelId="{D2F9DCCD-FC3C-48C1-91BF-E7FE22E6C2FB}" type="presParOf" srcId="{07D25FF3-8ED0-4138-8C50-8A2755161490}" destId="{074E305C-5E09-49E2-BFBF-C0B39F4E8F68}" srcOrd="1" destOrd="0" presId="urn:microsoft.com/office/officeart/2008/layout/AlternatingHexagons"/>
    <dgm:cxn modelId="{B7799270-8A30-4FEE-9555-E6AC9A2F4591}" type="presParOf" srcId="{07D25FF3-8ED0-4138-8C50-8A2755161490}" destId="{7E488FC9-CB96-4381-B93D-BE929F6A193E}" srcOrd="2" destOrd="0" presId="urn:microsoft.com/office/officeart/2008/layout/AlternatingHexagons"/>
    <dgm:cxn modelId="{EF6A0773-44F9-4444-8664-EAA53DF0F6FB}" type="presParOf" srcId="{07D25FF3-8ED0-4138-8C50-8A2755161490}" destId="{FFADA473-0439-4657-B653-8644FBEF396E}" srcOrd="3" destOrd="0" presId="urn:microsoft.com/office/officeart/2008/layout/AlternatingHexagons"/>
    <dgm:cxn modelId="{74557990-2653-427F-AEBD-C51856ACE5E0}" type="presParOf" srcId="{07D25FF3-8ED0-4138-8C50-8A2755161490}" destId="{28FA266F-7C52-482A-80C8-2460C0AE9450}" srcOrd="4" destOrd="0" presId="urn:microsoft.com/office/officeart/2008/layout/AlternatingHexagons"/>
    <dgm:cxn modelId="{DAAE6C62-10B2-43D1-AB56-F4A0EE5A031D}" type="presParOf" srcId="{A95C07C5-2023-485A-BB53-2653A1686277}" destId="{4E58562F-39A6-4EC7-AB63-A6DC7DDDBF46}" srcOrd="3" destOrd="0" presId="urn:microsoft.com/office/officeart/2008/layout/AlternatingHexagons"/>
    <dgm:cxn modelId="{688D539E-9503-43DC-AAB9-DB7A478000FB}" type="presParOf" srcId="{A95C07C5-2023-485A-BB53-2653A1686277}" destId="{699EACC6-383F-4D6A-B573-5153F220A6C9}" srcOrd="4" destOrd="0" presId="urn:microsoft.com/office/officeart/2008/layout/AlternatingHexagons"/>
    <dgm:cxn modelId="{5955F16A-88E5-4F95-A973-B94875C0EF19}" type="presParOf" srcId="{699EACC6-383F-4D6A-B573-5153F220A6C9}" destId="{ECD53F78-9EDB-447C-96FE-87F4699C8461}" srcOrd="0" destOrd="0" presId="urn:microsoft.com/office/officeart/2008/layout/AlternatingHexagons"/>
    <dgm:cxn modelId="{5EFD46EE-EA64-4142-9504-C8B099ED2AAD}" type="presParOf" srcId="{699EACC6-383F-4D6A-B573-5153F220A6C9}" destId="{CE1307BC-9342-4304-9C65-128BB1D96F47}" srcOrd="1" destOrd="0" presId="urn:microsoft.com/office/officeart/2008/layout/AlternatingHexagons"/>
    <dgm:cxn modelId="{A1E929D8-DE8E-4C00-AC7B-F8DCD2315DDA}" type="presParOf" srcId="{699EACC6-383F-4D6A-B573-5153F220A6C9}" destId="{6298A020-7FE5-41D5-B519-1E0ED49FB553}" srcOrd="2" destOrd="0" presId="urn:microsoft.com/office/officeart/2008/layout/AlternatingHexagons"/>
    <dgm:cxn modelId="{D3CC0DFE-B6A6-437A-8C68-2F71F5B1EA57}" type="presParOf" srcId="{699EACC6-383F-4D6A-B573-5153F220A6C9}" destId="{AB61729F-0E90-4888-ACBB-17FADEBC59D1}" srcOrd="3" destOrd="0" presId="urn:microsoft.com/office/officeart/2008/layout/AlternatingHexagons"/>
    <dgm:cxn modelId="{EB4CE485-1BA1-42B4-BFAC-89379D001794}" type="presParOf" srcId="{699EACC6-383F-4D6A-B573-5153F220A6C9}" destId="{8EABFADD-45C7-4CC6-A1E0-089714CC9E16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364D1F-AAC0-4B49-8CCF-21464BB28EAC}">
      <dsp:nvSpPr>
        <dsp:cNvPr id="0" name=""/>
        <dsp:cNvSpPr/>
      </dsp:nvSpPr>
      <dsp:spPr>
        <a:xfrm rot="5400000">
          <a:off x="4066287" y="85348"/>
          <a:ext cx="2176404" cy="2008955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Century Gothic" panose="020B0502020202020204" pitchFamily="34" charset="0"/>
            </a:rPr>
            <a:t>*Ruido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Century Gothic" panose="020B0502020202020204" pitchFamily="34" charset="0"/>
            </a:rPr>
            <a:t>*Iluminación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Century Gothic" panose="020B0502020202020204" pitchFamily="34" charset="0"/>
            </a:rPr>
            <a:t>*Vibración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Century Gothic" panose="020B0502020202020204" pitchFamily="34" charset="0"/>
            </a:rPr>
            <a:t>*Radiación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Century Gothic" panose="020B0502020202020204" pitchFamily="34" charset="0"/>
            </a:rPr>
            <a:t>*Temperaturas</a:t>
          </a:r>
          <a:endParaRPr lang="es-ES" sz="1400" kern="1200" dirty="0">
            <a:latin typeface="Century Gothic" panose="020B0502020202020204" pitchFamily="34" charset="0"/>
          </a:endParaRPr>
        </a:p>
      </dsp:txBody>
      <dsp:txXfrm rot="-5400000">
        <a:off x="4471956" y="350404"/>
        <a:ext cx="1365065" cy="1478844"/>
      </dsp:txXfrm>
    </dsp:sp>
    <dsp:sp modelId="{5FA4BD27-AC8B-4E2E-B8C5-45B5876F487A}">
      <dsp:nvSpPr>
        <dsp:cNvPr id="0" name=""/>
        <dsp:cNvSpPr/>
      </dsp:nvSpPr>
      <dsp:spPr>
        <a:xfrm>
          <a:off x="6158683" y="436904"/>
          <a:ext cx="2428867" cy="1305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b="1" kern="1200" dirty="0">
              <a:solidFill>
                <a:schemeClr val="tx1"/>
              </a:solidFill>
              <a:latin typeface="Century Gothic" panose="020B0502020202020204" pitchFamily="34" charset="0"/>
            </a:rPr>
            <a:t>FÍSICOS</a:t>
          </a:r>
          <a:endParaRPr lang="es-ES" sz="2800" b="1" kern="1200" dirty="0">
            <a:solidFill>
              <a:schemeClr val="tx1"/>
            </a:solidFill>
            <a:latin typeface="Century Gothic" panose="020B0502020202020204" pitchFamily="34" charset="0"/>
          </a:endParaRPr>
        </a:p>
      </dsp:txBody>
      <dsp:txXfrm>
        <a:off x="6158683" y="436904"/>
        <a:ext cx="2428867" cy="1305842"/>
      </dsp:txXfrm>
    </dsp:sp>
    <dsp:sp modelId="{352E4D08-CC9E-475B-B34A-6EAF3CEF8404}">
      <dsp:nvSpPr>
        <dsp:cNvPr id="0" name=""/>
        <dsp:cNvSpPr/>
      </dsp:nvSpPr>
      <dsp:spPr>
        <a:xfrm rot="5400000">
          <a:off x="2021337" y="143090"/>
          <a:ext cx="2176404" cy="1893472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892954"/>
            <a:satOff val="5380"/>
            <a:lumOff val="43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4800" kern="1200">
            <a:latin typeface="Century Gothic" panose="020B0502020202020204" pitchFamily="34" charset="0"/>
          </a:endParaRPr>
        </a:p>
      </dsp:txBody>
      <dsp:txXfrm rot="-5400000">
        <a:off x="2457869" y="340780"/>
        <a:ext cx="1303340" cy="1498092"/>
      </dsp:txXfrm>
    </dsp:sp>
    <dsp:sp modelId="{4B27F6FE-FCD0-40F0-ADDC-FA6873BDA8C8}">
      <dsp:nvSpPr>
        <dsp:cNvPr id="0" name=""/>
        <dsp:cNvSpPr/>
      </dsp:nvSpPr>
      <dsp:spPr>
        <a:xfrm rot="5400000">
          <a:off x="3039895" y="1990422"/>
          <a:ext cx="2176404" cy="1893472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1785908"/>
            <a:satOff val="10760"/>
            <a:lumOff val="8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Century Gothic" panose="020B0502020202020204" pitchFamily="34" charset="0"/>
            </a:rPr>
            <a:t>*Gases y vapores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Century Gothic" panose="020B0502020202020204" pitchFamily="34" charset="0"/>
            </a:rPr>
            <a:t>*Polvos orgánicos e inorgánicos.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Century Gothic" panose="020B0502020202020204" pitchFamily="34" charset="0"/>
            </a:rPr>
            <a:t>*Material particulado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Century Gothic" panose="020B0502020202020204" pitchFamily="34" charset="0"/>
            </a:rPr>
            <a:t>*Humos</a:t>
          </a:r>
          <a:endParaRPr lang="es-ES" sz="1400" kern="1200" dirty="0">
            <a:latin typeface="Century Gothic" panose="020B0502020202020204" pitchFamily="34" charset="0"/>
          </a:endParaRPr>
        </a:p>
      </dsp:txBody>
      <dsp:txXfrm rot="-5400000">
        <a:off x="3476427" y="2188112"/>
        <a:ext cx="1303340" cy="1498092"/>
      </dsp:txXfrm>
    </dsp:sp>
    <dsp:sp modelId="{074E305C-5E09-49E2-BFBF-C0B39F4E8F68}">
      <dsp:nvSpPr>
        <dsp:cNvPr id="0" name=""/>
        <dsp:cNvSpPr/>
      </dsp:nvSpPr>
      <dsp:spPr>
        <a:xfrm>
          <a:off x="752493" y="2284237"/>
          <a:ext cx="2350517" cy="1305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b="1" kern="1200" dirty="0">
              <a:solidFill>
                <a:srgbClr val="002060"/>
              </a:solidFill>
              <a:latin typeface="Century Gothic" panose="020B0502020202020204" pitchFamily="34" charset="0"/>
            </a:rPr>
            <a:t>QUÍMICO</a:t>
          </a:r>
          <a:endParaRPr lang="es-ES" sz="2000" b="1" kern="1200" dirty="0">
            <a:solidFill>
              <a:srgbClr val="002060"/>
            </a:solidFill>
            <a:latin typeface="Century Gothic" panose="020B0502020202020204" pitchFamily="34" charset="0"/>
          </a:endParaRPr>
        </a:p>
      </dsp:txBody>
      <dsp:txXfrm>
        <a:off x="752493" y="2284237"/>
        <a:ext cx="2350517" cy="1305842"/>
      </dsp:txXfrm>
    </dsp:sp>
    <dsp:sp modelId="{28FA266F-7C52-482A-80C8-2460C0AE9450}">
      <dsp:nvSpPr>
        <dsp:cNvPr id="0" name=""/>
        <dsp:cNvSpPr/>
      </dsp:nvSpPr>
      <dsp:spPr>
        <a:xfrm rot="5400000">
          <a:off x="5084845" y="1990422"/>
          <a:ext cx="2176404" cy="1893472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2678862"/>
            <a:satOff val="16139"/>
            <a:lumOff val="1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4800" kern="1200">
            <a:latin typeface="Century Gothic" panose="020B0502020202020204" pitchFamily="34" charset="0"/>
          </a:endParaRPr>
        </a:p>
      </dsp:txBody>
      <dsp:txXfrm rot="-5400000">
        <a:off x="5521377" y="2188112"/>
        <a:ext cx="1303340" cy="1498092"/>
      </dsp:txXfrm>
    </dsp:sp>
    <dsp:sp modelId="{ECD53F78-9EDB-447C-96FE-87F4699C8461}">
      <dsp:nvSpPr>
        <dsp:cNvPr id="0" name=""/>
        <dsp:cNvSpPr/>
      </dsp:nvSpPr>
      <dsp:spPr>
        <a:xfrm rot="5400000">
          <a:off x="4066287" y="3837754"/>
          <a:ext cx="2176404" cy="1893472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3571816"/>
            <a:satOff val="21519"/>
            <a:lumOff val="172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>
              <a:latin typeface="Century Gothic" panose="020B0502020202020204" pitchFamily="34" charset="0"/>
            </a:rPr>
            <a:t>*Movimientos repetitivos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>
              <a:latin typeface="Century Gothic" panose="020B0502020202020204" pitchFamily="34" charset="0"/>
            </a:rPr>
            <a:t>*Posturas prolongadas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>
              <a:latin typeface="Century Gothic" panose="020B0502020202020204" pitchFamily="34" charset="0"/>
            </a:rPr>
            <a:t>*Sobreesfuerzos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>
              <a:latin typeface="Century Gothic" panose="020B0502020202020204" pitchFamily="34" charset="0"/>
            </a:rPr>
            <a:t>*Manipulación de cargas</a:t>
          </a:r>
          <a:endParaRPr lang="es-ES" sz="1200" kern="1200" dirty="0">
            <a:latin typeface="Century Gothic" panose="020B0502020202020204" pitchFamily="34" charset="0"/>
          </a:endParaRPr>
        </a:p>
      </dsp:txBody>
      <dsp:txXfrm rot="-5400000">
        <a:off x="4502819" y="4035444"/>
        <a:ext cx="1303340" cy="1498092"/>
      </dsp:txXfrm>
    </dsp:sp>
    <dsp:sp modelId="{CE1307BC-9342-4304-9C65-128BB1D96F47}">
      <dsp:nvSpPr>
        <dsp:cNvPr id="0" name=""/>
        <dsp:cNvSpPr/>
      </dsp:nvSpPr>
      <dsp:spPr>
        <a:xfrm>
          <a:off x="6158683" y="4131569"/>
          <a:ext cx="2428867" cy="1305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kern="1200" dirty="0">
              <a:solidFill>
                <a:srgbClr val="002060"/>
              </a:solidFill>
              <a:latin typeface="Century Gothic" panose="020B0502020202020204" pitchFamily="34" charset="0"/>
            </a:rPr>
            <a:t>BIOMECÁNICO</a:t>
          </a:r>
          <a:endParaRPr lang="es-ES" sz="1800" b="1" kern="1200" dirty="0">
            <a:solidFill>
              <a:srgbClr val="002060"/>
            </a:solidFill>
            <a:latin typeface="Century Gothic" panose="020B0502020202020204" pitchFamily="34" charset="0"/>
          </a:endParaRPr>
        </a:p>
      </dsp:txBody>
      <dsp:txXfrm>
        <a:off x="6158683" y="4131569"/>
        <a:ext cx="2428867" cy="1305842"/>
      </dsp:txXfrm>
    </dsp:sp>
    <dsp:sp modelId="{8EABFADD-45C7-4CC6-A1E0-089714CC9E16}">
      <dsp:nvSpPr>
        <dsp:cNvPr id="0" name=""/>
        <dsp:cNvSpPr/>
      </dsp:nvSpPr>
      <dsp:spPr>
        <a:xfrm rot="5400000">
          <a:off x="2021337" y="3837754"/>
          <a:ext cx="2176404" cy="1893472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4800" kern="1200">
            <a:latin typeface="Century Gothic" panose="020B0502020202020204" pitchFamily="34" charset="0"/>
          </a:endParaRPr>
        </a:p>
      </dsp:txBody>
      <dsp:txXfrm rot="-5400000">
        <a:off x="2457869" y="4035444"/>
        <a:ext cx="1303340" cy="14980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364D1F-AAC0-4B49-8CCF-21464BB28EAC}">
      <dsp:nvSpPr>
        <dsp:cNvPr id="0" name=""/>
        <dsp:cNvSpPr/>
      </dsp:nvSpPr>
      <dsp:spPr>
        <a:xfrm rot="5400000">
          <a:off x="3625019" y="52382"/>
          <a:ext cx="2185413" cy="208267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300" kern="1200" dirty="0">
              <a:latin typeface="Century Gothic" panose="020B0502020202020204" pitchFamily="34" charset="0"/>
            </a:rPr>
            <a:t>*Energías peligrosas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300" kern="1200" dirty="0">
              <a:latin typeface="Century Gothic" panose="020B0502020202020204" pitchFamily="34" charset="0"/>
            </a:rPr>
            <a:t>*Trabajo en alturas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300" kern="1200" dirty="0">
              <a:latin typeface="Century Gothic" panose="020B0502020202020204" pitchFamily="34" charset="0"/>
            </a:rPr>
            <a:t>*Espacios confinados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300" kern="1200" dirty="0">
              <a:latin typeface="Century Gothic" panose="020B0502020202020204" pitchFamily="34" charset="0"/>
            </a:rPr>
            <a:t>*Izaje de cargas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300" kern="1200" dirty="0">
            <a:latin typeface="Century Gothic" panose="020B0502020202020204" pitchFamily="34" charset="0"/>
          </a:endParaRPr>
        </a:p>
      </dsp:txBody>
      <dsp:txXfrm rot="-5400000">
        <a:off x="4015341" y="356687"/>
        <a:ext cx="1404769" cy="1474065"/>
      </dsp:txXfrm>
    </dsp:sp>
    <dsp:sp modelId="{5FA4BD27-AC8B-4E2E-B8C5-45B5876F487A}">
      <dsp:nvSpPr>
        <dsp:cNvPr id="0" name=""/>
        <dsp:cNvSpPr/>
      </dsp:nvSpPr>
      <dsp:spPr>
        <a:xfrm>
          <a:off x="128728" y="8872"/>
          <a:ext cx="2438920" cy="13112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b="1" kern="1200" dirty="0">
              <a:latin typeface="Century Gothic" panose="020B0502020202020204" pitchFamily="34" charset="0"/>
            </a:rPr>
            <a:t>MECÁNICO</a:t>
          </a:r>
          <a:endParaRPr lang="es-ES" sz="1100" b="1" kern="1200" dirty="0">
            <a:latin typeface="Century Gothic" panose="020B0502020202020204" pitchFamily="34" charset="0"/>
          </a:endParaRPr>
        </a:p>
      </dsp:txBody>
      <dsp:txXfrm>
        <a:off x="128728" y="8872"/>
        <a:ext cx="2438920" cy="1311247"/>
      </dsp:txXfrm>
    </dsp:sp>
    <dsp:sp modelId="{352E4D08-CC9E-475B-B34A-6EAF3CEF8404}">
      <dsp:nvSpPr>
        <dsp:cNvPr id="0" name=""/>
        <dsp:cNvSpPr/>
      </dsp:nvSpPr>
      <dsp:spPr>
        <a:xfrm rot="5400000">
          <a:off x="1571605" y="143065"/>
          <a:ext cx="2185413" cy="190130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120479"/>
            <a:satOff val="-2520"/>
            <a:lumOff val="140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3600" kern="1200">
            <a:latin typeface="Century Gothic" panose="020B0502020202020204" pitchFamily="34" charset="0"/>
          </a:endParaRPr>
        </a:p>
      </dsp:txBody>
      <dsp:txXfrm rot="-5400000">
        <a:off x="2009944" y="341573"/>
        <a:ext cx="1308735" cy="1504293"/>
      </dsp:txXfrm>
    </dsp:sp>
    <dsp:sp modelId="{4B27F6FE-FCD0-40F0-ADDC-FA6873BDA8C8}">
      <dsp:nvSpPr>
        <dsp:cNvPr id="0" name=""/>
        <dsp:cNvSpPr/>
      </dsp:nvSpPr>
      <dsp:spPr>
        <a:xfrm rot="5400000">
          <a:off x="2594379" y="1897141"/>
          <a:ext cx="2185413" cy="210311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Century Gothic" panose="020B0502020202020204" pitchFamily="34" charset="0"/>
            </a:rPr>
            <a:t>*Jornada laboral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Century Gothic" panose="020B0502020202020204" pitchFamily="34" charset="0"/>
            </a:rPr>
            <a:t>*Clima laboral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Century Gothic" panose="020B0502020202020204" pitchFamily="34" charset="0"/>
            </a:rPr>
            <a:t>*Carga laboral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Century Gothic" panose="020B0502020202020204" pitchFamily="34" charset="0"/>
            </a:rPr>
            <a:t>*Condiciones de la labor</a:t>
          </a:r>
          <a:endParaRPr lang="es-ES" sz="1400" kern="1200" dirty="0">
            <a:latin typeface="Century Gothic" panose="020B0502020202020204" pitchFamily="34" charset="0"/>
          </a:endParaRPr>
        </a:p>
      </dsp:txBody>
      <dsp:txXfrm rot="-5400000">
        <a:off x="2979447" y="2213369"/>
        <a:ext cx="1415276" cy="1470659"/>
      </dsp:txXfrm>
    </dsp:sp>
    <dsp:sp modelId="{074E305C-5E09-49E2-BFBF-C0B39F4E8F68}">
      <dsp:nvSpPr>
        <dsp:cNvPr id="0" name=""/>
        <dsp:cNvSpPr/>
      </dsp:nvSpPr>
      <dsp:spPr>
        <a:xfrm>
          <a:off x="297510" y="2293075"/>
          <a:ext cx="2360246" cy="13112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b="1" kern="1200">
              <a:latin typeface="Century Gothic" panose="020B0502020202020204" pitchFamily="34" charset="0"/>
            </a:rPr>
            <a:t>PSICOSOCIAL</a:t>
          </a:r>
          <a:endParaRPr lang="es-ES" sz="1100" b="1" kern="1200" dirty="0">
            <a:latin typeface="Century Gothic" panose="020B0502020202020204" pitchFamily="34" charset="0"/>
          </a:endParaRPr>
        </a:p>
      </dsp:txBody>
      <dsp:txXfrm>
        <a:off x="297510" y="2293075"/>
        <a:ext cx="2360246" cy="1311247"/>
      </dsp:txXfrm>
    </dsp:sp>
    <dsp:sp modelId="{28FA266F-7C52-482A-80C8-2460C0AE9450}">
      <dsp:nvSpPr>
        <dsp:cNvPr id="0" name=""/>
        <dsp:cNvSpPr/>
      </dsp:nvSpPr>
      <dsp:spPr>
        <a:xfrm rot="5400000">
          <a:off x="4647793" y="1998044"/>
          <a:ext cx="2185413" cy="190130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361436"/>
            <a:satOff val="-7560"/>
            <a:lumOff val="4206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3600" kern="1200">
            <a:latin typeface="Century Gothic" panose="020B0502020202020204" pitchFamily="34" charset="0"/>
          </a:endParaRPr>
        </a:p>
      </dsp:txBody>
      <dsp:txXfrm rot="-5400000">
        <a:off x="5086132" y="2196552"/>
        <a:ext cx="1308735" cy="1504293"/>
      </dsp:txXfrm>
    </dsp:sp>
    <dsp:sp modelId="{ECD53F78-9EDB-447C-96FE-87F4699C8461}">
      <dsp:nvSpPr>
        <dsp:cNvPr id="0" name=""/>
        <dsp:cNvSpPr/>
      </dsp:nvSpPr>
      <dsp:spPr>
        <a:xfrm rot="5400000">
          <a:off x="3625019" y="3629818"/>
          <a:ext cx="2185413" cy="234771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>
              <a:latin typeface="Century Gothic" panose="020B0502020202020204" pitchFamily="34" charset="0"/>
            </a:rPr>
            <a:t>*Ruta de proximidad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>
              <a:latin typeface="Century Gothic" panose="020B0502020202020204" pitchFamily="34" charset="0"/>
            </a:rPr>
            <a:t>*Circulación de montacargas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>
              <a:latin typeface="Century Gothic" panose="020B0502020202020204" pitchFamily="34" charset="0"/>
            </a:rPr>
            <a:t>*Flota de vehículos de carga pesada</a:t>
          </a:r>
          <a:endParaRPr lang="es-ES" sz="1400" kern="1200" dirty="0">
            <a:latin typeface="Century Gothic" panose="020B0502020202020204" pitchFamily="34" charset="0"/>
          </a:endParaRPr>
        </a:p>
      </dsp:txBody>
      <dsp:txXfrm rot="-5400000">
        <a:off x="3935154" y="4075206"/>
        <a:ext cx="1565145" cy="1456942"/>
      </dsp:txXfrm>
    </dsp:sp>
    <dsp:sp modelId="{CE1307BC-9342-4304-9C65-128BB1D96F47}">
      <dsp:nvSpPr>
        <dsp:cNvPr id="0" name=""/>
        <dsp:cNvSpPr/>
      </dsp:nvSpPr>
      <dsp:spPr>
        <a:xfrm>
          <a:off x="5951359" y="4149587"/>
          <a:ext cx="2438920" cy="13112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b="1" kern="1200">
              <a:latin typeface="Century Gothic" panose="020B0502020202020204" pitchFamily="34" charset="0"/>
            </a:rPr>
            <a:t>VIAL</a:t>
          </a:r>
          <a:endParaRPr lang="es-ES" sz="1100" b="1" kern="1200" dirty="0">
            <a:latin typeface="Century Gothic" panose="020B0502020202020204" pitchFamily="34" charset="0"/>
          </a:endParaRPr>
        </a:p>
      </dsp:txBody>
      <dsp:txXfrm>
        <a:off x="5951359" y="4149587"/>
        <a:ext cx="2438920" cy="1311247"/>
      </dsp:txXfrm>
    </dsp:sp>
    <dsp:sp modelId="{8EABFADD-45C7-4CC6-A1E0-089714CC9E16}">
      <dsp:nvSpPr>
        <dsp:cNvPr id="0" name=""/>
        <dsp:cNvSpPr/>
      </dsp:nvSpPr>
      <dsp:spPr>
        <a:xfrm rot="5400000">
          <a:off x="1571605" y="3853022"/>
          <a:ext cx="2185413" cy="190130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50000"/>
            <a:hueOff val="120479"/>
            <a:satOff val="-2520"/>
            <a:lumOff val="140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3600" kern="1200">
            <a:latin typeface="Century Gothic" panose="020B0502020202020204" pitchFamily="34" charset="0"/>
          </a:endParaRPr>
        </a:p>
      </dsp:txBody>
      <dsp:txXfrm rot="-5400000">
        <a:off x="2009944" y="4051530"/>
        <a:ext cx="1308735" cy="15042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80FE86-6D0B-4C42-A883-3194F37B8BED}" type="datetimeFigureOut">
              <a:rPr lang="es-ES" smtClean="0"/>
              <a:t>04/08/2022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BB04EF-D8E9-4032-9CCA-69DCB7C3320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4710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EAD9-0F80-40DF-A89A-5671FF7ECB75}" type="datetimeFigureOut">
              <a:rPr lang="es-ES" smtClean="0"/>
              <a:t>04/08/2022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E363E-AE89-45C6-AB7C-17ED378A18F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7948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EAD9-0F80-40DF-A89A-5671FF7ECB75}" type="datetimeFigureOut">
              <a:rPr lang="es-ES" smtClean="0"/>
              <a:t>04/08/2022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E363E-AE89-45C6-AB7C-17ED378A18F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3524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EAD9-0F80-40DF-A89A-5671FF7ECB75}" type="datetimeFigureOut">
              <a:rPr lang="es-ES" smtClean="0"/>
              <a:t>04/08/2022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E363E-AE89-45C6-AB7C-17ED378A18F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1366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lo título-onda super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7967" y="224868"/>
            <a:ext cx="11103004" cy="794479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1725-01A9-43F2-BB1E-EBD17A449E3C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712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EAD9-0F80-40DF-A89A-5671FF7ECB75}" type="datetimeFigureOut">
              <a:rPr lang="es-ES" smtClean="0"/>
              <a:t>04/08/2022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E363E-AE89-45C6-AB7C-17ED378A18F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5510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EAD9-0F80-40DF-A89A-5671FF7ECB75}" type="datetimeFigureOut">
              <a:rPr lang="es-ES" smtClean="0"/>
              <a:t>04/08/2022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E363E-AE89-45C6-AB7C-17ED378A18F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3805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EAD9-0F80-40DF-A89A-5671FF7ECB75}" type="datetimeFigureOut">
              <a:rPr lang="es-ES" smtClean="0"/>
              <a:t>04/08/2022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E363E-AE89-45C6-AB7C-17ED378A18F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3768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EAD9-0F80-40DF-A89A-5671FF7ECB75}" type="datetimeFigureOut">
              <a:rPr lang="es-ES" smtClean="0"/>
              <a:t>04/08/2022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E363E-AE89-45C6-AB7C-17ED378A18F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0217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EAD9-0F80-40DF-A89A-5671FF7ECB75}" type="datetimeFigureOut">
              <a:rPr lang="es-ES" smtClean="0"/>
              <a:t>04/08/2022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E363E-AE89-45C6-AB7C-17ED378A18F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995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EAD9-0F80-40DF-A89A-5671FF7ECB75}" type="datetimeFigureOut">
              <a:rPr lang="es-ES" smtClean="0"/>
              <a:t>04/08/2022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E363E-AE89-45C6-AB7C-17ED378A18F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281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EAD9-0F80-40DF-A89A-5671FF7ECB75}" type="datetimeFigureOut">
              <a:rPr lang="es-ES" smtClean="0"/>
              <a:t>04/08/2022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E363E-AE89-45C6-AB7C-17ED378A18F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9484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EAD9-0F80-40DF-A89A-5671FF7ECB75}" type="datetimeFigureOut">
              <a:rPr lang="es-ES" smtClean="0"/>
              <a:t>04/08/2022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E363E-AE89-45C6-AB7C-17ED378A18F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1044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FEAD9-0F80-40DF-A89A-5671FF7ECB75}" type="datetimeFigureOut">
              <a:rPr lang="es-ES" smtClean="0"/>
              <a:t>04/08/2022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E363E-AE89-45C6-AB7C-17ED378A18F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8681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diagramColors" Target="../diagrams/colors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12" Type="http://schemas.openxmlformats.org/officeDocument/2006/relationships/diagramQuickStyle" Target="../diagrams/quickStyle2.xml"/><Relationship Id="rId17" Type="http://schemas.openxmlformats.org/officeDocument/2006/relationships/image" Target="../media/image11.png"/><Relationship Id="rId2" Type="http://schemas.openxmlformats.org/officeDocument/2006/relationships/diagramData" Target="../diagrams/data1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11" Type="http://schemas.openxmlformats.org/officeDocument/2006/relationships/diagramLayout" Target="../diagrams/layout2.xml"/><Relationship Id="rId5" Type="http://schemas.openxmlformats.org/officeDocument/2006/relationships/diagramColors" Target="../diagrams/colors1.xml"/><Relationship Id="rId15" Type="http://schemas.openxmlformats.org/officeDocument/2006/relationships/image" Target="../media/image9.jpeg"/><Relationship Id="rId10" Type="http://schemas.openxmlformats.org/officeDocument/2006/relationships/diagramData" Target="../diagrams/data2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8.png"/><Relationship Id="rId14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3.jpeg"/><Relationship Id="rId18" Type="http://schemas.openxmlformats.org/officeDocument/2006/relationships/image" Target="../media/image38.jpeg"/><Relationship Id="rId3" Type="http://schemas.openxmlformats.org/officeDocument/2006/relationships/image" Target="../media/image23.jpeg"/><Relationship Id="rId21" Type="http://schemas.openxmlformats.org/officeDocument/2006/relationships/image" Target="../media/image41.jpeg"/><Relationship Id="rId7" Type="http://schemas.openxmlformats.org/officeDocument/2006/relationships/image" Target="../media/image27.jpeg"/><Relationship Id="rId12" Type="http://schemas.openxmlformats.org/officeDocument/2006/relationships/image" Target="../media/image32.jpeg"/><Relationship Id="rId17" Type="http://schemas.openxmlformats.org/officeDocument/2006/relationships/image" Target="../media/image37.png"/><Relationship Id="rId2" Type="http://schemas.openxmlformats.org/officeDocument/2006/relationships/image" Target="../media/image22.jpeg"/><Relationship Id="rId16" Type="http://schemas.openxmlformats.org/officeDocument/2006/relationships/image" Target="../media/image36.jpeg"/><Relationship Id="rId20" Type="http://schemas.openxmlformats.org/officeDocument/2006/relationships/image" Target="../media/image40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jpeg"/><Relationship Id="rId11" Type="http://schemas.openxmlformats.org/officeDocument/2006/relationships/image" Target="../media/image31.png"/><Relationship Id="rId5" Type="http://schemas.openxmlformats.org/officeDocument/2006/relationships/image" Target="../media/image25.jpeg"/><Relationship Id="rId15" Type="http://schemas.openxmlformats.org/officeDocument/2006/relationships/image" Target="../media/image35.jpeg"/><Relationship Id="rId10" Type="http://schemas.openxmlformats.org/officeDocument/2006/relationships/image" Target="../media/image30.jpeg"/><Relationship Id="rId19" Type="http://schemas.openxmlformats.org/officeDocument/2006/relationships/image" Target="../media/image39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Relationship Id="rId1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 descr="Abeja de dibujos animados con cartel">
            <a:extLst>
              <a:ext uri="{FF2B5EF4-FFF2-40B4-BE49-F238E27FC236}">
                <a16:creationId xmlns:a16="http://schemas.microsoft.com/office/drawing/2014/main" id="{9E21EDA3-0968-BDFB-224A-FEB98B8BA0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0" r="11070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uadroTexto 3"/>
          <p:cNvSpPr txBox="1"/>
          <p:nvPr/>
        </p:nvSpPr>
        <p:spPr>
          <a:xfrm>
            <a:off x="477981" y="1122363"/>
            <a:ext cx="4023360" cy="32041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1" dirty="0">
                <a:latin typeface="+mj-lt"/>
                <a:ea typeface="+mj-ea"/>
                <a:cs typeface="+mj-cs"/>
              </a:rPr>
              <a:t>INDUCCIÓN </a:t>
            </a:r>
          </a:p>
        </p:txBody>
      </p:sp>
      <p:sp>
        <p:nvSpPr>
          <p:cNvPr id="17" name="Rectangle 13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n 6" descr="Imagen de la pantalla de un video juego&#10;&#10;Descripción generada automáticamente con confianza baja">
            <a:extLst>
              <a:ext uri="{FF2B5EF4-FFF2-40B4-BE49-F238E27FC236}">
                <a16:creationId xmlns:a16="http://schemas.microsoft.com/office/drawing/2014/main" id="{6EAF9253-CAC0-0BCA-07F9-3C4AF4AE9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0352">
            <a:off x="7275512" y="555637"/>
            <a:ext cx="6465765" cy="4797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3769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02372" y="2684733"/>
            <a:ext cx="8087847" cy="794479"/>
          </a:xfrm>
        </p:spPr>
        <p:txBody>
          <a:bodyPr>
            <a:noAutofit/>
          </a:bodyPr>
          <a:lstStyle/>
          <a:p>
            <a:pPr algn="ctr"/>
            <a:r>
              <a:rPr lang="es-CO" sz="8800" b="1" dirty="0">
                <a:solidFill>
                  <a:srgbClr val="00B050"/>
                </a:solidFill>
                <a:latin typeface="Century Gothic" panose="020B0502020202020204" pitchFamily="34" charset="0"/>
              </a:rPr>
              <a:t>¡Es momento de evaluar lo aprendido!</a:t>
            </a:r>
            <a:endParaRPr lang="es-ES" sz="8800" b="1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6AEBF8BC-3FAB-13B2-2BD2-9FDB2C54BCDE}"/>
              </a:ext>
            </a:extLst>
          </p:cNvPr>
          <p:cNvSpPr/>
          <p:nvPr/>
        </p:nvSpPr>
        <p:spPr>
          <a:xfrm>
            <a:off x="9993882" y="102501"/>
            <a:ext cx="2193903" cy="14773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Imagen 5" descr="Imagen de la pantalla de un video juego&#10;&#10;Descripción generada automáticamente con confianza baja">
            <a:extLst>
              <a:ext uri="{FF2B5EF4-FFF2-40B4-BE49-F238E27FC236}">
                <a16:creationId xmlns:a16="http://schemas.microsoft.com/office/drawing/2014/main" id="{0405049E-AA5A-1B2B-7C80-BE3C7A02F6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331" y="3805444"/>
            <a:ext cx="5057775" cy="375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23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n para virus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AutoShape 2" descr="Resultado de imagen para carga fisica ergonomia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AutoShape 4" descr="Resultado de imagen para carga fisica ergonomia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AutoShape 2" descr="Resultado de imagen para atentado bomba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AutoShape 4" descr="Resultado de imagen para atentado bomba"/>
          <p:cNvSpPr>
            <a:spLocks noChangeAspect="1" noChangeArrowheads="1"/>
          </p:cNvSpPr>
          <p:nvPr/>
        </p:nvSpPr>
        <p:spPr bwMode="auto">
          <a:xfrm>
            <a:off x="2289175" y="465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AutoShape 8" descr="Resultado de imagen para ROBO"/>
          <p:cNvSpPr>
            <a:spLocks noChangeAspect="1" noChangeArrowheads="1"/>
          </p:cNvSpPr>
          <p:nvPr/>
        </p:nvSpPr>
        <p:spPr bwMode="auto">
          <a:xfrm>
            <a:off x="2441575" y="6175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1026" name="Picture 2" descr="http://1.bp.blogspot.com/-HMySHdh5Jck/VpgAsDGuN-I/AAAAAAAAATM/JicURlHqZtQ/s1600/Investigaci%25C3%25B3n%2B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1704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redondeado 2"/>
          <p:cNvSpPr/>
          <p:nvPr/>
        </p:nvSpPr>
        <p:spPr>
          <a:xfrm>
            <a:off x="296214" y="193182"/>
            <a:ext cx="4314423" cy="476519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PELIGROS Y RIESGOS</a:t>
            </a:r>
            <a:endParaRPr lang="es-ES" sz="24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Rectángulo 2"/>
          <p:cNvSpPr/>
          <p:nvPr/>
        </p:nvSpPr>
        <p:spPr>
          <a:xfrm>
            <a:off x="1101166" y="3961474"/>
            <a:ext cx="41815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dirty="0">
                <a:latin typeface="Century Gothic" panose="020B0502020202020204" pitchFamily="34" charset="0"/>
              </a:rPr>
              <a:t>Fuente, situación o acto con potencial de daño en términos de enfermedad o lesión a las personas o una combinación de estos. </a:t>
            </a:r>
            <a:endParaRPr lang="es-CO" b="1" dirty="0">
              <a:solidFill>
                <a:srgbClr val="0A97E6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Rectángulo 2"/>
          <p:cNvSpPr/>
          <p:nvPr/>
        </p:nvSpPr>
        <p:spPr>
          <a:xfrm>
            <a:off x="5877462" y="3961474"/>
            <a:ext cx="5030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dirty="0">
                <a:latin typeface="Century Gothic" panose="020B0502020202020204" pitchFamily="34" charset="0"/>
              </a:rPr>
              <a:t>Combinación de la probabilidad de que ocurra un(os) evento(s) o exposición(es) peligro(s), y la severidad de lesión o enfermedad que puede ser causado por el (los) evento(s) o la(s) exposicione(s)</a:t>
            </a:r>
            <a:endParaRPr lang="es-CO" b="1" dirty="0">
              <a:solidFill>
                <a:srgbClr val="0A97E6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69" t="42260" r="12406" b="34888"/>
          <a:stretch/>
        </p:blipFill>
        <p:spPr bwMode="auto">
          <a:xfrm>
            <a:off x="6722386" y="1981474"/>
            <a:ext cx="3046175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55" t="45571" r="17735" b="39011"/>
          <a:stretch/>
        </p:blipFill>
        <p:spPr bwMode="auto">
          <a:xfrm>
            <a:off x="1750165" y="1852614"/>
            <a:ext cx="3083818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ángulo redondeado 19"/>
          <p:cNvSpPr/>
          <p:nvPr/>
        </p:nvSpPr>
        <p:spPr>
          <a:xfrm>
            <a:off x="2453425" y="1244978"/>
            <a:ext cx="1477061" cy="334851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latin typeface="Century Gothic" panose="020B0502020202020204" pitchFamily="34" charset="0"/>
              </a:rPr>
              <a:t>PELIGRO</a:t>
            </a:r>
            <a:endParaRPr lang="es-ES" sz="1600" b="1" dirty="0">
              <a:latin typeface="Century Gothic" panose="020B0502020202020204" pitchFamily="34" charset="0"/>
            </a:endParaRPr>
          </a:p>
        </p:txBody>
      </p:sp>
      <p:sp>
        <p:nvSpPr>
          <p:cNvPr id="21" name="Rectángulo redondeado 20"/>
          <p:cNvSpPr/>
          <p:nvPr/>
        </p:nvSpPr>
        <p:spPr>
          <a:xfrm>
            <a:off x="7506942" y="1244978"/>
            <a:ext cx="1477061" cy="334851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latin typeface="Century Gothic" panose="020B0502020202020204" pitchFamily="34" charset="0"/>
              </a:rPr>
              <a:t>RIESGO</a:t>
            </a:r>
            <a:endParaRPr lang="es-ES" sz="1600" b="1" dirty="0">
              <a:latin typeface="Century Gothic" panose="020B0502020202020204" pitchFamily="34" charset="0"/>
            </a:endParaRPr>
          </a:p>
        </p:txBody>
      </p:sp>
      <p:sp>
        <p:nvSpPr>
          <p:cNvPr id="22" name="Rectángulo redondeado 21"/>
          <p:cNvSpPr/>
          <p:nvPr/>
        </p:nvSpPr>
        <p:spPr>
          <a:xfrm>
            <a:off x="2553544" y="5673164"/>
            <a:ext cx="1477061" cy="334851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latin typeface="Century Gothic" panose="020B0502020202020204" pitchFamily="34" charset="0"/>
              </a:rPr>
              <a:t>CAUSA</a:t>
            </a:r>
            <a:endParaRPr lang="es-ES" sz="1600" b="1" dirty="0">
              <a:latin typeface="Century Gothic" panose="020B0502020202020204" pitchFamily="34" charset="0"/>
            </a:endParaRPr>
          </a:p>
        </p:txBody>
      </p:sp>
      <p:sp>
        <p:nvSpPr>
          <p:cNvPr id="23" name="Rectángulo redondeado 22"/>
          <p:cNvSpPr/>
          <p:nvPr/>
        </p:nvSpPr>
        <p:spPr>
          <a:xfrm>
            <a:off x="7506942" y="5673164"/>
            <a:ext cx="1477061" cy="334851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latin typeface="Century Gothic" panose="020B0502020202020204" pitchFamily="34" charset="0"/>
              </a:rPr>
              <a:t>EFECTO</a:t>
            </a:r>
            <a:endParaRPr lang="es-ES" sz="1600" b="1" dirty="0">
              <a:latin typeface="Century Gothic" panose="020B0502020202020204" pitchFamily="34" charset="0"/>
            </a:endParaRPr>
          </a:p>
        </p:txBody>
      </p:sp>
      <p:sp>
        <p:nvSpPr>
          <p:cNvPr id="2" name="Flecha derecha 1"/>
          <p:cNvSpPr/>
          <p:nvPr/>
        </p:nvSpPr>
        <p:spPr>
          <a:xfrm>
            <a:off x="4610637" y="1324387"/>
            <a:ext cx="1571222" cy="17603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Flecha derecha 23"/>
          <p:cNvSpPr/>
          <p:nvPr/>
        </p:nvSpPr>
        <p:spPr>
          <a:xfrm>
            <a:off x="4610637" y="5752573"/>
            <a:ext cx="1571222" cy="17603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5" name="Grupo 24"/>
          <p:cNvGrpSpPr/>
          <p:nvPr/>
        </p:nvGrpSpPr>
        <p:grpSpPr>
          <a:xfrm>
            <a:off x="3191955" y="673855"/>
            <a:ext cx="180000" cy="524073"/>
            <a:chOff x="347881" y="759853"/>
            <a:chExt cx="180000" cy="524073"/>
          </a:xfrm>
        </p:grpSpPr>
        <p:sp>
          <p:nvSpPr>
            <p:cNvPr id="26" name="Elipse 25"/>
            <p:cNvSpPr/>
            <p:nvPr/>
          </p:nvSpPr>
          <p:spPr>
            <a:xfrm>
              <a:off x="347881" y="1103926"/>
              <a:ext cx="180000" cy="180000"/>
            </a:xfrm>
            <a:prstGeom prst="ellipse">
              <a:avLst/>
            </a:pr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27" name="Conector recto 26"/>
            <p:cNvCxnSpPr/>
            <p:nvPr/>
          </p:nvCxnSpPr>
          <p:spPr>
            <a:xfrm flipV="1">
              <a:off x="437881" y="759853"/>
              <a:ext cx="0" cy="36000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ángulo 7">
            <a:extLst>
              <a:ext uri="{FF2B5EF4-FFF2-40B4-BE49-F238E27FC236}">
                <a16:creationId xmlns:a16="http://schemas.microsoft.com/office/drawing/2014/main" id="{78449E0F-9B25-09A2-5E4E-0EB8C34B72B6}"/>
              </a:ext>
            </a:extLst>
          </p:cNvPr>
          <p:cNvSpPr/>
          <p:nvPr/>
        </p:nvSpPr>
        <p:spPr>
          <a:xfrm>
            <a:off x="9993882" y="102501"/>
            <a:ext cx="2193903" cy="14773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90780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>
            <a:extLst>
              <a:ext uri="{FF2B5EF4-FFF2-40B4-BE49-F238E27FC236}">
                <a16:creationId xmlns:a16="http://schemas.microsoft.com/office/drawing/2014/main" id="{C595B635-2867-0265-B201-77882633E256}"/>
              </a:ext>
            </a:extLst>
          </p:cNvPr>
          <p:cNvSpPr/>
          <p:nvPr/>
        </p:nvSpPr>
        <p:spPr>
          <a:xfrm>
            <a:off x="9993882" y="102501"/>
            <a:ext cx="2193903" cy="14773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Rectángulo redondeado 2"/>
          <p:cNvSpPr/>
          <p:nvPr/>
        </p:nvSpPr>
        <p:spPr>
          <a:xfrm>
            <a:off x="296214" y="193182"/>
            <a:ext cx="4314423" cy="476519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PELIGROS Y RIESGOS</a:t>
            </a:r>
            <a:endParaRPr lang="es-ES" sz="24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538999872"/>
              </p:ext>
            </p:extLst>
          </p:nvPr>
        </p:nvGraphicFramePr>
        <p:xfrm>
          <a:off x="-1677116" y="771181"/>
          <a:ext cx="9340045" cy="58743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12" descr="Imagen relacionada"/>
          <p:cNvPicPr>
            <a:picLocks noChangeAspect="1" noChangeArrowheads="1"/>
          </p:cNvPicPr>
          <p:nvPr/>
        </p:nvPicPr>
        <p:blipFill>
          <a:blip r:embed="rId7"/>
          <a:srcRect l="5941" t="4787"/>
          <a:stretch>
            <a:fillRect/>
          </a:stretch>
        </p:blipFill>
        <p:spPr bwMode="auto">
          <a:xfrm>
            <a:off x="767103" y="1349873"/>
            <a:ext cx="1331752" cy="1019840"/>
          </a:xfrm>
          <a:prstGeom prst="rect">
            <a:avLst/>
          </a:prstGeom>
          <a:noFill/>
        </p:spPr>
      </p:pic>
      <p:pic>
        <p:nvPicPr>
          <p:cNvPr id="16386" name="Picture 2" descr="Resultado de imagen para TINTAS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56"/>
          <a:stretch/>
        </p:blipFill>
        <p:spPr bwMode="auto">
          <a:xfrm>
            <a:off x="3710145" y="3208402"/>
            <a:ext cx="1518678" cy="999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Resultado de imagen para manipulacion manual de cargas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7103" y="4999173"/>
            <a:ext cx="1151849" cy="1295578"/>
          </a:xfrm>
          <a:prstGeom prst="rect">
            <a:avLst/>
          </a:prstGeom>
          <a:noFill/>
        </p:spPr>
      </p:pic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2824337205"/>
              </p:ext>
            </p:extLst>
          </p:nvPr>
        </p:nvGraphicFramePr>
        <p:xfrm>
          <a:off x="4648729" y="259703"/>
          <a:ext cx="8462507" cy="58973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pic>
        <p:nvPicPr>
          <p:cNvPr id="10" name="Picture 10" descr="Resultado de imagen para CARGA LABORAL DIBUJO"/>
          <p:cNvPicPr>
            <a:picLocks noChangeAspect="1" noChangeArrowheads="1"/>
          </p:cNvPicPr>
          <p:nvPr/>
        </p:nvPicPr>
        <p:blipFill>
          <a:blip r:embed="rId15" cstate="print"/>
          <a:srcRect b="17204"/>
          <a:stretch>
            <a:fillRect/>
          </a:stretch>
        </p:blipFill>
        <p:spPr bwMode="auto">
          <a:xfrm>
            <a:off x="9615398" y="2643778"/>
            <a:ext cx="1554616" cy="11292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675918" y="4418605"/>
            <a:ext cx="1339951" cy="1339951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750478" y="771181"/>
            <a:ext cx="1190833" cy="1190833"/>
          </a:xfrm>
          <a:prstGeom prst="rect">
            <a:avLst/>
          </a:prstGeom>
        </p:spPr>
      </p:pic>
      <p:grpSp>
        <p:nvGrpSpPr>
          <p:cNvPr id="15" name="Grupo 14"/>
          <p:cNvGrpSpPr/>
          <p:nvPr/>
        </p:nvGrpSpPr>
        <p:grpSpPr>
          <a:xfrm rot="16200000">
            <a:off x="4782674" y="169405"/>
            <a:ext cx="180000" cy="524073"/>
            <a:chOff x="347881" y="759853"/>
            <a:chExt cx="180000" cy="524073"/>
          </a:xfrm>
        </p:grpSpPr>
        <p:sp>
          <p:nvSpPr>
            <p:cNvPr id="16" name="Elipse 15"/>
            <p:cNvSpPr/>
            <p:nvPr/>
          </p:nvSpPr>
          <p:spPr>
            <a:xfrm>
              <a:off x="347881" y="1103926"/>
              <a:ext cx="180000" cy="180000"/>
            </a:xfrm>
            <a:prstGeom prst="ellipse">
              <a:avLst/>
            </a:pr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7" name="Conector recto 16"/>
            <p:cNvCxnSpPr/>
            <p:nvPr/>
          </p:nvCxnSpPr>
          <p:spPr>
            <a:xfrm flipV="1">
              <a:off x="437881" y="759853"/>
              <a:ext cx="0" cy="36000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CuadroTexto 1"/>
          <p:cNvSpPr txBox="1"/>
          <p:nvPr/>
        </p:nvSpPr>
        <p:spPr>
          <a:xfrm>
            <a:off x="4878770" y="6198439"/>
            <a:ext cx="7324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00B050"/>
                </a:solidFill>
                <a:latin typeface="Century Gothic" panose="020B0502020202020204" pitchFamily="34" charset="0"/>
              </a:rPr>
              <a:t>¡Otros riesgos que pueden influir en la labor son los biológicos y las condiciones de seguridad (locativo)!</a:t>
            </a:r>
            <a:endParaRPr lang="es-ES" b="1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336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ángulo 28">
            <a:extLst>
              <a:ext uri="{FF2B5EF4-FFF2-40B4-BE49-F238E27FC236}">
                <a16:creationId xmlns:a16="http://schemas.microsoft.com/office/drawing/2014/main" id="{2F1FF9D9-8373-CB68-7BAE-FC2A98647645}"/>
              </a:ext>
            </a:extLst>
          </p:cNvPr>
          <p:cNvSpPr/>
          <p:nvPr/>
        </p:nvSpPr>
        <p:spPr>
          <a:xfrm>
            <a:off x="9993882" y="102501"/>
            <a:ext cx="2193903" cy="14773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Rectángulo redondeado 3"/>
          <p:cNvSpPr/>
          <p:nvPr/>
        </p:nvSpPr>
        <p:spPr>
          <a:xfrm>
            <a:off x="403762" y="923026"/>
            <a:ext cx="10129651" cy="91997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dirty="0">
                <a:solidFill>
                  <a:schemeClr val="tx1"/>
                </a:solidFill>
                <a:latin typeface="Century" panose="02040604050505020304" pitchFamily="18" charset="0"/>
              </a:rPr>
              <a:t>Es el conjunto de los factores físicos que pueden dar lugar a una lesión por la acción mecánica de los elementos de máquinas, herramientas, piezas a trabajar o materiales proyectados.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2173184" y="252976"/>
            <a:ext cx="6638307" cy="580411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entury" panose="02040604050505020304" pitchFamily="18" charset="0"/>
              </a:rPr>
              <a:t>Énfasis Riesgo Mecánico</a:t>
            </a:r>
            <a:endParaRPr lang="es-CO" sz="2000" b="1" dirty="0">
              <a:solidFill>
                <a:schemeClr val="tx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276162" y="3911855"/>
            <a:ext cx="1961005" cy="36508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400" b="1" dirty="0">
                <a:solidFill>
                  <a:schemeClr val="tx1"/>
                </a:solidFill>
                <a:latin typeface="Century" panose="02040604050505020304" pitchFamily="18" charset="0"/>
              </a:rPr>
              <a:t>Peligro de Enganche</a:t>
            </a:r>
          </a:p>
        </p:txBody>
      </p:sp>
      <p:pic>
        <p:nvPicPr>
          <p:cNvPr id="1028" name="Picture 4" descr="▫ PELIGRO MECÁNICO. CLASES DE peligros MECÁNICOS: ▫ PELIGRO ELÉCTRICO. ▫  PELIGRO TÉRMICO. ▫ OTROS PELIGROS HIGIÉN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8245" y="2087612"/>
            <a:ext cx="2208811" cy="1775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ángulo redondeado 14"/>
          <p:cNvSpPr/>
          <p:nvPr/>
        </p:nvSpPr>
        <p:spPr>
          <a:xfrm>
            <a:off x="2578245" y="3846738"/>
            <a:ext cx="2327564" cy="36508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400" b="1" dirty="0">
                <a:solidFill>
                  <a:schemeClr val="tx1"/>
                </a:solidFill>
                <a:latin typeface="Century" panose="02040604050505020304" pitchFamily="18" charset="0"/>
              </a:rPr>
              <a:t>Peligro de Aplastamiento</a:t>
            </a:r>
          </a:p>
        </p:txBody>
      </p:sp>
      <p:sp>
        <p:nvSpPr>
          <p:cNvPr id="17" name="Rectángulo redondeado 16"/>
          <p:cNvSpPr/>
          <p:nvPr/>
        </p:nvSpPr>
        <p:spPr>
          <a:xfrm>
            <a:off x="5014806" y="3950627"/>
            <a:ext cx="2281313" cy="36508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400" b="1" dirty="0">
                <a:solidFill>
                  <a:schemeClr val="tx1"/>
                </a:solidFill>
                <a:latin typeface="Century" panose="02040604050505020304" pitchFamily="18" charset="0"/>
              </a:rPr>
              <a:t>Peligro de cizallamiento </a:t>
            </a:r>
          </a:p>
        </p:txBody>
      </p:sp>
      <p:pic>
        <p:nvPicPr>
          <p:cNvPr id="18" name="Imagen 17" descr="https://2.bp.blogspot.com/-e0fe2C9CgYU/Vzh5m_WjktI/AAAAAAAAAFY/0yu5O6_umKUtHCenua7D4Jxh-uIJzD69QCLcB/s1600/05d1409f-9554-4af2-8d70-10d4a6efd86b.gif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35" b="56988"/>
          <a:stretch/>
        </p:blipFill>
        <p:spPr bwMode="auto">
          <a:xfrm>
            <a:off x="192661" y="1881074"/>
            <a:ext cx="2276587" cy="20607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Imagen 18" descr="https://2.bp.blogspot.com/-e0fe2C9CgYU/Vzh5m_WjktI/AAAAAAAAAFY/0yu5O6_umKUtHCenua7D4Jxh-uIJzD69QCLcB/s1600/05d1409f-9554-4af2-8d70-10d4a6efd86b.gif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89" t="51264" r="35067"/>
          <a:stretch/>
        </p:blipFill>
        <p:spPr bwMode="auto">
          <a:xfrm>
            <a:off x="4957512" y="1876835"/>
            <a:ext cx="2317156" cy="23349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Imagen 19" descr="https://2.bp.blogspot.com/-e0fe2C9CgYU/Vzh5m_WjktI/AAAAAAAAAFY/0yu5O6_umKUtHCenua7D4Jxh-uIJzD69QCLcB/s1600/05d1409f-9554-4af2-8d70-10d4a6efd86b.gif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319" b="54075"/>
          <a:stretch/>
        </p:blipFill>
        <p:spPr bwMode="auto">
          <a:xfrm>
            <a:off x="7555572" y="1918997"/>
            <a:ext cx="2206180" cy="22928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Rectángulo redondeado 20"/>
          <p:cNvSpPr/>
          <p:nvPr/>
        </p:nvSpPr>
        <p:spPr>
          <a:xfrm>
            <a:off x="7491541" y="4090477"/>
            <a:ext cx="2454341" cy="36508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400" b="1" dirty="0">
                <a:solidFill>
                  <a:schemeClr val="tx1"/>
                </a:solidFill>
                <a:latin typeface="Century" panose="02040604050505020304" pitchFamily="18" charset="0"/>
              </a:rPr>
              <a:t>Peligro de Golpe o Choque </a:t>
            </a:r>
          </a:p>
        </p:txBody>
      </p:sp>
      <p:pic>
        <p:nvPicPr>
          <p:cNvPr id="22" name="Imagen 21" descr="https://2.bp.blogspot.com/-e0fe2C9CgYU/Vzh5m_WjktI/AAAAAAAAAFY/0yu5O6_umKUtHCenua7D4Jxh-uIJzD69QCLcB/s1600/05d1409f-9554-4af2-8d70-10d4a6efd86b.gif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59" r="35044" b="52883"/>
          <a:stretch/>
        </p:blipFill>
        <p:spPr bwMode="auto">
          <a:xfrm>
            <a:off x="141722" y="4250667"/>
            <a:ext cx="2095445" cy="23304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Imagen 22" descr="https://2.bp.blogspot.com/-e0fe2C9CgYU/Vzh5m_WjktI/AAAAAAAAAFY/0yu5O6_umKUtHCenua7D4Jxh-uIJzD69QCLcB/s1600/05d1409f-9554-4af2-8d70-10d4a6efd86b.gif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05" r="67965"/>
          <a:stretch/>
        </p:blipFill>
        <p:spPr bwMode="auto">
          <a:xfrm>
            <a:off x="9945882" y="1876835"/>
            <a:ext cx="2083822" cy="2438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Rectángulo redondeado 23"/>
          <p:cNvSpPr/>
          <p:nvPr/>
        </p:nvSpPr>
        <p:spPr>
          <a:xfrm>
            <a:off x="141722" y="6386616"/>
            <a:ext cx="2333238" cy="36508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400" b="1" dirty="0">
                <a:solidFill>
                  <a:schemeClr val="tx1"/>
                </a:solidFill>
                <a:latin typeface="Century" panose="02040604050505020304" pitchFamily="18" charset="0"/>
              </a:rPr>
              <a:t>Peligro de  Atrapamiento</a:t>
            </a:r>
          </a:p>
        </p:txBody>
      </p:sp>
      <p:pic>
        <p:nvPicPr>
          <p:cNvPr id="25" name="Imagen 24" descr="https://2.bp.blogspot.com/-e0fe2C9CgYU/Vzh5m_WjktI/AAAAAAAAAFY/0yu5O6_umKUtHCenua7D4Jxh-uIJzD69QCLcB/s1600/05d1409f-9554-4af2-8d70-10d4a6efd86b.gif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80" t="49105"/>
          <a:stretch/>
        </p:blipFill>
        <p:spPr bwMode="auto">
          <a:xfrm>
            <a:off x="2696035" y="4054517"/>
            <a:ext cx="2446316" cy="2438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6" name="Rectángulo redondeado 25"/>
          <p:cNvSpPr/>
          <p:nvPr/>
        </p:nvSpPr>
        <p:spPr>
          <a:xfrm>
            <a:off x="2681568" y="6389502"/>
            <a:ext cx="2333238" cy="36508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400" b="1" dirty="0">
                <a:solidFill>
                  <a:schemeClr val="tx1"/>
                </a:solidFill>
                <a:latin typeface="Century" panose="02040604050505020304" pitchFamily="18" charset="0"/>
              </a:rPr>
              <a:t>Peligro de  Corte</a:t>
            </a:r>
          </a:p>
        </p:txBody>
      </p:sp>
      <p:pic>
        <p:nvPicPr>
          <p:cNvPr id="27" name="Imagen 26" descr="GUÍA Nº 1. “Herramientas y Máquinas utilizadas en un Taller de Mecánica  Automotriz” I. Las Herramientas.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462" y="4545199"/>
            <a:ext cx="2081898" cy="1853375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Rectángulo redondeado 27"/>
          <p:cNvSpPr/>
          <p:nvPr/>
        </p:nvSpPr>
        <p:spPr>
          <a:xfrm>
            <a:off x="5676347" y="6398574"/>
            <a:ext cx="2333238" cy="36508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400" b="1" dirty="0">
                <a:solidFill>
                  <a:schemeClr val="tx1"/>
                </a:solidFill>
                <a:latin typeface="Century" panose="02040604050505020304" pitchFamily="18" charset="0"/>
              </a:rPr>
              <a:t>Peligro de  Perforación</a:t>
            </a:r>
          </a:p>
        </p:txBody>
      </p:sp>
      <p:pic>
        <p:nvPicPr>
          <p:cNvPr id="1032" name="Picture 8" descr="RIESGOS Y RECOMENDACIONES BÁSICAS DE SEGURIDAD EN MANEJO DE  MÁQUINAS-HERRAMIENTAS PARA META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0476" y="4482576"/>
            <a:ext cx="2276694" cy="224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ángulo redondeado 31"/>
          <p:cNvSpPr/>
          <p:nvPr/>
        </p:nvSpPr>
        <p:spPr>
          <a:xfrm>
            <a:off x="8342931" y="6444498"/>
            <a:ext cx="2333238" cy="36508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400" b="1" dirty="0">
                <a:solidFill>
                  <a:schemeClr val="tx1"/>
                </a:solidFill>
                <a:latin typeface="Century" panose="02040604050505020304" pitchFamily="18" charset="0"/>
              </a:rPr>
              <a:t>Peligro de  Proyección</a:t>
            </a:r>
          </a:p>
        </p:txBody>
      </p:sp>
      <p:sp>
        <p:nvSpPr>
          <p:cNvPr id="33" name="Rectángulo redondeado 32"/>
          <p:cNvSpPr/>
          <p:nvPr/>
        </p:nvSpPr>
        <p:spPr>
          <a:xfrm>
            <a:off x="10021205" y="4117493"/>
            <a:ext cx="2093037" cy="36508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400" b="1" dirty="0">
                <a:solidFill>
                  <a:schemeClr val="tx1"/>
                </a:solidFill>
                <a:latin typeface="Century" panose="02040604050505020304" pitchFamily="18" charset="0"/>
              </a:rPr>
              <a:t>Peligro de  Abrasión</a:t>
            </a:r>
          </a:p>
        </p:txBody>
      </p:sp>
    </p:spTree>
    <p:extLst>
      <p:ext uri="{BB962C8B-B14F-4D97-AF65-F5344CB8AC3E}">
        <p14:creationId xmlns:p14="http://schemas.microsoft.com/office/powerpoint/2010/main" val="386755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redondeado 2"/>
          <p:cNvSpPr/>
          <p:nvPr/>
        </p:nvSpPr>
        <p:spPr>
          <a:xfrm>
            <a:off x="296214" y="193182"/>
            <a:ext cx="5164428" cy="476519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>
                <a:solidFill>
                  <a:srgbClr val="0070C0"/>
                </a:solidFill>
                <a:latin typeface="Century Gothic" panose="020B0502020202020204" pitchFamily="34" charset="0"/>
              </a:rPr>
              <a:t>ACTO INSEGURO</a:t>
            </a:r>
            <a:endParaRPr lang="es-ES" sz="24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Rectángulo 2"/>
          <p:cNvSpPr/>
          <p:nvPr/>
        </p:nvSpPr>
        <p:spPr>
          <a:xfrm>
            <a:off x="7369444" y="2543492"/>
            <a:ext cx="418157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dirty="0">
                <a:latin typeface="Century Gothic" panose="020B0502020202020204" pitchFamily="34" charset="0"/>
              </a:rPr>
              <a:t>Todo  acto que realiza un colaborador de manera insegura o inapropiada y que facilita la ocurrencia de un accidente de trabajo.</a:t>
            </a:r>
          </a:p>
        </p:txBody>
      </p:sp>
      <p:sp>
        <p:nvSpPr>
          <p:cNvPr id="20" name="Rectángulo redondeado 19"/>
          <p:cNvSpPr/>
          <p:nvPr/>
        </p:nvSpPr>
        <p:spPr>
          <a:xfrm>
            <a:off x="2453425" y="1244978"/>
            <a:ext cx="1477061" cy="334851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latin typeface="Century Gothic" panose="020B0502020202020204" pitchFamily="34" charset="0"/>
              </a:rPr>
              <a:t>ACTO</a:t>
            </a:r>
            <a:endParaRPr lang="es-ES" sz="1600" b="1" dirty="0">
              <a:latin typeface="Century Gothic" panose="020B0502020202020204" pitchFamily="34" charset="0"/>
            </a:endParaRPr>
          </a:p>
        </p:txBody>
      </p:sp>
      <p:grpSp>
        <p:nvGrpSpPr>
          <p:cNvPr id="25" name="Grupo 24"/>
          <p:cNvGrpSpPr/>
          <p:nvPr/>
        </p:nvGrpSpPr>
        <p:grpSpPr>
          <a:xfrm>
            <a:off x="921166" y="669701"/>
            <a:ext cx="180000" cy="524073"/>
            <a:chOff x="347881" y="759853"/>
            <a:chExt cx="180000" cy="524073"/>
          </a:xfrm>
        </p:grpSpPr>
        <p:sp>
          <p:nvSpPr>
            <p:cNvPr id="26" name="Elipse 25"/>
            <p:cNvSpPr/>
            <p:nvPr/>
          </p:nvSpPr>
          <p:spPr>
            <a:xfrm>
              <a:off x="347881" y="1103926"/>
              <a:ext cx="180000" cy="180000"/>
            </a:xfrm>
            <a:prstGeom prst="ellipse">
              <a:avLst/>
            </a:pr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27" name="Conector recto 26"/>
            <p:cNvCxnSpPr/>
            <p:nvPr/>
          </p:nvCxnSpPr>
          <p:spPr>
            <a:xfrm flipV="1">
              <a:off x="437881" y="759853"/>
              <a:ext cx="0" cy="36000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8" descr="Resultado de imagen para actos inseguros en el trabaj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1166" y="1976739"/>
            <a:ext cx="5195032" cy="2904522"/>
          </a:xfrm>
          <a:prstGeom prst="rect">
            <a:avLst/>
          </a:prstGeom>
          <a:noFill/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387658D6-4683-C378-4C33-57D47DEFAFE6}"/>
              </a:ext>
            </a:extLst>
          </p:cNvPr>
          <p:cNvSpPr/>
          <p:nvPr/>
        </p:nvSpPr>
        <p:spPr>
          <a:xfrm>
            <a:off x="9993882" y="102501"/>
            <a:ext cx="2193903" cy="14773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5455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redondeado 2"/>
          <p:cNvSpPr/>
          <p:nvPr/>
        </p:nvSpPr>
        <p:spPr>
          <a:xfrm>
            <a:off x="296214" y="193182"/>
            <a:ext cx="4314423" cy="476519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¿Cómo Reportar?</a:t>
            </a:r>
            <a:endParaRPr lang="es-ES" sz="24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 rot="16200000">
            <a:off x="4782674" y="169405"/>
            <a:ext cx="180000" cy="524073"/>
            <a:chOff x="347881" y="759853"/>
            <a:chExt cx="180000" cy="524073"/>
          </a:xfrm>
        </p:grpSpPr>
        <p:sp>
          <p:nvSpPr>
            <p:cNvPr id="8" name="Elipse 7"/>
            <p:cNvSpPr/>
            <p:nvPr/>
          </p:nvSpPr>
          <p:spPr>
            <a:xfrm>
              <a:off x="347881" y="1103926"/>
              <a:ext cx="180000" cy="180000"/>
            </a:xfrm>
            <a:prstGeom prst="ellipse">
              <a:avLst/>
            </a:pr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9" name="Conector recto 8"/>
            <p:cNvCxnSpPr/>
            <p:nvPr/>
          </p:nvCxnSpPr>
          <p:spPr>
            <a:xfrm flipV="1">
              <a:off x="437881" y="759853"/>
              <a:ext cx="0" cy="36000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Imagen 9">
            <a:extLst>
              <a:ext uri="{FF2B5EF4-FFF2-40B4-BE49-F238E27FC236}">
                <a16:creationId xmlns:a16="http://schemas.microsoft.com/office/drawing/2014/main" id="{FEFCA014-1F47-7089-3049-C896CBC676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342" y="759701"/>
            <a:ext cx="4604301" cy="587048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965278A8-7EE9-5E0C-4BB1-301FB43C7BBF}"/>
              </a:ext>
            </a:extLst>
          </p:cNvPr>
          <p:cNvSpPr/>
          <p:nvPr/>
        </p:nvSpPr>
        <p:spPr>
          <a:xfrm>
            <a:off x="9993882" y="102501"/>
            <a:ext cx="2193903" cy="14773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2648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21">
            <a:extLst>
              <a:ext uri="{FF2B5EF4-FFF2-40B4-BE49-F238E27FC236}">
                <a16:creationId xmlns:a16="http://schemas.microsoft.com/office/drawing/2014/main" id="{309420C2-CAAD-043E-E9B7-8A6A820B55A7}"/>
              </a:ext>
            </a:extLst>
          </p:cNvPr>
          <p:cNvSpPr/>
          <p:nvPr/>
        </p:nvSpPr>
        <p:spPr>
          <a:xfrm>
            <a:off x="9993882" y="102501"/>
            <a:ext cx="2193903" cy="14773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Rectángulo redondeado 2"/>
          <p:cNvSpPr/>
          <p:nvPr/>
        </p:nvSpPr>
        <p:spPr>
          <a:xfrm>
            <a:off x="296214" y="193182"/>
            <a:ext cx="4314423" cy="476519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ACCIDENTE DE TRABAJO</a:t>
            </a:r>
            <a:endParaRPr lang="es-ES" sz="24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4" name="Grupo 3"/>
          <p:cNvGrpSpPr/>
          <p:nvPr/>
        </p:nvGrpSpPr>
        <p:grpSpPr>
          <a:xfrm rot="16200000">
            <a:off x="1560510" y="914655"/>
            <a:ext cx="180000" cy="1193765"/>
            <a:chOff x="347881" y="90161"/>
            <a:chExt cx="180000" cy="1193765"/>
          </a:xfrm>
        </p:grpSpPr>
        <p:sp>
          <p:nvSpPr>
            <p:cNvPr id="5" name="Elipse 4"/>
            <p:cNvSpPr/>
            <p:nvPr/>
          </p:nvSpPr>
          <p:spPr>
            <a:xfrm>
              <a:off x="347881" y="1103926"/>
              <a:ext cx="180000" cy="180000"/>
            </a:xfrm>
            <a:prstGeom prst="ellipse">
              <a:avLst/>
            </a:pr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6" name="Conector recto 5"/>
            <p:cNvCxnSpPr/>
            <p:nvPr/>
          </p:nvCxnSpPr>
          <p:spPr>
            <a:xfrm flipV="1">
              <a:off x="437881" y="90161"/>
              <a:ext cx="0" cy="100800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ángulo 7"/>
          <p:cNvSpPr/>
          <p:nvPr/>
        </p:nvSpPr>
        <p:spPr>
          <a:xfrm>
            <a:off x="2247391" y="1292441"/>
            <a:ext cx="900874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000" dirty="0">
                <a:solidFill>
                  <a:srgbClr val="002060"/>
                </a:solidFill>
                <a:latin typeface="Century Gothic" panose="020B0502020202020204" pitchFamily="34" charset="0"/>
              </a:rPr>
              <a:t>Todo suceso repentino que sobrevenga por causa o con ocasión del trabajo y que produzca en el colaborador una lesión orgánica, una perturbación funcional o psiquiátrica, una invalidez o la muerte, y debe:</a:t>
            </a:r>
          </a:p>
        </p:txBody>
      </p:sp>
      <p:cxnSp>
        <p:nvCxnSpPr>
          <p:cNvPr id="9" name="Conector recto 8"/>
          <p:cNvCxnSpPr/>
          <p:nvPr/>
        </p:nvCxnSpPr>
        <p:spPr>
          <a:xfrm rot="10800000" flipV="1">
            <a:off x="1051188" y="669701"/>
            <a:ext cx="0" cy="86400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upo 20"/>
          <p:cNvGrpSpPr/>
          <p:nvPr/>
        </p:nvGrpSpPr>
        <p:grpSpPr>
          <a:xfrm>
            <a:off x="2614079" y="3033368"/>
            <a:ext cx="8642056" cy="3139321"/>
            <a:chOff x="2523926" y="2413338"/>
            <a:chExt cx="7045076" cy="3139321"/>
          </a:xfrm>
        </p:grpSpPr>
        <p:sp>
          <p:nvSpPr>
            <p:cNvPr id="10" name="Rectángulo 9"/>
            <p:cNvSpPr/>
            <p:nvPr/>
          </p:nvSpPr>
          <p:spPr>
            <a:xfrm>
              <a:off x="3047999" y="2413338"/>
              <a:ext cx="6521003" cy="3139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s-MX" dirty="0">
                  <a:solidFill>
                    <a:srgbClr val="002060"/>
                  </a:solidFill>
                  <a:latin typeface="Century Gothic" panose="020B0502020202020204" pitchFamily="34" charset="0"/>
                </a:rPr>
                <a:t>Bajo órdenes del empleador o contratante, durante la jornada laboral o fuera de ella.</a:t>
              </a:r>
            </a:p>
            <a:p>
              <a:pPr algn="just"/>
              <a:r>
                <a:rPr lang="es-MX" dirty="0">
                  <a:solidFill>
                    <a:srgbClr val="002060"/>
                  </a:solidFill>
                  <a:latin typeface="Century Gothic" panose="020B0502020202020204" pitchFamily="34" charset="0"/>
                </a:rPr>
                <a:t> </a:t>
              </a:r>
            </a:p>
            <a:p>
              <a:pPr algn="just"/>
              <a:r>
                <a:rPr lang="es-MX" dirty="0">
                  <a:solidFill>
                    <a:srgbClr val="002060"/>
                  </a:solidFill>
                  <a:latin typeface="Century Gothic" panose="020B0502020202020204" pitchFamily="34" charset="0"/>
                </a:rPr>
                <a:t>Durante el traslado de los trabajadores o contratistas desde su residencia a los lugares de trabajo o viceversa, cuando el transporte lo suministre el empleador. (RUTA)</a:t>
              </a:r>
            </a:p>
            <a:p>
              <a:pPr algn="just"/>
              <a:endParaRPr lang="es-MX" dirty="0">
                <a:solidFill>
                  <a:srgbClr val="002060"/>
                </a:solidFill>
                <a:latin typeface="Century Gothic" panose="020B0502020202020204" pitchFamily="34" charset="0"/>
              </a:endParaRPr>
            </a:p>
            <a:p>
              <a:pPr algn="just"/>
              <a:r>
                <a:rPr lang="es-MX" dirty="0">
                  <a:solidFill>
                    <a:srgbClr val="002060"/>
                  </a:solidFill>
                  <a:latin typeface="Century Gothic" panose="020B0502020202020204" pitchFamily="34" charset="0"/>
                </a:rPr>
                <a:t>El que se produzca por la ejecución de actividades recreativas, deportivas o culturales, cuando se actúe por cuenta o en representación de la empresa.</a:t>
              </a:r>
            </a:p>
            <a:p>
              <a:pPr algn="just"/>
              <a:endParaRPr lang="es-MX" dirty="0">
                <a:latin typeface="Century Gothic" panose="020B0502020202020204" pitchFamily="34" charset="0"/>
              </a:endParaRPr>
            </a:p>
          </p:txBody>
        </p:sp>
        <p:grpSp>
          <p:nvGrpSpPr>
            <p:cNvPr id="11" name="Grupo 10"/>
            <p:cNvGrpSpPr/>
            <p:nvPr/>
          </p:nvGrpSpPr>
          <p:grpSpPr>
            <a:xfrm rot="16200000">
              <a:off x="2679331" y="2457166"/>
              <a:ext cx="180000" cy="490810"/>
              <a:chOff x="347881" y="759853"/>
              <a:chExt cx="180000" cy="490810"/>
            </a:xfrm>
          </p:grpSpPr>
          <p:sp>
            <p:nvSpPr>
              <p:cNvPr id="12" name="Elipse 11"/>
              <p:cNvSpPr/>
              <p:nvPr/>
            </p:nvSpPr>
            <p:spPr>
              <a:xfrm>
                <a:off x="347881" y="1103926"/>
                <a:ext cx="180000" cy="146737"/>
              </a:xfrm>
              <a:prstGeom prst="ellipse">
                <a:avLst/>
              </a:pr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13" name="Conector recto 12"/>
              <p:cNvCxnSpPr/>
              <p:nvPr/>
            </p:nvCxnSpPr>
            <p:spPr>
              <a:xfrm flipV="1">
                <a:off x="437881" y="759853"/>
                <a:ext cx="0" cy="360000"/>
              </a:xfrm>
              <a:prstGeom prst="line">
                <a:avLst/>
              </a:prstGeom>
              <a:ln w="571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upo 13"/>
            <p:cNvGrpSpPr/>
            <p:nvPr/>
          </p:nvGrpSpPr>
          <p:grpSpPr>
            <a:xfrm rot="16200000">
              <a:off x="2679332" y="3217779"/>
              <a:ext cx="180000" cy="490810"/>
              <a:chOff x="347881" y="759853"/>
              <a:chExt cx="180000" cy="490810"/>
            </a:xfrm>
          </p:grpSpPr>
          <p:sp>
            <p:nvSpPr>
              <p:cNvPr id="15" name="Elipse 14"/>
              <p:cNvSpPr/>
              <p:nvPr/>
            </p:nvSpPr>
            <p:spPr>
              <a:xfrm>
                <a:off x="347881" y="1103926"/>
                <a:ext cx="180000" cy="146737"/>
              </a:xfrm>
              <a:prstGeom prst="ellipse">
                <a:avLst/>
              </a:pr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16" name="Conector recto 15"/>
              <p:cNvCxnSpPr/>
              <p:nvPr/>
            </p:nvCxnSpPr>
            <p:spPr>
              <a:xfrm flipV="1">
                <a:off x="437881" y="759853"/>
                <a:ext cx="0" cy="360000"/>
              </a:xfrm>
              <a:prstGeom prst="line">
                <a:avLst/>
              </a:prstGeom>
              <a:ln w="571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upo 16"/>
            <p:cNvGrpSpPr/>
            <p:nvPr/>
          </p:nvGrpSpPr>
          <p:grpSpPr>
            <a:xfrm rot="16200000">
              <a:off x="2682113" y="4267624"/>
              <a:ext cx="180000" cy="490810"/>
              <a:chOff x="347881" y="759853"/>
              <a:chExt cx="180000" cy="490810"/>
            </a:xfrm>
          </p:grpSpPr>
          <p:sp>
            <p:nvSpPr>
              <p:cNvPr id="18" name="Elipse 17"/>
              <p:cNvSpPr/>
              <p:nvPr/>
            </p:nvSpPr>
            <p:spPr>
              <a:xfrm>
                <a:off x="347881" y="1103926"/>
                <a:ext cx="180000" cy="146737"/>
              </a:xfrm>
              <a:prstGeom prst="ellipse">
                <a:avLst/>
              </a:prstGeom>
              <a:noFill/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19" name="Conector recto 18"/>
              <p:cNvCxnSpPr/>
              <p:nvPr/>
            </p:nvCxnSpPr>
            <p:spPr>
              <a:xfrm flipV="1">
                <a:off x="437881" y="759853"/>
                <a:ext cx="0" cy="360000"/>
              </a:xfrm>
              <a:prstGeom prst="line">
                <a:avLst/>
              </a:prstGeom>
              <a:ln w="571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18 Imagen" descr="Resultado de imagen para RIESGOS EN EL TRABAJO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15" r="14815" b="4399"/>
          <a:stretch>
            <a:fillRect/>
          </a:stretch>
        </p:blipFill>
        <p:spPr bwMode="auto">
          <a:xfrm>
            <a:off x="1106227" y="2559370"/>
            <a:ext cx="899005" cy="170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029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16">
            <a:extLst>
              <a:ext uri="{FF2B5EF4-FFF2-40B4-BE49-F238E27FC236}">
                <a16:creationId xmlns:a16="http://schemas.microsoft.com/office/drawing/2014/main" id="{AC8C2484-3D53-47FE-2D9B-B17F8B6553ED}"/>
              </a:ext>
            </a:extLst>
          </p:cNvPr>
          <p:cNvSpPr/>
          <p:nvPr/>
        </p:nvSpPr>
        <p:spPr>
          <a:xfrm>
            <a:off x="9993882" y="102501"/>
            <a:ext cx="2193903" cy="14773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Rectángulo redondeado 2"/>
          <p:cNvSpPr/>
          <p:nvPr/>
        </p:nvSpPr>
        <p:spPr>
          <a:xfrm>
            <a:off x="296214" y="193182"/>
            <a:ext cx="4314423" cy="476519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INCIDENTE DE TRABAJO</a:t>
            </a:r>
            <a:endParaRPr lang="es-ES" sz="24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4" name="Grupo 3"/>
          <p:cNvGrpSpPr/>
          <p:nvPr/>
        </p:nvGrpSpPr>
        <p:grpSpPr>
          <a:xfrm rot="16200000">
            <a:off x="1560510" y="914655"/>
            <a:ext cx="180000" cy="1193765"/>
            <a:chOff x="347881" y="90161"/>
            <a:chExt cx="180000" cy="1193765"/>
          </a:xfrm>
        </p:grpSpPr>
        <p:sp>
          <p:nvSpPr>
            <p:cNvPr id="5" name="Elipse 4"/>
            <p:cNvSpPr/>
            <p:nvPr/>
          </p:nvSpPr>
          <p:spPr>
            <a:xfrm>
              <a:off x="347881" y="1103926"/>
              <a:ext cx="180000" cy="180000"/>
            </a:xfrm>
            <a:prstGeom prst="ellipse">
              <a:avLst/>
            </a:pr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6" name="Conector recto 5"/>
            <p:cNvCxnSpPr/>
            <p:nvPr/>
          </p:nvCxnSpPr>
          <p:spPr>
            <a:xfrm flipV="1">
              <a:off x="437881" y="90161"/>
              <a:ext cx="0" cy="100800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ángulo 7"/>
          <p:cNvSpPr/>
          <p:nvPr/>
        </p:nvSpPr>
        <p:spPr>
          <a:xfrm>
            <a:off x="2247391" y="1292441"/>
            <a:ext cx="90087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000" dirty="0">
                <a:solidFill>
                  <a:srgbClr val="002060"/>
                </a:solidFill>
                <a:latin typeface="Century Gothic" panose="020B0502020202020204" pitchFamily="34" charset="0"/>
              </a:rPr>
              <a:t>Es el suceso en el que no hay como resultado una lesión. También se puede denominar como casi-accidente (situación en la que casi ocurre).</a:t>
            </a:r>
          </a:p>
        </p:txBody>
      </p:sp>
      <p:cxnSp>
        <p:nvCxnSpPr>
          <p:cNvPr id="9" name="Conector recto 8"/>
          <p:cNvCxnSpPr/>
          <p:nvPr/>
        </p:nvCxnSpPr>
        <p:spPr>
          <a:xfrm rot="10800000" flipV="1">
            <a:off x="1051188" y="669701"/>
            <a:ext cx="0" cy="86400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ángulo redondeado 21"/>
          <p:cNvSpPr/>
          <p:nvPr/>
        </p:nvSpPr>
        <p:spPr>
          <a:xfrm>
            <a:off x="461493" y="3217570"/>
            <a:ext cx="4314423" cy="476519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ENFERMEDAD LABORAL</a:t>
            </a:r>
            <a:endParaRPr lang="es-ES" sz="24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3" name="Grupo 22"/>
          <p:cNvGrpSpPr/>
          <p:nvPr/>
        </p:nvGrpSpPr>
        <p:grpSpPr>
          <a:xfrm rot="16200000">
            <a:off x="1725789" y="3939043"/>
            <a:ext cx="180000" cy="1193765"/>
            <a:chOff x="347881" y="90161"/>
            <a:chExt cx="180000" cy="1193765"/>
          </a:xfrm>
        </p:grpSpPr>
        <p:sp>
          <p:nvSpPr>
            <p:cNvPr id="24" name="Elipse 23"/>
            <p:cNvSpPr/>
            <p:nvPr/>
          </p:nvSpPr>
          <p:spPr>
            <a:xfrm>
              <a:off x="347881" y="1103926"/>
              <a:ext cx="180000" cy="180000"/>
            </a:xfrm>
            <a:prstGeom prst="ellipse">
              <a:avLst/>
            </a:pr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25" name="Conector recto 24"/>
            <p:cNvCxnSpPr/>
            <p:nvPr/>
          </p:nvCxnSpPr>
          <p:spPr>
            <a:xfrm flipV="1">
              <a:off x="437881" y="90161"/>
              <a:ext cx="0" cy="100800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ángulo 25"/>
          <p:cNvSpPr/>
          <p:nvPr/>
        </p:nvSpPr>
        <p:spPr>
          <a:xfrm>
            <a:off x="2412670" y="4316829"/>
            <a:ext cx="90087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000" dirty="0">
                <a:solidFill>
                  <a:srgbClr val="002060"/>
                </a:solidFill>
                <a:latin typeface="Century Gothic" panose="020B0502020202020204" pitchFamily="34" charset="0"/>
              </a:rPr>
              <a:t>Es la enfermedad contraída como resultado de la exposición a factores de riesgo inherentes a la actividad laboral o del medio en el cual se ha visto obligado a trabajar. </a:t>
            </a:r>
          </a:p>
        </p:txBody>
      </p:sp>
      <p:cxnSp>
        <p:nvCxnSpPr>
          <p:cNvPr id="27" name="Conector recto 26"/>
          <p:cNvCxnSpPr/>
          <p:nvPr/>
        </p:nvCxnSpPr>
        <p:spPr>
          <a:xfrm rot="10800000" flipV="1">
            <a:off x="1216467" y="3694089"/>
            <a:ext cx="0" cy="86400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" descr="http://globalprl-cp149.webjoomla.es/wp-content/uploads/2016/04/pain-1015574_12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56" r="24105"/>
          <a:stretch>
            <a:fillRect/>
          </a:stretch>
        </p:blipFill>
        <p:spPr bwMode="auto">
          <a:xfrm>
            <a:off x="7218593" y="5213893"/>
            <a:ext cx="1005046" cy="148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Resultado de imagen para enfermedad laboral"/>
          <p:cNvPicPr>
            <a:picLocks noChangeAspect="1" noChangeArrowheads="1"/>
          </p:cNvPicPr>
          <p:nvPr/>
        </p:nvPicPr>
        <p:blipFill>
          <a:blip r:embed="rId3" cstate="print"/>
          <a:srcRect l="24242" r="30303"/>
          <a:stretch>
            <a:fillRect/>
          </a:stretch>
        </p:blipFill>
        <p:spPr bwMode="auto">
          <a:xfrm>
            <a:off x="4291911" y="5232455"/>
            <a:ext cx="968010" cy="1464116"/>
          </a:xfrm>
          <a:prstGeom prst="rect">
            <a:avLst/>
          </a:prstGeom>
          <a:noFill/>
        </p:spPr>
      </p:pic>
      <p:pic>
        <p:nvPicPr>
          <p:cNvPr id="17410" name="Picture 2" descr="Resultado de imagen para ICONO SUST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064" y="2133461"/>
            <a:ext cx="1024743" cy="102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51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ángulo 43">
            <a:extLst>
              <a:ext uri="{FF2B5EF4-FFF2-40B4-BE49-F238E27FC236}">
                <a16:creationId xmlns:a16="http://schemas.microsoft.com/office/drawing/2014/main" id="{9D58131B-819F-8361-F044-27A705552C34}"/>
              </a:ext>
            </a:extLst>
          </p:cNvPr>
          <p:cNvSpPr/>
          <p:nvPr/>
        </p:nvSpPr>
        <p:spPr>
          <a:xfrm>
            <a:off x="9993882" y="102501"/>
            <a:ext cx="2193903" cy="14773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Rectángulo redondeado 3"/>
          <p:cNvSpPr/>
          <p:nvPr/>
        </p:nvSpPr>
        <p:spPr>
          <a:xfrm>
            <a:off x="218943" y="177083"/>
            <a:ext cx="7482623" cy="476519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EPP´S – Elementos de protección personal</a:t>
            </a:r>
            <a:endParaRPr lang="es-ES" sz="24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6" descr="Resultado de imagen para guantes de nitril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7374"/>
            <a:ext cx="952950" cy="816814"/>
          </a:xfrm>
          <a:prstGeom prst="rect">
            <a:avLst/>
          </a:prstGeom>
          <a:noFill/>
        </p:spPr>
      </p:pic>
      <p:pic>
        <p:nvPicPr>
          <p:cNvPr id="9" name="Picture 4" descr="Resultado de imagen para guantes de nitril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6771" y="1849185"/>
            <a:ext cx="810001" cy="864001"/>
          </a:xfrm>
          <a:prstGeom prst="rect">
            <a:avLst/>
          </a:prstGeom>
          <a:noFill/>
        </p:spPr>
      </p:pic>
      <p:pic>
        <p:nvPicPr>
          <p:cNvPr id="10" name="Picture 8" descr="Resultado de imagen para guantes de VAQUET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0424" y="1621377"/>
            <a:ext cx="825365" cy="825365"/>
          </a:xfrm>
          <a:prstGeom prst="rect">
            <a:avLst/>
          </a:prstGeom>
          <a:noFill/>
        </p:spPr>
      </p:pic>
      <p:pic>
        <p:nvPicPr>
          <p:cNvPr id="11" name="Picture 12" descr="Resultado de imagen para guantes de carnaza AZU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41" y="2748057"/>
            <a:ext cx="941614" cy="847453"/>
          </a:xfrm>
          <a:prstGeom prst="rect">
            <a:avLst/>
          </a:prstGeom>
          <a:noFill/>
        </p:spPr>
      </p:pic>
      <p:pic>
        <p:nvPicPr>
          <p:cNvPr id="12" name="Picture 18" descr="Resultado de imagen para guantes g40 jackson"/>
          <p:cNvPicPr>
            <a:picLocks noChangeAspect="1" noChangeArrowheads="1"/>
          </p:cNvPicPr>
          <p:nvPr/>
        </p:nvPicPr>
        <p:blipFill>
          <a:blip r:embed="rId6" cstate="print"/>
          <a:srcRect l="3448" r="6897" b="16656"/>
          <a:stretch>
            <a:fillRect/>
          </a:stretch>
        </p:blipFill>
        <p:spPr bwMode="auto">
          <a:xfrm>
            <a:off x="1037393" y="2803816"/>
            <a:ext cx="1146396" cy="925935"/>
          </a:xfrm>
          <a:prstGeom prst="rect">
            <a:avLst/>
          </a:prstGeom>
          <a:noFill/>
        </p:spPr>
      </p:pic>
      <p:pic>
        <p:nvPicPr>
          <p:cNvPr id="13" name="Picture 22" descr="Resultado de imagen para guantes ANTICORT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98534" y="2713252"/>
            <a:ext cx="893401" cy="893401"/>
          </a:xfrm>
          <a:prstGeom prst="rect">
            <a:avLst/>
          </a:prstGeom>
          <a:noFill/>
        </p:spPr>
      </p:pic>
      <p:pic>
        <p:nvPicPr>
          <p:cNvPr id="14" name="Picture 26" descr="Resultado de imagen para guantes caucho calibre 3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91295" y="1797058"/>
            <a:ext cx="755230" cy="755230"/>
          </a:xfrm>
          <a:prstGeom prst="rect">
            <a:avLst/>
          </a:prstGeom>
          <a:noFill/>
        </p:spPr>
      </p:pic>
      <p:pic>
        <p:nvPicPr>
          <p:cNvPr id="15" name="Picture 72" descr="Resultado de imagen para MANGAS KEVLAR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54183" y="3054168"/>
            <a:ext cx="868099" cy="755532"/>
          </a:xfrm>
          <a:prstGeom prst="rect">
            <a:avLst/>
          </a:prstGeom>
          <a:noFill/>
        </p:spPr>
      </p:pic>
      <p:pic>
        <p:nvPicPr>
          <p:cNvPr id="16" name="Picture 30" descr="Resultado de imagen para PROTECCION AUDITIVA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313082" y="1800687"/>
            <a:ext cx="1500198" cy="1143008"/>
          </a:xfrm>
          <a:prstGeom prst="rect">
            <a:avLst/>
          </a:prstGeom>
          <a:noFill/>
        </p:spPr>
      </p:pic>
      <p:pic>
        <p:nvPicPr>
          <p:cNvPr id="17" name="Picture 32" descr="Resultado de imagen para PROTECCION AUDITIVA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24968" y="2396541"/>
            <a:ext cx="1214446" cy="1143008"/>
          </a:xfrm>
          <a:prstGeom prst="rect">
            <a:avLst/>
          </a:prstGeom>
          <a:noFill/>
        </p:spPr>
      </p:pic>
      <p:pic>
        <p:nvPicPr>
          <p:cNvPr id="18" name="Picture 36" descr="Imagen relacionada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646072" y="1814084"/>
            <a:ext cx="1278255" cy="1000132"/>
          </a:xfrm>
          <a:prstGeom prst="rect">
            <a:avLst/>
          </a:prstGeom>
          <a:noFill/>
        </p:spPr>
      </p:pic>
      <p:pic>
        <p:nvPicPr>
          <p:cNvPr id="19" name="Picture 58" descr="Resultado de imagen para respirador con cartucho para vapores organicos"/>
          <p:cNvPicPr>
            <a:picLocks noChangeAspect="1" noChangeArrowheads="1"/>
          </p:cNvPicPr>
          <p:nvPr/>
        </p:nvPicPr>
        <p:blipFill>
          <a:blip r:embed="rId13"/>
          <a:srcRect t="22399" b="21604"/>
          <a:stretch>
            <a:fillRect/>
          </a:stretch>
        </p:blipFill>
        <p:spPr bwMode="auto">
          <a:xfrm>
            <a:off x="458151" y="4556328"/>
            <a:ext cx="1252273" cy="1001818"/>
          </a:xfrm>
          <a:prstGeom prst="rect">
            <a:avLst/>
          </a:prstGeom>
          <a:noFill/>
        </p:spPr>
      </p:pic>
      <p:pic>
        <p:nvPicPr>
          <p:cNvPr id="20" name="Picture 60" descr="Resultado de imagen para respirador 82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612971" y="4461547"/>
            <a:ext cx="1714512" cy="1157278"/>
          </a:xfrm>
          <a:prstGeom prst="rect">
            <a:avLst/>
          </a:prstGeom>
          <a:noFill/>
        </p:spPr>
      </p:pic>
      <p:pic>
        <p:nvPicPr>
          <p:cNvPr id="21" name="Picture 38" descr="Resultado de imagen para GAFAS  DE SEGURIDAD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650693" y="4580409"/>
            <a:ext cx="1857388" cy="1214422"/>
          </a:xfrm>
          <a:prstGeom prst="rect">
            <a:avLst/>
          </a:prstGeom>
          <a:noFill/>
        </p:spPr>
      </p:pic>
      <p:pic>
        <p:nvPicPr>
          <p:cNvPr id="22" name="Picture 40" descr="Resultado de imagen para DOTACION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263475" y="4556328"/>
            <a:ext cx="1571636" cy="1571636"/>
          </a:xfrm>
          <a:prstGeom prst="rect">
            <a:avLst/>
          </a:prstGeom>
          <a:noFill/>
        </p:spPr>
      </p:pic>
      <p:sp>
        <p:nvSpPr>
          <p:cNvPr id="25" name="Elipse 24"/>
          <p:cNvSpPr/>
          <p:nvPr/>
        </p:nvSpPr>
        <p:spPr>
          <a:xfrm rot="10800000">
            <a:off x="1266585" y="992377"/>
            <a:ext cx="180000" cy="180000"/>
          </a:xfrm>
          <a:prstGeom prst="ellipse">
            <a:avLst/>
          </a:prstGeom>
          <a:solidFill>
            <a:srgbClr val="0070C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/>
          </a:p>
        </p:txBody>
      </p:sp>
      <p:cxnSp>
        <p:nvCxnSpPr>
          <p:cNvPr id="26" name="Conector recto 25"/>
          <p:cNvCxnSpPr/>
          <p:nvPr/>
        </p:nvCxnSpPr>
        <p:spPr>
          <a:xfrm rot="10800000" flipV="1">
            <a:off x="1356586" y="653602"/>
            <a:ext cx="0" cy="36000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ángulo 27"/>
          <p:cNvSpPr/>
          <p:nvPr/>
        </p:nvSpPr>
        <p:spPr>
          <a:xfrm>
            <a:off x="409223" y="1203707"/>
            <a:ext cx="3730789" cy="38920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>
                <a:latin typeface="Century Gothic" panose="020B0502020202020204" pitchFamily="34" charset="0"/>
              </a:rPr>
              <a:t>PROTECCIÓN PARA LAS MANOS Y BRAZOS </a:t>
            </a:r>
            <a:endParaRPr lang="es-ES" sz="1400" b="1" dirty="0">
              <a:latin typeface="Century Gothic" panose="020B0502020202020204" pitchFamily="34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4408361" y="1188026"/>
            <a:ext cx="2483260" cy="40488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>
                <a:latin typeface="Century Gothic" panose="020B0502020202020204" pitchFamily="34" charset="0"/>
              </a:rPr>
              <a:t>PROTECCIÓN AUDITIVA</a:t>
            </a:r>
            <a:endParaRPr lang="es-ES" sz="1400" b="1" dirty="0">
              <a:latin typeface="Century Gothic" panose="020B0502020202020204" pitchFamily="34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7117118" y="1188026"/>
            <a:ext cx="2120962" cy="40488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>
                <a:latin typeface="Century Gothic" panose="020B0502020202020204" pitchFamily="34" charset="0"/>
              </a:rPr>
              <a:t>PROTECCIÓN CABEZA</a:t>
            </a:r>
            <a:endParaRPr lang="es-ES" sz="1400" b="1" dirty="0">
              <a:latin typeface="Century Gothic" panose="020B0502020202020204" pitchFamily="34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522935" y="4065973"/>
            <a:ext cx="2894661" cy="37520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>
                <a:latin typeface="Century Gothic" panose="020B0502020202020204" pitchFamily="34" charset="0"/>
              </a:rPr>
              <a:t>PROTECCIÓN RESPIRATORIA</a:t>
            </a:r>
            <a:endParaRPr lang="es-ES" sz="1400" b="1" dirty="0">
              <a:latin typeface="Century Gothic" panose="020B0502020202020204" pitchFamily="34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3801956" y="4058197"/>
            <a:ext cx="2894661" cy="39075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>
                <a:latin typeface="Century Gothic" panose="020B0502020202020204" pitchFamily="34" charset="0"/>
              </a:rPr>
              <a:t>PROTECCIÓN OCULAR</a:t>
            </a:r>
            <a:endParaRPr lang="es-ES" sz="1400" b="1" dirty="0">
              <a:latin typeface="Century Gothic" panose="020B0502020202020204" pitchFamily="34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6981030" y="4063942"/>
            <a:ext cx="2193430" cy="40004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>
                <a:latin typeface="Century Gothic" panose="020B0502020202020204" pitchFamily="34" charset="0"/>
              </a:rPr>
              <a:t>PROTECCIÓN PIES</a:t>
            </a:r>
            <a:endParaRPr lang="es-ES" sz="1400" b="1" dirty="0">
              <a:latin typeface="Century Gothic" panose="020B0502020202020204" pitchFamily="34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9614150" y="1188026"/>
            <a:ext cx="2193430" cy="53548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latin typeface="Century Gothic" panose="020B0502020202020204" pitchFamily="34" charset="0"/>
              </a:rPr>
              <a:t>COFIA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35" name="Picture 64" descr="Resultado de imagen para careta ESMERILAR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406087" y="5127238"/>
            <a:ext cx="1071570" cy="861816"/>
          </a:xfrm>
          <a:prstGeom prst="rect">
            <a:avLst/>
          </a:prstGeom>
          <a:noFill/>
        </p:spPr>
      </p:pic>
      <p:pic>
        <p:nvPicPr>
          <p:cNvPr id="1026" name="Picture 2" descr="Resultado de imagen para TAPABOCAS DESECHABLE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22"/>
          <a:stretch/>
        </p:blipFill>
        <p:spPr bwMode="auto">
          <a:xfrm>
            <a:off x="1316470" y="5558146"/>
            <a:ext cx="927371" cy="791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COFIA DESECHABLE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3466" y="2039149"/>
            <a:ext cx="1591079" cy="1591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PETO TRABAJO EN CALIENTE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028" y="4543219"/>
            <a:ext cx="1359648" cy="1359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MANGAS PARA SOLDAR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525" y="1769028"/>
            <a:ext cx="840528" cy="84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Rectángulo 39"/>
          <p:cNvSpPr/>
          <p:nvPr/>
        </p:nvSpPr>
        <p:spPr>
          <a:xfrm>
            <a:off x="9446118" y="4057336"/>
            <a:ext cx="2193430" cy="40004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latin typeface="Century Gothic" panose="020B0502020202020204" pitchFamily="34" charset="0"/>
              </a:rPr>
              <a:t>PROTECCIÓN TRONCO Y PIERNAS</a:t>
            </a:r>
            <a:endParaRPr lang="es-ES" sz="1200" b="1" dirty="0">
              <a:latin typeface="Century Gothic" panose="020B0502020202020204" pitchFamily="34" charset="0"/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4168011" y="1324271"/>
            <a:ext cx="185932" cy="106911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41"/>
          <p:cNvSpPr/>
          <p:nvPr/>
        </p:nvSpPr>
        <p:spPr>
          <a:xfrm>
            <a:off x="6923903" y="1300857"/>
            <a:ext cx="185932" cy="106911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Rectángulo 42"/>
          <p:cNvSpPr/>
          <p:nvPr/>
        </p:nvSpPr>
        <p:spPr>
          <a:xfrm>
            <a:off x="9328250" y="1299318"/>
            <a:ext cx="185932" cy="106911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9236136" y="4200120"/>
            <a:ext cx="185932" cy="106911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6749964" y="4222004"/>
            <a:ext cx="185932" cy="106911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3516810" y="4197360"/>
            <a:ext cx="185932" cy="106911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CuadroTexto 38"/>
          <p:cNvSpPr txBox="1"/>
          <p:nvPr/>
        </p:nvSpPr>
        <p:spPr>
          <a:xfrm>
            <a:off x="3193961" y="6078145"/>
            <a:ext cx="8502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00B050"/>
                </a:solidFill>
                <a:latin typeface="Century Gothic" panose="020B0502020202020204" pitchFamily="34" charset="0"/>
              </a:rPr>
              <a:t>¡Es importante dar buen uso, reportar deterioro y mantener una adecuada higiene con los EPP´S!</a:t>
            </a:r>
            <a:endParaRPr lang="es-ES" b="1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37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10896</TotalTime>
  <Words>522</Words>
  <Application>Microsoft Office PowerPoint</Application>
  <PresentationFormat>Panorámica</PresentationFormat>
  <Paragraphs>77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Century</vt:lpstr>
      <vt:lpstr>Century Gothic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¡Es momento de evaluar lo aprendido!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Nidya Oviedo Guzman</dc:creator>
  <cp:lastModifiedBy>Angie</cp:lastModifiedBy>
  <cp:revision>209</cp:revision>
  <dcterms:created xsi:type="dcterms:W3CDTF">2018-06-22T12:32:19Z</dcterms:created>
  <dcterms:modified xsi:type="dcterms:W3CDTF">2022-08-04T16:13:42Z</dcterms:modified>
</cp:coreProperties>
</file>