
<file path=[Content_Types].xml><?xml version="1.0" encoding="utf-8"?>
<Types xmlns="http://schemas.openxmlformats.org/package/2006/content-types">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sldIdLst>
    <p:sldId id="256" r:id="rId5"/>
  </p:sldIdLst>
  <p:sldSz cx="14071600" cy="20104100"/>
  <p:notesSz cx="14071600" cy="201041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Estilo claro 1 - Acento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366" y="-788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c:spPr>
      <c:txPr>
        <a:bodyPr rot="0" spcFirstLastPara="1" vertOverflow="ellipsis" vert="horz" wrap="square" anchor="ctr" anchorCtr="1"/>
        <a:lstStyle/>
        <a:p>
          <a:pPr>
            <a:defRPr sz="1400" b="0" i="0" u="none" strike="noStrike" kern="1200" cap="none" spc="0" baseline="0">
              <a:ln w="0"/>
              <a:solidFill>
                <a:schemeClr val="tx1"/>
              </a:solidFill>
              <a:effectLst>
                <a:outerShdw blurRad="38100" dist="19050" dir="2700000" algn="tl" rotWithShape="0">
                  <a:schemeClr val="dk1">
                    <a:alpha val="40000"/>
                  </a:schemeClr>
                </a:outerShdw>
              </a:effectLst>
              <a:latin typeface="+mn-lt"/>
              <a:ea typeface="+mn-ea"/>
              <a:cs typeface="+mn-cs"/>
            </a:defRPr>
          </a:pPr>
          <a:endParaRPr lang="es-CO"/>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Hoja1!$B$1</c:f>
              <c:strCache>
                <c:ptCount val="1"/>
                <c:pt idx="0">
                  <c:v>Novedades</c:v>
                </c:pt>
              </c:strCache>
            </c:strRef>
          </c:tx>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7836-4E66-88EE-FA628E743D77}"/>
              </c:ext>
            </c:extLst>
          </c:dPt>
          <c:dPt>
            <c:idx val="1"/>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3-7836-4E66-88EE-FA628E743D77}"/>
              </c:ext>
            </c:extLst>
          </c:dPt>
          <c:dPt>
            <c:idx val="2"/>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5-7836-4E66-88EE-FA628E743D77}"/>
              </c:ext>
            </c:extLst>
          </c:dPt>
          <c:dPt>
            <c:idx val="3"/>
            <c:bubble3D val="0"/>
            <c:spPr>
              <a:solidFill>
                <a:schemeClr val="accent1">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7-7836-4E66-88EE-FA628E743D77}"/>
              </c:ext>
            </c:extLst>
          </c:dPt>
          <c:dPt>
            <c:idx val="4"/>
            <c:bubble3D val="0"/>
            <c:explosion val="1"/>
            <c:spPr>
              <a:solidFill>
                <a:schemeClr val="accent3">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9-7836-4E66-88EE-FA628E743D77}"/>
              </c:ext>
            </c:extLst>
          </c:dPt>
          <c:dLbls>
            <c:dLbl>
              <c:idx val="0"/>
              <c:layout>
                <c:manualLayout>
                  <c:x val="0.12503499562554674"/>
                  <c:y val="4.4249156355455552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7836-4E66-88EE-FA628E743D77}"/>
                </c:ext>
              </c:extLst>
            </c:dLbl>
            <c:dLbl>
              <c:idx val="1"/>
              <c:layout>
                <c:manualLayout>
                  <c:x val="6.8034412365121033E-2"/>
                  <c:y val="4.6324521934758119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7836-4E66-88EE-FA628E743D77}"/>
                </c:ext>
              </c:extLst>
            </c:dLbl>
            <c:dLbl>
              <c:idx val="2"/>
              <c:layout>
                <c:manualLayout>
                  <c:x val="7.1338582677165183E-2"/>
                  <c:y val="-4.0030621172353453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7836-4E66-88EE-FA628E743D77}"/>
                </c:ext>
              </c:extLst>
            </c:dLbl>
            <c:dLbl>
              <c:idx val="3"/>
              <c:layout>
                <c:manualLayout>
                  <c:x val="-7.267989938757656E-2"/>
                  <c:y val="-0.1598328333958255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7836-4E66-88EE-FA628E743D77}"/>
                </c:ext>
              </c:extLst>
            </c:dLbl>
            <c:dLbl>
              <c:idx val="4"/>
              <c:layout>
                <c:manualLayout>
                  <c:x val="-0.25757644274314573"/>
                  <c:y val="3.5894290387614589E-2"/>
                </c:manualLayout>
              </c:layout>
              <c:tx>
                <c:rich>
                  <a:bodyPr/>
                  <a:lstStyle/>
                  <a:p>
                    <a:fld id="{46A29301-F5DB-466F-9993-CE462FA5B5A9}" type="CATEGORYNAME">
                      <a:rPr lang="en-US"/>
                      <a:pPr/>
                      <a:t>[NOMBRE DE CATEGORÍA]</a:t>
                    </a:fld>
                    <a:r>
                      <a:rPr lang="en-US" baseline="0"/>
                      <a:t> </a:t>
                    </a:r>
                    <a:fld id="{DECCC7BC-438A-496B-A4BF-387B5D7DA77E}" type="PERCENTAGE">
                      <a:rPr lang="en-US" baseline="0"/>
                      <a:pPr/>
                      <a:t>[PORCENTAJE]</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layout>
                    <c:manualLayout>
                      <c:w val="0.17017632241813602"/>
                      <c:h val="0.17369584236753013"/>
                    </c:manualLayout>
                  </c15:layout>
                  <c15:dlblFieldTable/>
                  <c15:showDataLabelsRange val="0"/>
                </c:ext>
                <c:ext xmlns:c16="http://schemas.microsoft.com/office/drawing/2014/chart" uri="{C3380CC4-5D6E-409C-BE32-E72D297353CC}">
                  <c16:uniqueId val="{00000009-7836-4E66-88EE-FA628E743D77}"/>
                </c:ext>
              </c:extLst>
            </c:dLbl>
            <c:spPr>
              <a:solidFill>
                <a:schemeClr val="lt1"/>
              </a:solidFill>
              <a:ln w="12700" cap="flat" cmpd="sng" algn="ctr">
                <a:solidFill>
                  <a:schemeClr val="dk1"/>
                </a:solidFill>
                <a:prstDash val="solid"/>
                <a:miter lim="800000"/>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dk1"/>
                    </a:solidFill>
                    <a:latin typeface="+mn-lt"/>
                    <a:ea typeface="+mn-ea"/>
                    <a:cs typeface="+mn-cs"/>
                  </a:defRPr>
                </a:pPr>
                <a:endParaRPr lang="es-CO"/>
              </a:p>
            </c:txPr>
            <c:dLblPos val="in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Hoja1!$A$2:$A$6</c:f>
              <c:strCache>
                <c:ptCount val="5"/>
                <c:pt idx="0">
                  <c:v>Dañado</c:v>
                </c:pt>
                <c:pt idx="1">
                  <c:v>Incompleto</c:v>
                </c:pt>
                <c:pt idx="2">
                  <c:v>Faltante</c:v>
                </c:pt>
                <c:pt idx="3">
                  <c:v>Sin novedad</c:v>
                </c:pt>
                <c:pt idx="4">
                  <c:v>faltante parcial</c:v>
                </c:pt>
              </c:strCache>
            </c:strRef>
          </c:cat>
          <c:val>
            <c:numRef>
              <c:f>Hoja1!$B$2:$B$6</c:f>
              <c:numCache>
                <c:formatCode>General</c:formatCode>
                <c:ptCount val="5"/>
                <c:pt idx="0">
                  <c:v>20</c:v>
                </c:pt>
                <c:pt idx="1">
                  <c:v>83</c:v>
                </c:pt>
                <c:pt idx="2">
                  <c:v>14</c:v>
                </c:pt>
                <c:pt idx="3">
                  <c:v>215</c:v>
                </c:pt>
                <c:pt idx="4">
                  <c:v>6</c:v>
                </c:pt>
              </c:numCache>
            </c:numRef>
          </c:val>
          <c:extLst>
            <c:ext xmlns:c16="http://schemas.microsoft.com/office/drawing/2014/chart" uri="{C3380CC4-5D6E-409C-BE32-E72D297353CC}">
              <c16:uniqueId val="{0000000A-7836-4E66-88EE-FA628E743D77}"/>
            </c:ext>
          </c:extLst>
        </c:ser>
        <c:dLbls>
          <c:dLblPos val="inEnd"/>
          <c:showLegendKey val="0"/>
          <c:showVal val="0"/>
          <c:showCatName val="0"/>
          <c:showSerName val="0"/>
          <c:showPercent val="1"/>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055846" y="6232271"/>
            <a:ext cx="11966258" cy="4221861"/>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2111692" y="11258296"/>
            <a:ext cx="9854565" cy="5026025"/>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4/15/2020</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4/15/2020</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703897" y="4623943"/>
            <a:ext cx="6123908" cy="13268707"/>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7250144" y="4623943"/>
            <a:ext cx="6123908" cy="13268707"/>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4/15/2020</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4/15/2020</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4/15/2020</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7.png"/><Relationship Id="rId3" Type="http://schemas.openxmlformats.org/officeDocument/2006/relationships/slideLayout" Target="../slideLayouts/slideLayout3.xml"/><Relationship Id="rId7" Type="http://schemas.openxmlformats.org/officeDocument/2006/relationships/image" Target="../media/image1.png"/><Relationship Id="rId12" Type="http://schemas.openxmlformats.org/officeDocument/2006/relationships/image" Target="../media/image6.png"/><Relationship Id="rId2" Type="http://schemas.openxmlformats.org/officeDocument/2006/relationships/slideLayout" Target="../slideLayouts/slideLayout2.xml"/><Relationship Id="rId16"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image" Target="../media/image5.png"/><Relationship Id="rId5" Type="http://schemas.openxmlformats.org/officeDocument/2006/relationships/slideLayout" Target="../slideLayouts/slideLayout5.xml"/><Relationship Id="rId15" Type="http://schemas.openxmlformats.org/officeDocument/2006/relationships/image" Target="../media/image9.png"/><Relationship Id="rId10"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image" Target="../media/image3.png"/><Relationship Id="rId14"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588658" y="5739063"/>
            <a:ext cx="4830445" cy="113664"/>
          </a:xfrm>
          <a:custGeom>
            <a:avLst/>
            <a:gdLst/>
            <a:ahLst/>
            <a:cxnLst/>
            <a:rect l="l" t="t" r="r" b="b"/>
            <a:pathLst>
              <a:path w="4830445" h="113664">
                <a:moveTo>
                  <a:pt x="4829835" y="0"/>
                </a:moveTo>
                <a:lnTo>
                  <a:pt x="0" y="0"/>
                </a:lnTo>
                <a:lnTo>
                  <a:pt x="0" y="113476"/>
                </a:lnTo>
                <a:lnTo>
                  <a:pt x="4829835" y="113476"/>
                </a:lnTo>
                <a:lnTo>
                  <a:pt x="4829835" y="0"/>
                </a:lnTo>
                <a:close/>
              </a:path>
            </a:pathLst>
          </a:custGeom>
          <a:solidFill>
            <a:srgbClr val="50BCA1"/>
          </a:solidFill>
        </p:spPr>
        <p:txBody>
          <a:bodyPr wrap="square" lIns="0" tIns="0" rIns="0" bIns="0" rtlCol="0"/>
          <a:lstStyle/>
          <a:p>
            <a:endParaRPr dirty="0"/>
          </a:p>
        </p:txBody>
      </p:sp>
      <p:sp>
        <p:nvSpPr>
          <p:cNvPr id="17" name="bg object 17"/>
          <p:cNvSpPr/>
          <p:nvPr/>
        </p:nvSpPr>
        <p:spPr>
          <a:xfrm>
            <a:off x="588658" y="9703641"/>
            <a:ext cx="4830445" cy="113664"/>
          </a:xfrm>
          <a:custGeom>
            <a:avLst/>
            <a:gdLst/>
            <a:ahLst/>
            <a:cxnLst/>
            <a:rect l="l" t="t" r="r" b="b"/>
            <a:pathLst>
              <a:path w="4830445" h="113665">
                <a:moveTo>
                  <a:pt x="4829835" y="0"/>
                </a:moveTo>
                <a:lnTo>
                  <a:pt x="0" y="0"/>
                </a:lnTo>
                <a:lnTo>
                  <a:pt x="0" y="113476"/>
                </a:lnTo>
                <a:lnTo>
                  <a:pt x="4829835" y="113476"/>
                </a:lnTo>
                <a:lnTo>
                  <a:pt x="4829835" y="0"/>
                </a:lnTo>
                <a:close/>
              </a:path>
            </a:pathLst>
          </a:custGeom>
          <a:solidFill>
            <a:srgbClr val="50BCA1"/>
          </a:solidFill>
        </p:spPr>
        <p:txBody>
          <a:bodyPr wrap="square" lIns="0" tIns="0" rIns="0" bIns="0" rtlCol="0"/>
          <a:lstStyle/>
          <a:p>
            <a:endParaRPr dirty="0"/>
          </a:p>
        </p:txBody>
      </p:sp>
      <p:sp>
        <p:nvSpPr>
          <p:cNvPr id="18" name="bg object 18"/>
          <p:cNvSpPr/>
          <p:nvPr/>
        </p:nvSpPr>
        <p:spPr>
          <a:xfrm>
            <a:off x="0" y="0"/>
            <a:ext cx="14072869" cy="1750695"/>
          </a:xfrm>
          <a:custGeom>
            <a:avLst/>
            <a:gdLst/>
            <a:ahLst/>
            <a:cxnLst/>
            <a:rect l="l" t="t" r="r" b="b"/>
            <a:pathLst>
              <a:path w="14072869" h="1750695">
                <a:moveTo>
                  <a:pt x="14072835" y="0"/>
                </a:moveTo>
                <a:lnTo>
                  <a:pt x="473236" y="0"/>
                </a:lnTo>
                <a:lnTo>
                  <a:pt x="0" y="1376944"/>
                </a:lnTo>
                <a:lnTo>
                  <a:pt x="0" y="1750647"/>
                </a:lnTo>
                <a:lnTo>
                  <a:pt x="16549" y="1730145"/>
                </a:lnTo>
                <a:lnTo>
                  <a:pt x="46733" y="1695347"/>
                </a:lnTo>
                <a:lnTo>
                  <a:pt x="79554" y="1662313"/>
                </a:lnTo>
                <a:lnTo>
                  <a:pt x="114834" y="1631010"/>
                </a:lnTo>
                <a:lnTo>
                  <a:pt x="152400" y="1601406"/>
                </a:lnTo>
                <a:lnTo>
                  <a:pt x="192075" y="1573469"/>
                </a:lnTo>
                <a:lnTo>
                  <a:pt x="233686" y="1547165"/>
                </a:lnTo>
                <a:lnTo>
                  <a:pt x="277057" y="1522462"/>
                </a:lnTo>
                <a:lnTo>
                  <a:pt x="322013" y="1499328"/>
                </a:lnTo>
                <a:lnTo>
                  <a:pt x="368379" y="1477729"/>
                </a:lnTo>
                <a:lnTo>
                  <a:pt x="415980" y="1457634"/>
                </a:lnTo>
                <a:lnTo>
                  <a:pt x="464641" y="1439009"/>
                </a:lnTo>
                <a:lnTo>
                  <a:pt x="514187" y="1421822"/>
                </a:lnTo>
                <a:lnTo>
                  <a:pt x="564442" y="1406040"/>
                </a:lnTo>
                <a:lnTo>
                  <a:pt x="615233" y="1391632"/>
                </a:lnTo>
                <a:lnTo>
                  <a:pt x="666383" y="1378563"/>
                </a:lnTo>
                <a:lnTo>
                  <a:pt x="717717" y="1366802"/>
                </a:lnTo>
                <a:lnTo>
                  <a:pt x="769061" y="1356315"/>
                </a:lnTo>
                <a:lnTo>
                  <a:pt x="820240" y="1347071"/>
                </a:lnTo>
                <a:lnTo>
                  <a:pt x="871079" y="1339037"/>
                </a:lnTo>
                <a:lnTo>
                  <a:pt x="921401" y="1332180"/>
                </a:lnTo>
                <a:lnTo>
                  <a:pt x="971034" y="1326467"/>
                </a:lnTo>
                <a:lnTo>
                  <a:pt x="1019800" y="1321866"/>
                </a:lnTo>
                <a:lnTo>
                  <a:pt x="1067526" y="1318344"/>
                </a:lnTo>
                <a:lnTo>
                  <a:pt x="1114036" y="1315869"/>
                </a:lnTo>
                <a:lnTo>
                  <a:pt x="1159156" y="1314408"/>
                </a:lnTo>
                <a:lnTo>
                  <a:pt x="1202709" y="1313928"/>
                </a:lnTo>
                <a:lnTo>
                  <a:pt x="12915677" y="1308680"/>
                </a:lnTo>
                <a:lnTo>
                  <a:pt x="12964040" y="1305069"/>
                </a:lnTo>
                <a:lnTo>
                  <a:pt x="13011160" y="1294415"/>
                </a:lnTo>
                <a:lnTo>
                  <a:pt x="13056467" y="1276985"/>
                </a:lnTo>
                <a:lnTo>
                  <a:pt x="13099393" y="1253048"/>
                </a:lnTo>
                <a:lnTo>
                  <a:pt x="13139367" y="1222870"/>
                </a:lnTo>
                <a:lnTo>
                  <a:pt x="13175821" y="1186721"/>
                </a:lnTo>
                <a:lnTo>
                  <a:pt x="14072835" y="171493"/>
                </a:lnTo>
                <a:lnTo>
                  <a:pt x="14072835" y="0"/>
                </a:lnTo>
                <a:close/>
              </a:path>
            </a:pathLst>
          </a:custGeom>
          <a:solidFill>
            <a:srgbClr val="50BCA1"/>
          </a:solidFill>
        </p:spPr>
        <p:txBody>
          <a:bodyPr wrap="square" lIns="0" tIns="0" rIns="0" bIns="0" rtlCol="0"/>
          <a:lstStyle/>
          <a:p>
            <a:endParaRPr dirty="0"/>
          </a:p>
        </p:txBody>
      </p:sp>
      <p:sp>
        <p:nvSpPr>
          <p:cNvPr id="19" name="bg object 19"/>
          <p:cNvSpPr/>
          <p:nvPr/>
        </p:nvSpPr>
        <p:spPr>
          <a:xfrm>
            <a:off x="0" y="0"/>
            <a:ext cx="14072834" cy="1637958"/>
          </a:xfrm>
          <a:prstGeom prst="rect">
            <a:avLst/>
          </a:prstGeom>
          <a:blipFill>
            <a:blip r:embed="rId7" cstate="print"/>
            <a:stretch>
              <a:fillRect/>
            </a:stretch>
          </a:blipFill>
        </p:spPr>
        <p:txBody>
          <a:bodyPr wrap="square" lIns="0" tIns="0" rIns="0" bIns="0" rtlCol="0"/>
          <a:lstStyle/>
          <a:p>
            <a:endParaRPr dirty="0"/>
          </a:p>
        </p:txBody>
      </p:sp>
      <p:sp>
        <p:nvSpPr>
          <p:cNvPr id="20" name="bg object 20"/>
          <p:cNvSpPr/>
          <p:nvPr/>
        </p:nvSpPr>
        <p:spPr>
          <a:xfrm>
            <a:off x="3657227" y="225959"/>
            <a:ext cx="4000011" cy="921994"/>
          </a:xfrm>
          <a:prstGeom prst="rect">
            <a:avLst/>
          </a:prstGeom>
          <a:blipFill>
            <a:blip r:embed="rId8" cstate="print"/>
            <a:stretch>
              <a:fillRect/>
            </a:stretch>
          </a:blipFill>
        </p:spPr>
        <p:txBody>
          <a:bodyPr wrap="square" lIns="0" tIns="0" rIns="0" bIns="0" rtlCol="0"/>
          <a:lstStyle/>
          <a:p>
            <a:endParaRPr dirty="0"/>
          </a:p>
        </p:txBody>
      </p:sp>
      <p:sp>
        <p:nvSpPr>
          <p:cNvPr id="21" name="bg object 21"/>
          <p:cNvSpPr/>
          <p:nvPr/>
        </p:nvSpPr>
        <p:spPr>
          <a:xfrm>
            <a:off x="5377014" y="419446"/>
            <a:ext cx="123533" cy="127043"/>
          </a:xfrm>
          <a:prstGeom prst="rect">
            <a:avLst/>
          </a:prstGeom>
          <a:blipFill>
            <a:blip r:embed="rId9" cstate="print"/>
            <a:stretch>
              <a:fillRect/>
            </a:stretch>
          </a:blipFill>
        </p:spPr>
        <p:txBody>
          <a:bodyPr wrap="square" lIns="0" tIns="0" rIns="0" bIns="0" rtlCol="0"/>
          <a:lstStyle/>
          <a:p>
            <a:endParaRPr dirty="0"/>
          </a:p>
        </p:txBody>
      </p:sp>
      <p:sp>
        <p:nvSpPr>
          <p:cNvPr id="22" name="bg object 22"/>
          <p:cNvSpPr/>
          <p:nvPr/>
        </p:nvSpPr>
        <p:spPr>
          <a:xfrm>
            <a:off x="5349613" y="335421"/>
            <a:ext cx="178435" cy="234315"/>
          </a:xfrm>
          <a:custGeom>
            <a:avLst/>
            <a:gdLst/>
            <a:ahLst/>
            <a:cxnLst/>
            <a:rect l="l" t="t" r="r" b="b"/>
            <a:pathLst>
              <a:path w="178435" h="234315">
                <a:moveTo>
                  <a:pt x="139887" y="233208"/>
                </a:moveTo>
                <a:lnTo>
                  <a:pt x="178015" y="230654"/>
                </a:lnTo>
                <a:lnTo>
                  <a:pt x="178015" y="0"/>
                </a:lnTo>
                <a:lnTo>
                  <a:pt x="136221" y="2553"/>
                </a:lnTo>
                <a:lnTo>
                  <a:pt x="136221" y="82305"/>
                </a:lnTo>
                <a:lnTo>
                  <a:pt x="131045" y="77303"/>
                </a:lnTo>
                <a:lnTo>
                  <a:pt x="93274" y="61422"/>
                </a:lnTo>
                <a:lnTo>
                  <a:pt x="85660" y="61092"/>
                </a:lnTo>
                <a:lnTo>
                  <a:pt x="76605" y="61431"/>
                </a:lnTo>
                <a:lnTo>
                  <a:pt x="39120" y="73494"/>
                </a:lnTo>
                <a:lnTo>
                  <a:pt x="10552" y="104445"/>
                </a:lnTo>
                <a:lnTo>
                  <a:pt x="0" y="147384"/>
                </a:lnTo>
                <a:lnTo>
                  <a:pt x="424" y="156643"/>
                </a:lnTo>
                <a:lnTo>
                  <a:pt x="15094" y="197854"/>
                </a:lnTo>
                <a:lnTo>
                  <a:pt x="45738" y="225194"/>
                </a:lnTo>
                <a:lnTo>
                  <a:pt x="83901" y="233839"/>
                </a:lnTo>
                <a:lnTo>
                  <a:pt x="92706" y="233465"/>
                </a:lnTo>
                <a:lnTo>
                  <a:pt x="128485" y="220185"/>
                </a:lnTo>
                <a:lnTo>
                  <a:pt x="139887" y="209122"/>
                </a:lnTo>
                <a:lnTo>
                  <a:pt x="139887" y="233208"/>
                </a:lnTo>
                <a:close/>
              </a:path>
            </a:pathLst>
          </a:custGeom>
          <a:ln w="29425">
            <a:solidFill>
              <a:srgbClr val="00A99D"/>
            </a:solidFill>
          </a:ln>
        </p:spPr>
        <p:txBody>
          <a:bodyPr wrap="square" lIns="0" tIns="0" rIns="0" bIns="0" rtlCol="0"/>
          <a:lstStyle/>
          <a:p>
            <a:endParaRPr dirty="0"/>
          </a:p>
        </p:txBody>
      </p:sp>
      <p:sp>
        <p:nvSpPr>
          <p:cNvPr id="23" name="bg object 23"/>
          <p:cNvSpPr/>
          <p:nvPr/>
        </p:nvSpPr>
        <p:spPr>
          <a:xfrm>
            <a:off x="5563980" y="381176"/>
            <a:ext cx="200257" cy="203285"/>
          </a:xfrm>
          <a:prstGeom prst="rect">
            <a:avLst/>
          </a:prstGeom>
          <a:blipFill>
            <a:blip r:embed="rId10" cstate="print"/>
            <a:stretch>
              <a:fillRect/>
            </a:stretch>
          </a:blipFill>
        </p:spPr>
        <p:txBody>
          <a:bodyPr wrap="square" lIns="0" tIns="0" rIns="0" bIns="0" rtlCol="0"/>
          <a:lstStyle/>
          <a:p>
            <a:endParaRPr dirty="0"/>
          </a:p>
        </p:txBody>
      </p:sp>
      <p:sp>
        <p:nvSpPr>
          <p:cNvPr id="24" name="bg object 24"/>
          <p:cNvSpPr/>
          <p:nvPr/>
        </p:nvSpPr>
        <p:spPr>
          <a:xfrm>
            <a:off x="3701813" y="311573"/>
            <a:ext cx="2190716" cy="729801"/>
          </a:xfrm>
          <a:prstGeom prst="rect">
            <a:avLst/>
          </a:prstGeom>
          <a:blipFill>
            <a:blip r:embed="rId11" cstate="print"/>
            <a:stretch>
              <a:fillRect/>
            </a:stretch>
          </a:blipFill>
        </p:spPr>
        <p:txBody>
          <a:bodyPr wrap="square" lIns="0" tIns="0" rIns="0" bIns="0" rtlCol="0"/>
          <a:lstStyle/>
          <a:p>
            <a:endParaRPr dirty="0"/>
          </a:p>
        </p:txBody>
      </p:sp>
      <p:sp>
        <p:nvSpPr>
          <p:cNvPr id="25" name="bg object 25"/>
          <p:cNvSpPr/>
          <p:nvPr/>
        </p:nvSpPr>
        <p:spPr>
          <a:xfrm>
            <a:off x="6047102" y="727737"/>
            <a:ext cx="163830" cy="235585"/>
          </a:xfrm>
          <a:custGeom>
            <a:avLst/>
            <a:gdLst/>
            <a:ahLst/>
            <a:cxnLst/>
            <a:rect l="l" t="t" r="r" b="b"/>
            <a:pathLst>
              <a:path w="163829" h="235584">
                <a:moveTo>
                  <a:pt x="163334" y="176101"/>
                </a:moveTo>
                <a:lnTo>
                  <a:pt x="123831" y="194760"/>
                </a:lnTo>
                <a:lnTo>
                  <a:pt x="115958" y="194760"/>
                </a:lnTo>
                <a:lnTo>
                  <a:pt x="76660" y="182289"/>
                </a:lnTo>
                <a:lnTo>
                  <a:pt x="50559" y="147748"/>
                </a:lnTo>
                <a:lnTo>
                  <a:pt x="45454" y="117561"/>
                </a:lnTo>
                <a:lnTo>
                  <a:pt x="46730" y="101998"/>
                </a:lnTo>
                <a:lnTo>
                  <a:pt x="65872" y="62851"/>
                </a:lnTo>
                <a:lnTo>
                  <a:pt x="101342" y="41914"/>
                </a:lnTo>
                <a:lnTo>
                  <a:pt x="115320" y="40518"/>
                </a:lnTo>
                <a:lnTo>
                  <a:pt x="123511" y="40518"/>
                </a:lnTo>
                <a:lnTo>
                  <a:pt x="162058" y="55830"/>
                </a:lnTo>
                <a:lnTo>
                  <a:pt x="155200" y="7503"/>
                </a:lnTo>
                <a:lnTo>
                  <a:pt x="122022" y="0"/>
                </a:lnTo>
                <a:lnTo>
                  <a:pt x="114689" y="0"/>
                </a:lnTo>
                <a:lnTo>
                  <a:pt x="71298" y="8617"/>
                </a:lnTo>
                <a:lnTo>
                  <a:pt x="34291" y="33659"/>
                </a:lnTo>
                <a:lnTo>
                  <a:pt x="8610" y="72100"/>
                </a:lnTo>
                <a:lnTo>
                  <a:pt x="0" y="117561"/>
                </a:lnTo>
                <a:lnTo>
                  <a:pt x="847" y="132561"/>
                </a:lnTo>
                <a:lnTo>
                  <a:pt x="13553" y="173788"/>
                </a:lnTo>
                <a:lnTo>
                  <a:pt x="40445" y="207480"/>
                </a:lnTo>
                <a:lnTo>
                  <a:pt x="73448" y="227941"/>
                </a:lnTo>
                <a:lnTo>
                  <a:pt x="113093" y="235278"/>
                </a:lnTo>
                <a:lnTo>
                  <a:pt x="121596" y="235278"/>
                </a:lnTo>
                <a:lnTo>
                  <a:pt x="158072" y="225392"/>
                </a:lnTo>
                <a:lnTo>
                  <a:pt x="163334" y="176101"/>
                </a:lnTo>
                <a:close/>
              </a:path>
            </a:pathLst>
          </a:custGeom>
          <a:ln w="29425">
            <a:solidFill>
              <a:srgbClr val="00A99D"/>
            </a:solidFill>
          </a:ln>
        </p:spPr>
        <p:txBody>
          <a:bodyPr wrap="square" lIns="0" tIns="0" rIns="0" bIns="0" rtlCol="0"/>
          <a:lstStyle/>
          <a:p>
            <a:endParaRPr dirty="0"/>
          </a:p>
        </p:txBody>
      </p:sp>
      <p:sp>
        <p:nvSpPr>
          <p:cNvPr id="26" name="bg object 26"/>
          <p:cNvSpPr/>
          <p:nvPr/>
        </p:nvSpPr>
        <p:spPr>
          <a:xfrm>
            <a:off x="6240093" y="773145"/>
            <a:ext cx="209512" cy="203285"/>
          </a:xfrm>
          <a:prstGeom prst="rect">
            <a:avLst/>
          </a:prstGeom>
          <a:blipFill>
            <a:blip r:embed="rId12" cstate="print"/>
            <a:stretch>
              <a:fillRect/>
            </a:stretch>
          </a:blipFill>
        </p:spPr>
        <p:txBody>
          <a:bodyPr wrap="square" lIns="0" tIns="0" rIns="0" bIns="0" rtlCol="0"/>
          <a:lstStyle/>
          <a:p>
            <a:endParaRPr dirty="0"/>
          </a:p>
        </p:txBody>
      </p:sp>
      <p:sp>
        <p:nvSpPr>
          <p:cNvPr id="27" name="bg object 27"/>
          <p:cNvSpPr/>
          <p:nvPr/>
        </p:nvSpPr>
        <p:spPr>
          <a:xfrm>
            <a:off x="6471075" y="729761"/>
            <a:ext cx="493806" cy="247321"/>
          </a:xfrm>
          <a:prstGeom prst="rect">
            <a:avLst/>
          </a:prstGeom>
          <a:blipFill>
            <a:blip r:embed="rId13" cstate="print"/>
            <a:stretch>
              <a:fillRect/>
            </a:stretch>
          </a:blipFill>
        </p:spPr>
        <p:txBody>
          <a:bodyPr wrap="square" lIns="0" tIns="0" rIns="0" bIns="0" rtlCol="0"/>
          <a:lstStyle/>
          <a:p>
            <a:endParaRPr dirty="0"/>
          </a:p>
        </p:txBody>
      </p:sp>
      <p:sp>
        <p:nvSpPr>
          <p:cNvPr id="28" name="bg object 28"/>
          <p:cNvSpPr/>
          <p:nvPr/>
        </p:nvSpPr>
        <p:spPr>
          <a:xfrm>
            <a:off x="7031180" y="811443"/>
            <a:ext cx="124171" cy="127043"/>
          </a:xfrm>
          <a:prstGeom prst="rect">
            <a:avLst/>
          </a:prstGeom>
          <a:blipFill>
            <a:blip r:embed="rId14" cstate="print"/>
            <a:stretch>
              <a:fillRect/>
            </a:stretch>
          </a:blipFill>
        </p:spPr>
        <p:txBody>
          <a:bodyPr wrap="square" lIns="0" tIns="0" rIns="0" bIns="0" rtlCol="0"/>
          <a:lstStyle/>
          <a:p>
            <a:endParaRPr dirty="0"/>
          </a:p>
        </p:txBody>
      </p:sp>
      <p:sp>
        <p:nvSpPr>
          <p:cNvPr id="29" name="bg object 29"/>
          <p:cNvSpPr/>
          <p:nvPr/>
        </p:nvSpPr>
        <p:spPr>
          <a:xfrm>
            <a:off x="7005381" y="727417"/>
            <a:ext cx="177800" cy="234950"/>
          </a:xfrm>
          <a:custGeom>
            <a:avLst/>
            <a:gdLst/>
            <a:ahLst/>
            <a:cxnLst/>
            <a:rect l="l" t="t" r="r" b="b"/>
            <a:pathLst>
              <a:path w="177800" h="234950">
                <a:moveTo>
                  <a:pt x="25198" y="209278"/>
                </a:moveTo>
                <a:lnTo>
                  <a:pt x="38627" y="220234"/>
                </a:lnTo>
                <a:lnTo>
                  <a:pt x="53710" y="228060"/>
                </a:lnTo>
                <a:lnTo>
                  <a:pt x="70449" y="232756"/>
                </a:lnTo>
                <a:lnTo>
                  <a:pt x="88844" y="234321"/>
                </a:lnTo>
                <a:lnTo>
                  <a:pt x="97681" y="233918"/>
                </a:lnTo>
                <a:lnTo>
                  <a:pt x="138431" y="220026"/>
                </a:lnTo>
                <a:lnTo>
                  <a:pt x="167389" y="189203"/>
                </a:lnTo>
                <a:lnTo>
                  <a:pt x="177689" y="147391"/>
                </a:lnTo>
                <a:lnTo>
                  <a:pt x="176119" y="129659"/>
                </a:lnTo>
                <a:lnTo>
                  <a:pt x="152568" y="85738"/>
                </a:lnTo>
                <a:lnTo>
                  <a:pt x="107840" y="62632"/>
                </a:lnTo>
                <a:lnTo>
                  <a:pt x="89802" y="61092"/>
                </a:lnTo>
                <a:lnTo>
                  <a:pt x="82343" y="61372"/>
                </a:lnTo>
                <a:lnTo>
                  <a:pt x="41468" y="78802"/>
                </a:lnTo>
                <a:lnTo>
                  <a:pt x="41468" y="0"/>
                </a:lnTo>
                <a:lnTo>
                  <a:pt x="0" y="3035"/>
                </a:lnTo>
                <a:lnTo>
                  <a:pt x="0" y="145795"/>
                </a:lnTo>
                <a:lnTo>
                  <a:pt x="1574" y="164177"/>
                </a:lnTo>
                <a:lnTo>
                  <a:pt x="6298" y="180885"/>
                </a:lnTo>
                <a:lnTo>
                  <a:pt x="14173" y="195919"/>
                </a:lnTo>
                <a:lnTo>
                  <a:pt x="25198" y="209278"/>
                </a:lnTo>
                <a:close/>
              </a:path>
            </a:pathLst>
          </a:custGeom>
          <a:ln w="29425">
            <a:solidFill>
              <a:srgbClr val="00A99D"/>
            </a:solidFill>
          </a:ln>
        </p:spPr>
        <p:txBody>
          <a:bodyPr wrap="square" lIns="0" tIns="0" rIns="0" bIns="0" rtlCol="0"/>
          <a:lstStyle/>
          <a:p>
            <a:endParaRPr dirty="0"/>
          </a:p>
        </p:txBody>
      </p:sp>
      <p:sp>
        <p:nvSpPr>
          <p:cNvPr id="30" name="bg object 30"/>
          <p:cNvSpPr/>
          <p:nvPr/>
        </p:nvSpPr>
        <p:spPr>
          <a:xfrm>
            <a:off x="7237355" y="727446"/>
            <a:ext cx="41910" cy="233679"/>
          </a:xfrm>
          <a:custGeom>
            <a:avLst/>
            <a:gdLst/>
            <a:ahLst/>
            <a:cxnLst/>
            <a:rect l="l" t="t" r="r" b="b"/>
            <a:pathLst>
              <a:path w="41909" h="233680">
                <a:moveTo>
                  <a:pt x="41794" y="230647"/>
                </a:moveTo>
                <a:lnTo>
                  <a:pt x="41794" y="0"/>
                </a:lnTo>
                <a:lnTo>
                  <a:pt x="0" y="2546"/>
                </a:lnTo>
                <a:lnTo>
                  <a:pt x="0" y="233200"/>
                </a:lnTo>
                <a:lnTo>
                  <a:pt x="41794" y="230647"/>
                </a:lnTo>
                <a:close/>
              </a:path>
            </a:pathLst>
          </a:custGeom>
          <a:ln w="29425">
            <a:solidFill>
              <a:srgbClr val="00A99D"/>
            </a:solidFill>
          </a:ln>
        </p:spPr>
        <p:txBody>
          <a:bodyPr wrap="square" lIns="0" tIns="0" rIns="0" bIns="0" rtlCol="0"/>
          <a:lstStyle/>
          <a:p>
            <a:endParaRPr dirty="0"/>
          </a:p>
        </p:txBody>
      </p:sp>
      <p:sp>
        <p:nvSpPr>
          <p:cNvPr id="31" name="bg object 31"/>
          <p:cNvSpPr/>
          <p:nvPr/>
        </p:nvSpPr>
        <p:spPr>
          <a:xfrm>
            <a:off x="7318345" y="773166"/>
            <a:ext cx="200257" cy="203285"/>
          </a:xfrm>
          <a:prstGeom prst="rect">
            <a:avLst/>
          </a:prstGeom>
          <a:blipFill>
            <a:blip r:embed="rId15" cstate="print"/>
            <a:stretch>
              <a:fillRect/>
            </a:stretch>
          </a:blipFill>
        </p:spPr>
        <p:txBody>
          <a:bodyPr wrap="square" lIns="0" tIns="0" rIns="0" bIns="0" rtlCol="0"/>
          <a:lstStyle/>
          <a:p>
            <a:endParaRPr dirty="0"/>
          </a:p>
        </p:txBody>
      </p:sp>
      <p:sp>
        <p:nvSpPr>
          <p:cNvPr id="32" name="bg object 32"/>
          <p:cNvSpPr/>
          <p:nvPr/>
        </p:nvSpPr>
        <p:spPr>
          <a:xfrm>
            <a:off x="2451542" y="0"/>
            <a:ext cx="1489376" cy="1488382"/>
          </a:xfrm>
          <a:prstGeom prst="rect">
            <a:avLst/>
          </a:prstGeom>
          <a:blipFill>
            <a:blip r:embed="rId16" cstate="print"/>
            <a:stretch>
              <a:fillRect/>
            </a:stretch>
          </a:blipFill>
        </p:spPr>
        <p:txBody>
          <a:bodyPr wrap="square" lIns="0" tIns="0" rIns="0" bIns="0" rtlCol="0"/>
          <a:lstStyle/>
          <a:p>
            <a:endParaRPr dirty="0"/>
          </a:p>
        </p:txBody>
      </p:sp>
      <p:sp>
        <p:nvSpPr>
          <p:cNvPr id="33" name="bg object 33"/>
          <p:cNvSpPr/>
          <p:nvPr/>
        </p:nvSpPr>
        <p:spPr>
          <a:xfrm>
            <a:off x="2547911" y="282307"/>
            <a:ext cx="287020" cy="702310"/>
          </a:xfrm>
          <a:custGeom>
            <a:avLst/>
            <a:gdLst/>
            <a:ahLst/>
            <a:cxnLst/>
            <a:rect l="l" t="t" r="r" b="b"/>
            <a:pathLst>
              <a:path w="287019" h="702310">
                <a:moveTo>
                  <a:pt x="0" y="702170"/>
                </a:moveTo>
                <a:lnTo>
                  <a:pt x="0" y="671744"/>
                </a:lnTo>
                <a:lnTo>
                  <a:pt x="93625" y="671744"/>
                </a:lnTo>
                <a:lnTo>
                  <a:pt x="93625" y="30425"/>
                </a:lnTo>
                <a:lnTo>
                  <a:pt x="0" y="30425"/>
                </a:lnTo>
                <a:lnTo>
                  <a:pt x="0" y="0"/>
                </a:lnTo>
                <a:lnTo>
                  <a:pt x="286719" y="0"/>
                </a:lnTo>
                <a:lnTo>
                  <a:pt x="286719" y="30425"/>
                </a:lnTo>
                <a:lnTo>
                  <a:pt x="194271" y="30425"/>
                </a:lnTo>
                <a:lnTo>
                  <a:pt x="194271" y="671744"/>
                </a:lnTo>
                <a:lnTo>
                  <a:pt x="256293" y="671744"/>
                </a:lnTo>
                <a:lnTo>
                  <a:pt x="260186" y="671744"/>
                </a:lnTo>
                <a:lnTo>
                  <a:pt x="264080" y="672148"/>
                </a:lnTo>
                <a:lnTo>
                  <a:pt x="286719" y="702170"/>
                </a:lnTo>
                <a:lnTo>
                  <a:pt x="0" y="702170"/>
                </a:lnTo>
                <a:close/>
              </a:path>
            </a:pathLst>
          </a:custGeom>
          <a:ln w="29425">
            <a:solidFill>
              <a:srgbClr val="00A99D"/>
            </a:solidFill>
          </a:ln>
        </p:spPr>
        <p:txBody>
          <a:bodyPr wrap="square" lIns="0" tIns="0" rIns="0" bIns="0" rtlCol="0"/>
          <a:lstStyle/>
          <a:p>
            <a:endParaRPr dirty="0"/>
          </a:p>
        </p:txBody>
      </p:sp>
      <p:sp>
        <p:nvSpPr>
          <p:cNvPr id="34" name="bg object 34"/>
          <p:cNvSpPr/>
          <p:nvPr/>
        </p:nvSpPr>
        <p:spPr>
          <a:xfrm>
            <a:off x="2893149" y="282307"/>
            <a:ext cx="696595" cy="702310"/>
          </a:xfrm>
          <a:custGeom>
            <a:avLst/>
            <a:gdLst/>
            <a:ahLst/>
            <a:cxnLst/>
            <a:rect l="l" t="t" r="r" b="b"/>
            <a:pathLst>
              <a:path w="696595" h="702310">
                <a:moveTo>
                  <a:pt x="0" y="702170"/>
                </a:moveTo>
                <a:lnTo>
                  <a:pt x="0" y="698276"/>
                </a:lnTo>
                <a:lnTo>
                  <a:pt x="382" y="694382"/>
                </a:lnTo>
                <a:lnTo>
                  <a:pt x="52956" y="669696"/>
                </a:lnTo>
                <a:lnTo>
                  <a:pt x="72558" y="663551"/>
                </a:lnTo>
                <a:lnTo>
                  <a:pt x="89235" y="653310"/>
                </a:lnTo>
                <a:lnTo>
                  <a:pt x="102986" y="638970"/>
                </a:lnTo>
                <a:lnTo>
                  <a:pt x="303102" y="365131"/>
                </a:lnTo>
                <a:lnTo>
                  <a:pt x="78412" y="30425"/>
                </a:lnTo>
                <a:lnTo>
                  <a:pt x="5851" y="30425"/>
                </a:lnTo>
                <a:lnTo>
                  <a:pt x="5851" y="0"/>
                </a:lnTo>
                <a:lnTo>
                  <a:pt x="279697" y="0"/>
                </a:lnTo>
                <a:lnTo>
                  <a:pt x="279697" y="30425"/>
                </a:lnTo>
                <a:lnTo>
                  <a:pt x="195441" y="30425"/>
                </a:lnTo>
                <a:lnTo>
                  <a:pt x="368641" y="286719"/>
                </a:lnTo>
                <a:lnTo>
                  <a:pt x="552374" y="30425"/>
                </a:lnTo>
                <a:lnTo>
                  <a:pt x="458756" y="30425"/>
                </a:lnTo>
                <a:lnTo>
                  <a:pt x="458756" y="0"/>
                </a:lnTo>
                <a:lnTo>
                  <a:pt x="662382" y="0"/>
                </a:lnTo>
                <a:lnTo>
                  <a:pt x="662382" y="3914"/>
                </a:lnTo>
                <a:lnTo>
                  <a:pt x="631956" y="30425"/>
                </a:lnTo>
                <a:lnTo>
                  <a:pt x="619084" y="30425"/>
                </a:lnTo>
                <a:lnTo>
                  <a:pt x="605402" y="33358"/>
                </a:lnTo>
                <a:lnTo>
                  <a:pt x="592452" y="39795"/>
                </a:lnTo>
                <a:lnTo>
                  <a:pt x="580237" y="49739"/>
                </a:lnTo>
                <a:lnTo>
                  <a:pt x="568757" y="63192"/>
                </a:lnTo>
                <a:lnTo>
                  <a:pt x="387365" y="314804"/>
                </a:lnTo>
                <a:lnTo>
                  <a:pt x="628445" y="671744"/>
                </a:lnTo>
                <a:lnTo>
                  <a:pt x="665893" y="671744"/>
                </a:lnTo>
                <a:lnTo>
                  <a:pt x="669786" y="671744"/>
                </a:lnTo>
                <a:lnTo>
                  <a:pt x="696319" y="702170"/>
                </a:lnTo>
                <a:lnTo>
                  <a:pt x="423642" y="702170"/>
                </a:lnTo>
                <a:lnTo>
                  <a:pt x="423642" y="671744"/>
                </a:lnTo>
                <a:lnTo>
                  <a:pt x="509076" y="671744"/>
                </a:lnTo>
                <a:lnTo>
                  <a:pt x="322996" y="395557"/>
                </a:lnTo>
                <a:lnTo>
                  <a:pt x="122880" y="671744"/>
                </a:lnTo>
                <a:lnTo>
                  <a:pt x="216505" y="671744"/>
                </a:lnTo>
                <a:lnTo>
                  <a:pt x="216505" y="702170"/>
                </a:lnTo>
                <a:lnTo>
                  <a:pt x="0" y="702170"/>
                </a:lnTo>
                <a:close/>
              </a:path>
            </a:pathLst>
          </a:custGeom>
          <a:ln w="29425">
            <a:solidFill>
              <a:srgbClr val="00A99D"/>
            </a:solidFill>
          </a:ln>
        </p:spPr>
        <p:txBody>
          <a:bodyPr wrap="square" lIns="0" tIns="0" rIns="0" bIns="0" rtlCol="0"/>
          <a:lstStyle/>
          <a:p>
            <a:endParaRPr dirty="0"/>
          </a:p>
        </p:txBody>
      </p:sp>
      <p:sp>
        <p:nvSpPr>
          <p:cNvPr id="2" name="Holder 2"/>
          <p:cNvSpPr>
            <a:spLocks noGrp="1"/>
          </p:cNvSpPr>
          <p:nvPr>
            <p:ph type="title"/>
          </p:nvPr>
        </p:nvSpPr>
        <p:spPr>
          <a:xfrm>
            <a:off x="703897" y="804164"/>
            <a:ext cx="12670155" cy="3216656"/>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703897" y="4623943"/>
            <a:ext cx="12670155" cy="13268707"/>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4786503" y="18696814"/>
            <a:ext cx="4504944" cy="1005205"/>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703897" y="18696814"/>
            <a:ext cx="3237928" cy="1005205"/>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4/15/2020</a:t>
            </a:fld>
            <a:endParaRPr lang="en-US" dirty="0"/>
          </a:p>
        </p:txBody>
      </p:sp>
      <p:sp>
        <p:nvSpPr>
          <p:cNvPr id="6" name="Holder 6"/>
          <p:cNvSpPr>
            <a:spLocks noGrp="1"/>
          </p:cNvSpPr>
          <p:nvPr>
            <p:ph type="sldNum" sz="quarter" idx="7"/>
          </p:nvPr>
        </p:nvSpPr>
        <p:spPr>
          <a:xfrm>
            <a:off x="10136124" y="18696814"/>
            <a:ext cx="3237928" cy="1005205"/>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‹Nº›</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png"/><Relationship Id="rId2" Type="http://schemas.openxmlformats.org/officeDocument/2006/relationships/image" Target="../media/image11.png"/><Relationship Id="rId1" Type="http://schemas.openxmlformats.org/officeDocument/2006/relationships/slideLayout" Target="../slideLayouts/slideLayout5.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696329" y="226655"/>
            <a:ext cx="3850640" cy="809625"/>
          </a:xfrm>
          <a:prstGeom prst="rect">
            <a:avLst/>
          </a:prstGeom>
        </p:spPr>
        <p:txBody>
          <a:bodyPr vert="horz" wrap="square" lIns="0" tIns="15240" rIns="0" bIns="0" rtlCol="0">
            <a:spAutoFit/>
          </a:bodyPr>
          <a:lstStyle/>
          <a:p>
            <a:pPr marL="12700">
              <a:lnSpc>
                <a:spcPct val="100000"/>
              </a:lnSpc>
              <a:spcBef>
                <a:spcPts val="120"/>
              </a:spcBef>
              <a:tabLst>
                <a:tab pos="1647189" algn="l"/>
              </a:tabLst>
            </a:pPr>
            <a:r>
              <a:rPr sz="2550" b="1" spc="160" dirty="0">
                <a:solidFill>
                  <a:srgbClr val="FFFFFF"/>
                </a:solidFill>
                <a:latin typeface="Trebuchet MS"/>
                <a:cs typeface="Trebuchet MS"/>
              </a:rPr>
              <a:t>Coloquio	</a:t>
            </a:r>
            <a:r>
              <a:rPr sz="2550" b="1" spc="235" dirty="0">
                <a:solidFill>
                  <a:srgbClr val="FFFFFF"/>
                </a:solidFill>
                <a:latin typeface="Trebuchet MS"/>
                <a:cs typeface="Trebuchet MS"/>
              </a:rPr>
              <a:t>de</a:t>
            </a:r>
            <a:endParaRPr sz="2550" dirty="0">
              <a:latin typeface="Trebuchet MS"/>
              <a:cs typeface="Trebuchet MS"/>
            </a:endParaRPr>
          </a:p>
          <a:p>
            <a:pPr marL="12700">
              <a:lnSpc>
                <a:spcPct val="100000"/>
              </a:lnSpc>
              <a:spcBef>
                <a:spcPts val="25"/>
              </a:spcBef>
              <a:tabLst>
                <a:tab pos="2344420" algn="l"/>
              </a:tabLst>
            </a:pPr>
            <a:r>
              <a:rPr sz="2550" b="1" spc="140" dirty="0">
                <a:solidFill>
                  <a:srgbClr val="FFFFFF"/>
                </a:solidFill>
                <a:latin typeface="Trebuchet MS"/>
                <a:cs typeface="Trebuchet MS"/>
              </a:rPr>
              <a:t>Investigació</a:t>
            </a:r>
            <a:r>
              <a:rPr sz="2550" b="1" spc="-100" dirty="0">
                <a:solidFill>
                  <a:srgbClr val="FFFFFF"/>
                </a:solidFill>
                <a:latin typeface="Trebuchet MS"/>
                <a:cs typeface="Trebuchet MS"/>
              </a:rPr>
              <a:t>n</a:t>
            </a:r>
            <a:r>
              <a:rPr sz="2550" b="1" dirty="0">
                <a:solidFill>
                  <a:srgbClr val="FFFFFF"/>
                </a:solidFill>
                <a:latin typeface="Trebuchet MS"/>
                <a:cs typeface="Trebuchet MS"/>
              </a:rPr>
              <a:t>	</a:t>
            </a:r>
            <a:r>
              <a:rPr sz="2550" b="1" spc="145" dirty="0">
                <a:solidFill>
                  <a:srgbClr val="FFFFFF"/>
                </a:solidFill>
                <a:latin typeface="Trebuchet MS"/>
                <a:cs typeface="Trebuchet MS"/>
              </a:rPr>
              <a:t>Contable</a:t>
            </a:r>
            <a:endParaRPr sz="2550" dirty="0">
              <a:latin typeface="Trebuchet MS"/>
              <a:cs typeface="Trebuchet MS"/>
            </a:endParaRPr>
          </a:p>
        </p:txBody>
      </p:sp>
      <p:sp>
        <p:nvSpPr>
          <p:cNvPr id="3" name="object 3"/>
          <p:cNvSpPr txBox="1"/>
          <p:nvPr/>
        </p:nvSpPr>
        <p:spPr>
          <a:xfrm>
            <a:off x="2368955" y="-67997"/>
            <a:ext cx="1112520" cy="1463862"/>
          </a:xfrm>
          <a:prstGeom prst="rect">
            <a:avLst/>
          </a:prstGeom>
        </p:spPr>
        <p:txBody>
          <a:bodyPr vert="horz" wrap="square" lIns="0" tIns="17145" rIns="0" bIns="0" rtlCol="0">
            <a:spAutoFit/>
          </a:bodyPr>
          <a:lstStyle/>
          <a:p>
            <a:pPr marL="12700">
              <a:lnSpc>
                <a:spcPct val="100000"/>
              </a:lnSpc>
              <a:spcBef>
                <a:spcPts val="135"/>
              </a:spcBef>
            </a:pPr>
            <a:r>
              <a:rPr sz="9400" i="1" spc="-165" dirty="0">
                <a:solidFill>
                  <a:srgbClr val="FFFFFF"/>
                </a:solidFill>
                <a:latin typeface="Times New Roman"/>
                <a:cs typeface="Times New Roman"/>
              </a:rPr>
              <a:t>IX</a:t>
            </a:r>
            <a:endParaRPr sz="9400" i="1" dirty="0">
              <a:latin typeface="Times New Roman"/>
              <a:cs typeface="Times New Roman"/>
            </a:endParaRPr>
          </a:p>
        </p:txBody>
      </p:sp>
      <p:sp>
        <p:nvSpPr>
          <p:cNvPr id="5" name="object 5"/>
          <p:cNvSpPr txBox="1"/>
          <p:nvPr/>
        </p:nvSpPr>
        <p:spPr>
          <a:xfrm>
            <a:off x="604989" y="2743152"/>
            <a:ext cx="4362690" cy="462947"/>
          </a:xfrm>
          <a:prstGeom prst="rect">
            <a:avLst/>
          </a:prstGeom>
        </p:spPr>
        <p:txBody>
          <a:bodyPr vert="horz" wrap="square" lIns="0" tIns="16510" rIns="0" bIns="0" rtlCol="0">
            <a:spAutoFit/>
          </a:bodyPr>
          <a:lstStyle/>
          <a:p>
            <a:pPr marL="12700">
              <a:lnSpc>
                <a:spcPct val="100000"/>
              </a:lnSpc>
              <a:spcBef>
                <a:spcPts val="130"/>
              </a:spcBef>
            </a:pPr>
            <a:r>
              <a:rPr lang="es-CO" sz="2900" b="1" spc="-135" dirty="0">
                <a:solidFill>
                  <a:schemeClr val="tx2"/>
                </a:solidFill>
                <a:latin typeface="Trebuchet MS"/>
                <a:cs typeface="Trebuchet MS"/>
              </a:rPr>
              <a:t>Resumen</a:t>
            </a:r>
            <a:r>
              <a:rPr lang="es-ES" sz="2900" b="1" spc="-135" dirty="0">
                <a:solidFill>
                  <a:schemeClr val="tx2"/>
                </a:solidFill>
                <a:latin typeface="Trebuchet MS"/>
                <a:cs typeface="Trebuchet MS"/>
              </a:rPr>
              <a:t> y palabras claves</a:t>
            </a:r>
            <a:endParaRPr sz="2900" dirty="0">
              <a:solidFill>
                <a:schemeClr val="tx2"/>
              </a:solidFill>
              <a:latin typeface="Trebuchet MS"/>
              <a:cs typeface="Trebuchet MS"/>
            </a:endParaRPr>
          </a:p>
        </p:txBody>
      </p:sp>
      <p:sp>
        <p:nvSpPr>
          <p:cNvPr id="6" name="object 6"/>
          <p:cNvSpPr/>
          <p:nvPr/>
        </p:nvSpPr>
        <p:spPr>
          <a:xfrm>
            <a:off x="6880218" y="3385398"/>
            <a:ext cx="4830445" cy="113664"/>
          </a:xfrm>
          <a:custGeom>
            <a:avLst/>
            <a:gdLst/>
            <a:ahLst/>
            <a:cxnLst/>
            <a:rect l="l" t="t" r="r" b="b"/>
            <a:pathLst>
              <a:path w="4830445" h="113664">
                <a:moveTo>
                  <a:pt x="4829835" y="0"/>
                </a:moveTo>
                <a:lnTo>
                  <a:pt x="0" y="0"/>
                </a:lnTo>
                <a:lnTo>
                  <a:pt x="0" y="113476"/>
                </a:lnTo>
                <a:lnTo>
                  <a:pt x="4829835" y="113476"/>
                </a:lnTo>
                <a:lnTo>
                  <a:pt x="4829835" y="0"/>
                </a:lnTo>
                <a:close/>
              </a:path>
            </a:pathLst>
          </a:custGeom>
          <a:solidFill>
            <a:srgbClr val="50BCA1"/>
          </a:solidFill>
        </p:spPr>
        <p:txBody>
          <a:bodyPr wrap="square" lIns="0" tIns="0" rIns="0" bIns="0" rtlCol="0"/>
          <a:lstStyle/>
          <a:p>
            <a:endParaRPr dirty="0"/>
          </a:p>
        </p:txBody>
      </p:sp>
      <p:sp>
        <p:nvSpPr>
          <p:cNvPr id="7" name="object 7"/>
          <p:cNvSpPr txBox="1"/>
          <p:nvPr/>
        </p:nvSpPr>
        <p:spPr>
          <a:xfrm>
            <a:off x="6892918" y="5741812"/>
            <a:ext cx="5872594" cy="451484"/>
          </a:xfrm>
          <a:prstGeom prst="rect">
            <a:avLst/>
          </a:prstGeom>
        </p:spPr>
        <p:txBody>
          <a:bodyPr vert="horz" wrap="square" lIns="0" tIns="11430" rIns="0" bIns="0" rtlCol="0">
            <a:spAutoFit/>
          </a:bodyPr>
          <a:lstStyle/>
          <a:p>
            <a:pPr marL="12700">
              <a:lnSpc>
                <a:spcPct val="100000"/>
              </a:lnSpc>
              <a:spcBef>
                <a:spcPts val="90"/>
              </a:spcBef>
            </a:pPr>
            <a:r>
              <a:rPr lang="es-CO" sz="2800" b="1" spc="-114" dirty="0">
                <a:solidFill>
                  <a:schemeClr val="tx2"/>
                </a:solidFill>
                <a:latin typeface="Trebuchet MS"/>
                <a:cs typeface="Trebuchet MS"/>
              </a:rPr>
              <a:t>Problema</a:t>
            </a:r>
            <a:r>
              <a:rPr sz="2800" b="1" spc="-114" dirty="0">
                <a:solidFill>
                  <a:schemeClr val="tx2"/>
                </a:solidFill>
                <a:latin typeface="Trebuchet MS"/>
                <a:cs typeface="Trebuchet MS"/>
              </a:rPr>
              <a:t> </a:t>
            </a:r>
            <a:r>
              <a:rPr sz="2800" b="1" spc="-125" dirty="0">
                <a:solidFill>
                  <a:schemeClr val="tx2"/>
                </a:solidFill>
                <a:latin typeface="Trebuchet MS"/>
                <a:cs typeface="Trebuchet MS"/>
              </a:rPr>
              <a:t>y </a:t>
            </a:r>
            <a:r>
              <a:rPr lang="es-CO" sz="2800" b="1" spc="-110" dirty="0">
                <a:solidFill>
                  <a:schemeClr val="tx2"/>
                </a:solidFill>
                <a:latin typeface="Trebuchet MS"/>
                <a:cs typeface="Trebuchet MS"/>
              </a:rPr>
              <a:t>pregunta</a:t>
            </a:r>
            <a:r>
              <a:rPr sz="2800" b="1" spc="-110" dirty="0">
                <a:solidFill>
                  <a:schemeClr val="tx2"/>
                </a:solidFill>
                <a:latin typeface="Trebuchet MS"/>
                <a:cs typeface="Trebuchet MS"/>
              </a:rPr>
              <a:t> </a:t>
            </a:r>
            <a:r>
              <a:rPr sz="2800" b="1" spc="-5" dirty="0">
                <a:solidFill>
                  <a:schemeClr val="tx2"/>
                </a:solidFill>
                <a:latin typeface="Trebuchet MS"/>
                <a:cs typeface="Trebuchet MS"/>
              </a:rPr>
              <a:t>de</a:t>
            </a:r>
            <a:r>
              <a:rPr sz="2800" b="1" spc="30" dirty="0">
                <a:solidFill>
                  <a:schemeClr val="tx2"/>
                </a:solidFill>
                <a:latin typeface="Trebuchet MS"/>
                <a:cs typeface="Trebuchet MS"/>
              </a:rPr>
              <a:t> </a:t>
            </a:r>
            <a:r>
              <a:rPr lang="es-CO" sz="2800" b="1" spc="-114" dirty="0">
                <a:solidFill>
                  <a:schemeClr val="tx2"/>
                </a:solidFill>
                <a:latin typeface="Trebuchet MS"/>
                <a:cs typeface="Trebuchet MS"/>
              </a:rPr>
              <a:t>investigación</a:t>
            </a:r>
            <a:endParaRPr lang="es-CO" sz="2800" dirty="0">
              <a:solidFill>
                <a:schemeClr val="tx2"/>
              </a:solidFill>
              <a:latin typeface="Trebuchet MS"/>
              <a:cs typeface="Trebuchet MS"/>
            </a:endParaRPr>
          </a:p>
        </p:txBody>
      </p:sp>
      <p:sp>
        <p:nvSpPr>
          <p:cNvPr id="8" name="object 8"/>
          <p:cNvSpPr txBox="1"/>
          <p:nvPr/>
        </p:nvSpPr>
        <p:spPr>
          <a:xfrm>
            <a:off x="581985" y="5349461"/>
            <a:ext cx="2900045" cy="462947"/>
          </a:xfrm>
          <a:prstGeom prst="rect">
            <a:avLst/>
          </a:prstGeom>
        </p:spPr>
        <p:txBody>
          <a:bodyPr vert="horz" wrap="square" lIns="0" tIns="16510" rIns="0" bIns="0" rtlCol="0">
            <a:spAutoFit/>
          </a:bodyPr>
          <a:lstStyle/>
          <a:p>
            <a:pPr marL="12700">
              <a:lnSpc>
                <a:spcPct val="100000"/>
              </a:lnSpc>
              <a:spcBef>
                <a:spcPts val="130"/>
              </a:spcBef>
            </a:pPr>
            <a:r>
              <a:rPr lang="es-CO" sz="2900" b="1" spc="-70" dirty="0">
                <a:solidFill>
                  <a:schemeClr val="tx2"/>
                </a:solidFill>
                <a:latin typeface="Trebuchet MS"/>
                <a:cs typeface="Trebuchet MS"/>
              </a:rPr>
              <a:t>Marco</a:t>
            </a:r>
            <a:r>
              <a:rPr lang="es-CO" sz="2900" b="1" spc="-135" dirty="0">
                <a:solidFill>
                  <a:schemeClr val="tx2"/>
                </a:solidFill>
                <a:latin typeface="Trebuchet MS"/>
                <a:cs typeface="Trebuchet MS"/>
              </a:rPr>
              <a:t> Referencial</a:t>
            </a:r>
            <a:endParaRPr lang="es-CO" sz="2900" dirty="0">
              <a:solidFill>
                <a:schemeClr val="tx2"/>
              </a:solidFill>
              <a:latin typeface="Trebuchet MS"/>
              <a:cs typeface="Trebuchet MS"/>
            </a:endParaRPr>
          </a:p>
        </p:txBody>
      </p:sp>
      <p:sp>
        <p:nvSpPr>
          <p:cNvPr id="20" name="object 20"/>
          <p:cNvSpPr/>
          <p:nvPr/>
        </p:nvSpPr>
        <p:spPr>
          <a:xfrm>
            <a:off x="578330" y="12271599"/>
            <a:ext cx="4830445" cy="113664"/>
          </a:xfrm>
          <a:custGeom>
            <a:avLst/>
            <a:gdLst/>
            <a:ahLst/>
            <a:cxnLst/>
            <a:rect l="l" t="t" r="r" b="b"/>
            <a:pathLst>
              <a:path w="4830445" h="113665">
                <a:moveTo>
                  <a:pt x="4829835" y="0"/>
                </a:moveTo>
                <a:lnTo>
                  <a:pt x="0" y="0"/>
                </a:lnTo>
                <a:lnTo>
                  <a:pt x="0" y="113476"/>
                </a:lnTo>
                <a:lnTo>
                  <a:pt x="4829835" y="113476"/>
                </a:lnTo>
                <a:lnTo>
                  <a:pt x="4829835" y="0"/>
                </a:lnTo>
                <a:close/>
              </a:path>
            </a:pathLst>
          </a:custGeom>
          <a:solidFill>
            <a:srgbClr val="50BCA1"/>
          </a:solidFill>
        </p:spPr>
        <p:txBody>
          <a:bodyPr wrap="square" lIns="0" tIns="0" rIns="0" bIns="0" rtlCol="0"/>
          <a:lstStyle/>
          <a:p>
            <a:endParaRPr dirty="0"/>
          </a:p>
        </p:txBody>
      </p:sp>
      <p:sp>
        <p:nvSpPr>
          <p:cNvPr id="21" name="object 21"/>
          <p:cNvSpPr txBox="1"/>
          <p:nvPr/>
        </p:nvSpPr>
        <p:spPr>
          <a:xfrm>
            <a:off x="581985" y="9261411"/>
            <a:ext cx="1591945" cy="472440"/>
          </a:xfrm>
          <a:prstGeom prst="rect">
            <a:avLst/>
          </a:prstGeom>
        </p:spPr>
        <p:txBody>
          <a:bodyPr vert="horz" wrap="square" lIns="0" tIns="16510" rIns="0" bIns="0" rtlCol="0">
            <a:spAutoFit/>
          </a:bodyPr>
          <a:lstStyle/>
          <a:p>
            <a:pPr marL="12700">
              <a:lnSpc>
                <a:spcPct val="100000"/>
              </a:lnSpc>
              <a:spcBef>
                <a:spcPts val="130"/>
              </a:spcBef>
            </a:pPr>
            <a:r>
              <a:rPr sz="2900" b="1" spc="-70" dirty="0">
                <a:solidFill>
                  <a:schemeClr val="tx2"/>
                </a:solidFill>
                <a:latin typeface="Trebuchet MS"/>
                <a:cs typeface="Trebuchet MS"/>
              </a:rPr>
              <a:t>Objetivos</a:t>
            </a:r>
            <a:endParaRPr sz="2900" dirty="0">
              <a:solidFill>
                <a:schemeClr val="tx2"/>
              </a:solidFill>
              <a:latin typeface="Trebuchet MS"/>
              <a:cs typeface="Trebuchet MS"/>
            </a:endParaRPr>
          </a:p>
        </p:txBody>
      </p:sp>
      <p:sp>
        <p:nvSpPr>
          <p:cNvPr id="27" name="object 27"/>
          <p:cNvSpPr/>
          <p:nvPr/>
        </p:nvSpPr>
        <p:spPr>
          <a:xfrm>
            <a:off x="6876089" y="11977587"/>
            <a:ext cx="4830445" cy="113664"/>
          </a:xfrm>
          <a:custGeom>
            <a:avLst/>
            <a:gdLst/>
            <a:ahLst/>
            <a:cxnLst/>
            <a:rect l="l" t="t" r="r" b="b"/>
            <a:pathLst>
              <a:path w="4830445" h="113665">
                <a:moveTo>
                  <a:pt x="4829835" y="0"/>
                </a:moveTo>
                <a:lnTo>
                  <a:pt x="0" y="0"/>
                </a:lnTo>
                <a:lnTo>
                  <a:pt x="0" y="113476"/>
                </a:lnTo>
                <a:lnTo>
                  <a:pt x="4829835" y="113476"/>
                </a:lnTo>
                <a:lnTo>
                  <a:pt x="4829835" y="0"/>
                </a:lnTo>
                <a:close/>
              </a:path>
            </a:pathLst>
          </a:custGeom>
          <a:solidFill>
            <a:srgbClr val="50BCA1"/>
          </a:solidFill>
        </p:spPr>
        <p:txBody>
          <a:bodyPr wrap="square" lIns="0" tIns="0" rIns="0" bIns="0" rtlCol="0"/>
          <a:lstStyle/>
          <a:p>
            <a:endParaRPr dirty="0"/>
          </a:p>
        </p:txBody>
      </p:sp>
      <p:sp>
        <p:nvSpPr>
          <p:cNvPr id="37" name="object 37"/>
          <p:cNvSpPr/>
          <p:nvPr/>
        </p:nvSpPr>
        <p:spPr>
          <a:xfrm>
            <a:off x="528608" y="15147809"/>
            <a:ext cx="4830445" cy="113664"/>
          </a:xfrm>
          <a:custGeom>
            <a:avLst/>
            <a:gdLst/>
            <a:ahLst/>
            <a:cxnLst/>
            <a:rect l="l" t="t" r="r" b="b"/>
            <a:pathLst>
              <a:path w="4830445" h="113665">
                <a:moveTo>
                  <a:pt x="4829835" y="0"/>
                </a:moveTo>
                <a:lnTo>
                  <a:pt x="0" y="0"/>
                </a:lnTo>
                <a:lnTo>
                  <a:pt x="0" y="113476"/>
                </a:lnTo>
                <a:lnTo>
                  <a:pt x="4829835" y="113476"/>
                </a:lnTo>
                <a:lnTo>
                  <a:pt x="4829835" y="0"/>
                </a:lnTo>
                <a:close/>
              </a:path>
            </a:pathLst>
          </a:custGeom>
          <a:solidFill>
            <a:srgbClr val="50BCA1"/>
          </a:solidFill>
        </p:spPr>
        <p:txBody>
          <a:bodyPr wrap="square" lIns="0" tIns="0" rIns="0" bIns="0" rtlCol="0"/>
          <a:lstStyle/>
          <a:p>
            <a:endParaRPr dirty="0"/>
          </a:p>
        </p:txBody>
      </p:sp>
      <p:sp>
        <p:nvSpPr>
          <p:cNvPr id="38" name="object 38"/>
          <p:cNvSpPr txBox="1"/>
          <p:nvPr/>
        </p:nvSpPr>
        <p:spPr>
          <a:xfrm>
            <a:off x="516096" y="14732201"/>
            <a:ext cx="4057650" cy="472440"/>
          </a:xfrm>
          <a:prstGeom prst="rect">
            <a:avLst/>
          </a:prstGeom>
        </p:spPr>
        <p:txBody>
          <a:bodyPr vert="horz" wrap="square" lIns="0" tIns="16510" rIns="0" bIns="0" rtlCol="0">
            <a:spAutoFit/>
          </a:bodyPr>
          <a:lstStyle/>
          <a:p>
            <a:pPr marL="12700">
              <a:lnSpc>
                <a:spcPct val="100000"/>
              </a:lnSpc>
              <a:spcBef>
                <a:spcPts val="130"/>
              </a:spcBef>
            </a:pPr>
            <a:r>
              <a:rPr sz="2900" b="1" spc="-80" dirty="0">
                <a:solidFill>
                  <a:schemeClr val="tx2"/>
                </a:solidFill>
                <a:latin typeface="Trebuchet MS"/>
                <a:cs typeface="Trebuchet MS"/>
              </a:rPr>
              <a:t>Conclusiones </a:t>
            </a:r>
            <a:r>
              <a:rPr sz="2900" b="1" spc="-110" dirty="0">
                <a:solidFill>
                  <a:schemeClr val="tx2"/>
                </a:solidFill>
                <a:latin typeface="Trebuchet MS"/>
                <a:cs typeface="Trebuchet MS"/>
              </a:rPr>
              <a:t>y</a:t>
            </a:r>
            <a:r>
              <a:rPr sz="2900" b="1" spc="-90" dirty="0">
                <a:solidFill>
                  <a:schemeClr val="tx2"/>
                </a:solidFill>
                <a:latin typeface="Trebuchet MS"/>
                <a:cs typeface="Trebuchet MS"/>
              </a:rPr>
              <a:t> </a:t>
            </a:r>
            <a:r>
              <a:rPr sz="2900" b="1" spc="-75" dirty="0">
                <a:solidFill>
                  <a:schemeClr val="tx2"/>
                </a:solidFill>
                <a:latin typeface="Trebuchet MS"/>
                <a:cs typeface="Trebuchet MS"/>
              </a:rPr>
              <a:t>Discusión</a:t>
            </a:r>
            <a:endParaRPr sz="2900" dirty="0">
              <a:solidFill>
                <a:schemeClr val="tx2"/>
              </a:solidFill>
              <a:latin typeface="Trebuchet MS"/>
              <a:cs typeface="Trebuchet MS"/>
            </a:endParaRPr>
          </a:p>
        </p:txBody>
      </p:sp>
      <p:grpSp>
        <p:nvGrpSpPr>
          <p:cNvPr id="62" name="object 62"/>
          <p:cNvGrpSpPr/>
          <p:nvPr/>
        </p:nvGrpSpPr>
        <p:grpSpPr>
          <a:xfrm>
            <a:off x="834448" y="0"/>
            <a:ext cx="1197610" cy="960119"/>
            <a:chOff x="834448" y="0"/>
            <a:chExt cx="1197610" cy="960119"/>
          </a:xfrm>
        </p:grpSpPr>
        <p:sp>
          <p:nvSpPr>
            <p:cNvPr id="63" name="object 63"/>
            <p:cNvSpPr/>
            <p:nvPr/>
          </p:nvSpPr>
          <p:spPr>
            <a:xfrm>
              <a:off x="1232586" y="0"/>
              <a:ext cx="397940" cy="576427"/>
            </a:xfrm>
            <a:prstGeom prst="rect">
              <a:avLst/>
            </a:prstGeom>
            <a:blipFill>
              <a:blip r:embed="rId2" cstate="print"/>
              <a:stretch>
                <a:fillRect/>
              </a:stretch>
            </a:blipFill>
          </p:spPr>
          <p:txBody>
            <a:bodyPr wrap="square" lIns="0" tIns="0" rIns="0" bIns="0" rtlCol="0"/>
            <a:lstStyle/>
            <a:p>
              <a:endParaRPr dirty="0"/>
            </a:p>
          </p:txBody>
        </p:sp>
        <p:sp>
          <p:nvSpPr>
            <p:cNvPr id="64" name="object 64"/>
            <p:cNvSpPr/>
            <p:nvPr/>
          </p:nvSpPr>
          <p:spPr>
            <a:xfrm>
              <a:off x="834448" y="621530"/>
              <a:ext cx="1197097" cy="209782"/>
            </a:xfrm>
            <a:prstGeom prst="rect">
              <a:avLst/>
            </a:prstGeom>
            <a:blipFill>
              <a:blip r:embed="rId3" cstate="print"/>
              <a:stretch>
                <a:fillRect/>
              </a:stretch>
            </a:blipFill>
          </p:spPr>
          <p:txBody>
            <a:bodyPr wrap="square" lIns="0" tIns="0" rIns="0" bIns="0" rtlCol="0"/>
            <a:lstStyle/>
            <a:p>
              <a:endParaRPr dirty="0"/>
            </a:p>
          </p:txBody>
        </p:sp>
        <p:sp>
          <p:nvSpPr>
            <p:cNvPr id="65" name="object 65"/>
            <p:cNvSpPr/>
            <p:nvPr/>
          </p:nvSpPr>
          <p:spPr>
            <a:xfrm>
              <a:off x="1065975" y="902171"/>
              <a:ext cx="733744" cy="56716"/>
            </a:xfrm>
            <a:prstGeom prst="rect">
              <a:avLst/>
            </a:prstGeom>
            <a:blipFill>
              <a:blip r:embed="rId4" cstate="print"/>
              <a:stretch>
                <a:fillRect/>
              </a:stretch>
            </a:blipFill>
          </p:spPr>
          <p:txBody>
            <a:bodyPr wrap="square" lIns="0" tIns="0" rIns="0" bIns="0" rtlCol="0"/>
            <a:lstStyle/>
            <a:p>
              <a:endParaRPr dirty="0"/>
            </a:p>
          </p:txBody>
        </p:sp>
        <p:sp>
          <p:nvSpPr>
            <p:cNvPr id="66" name="object 66"/>
            <p:cNvSpPr/>
            <p:nvPr/>
          </p:nvSpPr>
          <p:spPr>
            <a:xfrm>
              <a:off x="835065" y="871354"/>
              <a:ext cx="1195705" cy="3175"/>
            </a:xfrm>
            <a:custGeom>
              <a:avLst/>
              <a:gdLst/>
              <a:ahLst/>
              <a:cxnLst/>
              <a:rect l="l" t="t" r="r" b="b"/>
              <a:pathLst>
                <a:path w="1195705" h="3175">
                  <a:moveTo>
                    <a:pt x="1195196" y="0"/>
                  </a:moveTo>
                  <a:lnTo>
                    <a:pt x="0" y="0"/>
                  </a:lnTo>
                  <a:lnTo>
                    <a:pt x="0" y="2631"/>
                  </a:lnTo>
                  <a:lnTo>
                    <a:pt x="1195196" y="2631"/>
                  </a:lnTo>
                  <a:lnTo>
                    <a:pt x="1195196" y="0"/>
                  </a:lnTo>
                  <a:close/>
                </a:path>
              </a:pathLst>
            </a:custGeom>
            <a:solidFill>
              <a:srgbClr val="FFFFFF"/>
            </a:solidFill>
          </p:spPr>
          <p:txBody>
            <a:bodyPr wrap="square" lIns="0" tIns="0" rIns="0" bIns="0" rtlCol="0"/>
            <a:lstStyle/>
            <a:p>
              <a:endParaRPr dirty="0"/>
            </a:p>
          </p:txBody>
        </p:sp>
      </p:grpSp>
      <p:grpSp>
        <p:nvGrpSpPr>
          <p:cNvPr id="67" name="object 67"/>
          <p:cNvGrpSpPr/>
          <p:nvPr/>
        </p:nvGrpSpPr>
        <p:grpSpPr>
          <a:xfrm>
            <a:off x="7239700" y="15682093"/>
            <a:ext cx="6411595" cy="3971925"/>
            <a:chOff x="7248299" y="15590225"/>
            <a:chExt cx="6411595" cy="3971925"/>
          </a:xfrm>
        </p:grpSpPr>
        <p:sp>
          <p:nvSpPr>
            <p:cNvPr id="68" name="object 68"/>
            <p:cNvSpPr/>
            <p:nvPr/>
          </p:nvSpPr>
          <p:spPr>
            <a:xfrm>
              <a:off x="7248299" y="16455481"/>
              <a:ext cx="6411595" cy="3106420"/>
            </a:xfrm>
            <a:custGeom>
              <a:avLst/>
              <a:gdLst/>
              <a:ahLst/>
              <a:cxnLst/>
              <a:rect l="l" t="t" r="r" b="b"/>
              <a:pathLst>
                <a:path w="6411594" h="3106419">
                  <a:moveTo>
                    <a:pt x="6411411" y="0"/>
                  </a:moveTo>
                  <a:lnTo>
                    <a:pt x="0" y="0"/>
                  </a:lnTo>
                  <a:lnTo>
                    <a:pt x="0" y="3106413"/>
                  </a:lnTo>
                  <a:lnTo>
                    <a:pt x="6411411" y="3106413"/>
                  </a:lnTo>
                  <a:lnTo>
                    <a:pt x="6411411" y="0"/>
                  </a:lnTo>
                  <a:close/>
                </a:path>
              </a:pathLst>
            </a:custGeom>
            <a:solidFill>
              <a:srgbClr val="00695F"/>
            </a:solidFill>
          </p:spPr>
          <p:txBody>
            <a:bodyPr wrap="square" lIns="0" tIns="0" rIns="0" bIns="0" rtlCol="0"/>
            <a:lstStyle/>
            <a:p>
              <a:endParaRPr dirty="0"/>
            </a:p>
          </p:txBody>
        </p:sp>
        <p:sp>
          <p:nvSpPr>
            <p:cNvPr id="69" name="object 69"/>
            <p:cNvSpPr/>
            <p:nvPr/>
          </p:nvSpPr>
          <p:spPr>
            <a:xfrm>
              <a:off x="11884203" y="15881596"/>
              <a:ext cx="693255" cy="471962"/>
            </a:xfrm>
            <a:prstGeom prst="rect">
              <a:avLst/>
            </a:prstGeom>
            <a:blipFill>
              <a:blip r:embed="rId5" cstate="print"/>
              <a:stretch>
                <a:fillRect/>
              </a:stretch>
            </a:blipFill>
          </p:spPr>
          <p:txBody>
            <a:bodyPr wrap="square" lIns="0" tIns="0" rIns="0" bIns="0" rtlCol="0"/>
            <a:lstStyle/>
            <a:p>
              <a:endParaRPr dirty="0"/>
            </a:p>
          </p:txBody>
        </p:sp>
        <p:sp>
          <p:nvSpPr>
            <p:cNvPr id="70" name="object 70"/>
            <p:cNvSpPr/>
            <p:nvPr/>
          </p:nvSpPr>
          <p:spPr>
            <a:xfrm>
              <a:off x="12514521" y="16255884"/>
              <a:ext cx="148371" cy="117809"/>
            </a:xfrm>
            <a:prstGeom prst="rect">
              <a:avLst/>
            </a:prstGeom>
            <a:blipFill>
              <a:blip r:embed="rId6" cstate="print"/>
              <a:stretch>
                <a:fillRect/>
              </a:stretch>
            </a:blipFill>
          </p:spPr>
          <p:txBody>
            <a:bodyPr wrap="square" lIns="0" tIns="0" rIns="0" bIns="0" rtlCol="0"/>
            <a:lstStyle/>
            <a:p>
              <a:endParaRPr dirty="0"/>
            </a:p>
          </p:txBody>
        </p:sp>
        <p:sp>
          <p:nvSpPr>
            <p:cNvPr id="71" name="object 71"/>
            <p:cNvSpPr/>
            <p:nvPr/>
          </p:nvSpPr>
          <p:spPr>
            <a:xfrm>
              <a:off x="11819195" y="16255884"/>
              <a:ext cx="148370" cy="117809"/>
            </a:xfrm>
            <a:prstGeom prst="rect">
              <a:avLst/>
            </a:prstGeom>
            <a:blipFill>
              <a:blip r:embed="rId7" cstate="print"/>
              <a:stretch>
                <a:fillRect/>
              </a:stretch>
            </a:blipFill>
          </p:spPr>
          <p:txBody>
            <a:bodyPr wrap="square" lIns="0" tIns="0" rIns="0" bIns="0" rtlCol="0"/>
            <a:lstStyle/>
            <a:p>
              <a:endParaRPr dirty="0"/>
            </a:p>
          </p:txBody>
        </p:sp>
        <p:sp>
          <p:nvSpPr>
            <p:cNvPr id="72" name="object 72"/>
            <p:cNvSpPr/>
            <p:nvPr/>
          </p:nvSpPr>
          <p:spPr>
            <a:xfrm>
              <a:off x="7453336" y="15590225"/>
              <a:ext cx="6072505" cy="665480"/>
            </a:xfrm>
            <a:custGeom>
              <a:avLst/>
              <a:gdLst/>
              <a:ahLst/>
              <a:cxnLst/>
              <a:rect l="l" t="t" r="r" b="b"/>
              <a:pathLst>
                <a:path w="6072505" h="665480">
                  <a:moveTo>
                    <a:pt x="4638809" y="0"/>
                  </a:moveTo>
                  <a:lnTo>
                    <a:pt x="1415261" y="0"/>
                  </a:lnTo>
                  <a:lnTo>
                    <a:pt x="0" y="664907"/>
                  </a:lnTo>
                  <a:lnTo>
                    <a:pt x="6072258" y="664907"/>
                  </a:lnTo>
                  <a:lnTo>
                    <a:pt x="4638809" y="0"/>
                  </a:lnTo>
                  <a:close/>
                </a:path>
              </a:pathLst>
            </a:custGeom>
            <a:solidFill>
              <a:srgbClr val="FFFFFF">
                <a:alpha val="1998"/>
              </a:srgbClr>
            </a:solidFill>
          </p:spPr>
          <p:txBody>
            <a:bodyPr wrap="square" lIns="0" tIns="0" rIns="0" bIns="0" rtlCol="0"/>
            <a:lstStyle/>
            <a:p>
              <a:endParaRPr dirty="0"/>
            </a:p>
          </p:txBody>
        </p:sp>
        <p:sp>
          <p:nvSpPr>
            <p:cNvPr id="73" name="object 73"/>
            <p:cNvSpPr/>
            <p:nvPr/>
          </p:nvSpPr>
          <p:spPr>
            <a:xfrm>
              <a:off x="7453336" y="15596714"/>
              <a:ext cx="6072505" cy="658495"/>
            </a:xfrm>
            <a:custGeom>
              <a:avLst/>
              <a:gdLst/>
              <a:ahLst/>
              <a:cxnLst/>
              <a:rect l="l" t="t" r="r" b="b"/>
              <a:pathLst>
                <a:path w="6072505" h="658494">
                  <a:moveTo>
                    <a:pt x="4638814" y="0"/>
                  </a:moveTo>
                  <a:lnTo>
                    <a:pt x="1415256" y="0"/>
                  </a:lnTo>
                  <a:lnTo>
                    <a:pt x="0" y="658417"/>
                  </a:lnTo>
                  <a:lnTo>
                    <a:pt x="6072258" y="658417"/>
                  </a:lnTo>
                  <a:lnTo>
                    <a:pt x="4638814" y="0"/>
                  </a:lnTo>
                  <a:close/>
                </a:path>
              </a:pathLst>
            </a:custGeom>
            <a:solidFill>
              <a:srgbClr val="FBFBFB">
                <a:alpha val="1998"/>
              </a:srgbClr>
            </a:solidFill>
          </p:spPr>
          <p:txBody>
            <a:bodyPr wrap="square" lIns="0" tIns="0" rIns="0" bIns="0" rtlCol="0"/>
            <a:lstStyle/>
            <a:p>
              <a:endParaRPr dirty="0"/>
            </a:p>
          </p:txBody>
        </p:sp>
        <p:sp>
          <p:nvSpPr>
            <p:cNvPr id="74" name="object 74"/>
            <p:cNvSpPr/>
            <p:nvPr/>
          </p:nvSpPr>
          <p:spPr>
            <a:xfrm>
              <a:off x="7453336" y="15603203"/>
              <a:ext cx="6072505" cy="652145"/>
            </a:xfrm>
            <a:custGeom>
              <a:avLst/>
              <a:gdLst/>
              <a:ahLst/>
              <a:cxnLst/>
              <a:rect l="l" t="t" r="r" b="b"/>
              <a:pathLst>
                <a:path w="6072505" h="652144">
                  <a:moveTo>
                    <a:pt x="4638813" y="0"/>
                  </a:moveTo>
                  <a:lnTo>
                    <a:pt x="1415258" y="0"/>
                  </a:lnTo>
                  <a:lnTo>
                    <a:pt x="0" y="651928"/>
                  </a:lnTo>
                  <a:lnTo>
                    <a:pt x="6072258" y="651928"/>
                  </a:lnTo>
                  <a:lnTo>
                    <a:pt x="4638813" y="0"/>
                  </a:lnTo>
                  <a:close/>
                </a:path>
              </a:pathLst>
            </a:custGeom>
            <a:solidFill>
              <a:srgbClr val="F9F9F9">
                <a:alpha val="1998"/>
              </a:srgbClr>
            </a:solidFill>
          </p:spPr>
          <p:txBody>
            <a:bodyPr wrap="square" lIns="0" tIns="0" rIns="0" bIns="0" rtlCol="0"/>
            <a:lstStyle/>
            <a:p>
              <a:endParaRPr dirty="0"/>
            </a:p>
          </p:txBody>
        </p:sp>
        <p:sp>
          <p:nvSpPr>
            <p:cNvPr id="75" name="object 75"/>
            <p:cNvSpPr/>
            <p:nvPr/>
          </p:nvSpPr>
          <p:spPr>
            <a:xfrm>
              <a:off x="7453336" y="15609686"/>
              <a:ext cx="6072505" cy="645795"/>
            </a:xfrm>
            <a:custGeom>
              <a:avLst/>
              <a:gdLst/>
              <a:ahLst/>
              <a:cxnLst/>
              <a:rect l="l" t="t" r="r" b="b"/>
              <a:pathLst>
                <a:path w="6072505" h="645794">
                  <a:moveTo>
                    <a:pt x="4638809" y="0"/>
                  </a:moveTo>
                  <a:lnTo>
                    <a:pt x="1415261" y="0"/>
                  </a:lnTo>
                  <a:lnTo>
                    <a:pt x="0" y="645446"/>
                  </a:lnTo>
                  <a:lnTo>
                    <a:pt x="6072258" y="645446"/>
                  </a:lnTo>
                  <a:lnTo>
                    <a:pt x="4638809" y="0"/>
                  </a:lnTo>
                  <a:close/>
                </a:path>
              </a:pathLst>
            </a:custGeom>
            <a:solidFill>
              <a:srgbClr val="F7F7F7">
                <a:alpha val="1998"/>
              </a:srgbClr>
            </a:solidFill>
          </p:spPr>
          <p:txBody>
            <a:bodyPr wrap="square" lIns="0" tIns="0" rIns="0" bIns="0" rtlCol="0"/>
            <a:lstStyle/>
            <a:p>
              <a:endParaRPr dirty="0"/>
            </a:p>
          </p:txBody>
        </p:sp>
        <p:sp>
          <p:nvSpPr>
            <p:cNvPr id="76" name="object 76"/>
            <p:cNvSpPr/>
            <p:nvPr/>
          </p:nvSpPr>
          <p:spPr>
            <a:xfrm>
              <a:off x="7453336" y="15616175"/>
              <a:ext cx="6072505" cy="639445"/>
            </a:xfrm>
            <a:custGeom>
              <a:avLst/>
              <a:gdLst/>
              <a:ahLst/>
              <a:cxnLst/>
              <a:rect l="l" t="t" r="r" b="b"/>
              <a:pathLst>
                <a:path w="6072505" h="639444">
                  <a:moveTo>
                    <a:pt x="4638807" y="0"/>
                  </a:moveTo>
                  <a:lnTo>
                    <a:pt x="1415263" y="0"/>
                  </a:lnTo>
                  <a:lnTo>
                    <a:pt x="0" y="638956"/>
                  </a:lnTo>
                  <a:lnTo>
                    <a:pt x="6072258" y="638956"/>
                  </a:lnTo>
                  <a:lnTo>
                    <a:pt x="4638807" y="0"/>
                  </a:lnTo>
                  <a:close/>
                </a:path>
              </a:pathLst>
            </a:custGeom>
            <a:solidFill>
              <a:srgbClr val="F5F5F5">
                <a:alpha val="1998"/>
              </a:srgbClr>
            </a:solidFill>
          </p:spPr>
          <p:txBody>
            <a:bodyPr wrap="square" lIns="0" tIns="0" rIns="0" bIns="0" rtlCol="0"/>
            <a:lstStyle/>
            <a:p>
              <a:endParaRPr dirty="0"/>
            </a:p>
          </p:txBody>
        </p:sp>
        <p:sp>
          <p:nvSpPr>
            <p:cNvPr id="77" name="object 77"/>
            <p:cNvSpPr/>
            <p:nvPr/>
          </p:nvSpPr>
          <p:spPr>
            <a:xfrm>
              <a:off x="7453336" y="15622665"/>
              <a:ext cx="6072505" cy="633095"/>
            </a:xfrm>
            <a:custGeom>
              <a:avLst/>
              <a:gdLst/>
              <a:ahLst/>
              <a:cxnLst/>
              <a:rect l="l" t="t" r="r" b="b"/>
              <a:pathLst>
                <a:path w="6072505" h="633094">
                  <a:moveTo>
                    <a:pt x="4638806" y="0"/>
                  </a:moveTo>
                  <a:lnTo>
                    <a:pt x="1415265" y="0"/>
                  </a:lnTo>
                  <a:lnTo>
                    <a:pt x="0" y="632467"/>
                  </a:lnTo>
                  <a:lnTo>
                    <a:pt x="6072258" y="632467"/>
                  </a:lnTo>
                  <a:lnTo>
                    <a:pt x="4638806" y="0"/>
                  </a:lnTo>
                  <a:close/>
                </a:path>
              </a:pathLst>
            </a:custGeom>
            <a:solidFill>
              <a:srgbClr val="F1F1F1">
                <a:alpha val="1998"/>
              </a:srgbClr>
            </a:solidFill>
          </p:spPr>
          <p:txBody>
            <a:bodyPr wrap="square" lIns="0" tIns="0" rIns="0" bIns="0" rtlCol="0"/>
            <a:lstStyle/>
            <a:p>
              <a:endParaRPr dirty="0"/>
            </a:p>
          </p:txBody>
        </p:sp>
        <p:sp>
          <p:nvSpPr>
            <p:cNvPr id="78" name="object 78"/>
            <p:cNvSpPr/>
            <p:nvPr/>
          </p:nvSpPr>
          <p:spPr>
            <a:xfrm>
              <a:off x="7453336" y="15629154"/>
              <a:ext cx="6072505" cy="626110"/>
            </a:xfrm>
            <a:custGeom>
              <a:avLst/>
              <a:gdLst/>
              <a:ahLst/>
              <a:cxnLst/>
              <a:rect l="l" t="t" r="r" b="b"/>
              <a:pathLst>
                <a:path w="6072505" h="626109">
                  <a:moveTo>
                    <a:pt x="4638818" y="0"/>
                  </a:moveTo>
                  <a:lnTo>
                    <a:pt x="1415252" y="0"/>
                  </a:lnTo>
                  <a:lnTo>
                    <a:pt x="0" y="625977"/>
                  </a:lnTo>
                  <a:lnTo>
                    <a:pt x="6072258" y="625977"/>
                  </a:lnTo>
                  <a:lnTo>
                    <a:pt x="4638818" y="0"/>
                  </a:lnTo>
                  <a:close/>
                </a:path>
              </a:pathLst>
            </a:custGeom>
            <a:solidFill>
              <a:srgbClr val="EFEFEF">
                <a:alpha val="1998"/>
              </a:srgbClr>
            </a:solidFill>
          </p:spPr>
          <p:txBody>
            <a:bodyPr wrap="square" lIns="0" tIns="0" rIns="0" bIns="0" rtlCol="0"/>
            <a:lstStyle/>
            <a:p>
              <a:endParaRPr dirty="0"/>
            </a:p>
          </p:txBody>
        </p:sp>
        <p:sp>
          <p:nvSpPr>
            <p:cNvPr id="79" name="object 79"/>
            <p:cNvSpPr/>
            <p:nvPr/>
          </p:nvSpPr>
          <p:spPr>
            <a:xfrm>
              <a:off x="7453336" y="15635636"/>
              <a:ext cx="6072505" cy="619760"/>
            </a:xfrm>
            <a:custGeom>
              <a:avLst/>
              <a:gdLst/>
              <a:ahLst/>
              <a:cxnLst/>
              <a:rect l="l" t="t" r="r" b="b"/>
              <a:pathLst>
                <a:path w="6072505" h="619759">
                  <a:moveTo>
                    <a:pt x="4638800" y="0"/>
                  </a:moveTo>
                  <a:lnTo>
                    <a:pt x="1415270" y="0"/>
                  </a:lnTo>
                  <a:lnTo>
                    <a:pt x="0" y="619495"/>
                  </a:lnTo>
                  <a:lnTo>
                    <a:pt x="6072258" y="619495"/>
                  </a:lnTo>
                  <a:lnTo>
                    <a:pt x="4638800" y="0"/>
                  </a:lnTo>
                  <a:close/>
                </a:path>
              </a:pathLst>
            </a:custGeom>
            <a:solidFill>
              <a:srgbClr val="ECECEC">
                <a:alpha val="1998"/>
              </a:srgbClr>
            </a:solidFill>
          </p:spPr>
          <p:txBody>
            <a:bodyPr wrap="square" lIns="0" tIns="0" rIns="0" bIns="0" rtlCol="0"/>
            <a:lstStyle/>
            <a:p>
              <a:endParaRPr dirty="0"/>
            </a:p>
          </p:txBody>
        </p:sp>
        <p:sp>
          <p:nvSpPr>
            <p:cNvPr id="80" name="object 80"/>
            <p:cNvSpPr/>
            <p:nvPr/>
          </p:nvSpPr>
          <p:spPr>
            <a:xfrm>
              <a:off x="7453336" y="15642126"/>
              <a:ext cx="6072505" cy="613410"/>
            </a:xfrm>
            <a:custGeom>
              <a:avLst/>
              <a:gdLst/>
              <a:ahLst/>
              <a:cxnLst/>
              <a:rect l="l" t="t" r="r" b="b"/>
              <a:pathLst>
                <a:path w="6072505" h="613409">
                  <a:moveTo>
                    <a:pt x="4638813" y="0"/>
                  </a:moveTo>
                  <a:lnTo>
                    <a:pt x="1415257" y="0"/>
                  </a:lnTo>
                  <a:lnTo>
                    <a:pt x="0" y="613006"/>
                  </a:lnTo>
                  <a:lnTo>
                    <a:pt x="6072258" y="613006"/>
                  </a:lnTo>
                  <a:lnTo>
                    <a:pt x="4638813" y="0"/>
                  </a:lnTo>
                  <a:close/>
                </a:path>
              </a:pathLst>
            </a:custGeom>
            <a:solidFill>
              <a:srgbClr val="EBEBEB">
                <a:alpha val="1998"/>
              </a:srgbClr>
            </a:solidFill>
          </p:spPr>
          <p:txBody>
            <a:bodyPr wrap="square" lIns="0" tIns="0" rIns="0" bIns="0" rtlCol="0"/>
            <a:lstStyle/>
            <a:p>
              <a:endParaRPr dirty="0"/>
            </a:p>
          </p:txBody>
        </p:sp>
        <p:sp>
          <p:nvSpPr>
            <p:cNvPr id="81" name="object 81"/>
            <p:cNvSpPr/>
            <p:nvPr/>
          </p:nvSpPr>
          <p:spPr>
            <a:xfrm>
              <a:off x="7453336" y="15648615"/>
              <a:ext cx="6072505" cy="607060"/>
            </a:xfrm>
            <a:custGeom>
              <a:avLst/>
              <a:gdLst/>
              <a:ahLst/>
              <a:cxnLst/>
              <a:rect l="l" t="t" r="r" b="b"/>
              <a:pathLst>
                <a:path w="6072505" h="607059">
                  <a:moveTo>
                    <a:pt x="4638811" y="0"/>
                  </a:moveTo>
                  <a:lnTo>
                    <a:pt x="1415259" y="0"/>
                  </a:lnTo>
                  <a:lnTo>
                    <a:pt x="0" y="606516"/>
                  </a:lnTo>
                  <a:lnTo>
                    <a:pt x="6072258" y="606516"/>
                  </a:lnTo>
                  <a:lnTo>
                    <a:pt x="4638811" y="0"/>
                  </a:lnTo>
                  <a:close/>
                </a:path>
              </a:pathLst>
            </a:custGeom>
            <a:solidFill>
              <a:srgbClr val="E8E8E8">
                <a:alpha val="1998"/>
              </a:srgbClr>
            </a:solidFill>
          </p:spPr>
          <p:txBody>
            <a:bodyPr wrap="square" lIns="0" tIns="0" rIns="0" bIns="0" rtlCol="0"/>
            <a:lstStyle/>
            <a:p>
              <a:endParaRPr dirty="0"/>
            </a:p>
          </p:txBody>
        </p:sp>
        <p:sp>
          <p:nvSpPr>
            <p:cNvPr id="82" name="object 82"/>
            <p:cNvSpPr/>
            <p:nvPr/>
          </p:nvSpPr>
          <p:spPr>
            <a:xfrm>
              <a:off x="7453336" y="15655105"/>
              <a:ext cx="6072505" cy="600075"/>
            </a:xfrm>
            <a:custGeom>
              <a:avLst/>
              <a:gdLst/>
              <a:ahLst/>
              <a:cxnLst/>
              <a:rect l="l" t="t" r="r" b="b"/>
              <a:pathLst>
                <a:path w="6072505" h="600075">
                  <a:moveTo>
                    <a:pt x="4638809" y="0"/>
                  </a:moveTo>
                  <a:lnTo>
                    <a:pt x="1415261" y="0"/>
                  </a:lnTo>
                  <a:lnTo>
                    <a:pt x="0" y="600027"/>
                  </a:lnTo>
                  <a:lnTo>
                    <a:pt x="6072258" y="600027"/>
                  </a:lnTo>
                  <a:lnTo>
                    <a:pt x="4638809" y="0"/>
                  </a:lnTo>
                  <a:close/>
                </a:path>
              </a:pathLst>
            </a:custGeom>
            <a:solidFill>
              <a:srgbClr val="E6E6E6">
                <a:alpha val="1998"/>
              </a:srgbClr>
            </a:solidFill>
          </p:spPr>
          <p:txBody>
            <a:bodyPr wrap="square" lIns="0" tIns="0" rIns="0" bIns="0" rtlCol="0"/>
            <a:lstStyle/>
            <a:p>
              <a:endParaRPr dirty="0"/>
            </a:p>
          </p:txBody>
        </p:sp>
        <p:sp>
          <p:nvSpPr>
            <p:cNvPr id="83" name="object 83"/>
            <p:cNvSpPr/>
            <p:nvPr/>
          </p:nvSpPr>
          <p:spPr>
            <a:xfrm>
              <a:off x="7453336" y="15661587"/>
              <a:ext cx="6072505" cy="593725"/>
            </a:xfrm>
            <a:custGeom>
              <a:avLst/>
              <a:gdLst/>
              <a:ahLst/>
              <a:cxnLst/>
              <a:rect l="l" t="t" r="r" b="b"/>
              <a:pathLst>
                <a:path w="6072505" h="593725">
                  <a:moveTo>
                    <a:pt x="4638805" y="0"/>
                  </a:moveTo>
                  <a:lnTo>
                    <a:pt x="1415265" y="0"/>
                  </a:lnTo>
                  <a:lnTo>
                    <a:pt x="0" y="593544"/>
                  </a:lnTo>
                  <a:lnTo>
                    <a:pt x="6072258" y="593544"/>
                  </a:lnTo>
                  <a:lnTo>
                    <a:pt x="4638805" y="0"/>
                  </a:lnTo>
                  <a:close/>
                </a:path>
              </a:pathLst>
            </a:custGeom>
            <a:solidFill>
              <a:srgbClr val="E2E2E2">
                <a:alpha val="1998"/>
              </a:srgbClr>
            </a:solidFill>
          </p:spPr>
          <p:txBody>
            <a:bodyPr wrap="square" lIns="0" tIns="0" rIns="0" bIns="0" rtlCol="0"/>
            <a:lstStyle/>
            <a:p>
              <a:endParaRPr dirty="0"/>
            </a:p>
          </p:txBody>
        </p:sp>
        <p:sp>
          <p:nvSpPr>
            <p:cNvPr id="84" name="object 84"/>
            <p:cNvSpPr/>
            <p:nvPr/>
          </p:nvSpPr>
          <p:spPr>
            <a:xfrm>
              <a:off x="7453336" y="15668076"/>
              <a:ext cx="6072505" cy="587375"/>
            </a:xfrm>
            <a:custGeom>
              <a:avLst/>
              <a:gdLst/>
              <a:ahLst/>
              <a:cxnLst/>
              <a:rect l="l" t="t" r="r" b="b"/>
              <a:pathLst>
                <a:path w="6072505" h="587375">
                  <a:moveTo>
                    <a:pt x="4638803" y="0"/>
                  </a:moveTo>
                  <a:lnTo>
                    <a:pt x="1415267" y="0"/>
                  </a:lnTo>
                  <a:lnTo>
                    <a:pt x="0" y="587055"/>
                  </a:lnTo>
                  <a:lnTo>
                    <a:pt x="6072258" y="587055"/>
                  </a:lnTo>
                  <a:lnTo>
                    <a:pt x="4638803" y="0"/>
                  </a:lnTo>
                  <a:close/>
                </a:path>
              </a:pathLst>
            </a:custGeom>
            <a:solidFill>
              <a:srgbClr val="E0E0E0">
                <a:alpha val="1998"/>
              </a:srgbClr>
            </a:solidFill>
          </p:spPr>
          <p:txBody>
            <a:bodyPr wrap="square" lIns="0" tIns="0" rIns="0" bIns="0" rtlCol="0"/>
            <a:lstStyle/>
            <a:p>
              <a:endParaRPr dirty="0"/>
            </a:p>
          </p:txBody>
        </p:sp>
        <p:sp>
          <p:nvSpPr>
            <p:cNvPr id="85" name="object 85"/>
            <p:cNvSpPr/>
            <p:nvPr/>
          </p:nvSpPr>
          <p:spPr>
            <a:xfrm>
              <a:off x="7453336" y="15674566"/>
              <a:ext cx="6072505" cy="581025"/>
            </a:xfrm>
            <a:custGeom>
              <a:avLst/>
              <a:gdLst/>
              <a:ahLst/>
              <a:cxnLst/>
              <a:rect l="l" t="t" r="r" b="b"/>
              <a:pathLst>
                <a:path w="6072505" h="581025">
                  <a:moveTo>
                    <a:pt x="4638809" y="0"/>
                  </a:moveTo>
                  <a:lnTo>
                    <a:pt x="1415261" y="0"/>
                  </a:lnTo>
                  <a:lnTo>
                    <a:pt x="0" y="580566"/>
                  </a:lnTo>
                  <a:lnTo>
                    <a:pt x="6072258" y="580566"/>
                  </a:lnTo>
                  <a:lnTo>
                    <a:pt x="4638809" y="0"/>
                  </a:lnTo>
                  <a:close/>
                </a:path>
              </a:pathLst>
            </a:custGeom>
            <a:solidFill>
              <a:srgbClr val="DEDEDE">
                <a:alpha val="1998"/>
              </a:srgbClr>
            </a:solidFill>
          </p:spPr>
          <p:txBody>
            <a:bodyPr wrap="square" lIns="0" tIns="0" rIns="0" bIns="0" rtlCol="0"/>
            <a:lstStyle/>
            <a:p>
              <a:endParaRPr dirty="0"/>
            </a:p>
          </p:txBody>
        </p:sp>
        <p:sp>
          <p:nvSpPr>
            <p:cNvPr id="86" name="object 86"/>
            <p:cNvSpPr/>
            <p:nvPr/>
          </p:nvSpPr>
          <p:spPr>
            <a:xfrm>
              <a:off x="7453336" y="15681055"/>
              <a:ext cx="6072505" cy="574675"/>
            </a:xfrm>
            <a:custGeom>
              <a:avLst/>
              <a:gdLst/>
              <a:ahLst/>
              <a:cxnLst/>
              <a:rect l="l" t="t" r="r" b="b"/>
              <a:pathLst>
                <a:path w="6072505" h="574675">
                  <a:moveTo>
                    <a:pt x="4638815" y="0"/>
                  </a:moveTo>
                  <a:lnTo>
                    <a:pt x="1415255" y="0"/>
                  </a:lnTo>
                  <a:lnTo>
                    <a:pt x="0" y="574076"/>
                  </a:lnTo>
                  <a:lnTo>
                    <a:pt x="6072258" y="574076"/>
                  </a:lnTo>
                  <a:lnTo>
                    <a:pt x="4638815" y="0"/>
                  </a:lnTo>
                  <a:close/>
                </a:path>
              </a:pathLst>
            </a:custGeom>
            <a:solidFill>
              <a:srgbClr val="DCDCDC">
                <a:alpha val="1998"/>
              </a:srgbClr>
            </a:solidFill>
          </p:spPr>
          <p:txBody>
            <a:bodyPr wrap="square" lIns="0" tIns="0" rIns="0" bIns="0" rtlCol="0"/>
            <a:lstStyle/>
            <a:p>
              <a:endParaRPr dirty="0"/>
            </a:p>
          </p:txBody>
        </p:sp>
        <p:sp>
          <p:nvSpPr>
            <p:cNvPr id="87" name="object 87"/>
            <p:cNvSpPr/>
            <p:nvPr/>
          </p:nvSpPr>
          <p:spPr>
            <a:xfrm>
              <a:off x="7453336" y="15687538"/>
              <a:ext cx="6072505" cy="567690"/>
            </a:xfrm>
            <a:custGeom>
              <a:avLst/>
              <a:gdLst/>
              <a:ahLst/>
              <a:cxnLst/>
              <a:rect l="l" t="t" r="r" b="b"/>
              <a:pathLst>
                <a:path w="6072505" h="567690">
                  <a:moveTo>
                    <a:pt x="4638795" y="0"/>
                  </a:moveTo>
                  <a:lnTo>
                    <a:pt x="1415275" y="0"/>
                  </a:lnTo>
                  <a:lnTo>
                    <a:pt x="0" y="567594"/>
                  </a:lnTo>
                  <a:lnTo>
                    <a:pt x="6072258" y="567594"/>
                  </a:lnTo>
                  <a:lnTo>
                    <a:pt x="4638795" y="0"/>
                  </a:lnTo>
                  <a:close/>
                </a:path>
              </a:pathLst>
            </a:custGeom>
            <a:solidFill>
              <a:srgbClr val="D9D9D9">
                <a:alpha val="1998"/>
              </a:srgbClr>
            </a:solidFill>
          </p:spPr>
          <p:txBody>
            <a:bodyPr wrap="square" lIns="0" tIns="0" rIns="0" bIns="0" rtlCol="0"/>
            <a:lstStyle/>
            <a:p>
              <a:endParaRPr dirty="0"/>
            </a:p>
          </p:txBody>
        </p:sp>
        <p:sp>
          <p:nvSpPr>
            <p:cNvPr id="88" name="object 88"/>
            <p:cNvSpPr/>
            <p:nvPr/>
          </p:nvSpPr>
          <p:spPr>
            <a:xfrm>
              <a:off x="7453336" y="15694027"/>
              <a:ext cx="6072505" cy="561340"/>
            </a:xfrm>
            <a:custGeom>
              <a:avLst/>
              <a:gdLst/>
              <a:ahLst/>
              <a:cxnLst/>
              <a:rect l="l" t="t" r="r" b="b"/>
              <a:pathLst>
                <a:path w="6072505" h="561340">
                  <a:moveTo>
                    <a:pt x="4638809" y="0"/>
                  </a:moveTo>
                  <a:lnTo>
                    <a:pt x="1415261" y="0"/>
                  </a:lnTo>
                  <a:lnTo>
                    <a:pt x="0" y="561104"/>
                  </a:lnTo>
                  <a:lnTo>
                    <a:pt x="6072258" y="561104"/>
                  </a:lnTo>
                  <a:lnTo>
                    <a:pt x="4638809" y="0"/>
                  </a:lnTo>
                  <a:close/>
                </a:path>
              </a:pathLst>
            </a:custGeom>
            <a:solidFill>
              <a:srgbClr val="D6D6D6">
                <a:alpha val="1998"/>
              </a:srgbClr>
            </a:solidFill>
          </p:spPr>
          <p:txBody>
            <a:bodyPr wrap="square" lIns="0" tIns="0" rIns="0" bIns="0" rtlCol="0"/>
            <a:lstStyle/>
            <a:p>
              <a:endParaRPr dirty="0"/>
            </a:p>
          </p:txBody>
        </p:sp>
        <p:sp>
          <p:nvSpPr>
            <p:cNvPr id="89" name="object 89"/>
            <p:cNvSpPr/>
            <p:nvPr/>
          </p:nvSpPr>
          <p:spPr>
            <a:xfrm>
              <a:off x="7453336" y="15700517"/>
              <a:ext cx="6072505" cy="554990"/>
            </a:xfrm>
            <a:custGeom>
              <a:avLst/>
              <a:gdLst/>
              <a:ahLst/>
              <a:cxnLst/>
              <a:rect l="l" t="t" r="r" b="b"/>
              <a:pathLst>
                <a:path w="6072505" h="554990">
                  <a:moveTo>
                    <a:pt x="4638807" y="0"/>
                  </a:moveTo>
                  <a:lnTo>
                    <a:pt x="1415263" y="0"/>
                  </a:lnTo>
                  <a:lnTo>
                    <a:pt x="0" y="554615"/>
                  </a:lnTo>
                  <a:lnTo>
                    <a:pt x="6072258" y="554615"/>
                  </a:lnTo>
                  <a:lnTo>
                    <a:pt x="4638807" y="0"/>
                  </a:lnTo>
                  <a:close/>
                </a:path>
              </a:pathLst>
            </a:custGeom>
            <a:solidFill>
              <a:srgbClr val="D3D3D3">
                <a:alpha val="1998"/>
              </a:srgbClr>
            </a:solidFill>
          </p:spPr>
          <p:txBody>
            <a:bodyPr wrap="square" lIns="0" tIns="0" rIns="0" bIns="0" rtlCol="0"/>
            <a:lstStyle/>
            <a:p>
              <a:endParaRPr dirty="0"/>
            </a:p>
          </p:txBody>
        </p:sp>
        <p:sp>
          <p:nvSpPr>
            <p:cNvPr id="90" name="object 90"/>
            <p:cNvSpPr/>
            <p:nvPr/>
          </p:nvSpPr>
          <p:spPr>
            <a:xfrm>
              <a:off x="7453336" y="15707006"/>
              <a:ext cx="6072505" cy="548640"/>
            </a:xfrm>
            <a:custGeom>
              <a:avLst/>
              <a:gdLst/>
              <a:ahLst/>
              <a:cxnLst/>
              <a:rect l="l" t="t" r="r" b="b"/>
              <a:pathLst>
                <a:path w="6072505" h="548640">
                  <a:moveTo>
                    <a:pt x="4638813" y="0"/>
                  </a:moveTo>
                  <a:lnTo>
                    <a:pt x="1415257" y="0"/>
                  </a:lnTo>
                  <a:lnTo>
                    <a:pt x="0" y="548126"/>
                  </a:lnTo>
                  <a:lnTo>
                    <a:pt x="6072258" y="548126"/>
                  </a:lnTo>
                  <a:lnTo>
                    <a:pt x="4638813" y="0"/>
                  </a:lnTo>
                  <a:close/>
                </a:path>
              </a:pathLst>
            </a:custGeom>
            <a:solidFill>
              <a:srgbClr val="D2D2D2">
                <a:alpha val="1998"/>
              </a:srgbClr>
            </a:solidFill>
          </p:spPr>
          <p:txBody>
            <a:bodyPr wrap="square" lIns="0" tIns="0" rIns="0" bIns="0" rtlCol="0"/>
            <a:lstStyle/>
            <a:p>
              <a:endParaRPr dirty="0"/>
            </a:p>
          </p:txBody>
        </p:sp>
        <p:sp>
          <p:nvSpPr>
            <p:cNvPr id="91" name="object 91"/>
            <p:cNvSpPr/>
            <p:nvPr/>
          </p:nvSpPr>
          <p:spPr>
            <a:xfrm>
              <a:off x="7453336" y="15713495"/>
              <a:ext cx="6072505" cy="541655"/>
            </a:xfrm>
            <a:custGeom>
              <a:avLst/>
              <a:gdLst/>
              <a:ahLst/>
              <a:cxnLst/>
              <a:rect l="l" t="t" r="r" b="b"/>
              <a:pathLst>
                <a:path w="6072505" h="541655">
                  <a:moveTo>
                    <a:pt x="4638820" y="0"/>
                  </a:moveTo>
                  <a:lnTo>
                    <a:pt x="1415250" y="0"/>
                  </a:lnTo>
                  <a:lnTo>
                    <a:pt x="0" y="541636"/>
                  </a:lnTo>
                  <a:lnTo>
                    <a:pt x="6072258" y="541636"/>
                  </a:lnTo>
                  <a:lnTo>
                    <a:pt x="4638820" y="0"/>
                  </a:lnTo>
                  <a:close/>
                </a:path>
              </a:pathLst>
            </a:custGeom>
            <a:solidFill>
              <a:srgbClr val="CFCFCF">
                <a:alpha val="1998"/>
              </a:srgbClr>
            </a:solidFill>
          </p:spPr>
          <p:txBody>
            <a:bodyPr wrap="square" lIns="0" tIns="0" rIns="0" bIns="0" rtlCol="0"/>
            <a:lstStyle/>
            <a:p>
              <a:endParaRPr dirty="0"/>
            </a:p>
          </p:txBody>
        </p:sp>
        <p:sp>
          <p:nvSpPr>
            <p:cNvPr id="92" name="object 92"/>
            <p:cNvSpPr/>
            <p:nvPr/>
          </p:nvSpPr>
          <p:spPr>
            <a:xfrm>
              <a:off x="7453336" y="15719978"/>
              <a:ext cx="6072505" cy="535305"/>
            </a:xfrm>
            <a:custGeom>
              <a:avLst/>
              <a:gdLst/>
              <a:ahLst/>
              <a:cxnLst/>
              <a:rect l="l" t="t" r="r" b="b"/>
              <a:pathLst>
                <a:path w="6072505" h="535305">
                  <a:moveTo>
                    <a:pt x="4638799" y="0"/>
                  </a:moveTo>
                  <a:lnTo>
                    <a:pt x="1415271" y="0"/>
                  </a:lnTo>
                  <a:lnTo>
                    <a:pt x="0" y="535154"/>
                  </a:lnTo>
                  <a:lnTo>
                    <a:pt x="6072258" y="535154"/>
                  </a:lnTo>
                  <a:lnTo>
                    <a:pt x="4638799" y="0"/>
                  </a:lnTo>
                  <a:close/>
                </a:path>
              </a:pathLst>
            </a:custGeom>
            <a:solidFill>
              <a:srgbClr val="CDCDCD">
                <a:alpha val="1998"/>
              </a:srgbClr>
            </a:solidFill>
          </p:spPr>
          <p:txBody>
            <a:bodyPr wrap="square" lIns="0" tIns="0" rIns="0" bIns="0" rtlCol="0"/>
            <a:lstStyle/>
            <a:p>
              <a:endParaRPr dirty="0"/>
            </a:p>
          </p:txBody>
        </p:sp>
        <p:sp>
          <p:nvSpPr>
            <p:cNvPr id="93" name="object 93"/>
            <p:cNvSpPr/>
            <p:nvPr/>
          </p:nvSpPr>
          <p:spPr>
            <a:xfrm>
              <a:off x="7453336" y="15726467"/>
              <a:ext cx="6072505" cy="528955"/>
            </a:xfrm>
            <a:custGeom>
              <a:avLst/>
              <a:gdLst/>
              <a:ahLst/>
              <a:cxnLst/>
              <a:rect l="l" t="t" r="r" b="b"/>
              <a:pathLst>
                <a:path w="6072505" h="528955">
                  <a:moveTo>
                    <a:pt x="4638805" y="0"/>
                  </a:moveTo>
                  <a:lnTo>
                    <a:pt x="1415265" y="0"/>
                  </a:lnTo>
                  <a:lnTo>
                    <a:pt x="0" y="528664"/>
                  </a:lnTo>
                  <a:lnTo>
                    <a:pt x="6072258" y="528664"/>
                  </a:lnTo>
                  <a:lnTo>
                    <a:pt x="4638805" y="0"/>
                  </a:lnTo>
                  <a:close/>
                </a:path>
              </a:pathLst>
            </a:custGeom>
            <a:solidFill>
              <a:srgbClr val="C9C9C9">
                <a:alpha val="1998"/>
              </a:srgbClr>
            </a:solidFill>
          </p:spPr>
          <p:txBody>
            <a:bodyPr wrap="square" lIns="0" tIns="0" rIns="0" bIns="0" rtlCol="0"/>
            <a:lstStyle/>
            <a:p>
              <a:endParaRPr dirty="0"/>
            </a:p>
          </p:txBody>
        </p:sp>
        <p:sp>
          <p:nvSpPr>
            <p:cNvPr id="94" name="object 94"/>
            <p:cNvSpPr/>
            <p:nvPr/>
          </p:nvSpPr>
          <p:spPr>
            <a:xfrm>
              <a:off x="7453336" y="15732957"/>
              <a:ext cx="6072505" cy="522605"/>
            </a:xfrm>
            <a:custGeom>
              <a:avLst/>
              <a:gdLst/>
              <a:ahLst/>
              <a:cxnLst/>
              <a:rect l="l" t="t" r="r" b="b"/>
              <a:pathLst>
                <a:path w="6072505" h="522605">
                  <a:moveTo>
                    <a:pt x="4638812" y="0"/>
                  </a:moveTo>
                  <a:lnTo>
                    <a:pt x="1415258" y="0"/>
                  </a:lnTo>
                  <a:lnTo>
                    <a:pt x="0" y="522175"/>
                  </a:lnTo>
                  <a:lnTo>
                    <a:pt x="6072258" y="522175"/>
                  </a:lnTo>
                  <a:lnTo>
                    <a:pt x="4638812" y="0"/>
                  </a:lnTo>
                  <a:close/>
                </a:path>
              </a:pathLst>
            </a:custGeom>
            <a:solidFill>
              <a:srgbClr val="C6C6C6">
                <a:alpha val="1998"/>
              </a:srgbClr>
            </a:solidFill>
          </p:spPr>
          <p:txBody>
            <a:bodyPr wrap="square" lIns="0" tIns="0" rIns="0" bIns="0" rtlCol="0"/>
            <a:lstStyle/>
            <a:p>
              <a:endParaRPr dirty="0"/>
            </a:p>
          </p:txBody>
        </p:sp>
        <p:sp>
          <p:nvSpPr>
            <p:cNvPr id="95" name="object 95"/>
            <p:cNvSpPr/>
            <p:nvPr/>
          </p:nvSpPr>
          <p:spPr>
            <a:xfrm>
              <a:off x="7453336" y="15739446"/>
              <a:ext cx="6072505" cy="516255"/>
            </a:xfrm>
            <a:custGeom>
              <a:avLst/>
              <a:gdLst/>
              <a:ahLst/>
              <a:cxnLst/>
              <a:rect l="l" t="t" r="r" b="b"/>
              <a:pathLst>
                <a:path w="6072505" h="516255">
                  <a:moveTo>
                    <a:pt x="4638818" y="0"/>
                  </a:moveTo>
                  <a:lnTo>
                    <a:pt x="1415252" y="0"/>
                  </a:lnTo>
                  <a:lnTo>
                    <a:pt x="0" y="515686"/>
                  </a:lnTo>
                  <a:lnTo>
                    <a:pt x="6072258" y="515686"/>
                  </a:lnTo>
                  <a:lnTo>
                    <a:pt x="4638818" y="0"/>
                  </a:lnTo>
                  <a:close/>
                </a:path>
              </a:pathLst>
            </a:custGeom>
            <a:solidFill>
              <a:srgbClr val="C5C5C5">
                <a:alpha val="1998"/>
              </a:srgbClr>
            </a:solidFill>
          </p:spPr>
          <p:txBody>
            <a:bodyPr wrap="square" lIns="0" tIns="0" rIns="0" bIns="0" rtlCol="0"/>
            <a:lstStyle/>
            <a:p>
              <a:endParaRPr dirty="0"/>
            </a:p>
          </p:txBody>
        </p:sp>
        <p:sp>
          <p:nvSpPr>
            <p:cNvPr id="96" name="object 96"/>
            <p:cNvSpPr/>
            <p:nvPr/>
          </p:nvSpPr>
          <p:spPr>
            <a:xfrm>
              <a:off x="7453336" y="15745928"/>
              <a:ext cx="6072505" cy="509270"/>
            </a:xfrm>
            <a:custGeom>
              <a:avLst/>
              <a:gdLst/>
              <a:ahLst/>
              <a:cxnLst/>
              <a:rect l="l" t="t" r="r" b="b"/>
              <a:pathLst>
                <a:path w="6072505" h="509269">
                  <a:moveTo>
                    <a:pt x="4638805" y="0"/>
                  </a:moveTo>
                  <a:lnTo>
                    <a:pt x="1415265" y="0"/>
                  </a:lnTo>
                  <a:lnTo>
                    <a:pt x="0" y="509203"/>
                  </a:lnTo>
                  <a:lnTo>
                    <a:pt x="6072258" y="509203"/>
                  </a:lnTo>
                  <a:lnTo>
                    <a:pt x="4638805" y="0"/>
                  </a:lnTo>
                  <a:close/>
                </a:path>
              </a:pathLst>
            </a:custGeom>
            <a:solidFill>
              <a:srgbClr val="C2C2C2">
                <a:alpha val="1998"/>
              </a:srgbClr>
            </a:solidFill>
          </p:spPr>
          <p:txBody>
            <a:bodyPr wrap="square" lIns="0" tIns="0" rIns="0" bIns="0" rtlCol="0"/>
            <a:lstStyle/>
            <a:p>
              <a:endParaRPr dirty="0"/>
            </a:p>
          </p:txBody>
        </p:sp>
        <p:sp>
          <p:nvSpPr>
            <p:cNvPr id="97" name="object 97"/>
            <p:cNvSpPr/>
            <p:nvPr/>
          </p:nvSpPr>
          <p:spPr>
            <a:xfrm>
              <a:off x="7453336" y="15752418"/>
              <a:ext cx="6072505" cy="502920"/>
            </a:xfrm>
            <a:custGeom>
              <a:avLst/>
              <a:gdLst/>
              <a:ahLst/>
              <a:cxnLst/>
              <a:rect l="l" t="t" r="r" b="b"/>
              <a:pathLst>
                <a:path w="6072505" h="502919">
                  <a:moveTo>
                    <a:pt x="4638803" y="0"/>
                  </a:moveTo>
                  <a:lnTo>
                    <a:pt x="1415267" y="0"/>
                  </a:lnTo>
                  <a:lnTo>
                    <a:pt x="0" y="502714"/>
                  </a:lnTo>
                  <a:lnTo>
                    <a:pt x="6072258" y="502714"/>
                  </a:lnTo>
                  <a:lnTo>
                    <a:pt x="4638803" y="0"/>
                  </a:lnTo>
                  <a:close/>
                </a:path>
              </a:pathLst>
            </a:custGeom>
            <a:solidFill>
              <a:srgbClr val="C0C0C0">
                <a:alpha val="1998"/>
              </a:srgbClr>
            </a:solidFill>
          </p:spPr>
          <p:txBody>
            <a:bodyPr wrap="square" lIns="0" tIns="0" rIns="0" bIns="0" rtlCol="0"/>
            <a:lstStyle/>
            <a:p>
              <a:endParaRPr dirty="0"/>
            </a:p>
          </p:txBody>
        </p:sp>
        <p:sp>
          <p:nvSpPr>
            <p:cNvPr id="98" name="object 98"/>
            <p:cNvSpPr/>
            <p:nvPr/>
          </p:nvSpPr>
          <p:spPr>
            <a:xfrm>
              <a:off x="7453336" y="15758907"/>
              <a:ext cx="6072505" cy="496570"/>
            </a:xfrm>
            <a:custGeom>
              <a:avLst/>
              <a:gdLst/>
              <a:ahLst/>
              <a:cxnLst/>
              <a:rect l="l" t="t" r="r" b="b"/>
              <a:pathLst>
                <a:path w="6072505" h="496569">
                  <a:moveTo>
                    <a:pt x="4638810" y="0"/>
                  </a:moveTo>
                  <a:lnTo>
                    <a:pt x="1415260" y="0"/>
                  </a:lnTo>
                  <a:lnTo>
                    <a:pt x="0" y="496224"/>
                  </a:lnTo>
                  <a:lnTo>
                    <a:pt x="6072258" y="496224"/>
                  </a:lnTo>
                  <a:lnTo>
                    <a:pt x="4638810" y="0"/>
                  </a:lnTo>
                  <a:close/>
                </a:path>
              </a:pathLst>
            </a:custGeom>
            <a:solidFill>
              <a:srgbClr val="BCBCBC">
                <a:alpha val="1998"/>
              </a:srgbClr>
            </a:solidFill>
          </p:spPr>
          <p:txBody>
            <a:bodyPr wrap="square" lIns="0" tIns="0" rIns="0" bIns="0" rtlCol="0"/>
            <a:lstStyle/>
            <a:p>
              <a:endParaRPr dirty="0"/>
            </a:p>
          </p:txBody>
        </p:sp>
        <p:sp>
          <p:nvSpPr>
            <p:cNvPr id="99" name="object 99"/>
            <p:cNvSpPr/>
            <p:nvPr/>
          </p:nvSpPr>
          <p:spPr>
            <a:xfrm>
              <a:off x="7453336" y="15765397"/>
              <a:ext cx="6072505" cy="490220"/>
            </a:xfrm>
            <a:custGeom>
              <a:avLst/>
              <a:gdLst/>
              <a:ahLst/>
              <a:cxnLst/>
              <a:rect l="l" t="t" r="r" b="b"/>
              <a:pathLst>
                <a:path w="6072505" h="490219">
                  <a:moveTo>
                    <a:pt x="4638817" y="0"/>
                  </a:moveTo>
                  <a:lnTo>
                    <a:pt x="1415254" y="0"/>
                  </a:lnTo>
                  <a:lnTo>
                    <a:pt x="0" y="489735"/>
                  </a:lnTo>
                  <a:lnTo>
                    <a:pt x="6072258" y="489735"/>
                  </a:lnTo>
                  <a:lnTo>
                    <a:pt x="4638817" y="0"/>
                  </a:lnTo>
                  <a:close/>
                </a:path>
              </a:pathLst>
            </a:custGeom>
            <a:solidFill>
              <a:srgbClr val="BABABA">
                <a:alpha val="1998"/>
              </a:srgbClr>
            </a:solidFill>
          </p:spPr>
          <p:txBody>
            <a:bodyPr wrap="square" lIns="0" tIns="0" rIns="0" bIns="0" rtlCol="0"/>
            <a:lstStyle/>
            <a:p>
              <a:endParaRPr dirty="0"/>
            </a:p>
          </p:txBody>
        </p:sp>
        <p:sp>
          <p:nvSpPr>
            <p:cNvPr id="100" name="object 100"/>
            <p:cNvSpPr/>
            <p:nvPr/>
          </p:nvSpPr>
          <p:spPr>
            <a:xfrm>
              <a:off x="7453336" y="15771879"/>
              <a:ext cx="6072505" cy="483870"/>
            </a:xfrm>
            <a:custGeom>
              <a:avLst/>
              <a:gdLst/>
              <a:ahLst/>
              <a:cxnLst/>
              <a:rect l="l" t="t" r="r" b="b"/>
              <a:pathLst>
                <a:path w="6072505" h="483869">
                  <a:moveTo>
                    <a:pt x="4638803" y="0"/>
                  </a:moveTo>
                  <a:lnTo>
                    <a:pt x="1415267" y="0"/>
                  </a:lnTo>
                  <a:lnTo>
                    <a:pt x="0" y="483253"/>
                  </a:lnTo>
                  <a:lnTo>
                    <a:pt x="6072258" y="483253"/>
                  </a:lnTo>
                  <a:lnTo>
                    <a:pt x="4638803" y="0"/>
                  </a:lnTo>
                  <a:close/>
                </a:path>
              </a:pathLst>
            </a:custGeom>
            <a:solidFill>
              <a:srgbClr val="B8B8B8">
                <a:alpha val="1998"/>
              </a:srgbClr>
            </a:solidFill>
          </p:spPr>
          <p:txBody>
            <a:bodyPr wrap="square" lIns="0" tIns="0" rIns="0" bIns="0" rtlCol="0"/>
            <a:lstStyle/>
            <a:p>
              <a:endParaRPr dirty="0"/>
            </a:p>
          </p:txBody>
        </p:sp>
        <p:sp>
          <p:nvSpPr>
            <p:cNvPr id="101" name="object 101"/>
            <p:cNvSpPr/>
            <p:nvPr/>
          </p:nvSpPr>
          <p:spPr>
            <a:xfrm>
              <a:off x="7453336" y="15778368"/>
              <a:ext cx="6072505" cy="476884"/>
            </a:xfrm>
            <a:custGeom>
              <a:avLst/>
              <a:gdLst/>
              <a:ahLst/>
              <a:cxnLst/>
              <a:rect l="l" t="t" r="r" b="b"/>
              <a:pathLst>
                <a:path w="6072505" h="476884">
                  <a:moveTo>
                    <a:pt x="4638800" y="0"/>
                  </a:moveTo>
                  <a:lnTo>
                    <a:pt x="1415270" y="0"/>
                  </a:lnTo>
                  <a:lnTo>
                    <a:pt x="0" y="476763"/>
                  </a:lnTo>
                  <a:lnTo>
                    <a:pt x="6072258" y="476763"/>
                  </a:lnTo>
                  <a:lnTo>
                    <a:pt x="4638800" y="0"/>
                  </a:lnTo>
                  <a:close/>
                </a:path>
              </a:pathLst>
            </a:custGeom>
            <a:solidFill>
              <a:srgbClr val="B6B6B6">
                <a:alpha val="1998"/>
              </a:srgbClr>
            </a:solidFill>
          </p:spPr>
          <p:txBody>
            <a:bodyPr wrap="square" lIns="0" tIns="0" rIns="0" bIns="0" rtlCol="0"/>
            <a:lstStyle/>
            <a:p>
              <a:endParaRPr dirty="0"/>
            </a:p>
          </p:txBody>
        </p:sp>
        <p:sp>
          <p:nvSpPr>
            <p:cNvPr id="102" name="object 102"/>
            <p:cNvSpPr/>
            <p:nvPr/>
          </p:nvSpPr>
          <p:spPr>
            <a:xfrm>
              <a:off x="7453336" y="15784858"/>
              <a:ext cx="6072505" cy="470534"/>
            </a:xfrm>
            <a:custGeom>
              <a:avLst/>
              <a:gdLst/>
              <a:ahLst/>
              <a:cxnLst/>
              <a:rect l="l" t="t" r="r" b="b"/>
              <a:pathLst>
                <a:path w="6072505" h="470534">
                  <a:moveTo>
                    <a:pt x="4638807" y="0"/>
                  </a:moveTo>
                  <a:lnTo>
                    <a:pt x="1415263" y="0"/>
                  </a:lnTo>
                  <a:lnTo>
                    <a:pt x="0" y="470274"/>
                  </a:lnTo>
                  <a:lnTo>
                    <a:pt x="6072258" y="470274"/>
                  </a:lnTo>
                  <a:lnTo>
                    <a:pt x="4638807" y="0"/>
                  </a:lnTo>
                  <a:close/>
                </a:path>
              </a:pathLst>
            </a:custGeom>
            <a:solidFill>
              <a:srgbClr val="B3B3B3">
                <a:alpha val="1998"/>
              </a:srgbClr>
            </a:solidFill>
          </p:spPr>
          <p:txBody>
            <a:bodyPr wrap="square" lIns="0" tIns="0" rIns="0" bIns="0" rtlCol="0"/>
            <a:lstStyle/>
            <a:p>
              <a:endParaRPr dirty="0"/>
            </a:p>
          </p:txBody>
        </p:sp>
        <p:sp>
          <p:nvSpPr>
            <p:cNvPr id="103" name="object 103"/>
            <p:cNvSpPr/>
            <p:nvPr/>
          </p:nvSpPr>
          <p:spPr>
            <a:xfrm>
              <a:off x="7453336" y="15791347"/>
              <a:ext cx="6072505" cy="464184"/>
            </a:xfrm>
            <a:custGeom>
              <a:avLst/>
              <a:gdLst/>
              <a:ahLst/>
              <a:cxnLst/>
              <a:rect l="l" t="t" r="r" b="b"/>
              <a:pathLst>
                <a:path w="6072505" h="464184">
                  <a:moveTo>
                    <a:pt x="4638815" y="0"/>
                  </a:moveTo>
                  <a:lnTo>
                    <a:pt x="1415256" y="0"/>
                  </a:lnTo>
                  <a:lnTo>
                    <a:pt x="0" y="463784"/>
                  </a:lnTo>
                  <a:lnTo>
                    <a:pt x="6072258" y="463784"/>
                  </a:lnTo>
                  <a:lnTo>
                    <a:pt x="4638815" y="0"/>
                  </a:lnTo>
                  <a:close/>
                </a:path>
              </a:pathLst>
            </a:custGeom>
            <a:solidFill>
              <a:srgbClr val="B0B0B0">
                <a:alpha val="1998"/>
              </a:srgbClr>
            </a:solidFill>
          </p:spPr>
          <p:txBody>
            <a:bodyPr wrap="square" lIns="0" tIns="0" rIns="0" bIns="0" rtlCol="0"/>
            <a:lstStyle/>
            <a:p>
              <a:endParaRPr dirty="0"/>
            </a:p>
          </p:txBody>
        </p:sp>
        <p:sp>
          <p:nvSpPr>
            <p:cNvPr id="104" name="object 104"/>
            <p:cNvSpPr/>
            <p:nvPr/>
          </p:nvSpPr>
          <p:spPr>
            <a:xfrm>
              <a:off x="7453336" y="15797837"/>
              <a:ext cx="6072505" cy="457834"/>
            </a:xfrm>
            <a:custGeom>
              <a:avLst/>
              <a:gdLst/>
              <a:ahLst/>
              <a:cxnLst/>
              <a:rect l="l" t="t" r="r" b="b"/>
              <a:pathLst>
                <a:path w="6072505" h="457834">
                  <a:moveTo>
                    <a:pt x="4638822" y="0"/>
                  </a:moveTo>
                  <a:lnTo>
                    <a:pt x="1415248" y="0"/>
                  </a:lnTo>
                  <a:lnTo>
                    <a:pt x="0" y="457295"/>
                  </a:lnTo>
                  <a:lnTo>
                    <a:pt x="6072258" y="457295"/>
                  </a:lnTo>
                  <a:lnTo>
                    <a:pt x="4638822" y="0"/>
                  </a:lnTo>
                  <a:close/>
                </a:path>
              </a:pathLst>
            </a:custGeom>
            <a:solidFill>
              <a:srgbClr val="ADADAD">
                <a:alpha val="1998"/>
              </a:srgbClr>
            </a:solidFill>
          </p:spPr>
          <p:txBody>
            <a:bodyPr wrap="square" lIns="0" tIns="0" rIns="0" bIns="0" rtlCol="0"/>
            <a:lstStyle/>
            <a:p>
              <a:endParaRPr dirty="0"/>
            </a:p>
          </p:txBody>
        </p:sp>
        <p:sp>
          <p:nvSpPr>
            <p:cNvPr id="105" name="object 105"/>
            <p:cNvSpPr/>
            <p:nvPr/>
          </p:nvSpPr>
          <p:spPr>
            <a:xfrm>
              <a:off x="7453336" y="15804319"/>
              <a:ext cx="6072505" cy="450850"/>
            </a:xfrm>
            <a:custGeom>
              <a:avLst/>
              <a:gdLst/>
              <a:ahLst/>
              <a:cxnLst/>
              <a:rect l="l" t="t" r="r" b="b"/>
              <a:pathLst>
                <a:path w="6072505" h="450850">
                  <a:moveTo>
                    <a:pt x="4638807" y="0"/>
                  </a:moveTo>
                  <a:lnTo>
                    <a:pt x="1415263" y="0"/>
                  </a:lnTo>
                  <a:lnTo>
                    <a:pt x="0" y="450813"/>
                  </a:lnTo>
                  <a:lnTo>
                    <a:pt x="6072258" y="450813"/>
                  </a:lnTo>
                  <a:lnTo>
                    <a:pt x="4638807" y="0"/>
                  </a:lnTo>
                  <a:close/>
                </a:path>
              </a:pathLst>
            </a:custGeom>
            <a:solidFill>
              <a:srgbClr val="ACACAC">
                <a:alpha val="1998"/>
              </a:srgbClr>
            </a:solidFill>
          </p:spPr>
          <p:txBody>
            <a:bodyPr wrap="square" lIns="0" tIns="0" rIns="0" bIns="0" rtlCol="0"/>
            <a:lstStyle/>
            <a:p>
              <a:endParaRPr dirty="0"/>
            </a:p>
          </p:txBody>
        </p:sp>
        <p:sp>
          <p:nvSpPr>
            <p:cNvPr id="106" name="object 106"/>
            <p:cNvSpPr/>
            <p:nvPr/>
          </p:nvSpPr>
          <p:spPr>
            <a:xfrm>
              <a:off x="7453336" y="15810808"/>
              <a:ext cx="6072505" cy="444500"/>
            </a:xfrm>
            <a:custGeom>
              <a:avLst/>
              <a:gdLst/>
              <a:ahLst/>
              <a:cxnLst/>
              <a:rect l="l" t="t" r="r" b="b"/>
              <a:pathLst>
                <a:path w="6072505" h="444500">
                  <a:moveTo>
                    <a:pt x="4638805" y="0"/>
                  </a:moveTo>
                  <a:lnTo>
                    <a:pt x="1415265" y="0"/>
                  </a:lnTo>
                  <a:lnTo>
                    <a:pt x="0" y="444323"/>
                  </a:lnTo>
                  <a:lnTo>
                    <a:pt x="6072258" y="444323"/>
                  </a:lnTo>
                  <a:lnTo>
                    <a:pt x="4638805" y="0"/>
                  </a:lnTo>
                  <a:close/>
                </a:path>
              </a:pathLst>
            </a:custGeom>
            <a:solidFill>
              <a:srgbClr val="A9A9A9">
                <a:alpha val="1998"/>
              </a:srgbClr>
            </a:solidFill>
          </p:spPr>
          <p:txBody>
            <a:bodyPr wrap="square" lIns="0" tIns="0" rIns="0" bIns="0" rtlCol="0"/>
            <a:lstStyle/>
            <a:p>
              <a:endParaRPr dirty="0"/>
            </a:p>
          </p:txBody>
        </p:sp>
        <p:sp>
          <p:nvSpPr>
            <p:cNvPr id="107" name="object 107"/>
            <p:cNvSpPr/>
            <p:nvPr/>
          </p:nvSpPr>
          <p:spPr>
            <a:xfrm>
              <a:off x="7453336" y="15817298"/>
              <a:ext cx="6072505" cy="438150"/>
            </a:xfrm>
            <a:custGeom>
              <a:avLst/>
              <a:gdLst/>
              <a:ahLst/>
              <a:cxnLst/>
              <a:rect l="l" t="t" r="r" b="b"/>
              <a:pathLst>
                <a:path w="6072505" h="438150">
                  <a:moveTo>
                    <a:pt x="4638812" y="0"/>
                  </a:moveTo>
                  <a:lnTo>
                    <a:pt x="1415258" y="0"/>
                  </a:lnTo>
                  <a:lnTo>
                    <a:pt x="0" y="437834"/>
                  </a:lnTo>
                  <a:lnTo>
                    <a:pt x="6072258" y="437834"/>
                  </a:lnTo>
                  <a:lnTo>
                    <a:pt x="4638812" y="0"/>
                  </a:lnTo>
                  <a:close/>
                </a:path>
              </a:pathLst>
            </a:custGeom>
            <a:solidFill>
              <a:srgbClr val="A7A7A7">
                <a:alpha val="1998"/>
              </a:srgbClr>
            </a:solidFill>
          </p:spPr>
          <p:txBody>
            <a:bodyPr wrap="square" lIns="0" tIns="0" rIns="0" bIns="0" rtlCol="0"/>
            <a:lstStyle/>
            <a:p>
              <a:endParaRPr dirty="0"/>
            </a:p>
          </p:txBody>
        </p:sp>
        <p:sp>
          <p:nvSpPr>
            <p:cNvPr id="108" name="object 108"/>
            <p:cNvSpPr/>
            <p:nvPr/>
          </p:nvSpPr>
          <p:spPr>
            <a:xfrm>
              <a:off x="7453336" y="15823787"/>
              <a:ext cx="6072505" cy="431800"/>
            </a:xfrm>
            <a:custGeom>
              <a:avLst/>
              <a:gdLst/>
              <a:ahLst/>
              <a:cxnLst/>
              <a:rect l="l" t="t" r="r" b="b"/>
              <a:pathLst>
                <a:path w="6072505" h="431800">
                  <a:moveTo>
                    <a:pt x="4638820" y="0"/>
                  </a:moveTo>
                  <a:lnTo>
                    <a:pt x="1415250" y="0"/>
                  </a:lnTo>
                  <a:lnTo>
                    <a:pt x="0" y="431344"/>
                  </a:lnTo>
                  <a:lnTo>
                    <a:pt x="6072258" y="431344"/>
                  </a:lnTo>
                  <a:lnTo>
                    <a:pt x="4638820" y="0"/>
                  </a:lnTo>
                  <a:close/>
                </a:path>
              </a:pathLst>
            </a:custGeom>
            <a:solidFill>
              <a:srgbClr val="A3A3A3">
                <a:alpha val="1998"/>
              </a:srgbClr>
            </a:solidFill>
          </p:spPr>
          <p:txBody>
            <a:bodyPr wrap="square" lIns="0" tIns="0" rIns="0" bIns="0" rtlCol="0"/>
            <a:lstStyle/>
            <a:p>
              <a:endParaRPr dirty="0"/>
            </a:p>
          </p:txBody>
        </p:sp>
        <p:sp>
          <p:nvSpPr>
            <p:cNvPr id="109" name="object 109"/>
            <p:cNvSpPr/>
            <p:nvPr/>
          </p:nvSpPr>
          <p:spPr>
            <a:xfrm>
              <a:off x="7453336" y="15830270"/>
              <a:ext cx="6072505" cy="425450"/>
            </a:xfrm>
            <a:custGeom>
              <a:avLst/>
              <a:gdLst/>
              <a:ahLst/>
              <a:cxnLst/>
              <a:rect l="l" t="t" r="r" b="b"/>
              <a:pathLst>
                <a:path w="6072505" h="425450">
                  <a:moveTo>
                    <a:pt x="4638805" y="0"/>
                  </a:moveTo>
                  <a:lnTo>
                    <a:pt x="1415265" y="0"/>
                  </a:lnTo>
                  <a:lnTo>
                    <a:pt x="0" y="424862"/>
                  </a:lnTo>
                  <a:lnTo>
                    <a:pt x="6072258" y="424862"/>
                  </a:lnTo>
                  <a:lnTo>
                    <a:pt x="4638805" y="0"/>
                  </a:lnTo>
                  <a:close/>
                </a:path>
              </a:pathLst>
            </a:custGeom>
            <a:solidFill>
              <a:srgbClr val="A1A1A1">
                <a:alpha val="1998"/>
              </a:srgbClr>
            </a:solidFill>
          </p:spPr>
          <p:txBody>
            <a:bodyPr wrap="square" lIns="0" tIns="0" rIns="0" bIns="0" rtlCol="0"/>
            <a:lstStyle/>
            <a:p>
              <a:endParaRPr dirty="0"/>
            </a:p>
          </p:txBody>
        </p:sp>
        <p:sp>
          <p:nvSpPr>
            <p:cNvPr id="110" name="object 110"/>
            <p:cNvSpPr/>
            <p:nvPr/>
          </p:nvSpPr>
          <p:spPr>
            <a:xfrm>
              <a:off x="7453336" y="15836759"/>
              <a:ext cx="6072505" cy="418465"/>
            </a:xfrm>
            <a:custGeom>
              <a:avLst/>
              <a:gdLst/>
              <a:ahLst/>
              <a:cxnLst/>
              <a:rect l="l" t="t" r="r" b="b"/>
              <a:pathLst>
                <a:path w="6072505" h="418465">
                  <a:moveTo>
                    <a:pt x="4638813" y="0"/>
                  </a:moveTo>
                  <a:lnTo>
                    <a:pt x="1415257" y="0"/>
                  </a:lnTo>
                  <a:lnTo>
                    <a:pt x="0" y="418372"/>
                  </a:lnTo>
                  <a:lnTo>
                    <a:pt x="6072258" y="418372"/>
                  </a:lnTo>
                  <a:lnTo>
                    <a:pt x="4638813" y="0"/>
                  </a:lnTo>
                  <a:close/>
                </a:path>
              </a:pathLst>
            </a:custGeom>
            <a:solidFill>
              <a:srgbClr val="9F9F9F">
                <a:alpha val="1998"/>
              </a:srgbClr>
            </a:solidFill>
          </p:spPr>
          <p:txBody>
            <a:bodyPr wrap="square" lIns="0" tIns="0" rIns="0" bIns="0" rtlCol="0"/>
            <a:lstStyle/>
            <a:p>
              <a:endParaRPr dirty="0"/>
            </a:p>
          </p:txBody>
        </p:sp>
        <p:sp>
          <p:nvSpPr>
            <p:cNvPr id="111" name="object 111"/>
            <p:cNvSpPr/>
            <p:nvPr/>
          </p:nvSpPr>
          <p:spPr>
            <a:xfrm>
              <a:off x="7453336" y="15843248"/>
              <a:ext cx="6072505" cy="412115"/>
            </a:xfrm>
            <a:custGeom>
              <a:avLst/>
              <a:gdLst/>
              <a:ahLst/>
              <a:cxnLst/>
              <a:rect l="l" t="t" r="r" b="b"/>
              <a:pathLst>
                <a:path w="6072505" h="412115">
                  <a:moveTo>
                    <a:pt x="4638810" y="0"/>
                  </a:moveTo>
                  <a:lnTo>
                    <a:pt x="1415260" y="0"/>
                  </a:lnTo>
                  <a:lnTo>
                    <a:pt x="0" y="411883"/>
                  </a:lnTo>
                  <a:lnTo>
                    <a:pt x="6072258" y="411883"/>
                  </a:lnTo>
                  <a:lnTo>
                    <a:pt x="4638810" y="0"/>
                  </a:lnTo>
                  <a:close/>
                </a:path>
              </a:pathLst>
            </a:custGeom>
            <a:solidFill>
              <a:srgbClr val="9D9D9D">
                <a:alpha val="1998"/>
              </a:srgbClr>
            </a:solidFill>
          </p:spPr>
          <p:txBody>
            <a:bodyPr wrap="square" lIns="0" tIns="0" rIns="0" bIns="0" rtlCol="0"/>
            <a:lstStyle/>
            <a:p>
              <a:endParaRPr dirty="0"/>
            </a:p>
          </p:txBody>
        </p:sp>
        <p:sp>
          <p:nvSpPr>
            <p:cNvPr id="112" name="object 112"/>
            <p:cNvSpPr/>
            <p:nvPr/>
          </p:nvSpPr>
          <p:spPr>
            <a:xfrm>
              <a:off x="7453336" y="15849738"/>
              <a:ext cx="6072505" cy="405765"/>
            </a:xfrm>
            <a:custGeom>
              <a:avLst/>
              <a:gdLst/>
              <a:ahLst/>
              <a:cxnLst/>
              <a:rect l="l" t="t" r="r" b="b"/>
              <a:pathLst>
                <a:path w="6072505" h="405765">
                  <a:moveTo>
                    <a:pt x="4638818" y="0"/>
                  </a:moveTo>
                  <a:lnTo>
                    <a:pt x="1415252" y="0"/>
                  </a:lnTo>
                  <a:lnTo>
                    <a:pt x="0" y="405394"/>
                  </a:lnTo>
                  <a:lnTo>
                    <a:pt x="6072258" y="405394"/>
                  </a:lnTo>
                  <a:lnTo>
                    <a:pt x="4638818" y="0"/>
                  </a:lnTo>
                  <a:close/>
                </a:path>
              </a:pathLst>
            </a:custGeom>
            <a:solidFill>
              <a:srgbClr val="9A9A9A">
                <a:alpha val="1998"/>
              </a:srgbClr>
            </a:solidFill>
          </p:spPr>
          <p:txBody>
            <a:bodyPr wrap="square" lIns="0" tIns="0" rIns="0" bIns="0" rtlCol="0"/>
            <a:lstStyle/>
            <a:p>
              <a:endParaRPr dirty="0"/>
            </a:p>
          </p:txBody>
        </p:sp>
        <p:sp>
          <p:nvSpPr>
            <p:cNvPr id="113" name="object 113"/>
            <p:cNvSpPr/>
            <p:nvPr/>
          </p:nvSpPr>
          <p:spPr>
            <a:xfrm>
              <a:off x="7453336" y="15856220"/>
              <a:ext cx="6072505" cy="399415"/>
            </a:xfrm>
            <a:custGeom>
              <a:avLst/>
              <a:gdLst/>
              <a:ahLst/>
              <a:cxnLst/>
              <a:rect l="l" t="t" r="r" b="b"/>
              <a:pathLst>
                <a:path w="6072505" h="399415">
                  <a:moveTo>
                    <a:pt x="4638802" y="0"/>
                  </a:moveTo>
                  <a:lnTo>
                    <a:pt x="1415268" y="0"/>
                  </a:lnTo>
                  <a:lnTo>
                    <a:pt x="0" y="398911"/>
                  </a:lnTo>
                  <a:lnTo>
                    <a:pt x="6072258" y="398911"/>
                  </a:lnTo>
                  <a:lnTo>
                    <a:pt x="4638802" y="0"/>
                  </a:lnTo>
                  <a:close/>
                </a:path>
              </a:pathLst>
            </a:custGeom>
            <a:solidFill>
              <a:srgbClr val="969696">
                <a:alpha val="1998"/>
              </a:srgbClr>
            </a:solidFill>
          </p:spPr>
          <p:txBody>
            <a:bodyPr wrap="square" lIns="0" tIns="0" rIns="0" bIns="0" rtlCol="0"/>
            <a:lstStyle/>
            <a:p>
              <a:endParaRPr dirty="0"/>
            </a:p>
          </p:txBody>
        </p:sp>
        <p:sp>
          <p:nvSpPr>
            <p:cNvPr id="114" name="object 114"/>
            <p:cNvSpPr/>
            <p:nvPr/>
          </p:nvSpPr>
          <p:spPr>
            <a:xfrm>
              <a:off x="7453336" y="15862710"/>
              <a:ext cx="6072505" cy="392430"/>
            </a:xfrm>
            <a:custGeom>
              <a:avLst/>
              <a:gdLst/>
              <a:ahLst/>
              <a:cxnLst/>
              <a:rect l="l" t="t" r="r" b="b"/>
              <a:pathLst>
                <a:path w="6072505" h="392430">
                  <a:moveTo>
                    <a:pt x="4638799" y="0"/>
                  </a:moveTo>
                  <a:lnTo>
                    <a:pt x="1415271" y="0"/>
                  </a:lnTo>
                  <a:lnTo>
                    <a:pt x="0" y="392422"/>
                  </a:lnTo>
                  <a:lnTo>
                    <a:pt x="6072258" y="392422"/>
                  </a:lnTo>
                  <a:lnTo>
                    <a:pt x="4638799" y="0"/>
                  </a:lnTo>
                  <a:close/>
                </a:path>
              </a:pathLst>
            </a:custGeom>
            <a:solidFill>
              <a:srgbClr val="949494">
                <a:alpha val="1998"/>
              </a:srgbClr>
            </a:solidFill>
          </p:spPr>
          <p:txBody>
            <a:bodyPr wrap="square" lIns="0" tIns="0" rIns="0" bIns="0" rtlCol="0"/>
            <a:lstStyle/>
            <a:p>
              <a:endParaRPr dirty="0"/>
            </a:p>
          </p:txBody>
        </p:sp>
        <p:sp>
          <p:nvSpPr>
            <p:cNvPr id="115" name="object 115"/>
            <p:cNvSpPr/>
            <p:nvPr/>
          </p:nvSpPr>
          <p:spPr>
            <a:xfrm>
              <a:off x="7453336" y="15869199"/>
              <a:ext cx="6072505" cy="386080"/>
            </a:xfrm>
            <a:custGeom>
              <a:avLst/>
              <a:gdLst/>
              <a:ahLst/>
              <a:cxnLst/>
              <a:rect l="l" t="t" r="r" b="b"/>
              <a:pathLst>
                <a:path w="6072505" h="386080">
                  <a:moveTo>
                    <a:pt x="4638819" y="0"/>
                  </a:moveTo>
                  <a:lnTo>
                    <a:pt x="1415251" y="0"/>
                  </a:lnTo>
                  <a:lnTo>
                    <a:pt x="0" y="385932"/>
                  </a:lnTo>
                  <a:lnTo>
                    <a:pt x="6072258" y="385932"/>
                  </a:lnTo>
                  <a:lnTo>
                    <a:pt x="4638819" y="0"/>
                  </a:lnTo>
                  <a:close/>
                </a:path>
              </a:pathLst>
            </a:custGeom>
            <a:solidFill>
              <a:srgbClr val="929292">
                <a:alpha val="1998"/>
              </a:srgbClr>
            </a:solidFill>
          </p:spPr>
          <p:txBody>
            <a:bodyPr wrap="square" lIns="0" tIns="0" rIns="0" bIns="0" rtlCol="0"/>
            <a:lstStyle/>
            <a:p>
              <a:endParaRPr dirty="0"/>
            </a:p>
          </p:txBody>
        </p:sp>
        <p:sp>
          <p:nvSpPr>
            <p:cNvPr id="116" name="object 116"/>
            <p:cNvSpPr/>
            <p:nvPr/>
          </p:nvSpPr>
          <p:spPr>
            <a:xfrm>
              <a:off x="7453336" y="15875688"/>
              <a:ext cx="6072505" cy="379730"/>
            </a:xfrm>
            <a:custGeom>
              <a:avLst/>
              <a:gdLst/>
              <a:ahLst/>
              <a:cxnLst/>
              <a:rect l="l" t="t" r="r" b="b"/>
              <a:pathLst>
                <a:path w="6072505" h="379730">
                  <a:moveTo>
                    <a:pt x="4638816" y="0"/>
                  </a:moveTo>
                  <a:lnTo>
                    <a:pt x="1415254" y="0"/>
                  </a:lnTo>
                  <a:lnTo>
                    <a:pt x="0" y="379443"/>
                  </a:lnTo>
                  <a:lnTo>
                    <a:pt x="6072258" y="379443"/>
                  </a:lnTo>
                  <a:lnTo>
                    <a:pt x="4638816" y="0"/>
                  </a:lnTo>
                  <a:close/>
                </a:path>
              </a:pathLst>
            </a:custGeom>
            <a:solidFill>
              <a:srgbClr val="909090">
                <a:alpha val="1998"/>
              </a:srgbClr>
            </a:solidFill>
          </p:spPr>
          <p:txBody>
            <a:bodyPr wrap="square" lIns="0" tIns="0" rIns="0" bIns="0" rtlCol="0"/>
            <a:lstStyle/>
            <a:p>
              <a:endParaRPr dirty="0"/>
            </a:p>
          </p:txBody>
        </p:sp>
        <p:sp>
          <p:nvSpPr>
            <p:cNvPr id="117" name="object 117"/>
            <p:cNvSpPr/>
            <p:nvPr/>
          </p:nvSpPr>
          <p:spPr>
            <a:xfrm>
              <a:off x="7453336" y="15882171"/>
              <a:ext cx="6072505" cy="373380"/>
            </a:xfrm>
            <a:custGeom>
              <a:avLst/>
              <a:gdLst/>
              <a:ahLst/>
              <a:cxnLst/>
              <a:rect l="l" t="t" r="r" b="b"/>
              <a:pathLst>
                <a:path w="6072505" h="373380">
                  <a:moveTo>
                    <a:pt x="4638798" y="0"/>
                  </a:moveTo>
                  <a:lnTo>
                    <a:pt x="1415272" y="0"/>
                  </a:lnTo>
                  <a:lnTo>
                    <a:pt x="0" y="372961"/>
                  </a:lnTo>
                  <a:lnTo>
                    <a:pt x="6072258" y="372961"/>
                  </a:lnTo>
                  <a:lnTo>
                    <a:pt x="4638798" y="0"/>
                  </a:lnTo>
                  <a:close/>
                </a:path>
              </a:pathLst>
            </a:custGeom>
            <a:solidFill>
              <a:srgbClr val="8D8D8D">
                <a:alpha val="1998"/>
              </a:srgbClr>
            </a:solidFill>
          </p:spPr>
          <p:txBody>
            <a:bodyPr wrap="square" lIns="0" tIns="0" rIns="0" bIns="0" rtlCol="0"/>
            <a:lstStyle/>
            <a:p>
              <a:endParaRPr dirty="0"/>
            </a:p>
          </p:txBody>
        </p:sp>
        <p:sp>
          <p:nvSpPr>
            <p:cNvPr id="118" name="object 118"/>
            <p:cNvSpPr/>
            <p:nvPr/>
          </p:nvSpPr>
          <p:spPr>
            <a:xfrm>
              <a:off x="7453336" y="15888660"/>
              <a:ext cx="6072505" cy="367030"/>
            </a:xfrm>
            <a:custGeom>
              <a:avLst/>
              <a:gdLst/>
              <a:ahLst/>
              <a:cxnLst/>
              <a:rect l="l" t="t" r="r" b="b"/>
              <a:pathLst>
                <a:path w="6072505" h="367030">
                  <a:moveTo>
                    <a:pt x="4638807" y="0"/>
                  </a:moveTo>
                  <a:lnTo>
                    <a:pt x="1415263" y="0"/>
                  </a:lnTo>
                  <a:lnTo>
                    <a:pt x="0" y="366471"/>
                  </a:lnTo>
                  <a:lnTo>
                    <a:pt x="6072258" y="366471"/>
                  </a:lnTo>
                  <a:lnTo>
                    <a:pt x="4638807" y="0"/>
                  </a:lnTo>
                  <a:close/>
                </a:path>
              </a:pathLst>
            </a:custGeom>
            <a:solidFill>
              <a:srgbClr val="8A8A8A">
                <a:alpha val="1998"/>
              </a:srgbClr>
            </a:solidFill>
          </p:spPr>
          <p:txBody>
            <a:bodyPr wrap="square" lIns="0" tIns="0" rIns="0" bIns="0" rtlCol="0"/>
            <a:lstStyle/>
            <a:p>
              <a:endParaRPr dirty="0"/>
            </a:p>
          </p:txBody>
        </p:sp>
        <p:sp>
          <p:nvSpPr>
            <p:cNvPr id="119" name="object 119"/>
            <p:cNvSpPr/>
            <p:nvPr/>
          </p:nvSpPr>
          <p:spPr>
            <a:xfrm>
              <a:off x="7453336" y="15895150"/>
              <a:ext cx="6072505" cy="360045"/>
            </a:xfrm>
            <a:custGeom>
              <a:avLst/>
              <a:gdLst/>
              <a:ahLst/>
              <a:cxnLst/>
              <a:rect l="l" t="t" r="r" b="b"/>
              <a:pathLst>
                <a:path w="6072505" h="360044">
                  <a:moveTo>
                    <a:pt x="4638804" y="0"/>
                  </a:moveTo>
                  <a:lnTo>
                    <a:pt x="1415266" y="0"/>
                  </a:lnTo>
                  <a:lnTo>
                    <a:pt x="0" y="359982"/>
                  </a:lnTo>
                  <a:lnTo>
                    <a:pt x="6072258" y="359982"/>
                  </a:lnTo>
                  <a:lnTo>
                    <a:pt x="4638804" y="0"/>
                  </a:lnTo>
                  <a:close/>
                </a:path>
              </a:pathLst>
            </a:custGeom>
            <a:solidFill>
              <a:srgbClr val="878787">
                <a:alpha val="1998"/>
              </a:srgbClr>
            </a:solidFill>
          </p:spPr>
          <p:txBody>
            <a:bodyPr wrap="square" lIns="0" tIns="0" rIns="0" bIns="0" rtlCol="0"/>
            <a:lstStyle/>
            <a:p>
              <a:endParaRPr dirty="0"/>
            </a:p>
          </p:txBody>
        </p:sp>
        <p:sp>
          <p:nvSpPr>
            <p:cNvPr id="120" name="object 120"/>
            <p:cNvSpPr/>
            <p:nvPr/>
          </p:nvSpPr>
          <p:spPr>
            <a:xfrm>
              <a:off x="7453336" y="15901639"/>
              <a:ext cx="6072505" cy="353695"/>
            </a:xfrm>
            <a:custGeom>
              <a:avLst/>
              <a:gdLst/>
              <a:ahLst/>
              <a:cxnLst/>
              <a:rect l="l" t="t" r="r" b="b"/>
              <a:pathLst>
                <a:path w="6072505" h="353694">
                  <a:moveTo>
                    <a:pt x="4638826" y="0"/>
                  </a:moveTo>
                  <a:lnTo>
                    <a:pt x="1415244" y="0"/>
                  </a:lnTo>
                  <a:lnTo>
                    <a:pt x="0" y="353492"/>
                  </a:lnTo>
                  <a:lnTo>
                    <a:pt x="6072258" y="353492"/>
                  </a:lnTo>
                  <a:lnTo>
                    <a:pt x="4638826" y="0"/>
                  </a:lnTo>
                  <a:close/>
                </a:path>
              </a:pathLst>
            </a:custGeom>
            <a:solidFill>
              <a:srgbClr val="858585">
                <a:alpha val="1998"/>
              </a:srgbClr>
            </a:solidFill>
          </p:spPr>
          <p:txBody>
            <a:bodyPr wrap="square" lIns="0" tIns="0" rIns="0" bIns="0" rtlCol="0"/>
            <a:lstStyle/>
            <a:p>
              <a:endParaRPr dirty="0"/>
            </a:p>
          </p:txBody>
        </p:sp>
        <p:sp>
          <p:nvSpPr>
            <p:cNvPr id="121" name="object 121"/>
            <p:cNvSpPr/>
            <p:nvPr/>
          </p:nvSpPr>
          <p:spPr>
            <a:xfrm>
              <a:off x="7453336" y="15908129"/>
              <a:ext cx="6072505" cy="347345"/>
            </a:xfrm>
            <a:custGeom>
              <a:avLst/>
              <a:gdLst/>
              <a:ahLst/>
              <a:cxnLst/>
              <a:rect l="l" t="t" r="r" b="b"/>
              <a:pathLst>
                <a:path w="6072505" h="347344">
                  <a:moveTo>
                    <a:pt x="4638823" y="0"/>
                  </a:moveTo>
                  <a:lnTo>
                    <a:pt x="1415247" y="0"/>
                  </a:lnTo>
                  <a:lnTo>
                    <a:pt x="0" y="347003"/>
                  </a:lnTo>
                  <a:lnTo>
                    <a:pt x="6072258" y="347003"/>
                  </a:lnTo>
                  <a:lnTo>
                    <a:pt x="4638823" y="0"/>
                  </a:lnTo>
                  <a:close/>
                </a:path>
              </a:pathLst>
            </a:custGeom>
            <a:solidFill>
              <a:srgbClr val="838383">
                <a:alpha val="1998"/>
              </a:srgbClr>
            </a:solidFill>
          </p:spPr>
          <p:txBody>
            <a:bodyPr wrap="square" lIns="0" tIns="0" rIns="0" bIns="0" rtlCol="0"/>
            <a:lstStyle/>
            <a:p>
              <a:endParaRPr dirty="0"/>
            </a:p>
          </p:txBody>
        </p:sp>
        <p:sp>
          <p:nvSpPr>
            <p:cNvPr id="122" name="object 122"/>
            <p:cNvSpPr/>
            <p:nvPr/>
          </p:nvSpPr>
          <p:spPr>
            <a:xfrm>
              <a:off x="7453336" y="15914611"/>
              <a:ext cx="6072505" cy="340995"/>
            </a:xfrm>
            <a:custGeom>
              <a:avLst/>
              <a:gdLst/>
              <a:ahLst/>
              <a:cxnLst/>
              <a:rect l="l" t="t" r="r" b="b"/>
              <a:pathLst>
                <a:path w="6072505" h="340994">
                  <a:moveTo>
                    <a:pt x="4638791" y="0"/>
                  </a:moveTo>
                  <a:lnTo>
                    <a:pt x="1415279" y="0"/>
                  </a:lnTo>
                  <a:lnTo>
                    <a:pt x="0" y="340521"/>
                  </a:lnTo>
                  <a:lnTo>
                    <a:pt x="6072258" y="340521"/>
                  </a:lnTo>
                  <a:lnTo>
                    <a:pt x="4638791" y="0"/>
                  </a:lnTo>
                  <a:close/>
                </a:path>
              </a:pathLst>
            </a:custGeom>
            <a:solidFill>
              <a:srgbClr val="818181">
                <a:alpha val="1998"/>
              </a:srgbClr>
            </a:solidFill>
          </p:spPr>
          <p:txBody>
            <a:bodyPr wrap="square" lIns="0" tIns="0" rIns="0" bIns="0" rtlCol="0"/>
            <a:lstStyle/>
            <a:p>
              <a:endParaRPr dirty="0"/>
            </a:p>
          </p:txBody>
        </p:sp>
        <p:sp>
          <p:nvSpPr>
            <p:cNvPr id="123" name="object 123"/>
            <p:cNvSpPr/>
            <p:nvPr/>
          </p:nvSpPr>
          <p:spPr>
            <a:xfrm>
              <a:off x="7453336" y="15921100"/>
              <a:ext cx="6072505" cy="334645"/>
            </a:xfrm>
            <a:custGeom>
              <a:avLst/>
              <a:gdLst/>
              <a:ahLst/>
              <a:cxnLst/>
              <a:rect l="l" t="t" r="r" b="b"/>
              <a:pathLst>
                <a:path w="6072505" h="334644">
                  <a:moveTo>
                    <a:pt x="4638814" y="0"/>
                  </a:moveTo>
                  <a:lnTo>
                    <a:pt x="1415256" y="0"/>
                  </a:lnTo>
                  <a:lnTo>
                    <a:pt x="0" y="334031"/>
                  </a:lnTo>
                  <a:lnTo>
                    <a:pt x="6072258" y="334031"/>
                  </a:lnTo>
                  <a:lnTo>
                    <a:pt x="4638814" y="0"/>
                  </a:lnTo>
                  <a:close/>
                </a:path>
              </a:pathLst>
            </a:custGeom>
            <a:solidFill>
              <a:srgbClr val="7D7D7D">
                <a:alpha val="1998"/>
              </a:srgbClr>
            </a:solidFill>
          </p:spPr>
          <p:txBody>
            <a:bodyPr wrap="square" lIns="0" tIns="0" rIns="0" bIns="0" rtlCol="0"/>
            <a:lstStyle/>
            <a:p>
              <a:endParaRPr dirty="0"/>
            </a:p>
          </p:txBody>
        </p:sp>
        <p:sp>
          <p:nvSpPr>
            <p:cNvPr id="124" name="object 124"/>
            <p:cNvSpPr/>
            <p:nvPr/>
          </p:nvSpPr>
          <p:spPr>
            <a:xfrm>
              <a:off x="7453336" y="15927590"/>
              <a:ext cx="6072505" cy="327660"/>
            </a:xfrm>
            <a:custGeom>
              <a:avLst/>
              <a:gdLst/>
              <a:ahLst/>
              <a:cxnLst/>
              <a:rect l="l" t="t" r="r" b="b"/>
              <a:pathLst>
                <a:path w="6072505" h="327659">
                  <a:moveTo>
                    <a:pt x="4638811" y="0"/>
                  </a:moveTo>
                  <a:lnTo>
                    <a:pt x="1415259" y="0"/>
                  </a:lnTo>
                  <a:lnTo>
                    <a:pt x="0" y="327542"/>
                  </a:lnTo>
                  <a:lnTo>
                    <a:pt x="6072258" y="327542"/>
                  </a:lnTo>
                  <a:lnTo>
                    <a:pt x="4638811" y="0"/>
                  </a:lnTo>
                  <a:close/>
                </a:path>
              </a:pathLst>
            </a:custGeom>
            <a:solidFill>
              <a:srgbClr val="7B7B7B">
                <a:alpha val="1998"/>
              </a:srgbClr>
            </a:solidFill>
          </p:spPr>
          <p:txBody>
            <a:bodyPr wrap="square" lIns="0" tIns="0" rIns="0" bIns="0" rtlCol="0"/>
            <a:lstStyle/>
            <a:p>
              <a:endParaRPr dirty="0"/>
            </a:p>
          </p:txBody>
        </p:sp>
        <p:sp>
          <p:nvSpPr>
            <p:cNvPr id="125" name="object 125"/>
            <p:cNvSpPr/>
            <p:nvPr/>
          </p:nvSpPr>
          <p:spPr>
            <a:xfrm>
              <a:off x="7453336" y="15934079"/>
              <a:ext cx="6072505" cy="321310"/>
            </a:xfrm>
            <a:custGeom>
              <a:avLst/>
              <a:gdLst/>
              <a:ahLst/>
              <a:cxnLst/>
              <a:rect l="l" t="t" r="r" b="b"/>
              <a:pathLst>
                <a:path w="6072505" h="321309">
                  <a:moveTo>
                    <a:pt x="4638821" y="0"/>
                  </a:moveTo>
                  <a:lnTo>
                    <a:pt x="1415249" y="0"/>
                  </a:lnTo>
                  <a:lnTo>
                    <a:pt x="0" y="321052"/>
                  </a:lnTo>
                  <a:lnTo>
                    <a:pt x="6072258" y="321052"/>
                  </a:lnTo>
                  <a:lnTo>
                    <a:pt x="4638821" y="0"/>
                  </a:lnTo>
                  <a:close/>
                </a:path>
              </a:pathLst>
            </a:custGeom>
            <a:solidFill>
              <a:srgbClr val="797979">
                <a:alpha val="1998"/>
              </a:srgbClr>
            </a:solidFill>
          </p:spPr>
          <p:txBody>
            <a:bodyPr wrap="square" lIns="0" tIns="0" rIns="0" bIns="0" rtlCol="0"/>
            <a:lstStyle/>
            <a:p>
              <a:endParaRPr dirty="0"/>
            </a:p>
          </p:txBody>
        </p:sp>
        <p:sp>
          <p:nvSpPr>
            <p:cNvPr id="126" name="object 126"/>
            <p:cNvSpPr/>
            <p:nvPr/>
          </p:nvSpPr>
          <p:spPr>
            <a:xfrm>
              <a:off x="7453336" y="15940561"/>
              <a:ext cx="6072505" cy="314960"/>
            </a:xfrm>
            <a:custGeom>
              <a:avLst/>
              <a:gdLst/>
              <a:ahLst/>
              <a:cxnLst/>
              <a:rect l="l" t="t" r="r" b="b"/>
              <a:pathLst>
                <a:path w="6072505" h="314959">
                  <a:moveTo>
                    <a:pt x="4638800" y="0"/>
                  </a:moveTo>
                  <a:lnTo>
                    <a:pt x="1415270" y="0"/>
                  </a:lnTo>
                  <a:lnTo>
                    <a:pt x="0" y="314570"/>
                  </a:lnTo>
                  <a:lnTo>
                    <a:pt x="6072258" y="314570"/>
                  </a:lnTo>
                  <a:lnTo>
                    <a:pt x="4638800" y="0"/>
                  </a:lnTo>
                  <a:close/>
                </a:path>
              </a:pathLst>
            </a:custGeom>
            <a:solidFill>
              <a:srgbClr val="777777">
                <a:alpha val="1998"/>
              </a:srgbClr>
            </a:solidFill>
          </p:spPr>
          <p:txBody>
            <a:bodyPr wrap="square" lIns="0" tIns="0" rIns="0" bIns="0" rtlCol="0"/>
            <a:lstStyle/>
            <a:p>
              <a:endParaRPr dirty="0"/>
            </a:p>
          </p:txBody>
        </p:sp>
        <p:sp>
          <p:nvSpPr>
            <p:cNvPr id="127" name="object 127"/>
            <p:cNvSpPr/>
            <p:nvPr/>
          </p:nvSpPr>
          <p:spPr>
            <a:xfrm>
              <a:off x="7453336" y="15947051"/>
              <a:ext cx="6072505" cy="308610"/>
            </a:xfrm>
            <a:custGeom>
              <a:avLst/>
              <a:gdLst/>
              <a:ahLst/>
              <a:cxnLst/>
              <a:rect l="l" t="t" r="r" b="b"/>
              <a:pathLst>
                <a:path w="6072505" h="308609">
                  <a:moveTo>
                    <a:pt x="4638796" y="0"/>
                  </a:moveTo>
                  <a:lnTo>
                    <a:pt x="1415274" y="0"/>
                  </a:lnTo>
                  <a:lnTo>
                    <a:pt x="0" y="308081"/>
                  </a:lnTo>
                  <a:lnTo>
                    <a:pt x="6072258" y="308081"/>
                  </a:lnTo>
                  <a:lnTo>
                    <a:pt x="4638796" y="0"/>
                  </a:lnTo>
                  <a:close/>
                </a:path>
              </a:pathLst>
            </a:custGeom>
            <a:solidFill>
              <a:srgbClr val="747474">
                <a:alpha val="1998"/>
              </a:srgbClr>
            </a:solidFill>
          </p:spPr>
          <p:txBody>
            <a:bodyPr wrap="square" lIns="0" tIns="0" rIns="0" bIns="0" rtlCol="0"/>
            <a:lstStyle/>
            <a:p>
              <a:endParaRPr dirty="0"/>
            </a:p>
          </p:txBody>
        </p:sp>
        <p:sp>
          <p:nvSpPr>
            <p:cNvPr id="128" name="object 128"/>
            <p:cNvSpPr/>
            <p:nvPr/>
          </p:nvSpPr>
          <p:spPr>
            <a:xfrm>
              <a:off x="7453336" y="15953540"/>
              <a:ext cx="6072505" cy="301625"/>
            </a:xfrm>
            <a:custGeom>
              <a:avLst/>
              <a:gdLst/>
              <a:ahLst/>
              <a:cxnLst/>
              <a:rect l="l" t="t" r="r" b="b"/>
              <a:pathLst>
                <a:path w="6072505" h="301625">
                  <a:moveTo>
                    <a:pt x="4638822" y="0"/>
                  </a:moveTo>
                  <a:lnTo>
                    <a:pt x="1415248" y="0"/>
                  </a:lnTo>
                  <a:lnTo>
                    <a:pt x="0" y="301591"/>
                  </a:lnTo>
                  <a:lnTo>
                    <a:pt x="6072258" y="301591"/>
                  </a:lnTo>
                  <a:lnTo>
                    <a:pt x="4638822" y="0"/>
                  </a:lnTo>
                  <a:close/>
                </a:path>
              </a:pathLst>
            </a:custGeom>
            <a:solidFill>
              <a:srgbClr val="717171">
                <a:alpha val="1998"/>
              </a:srgbClr>
            </a:solidFill>
          </p:spPr>
          <p:txBody>
            <a:bodyPr wrap="square" lIns="0" tIns="0" rIns="0" bIns="0" rtlCol="0"/>
            <a:lstStyle/>
            <a:p>
              <a:endParaRPr dirty="0"/>
            </a:p>
          </p:txBody>
        </p:sp>
        <p:sp>
          <p:nvSpPr>
            <p:cNvPr id="129" name="object 129"/>
            <p:cNvSpPr/>
            <p:nvPr/>
          </p:nvSpPr>
          <p:spPr>
            <a:xfrm>
              <a:off x="7453336" y="15960030"/>
              <a:ext cx="6072505" cy="295275"/>
            </a:xfrm>
            <a:custGeom>
              <a:avLst/>
              <a:gdLst/>
              <a:ahLst/>
              <a:cxnLst/>
              <a:rect l="l" t="t" r="r" b="b"/>
              <a:pathLst>
                <a:path w="6072505" h="295275">
                  <a:moveTo>
                    <a:pt x="4638819" y="0"/>
                  </a:moveTo>
                  <a:lnTo>
                    <a:pt x="1415251" y="0"/>
                  </a:lnTo>
                  <a:lnTo>
                    <a:pt x="0" y="295102"/>
                  </a:lnTo>
                  <a:lnTo>
                    <a:pt x="6072258" y="295102"/>
                  </a:lnTo>
                  <a:lnTo>
                    <a:pt x="4638819" y="0"/>
                  </a:lnTo>
                  <a:close/>
                </a:path>
              </a:pathLst>
            </a:custGeom>
            <a:solidFill>
              <a:srgbClr val="6E6E6E">
                <a:alpha val="1998"/>
              </a:srgbClr>
            </a:solidFill>
          </p:spPr>
          <p:txBody>
            <a:bodyPr wrap="square" lIns="0" tIns="0" rIns="0" bIns="0" rtlCol="0"/>
            <a:lstStyle/>
            <a:p>
              <a:endParaRPr dirty="0"/>
            </a:p>
          </p:txBody>
        </p:sp>
        <p:sp>
          <p:nvSpPr>
            <p:cNvPr id="130" name="object 130"/>
            <p:cNvSpPr/>
            <p:nvPr/>
          </p:nvSpPr>
          <p:spPr>
            <a:xfrm>
              <a:off x="7453336" y="15966512"/>
              <a:ext cx="6072505" cy="288925"/>
            </a:xfrm>
            <a:custGeom>
              <a:avLst/>
              <a:gdLst/>
              <a:ahLst/>
              <a:cxnLst/>
              <a:rect l="l" t="t" r="r" b="b"/>
              <a:pathLst>
                <a:path w="6072505" h="288925">
                  <a:moveTo>
                    <a:pt x="4638795" y="0"/>
                  </a:moveTo>
                  <a:lnTo>
                    <a:pt x="1415274" y="0"/>
                  </a:lnTo>
                  <a:lnTo>
                    <a:pt x="0" y="288619"/>
                  </a:lnTo>
                  <a:lnTo>
                    <a:pt x="6072258" y="288619"/>
                  </a:lnTo>
                  <a:lnTo>
                    <a:pt x="4638795" y="0"/>
                  </a:lnTo>
                  <a:close/>
                </a:path>
              </a:pathLst>
            </a:custGeom>
            <a:solidFill>
              <a:srgbClr val="6C6C6C">
                <a:alpha val="1998"/>
              </a:srgbClr>
            </a:solidFill>
          </p:spPr>
          <p:txBody>
            <a:bodyPr wrap="square" lIns="0" tIns="0" rIns="0" bIns="0" rtlCol="0"/>
            <a:lstStyle/>
            <a:p>
              <a:endParaRPr dirty="0"/>
            </a:p>
          </p:txBody>
        </p:sp>
        <p:sp>
          <p:nvSpPr>
            <p:cNvPr id="131" name="object 131"/>
            <p:cNvSpPr/>
            <p:nvPr/>
          </p:nvSpPr>
          <p:spPr>
            <a:xfrm>
              <a:off x="7453336" y="15973002"/>
              <a:ext cx="6072505" cy="282575"/>
            </a:xfrm>
            <a:custGeom>
              <a:avLst/>
              <a:gdLst/>
              <a:ahLst/>
              <a:cxnLst/>
              <a:rect l="l" t="t" r="r" b="b"/>
              <a:pathLst>
                <a:path w="6072505" h="282575">
                  <a:moveTo>
                    <a:pt x="4638807" y="0"/>
                  </a:moveTo>
                  <a:lnTo>
                    <a:pt x="1415263" y="0"/>
                  </a:lnTo>
                  <a:lnTo>
                    <a:pt x="0" y="282130"/>
                  </a:lnTo>
                  <a:lnTo>
                    <a:pt x="6072258" y="282130"/>
                  </a:lnTo>
                  <a:lnTo>
                    <a:pt x="4638807" y="0"/>
                  </a:lnTo>
                  <a:close/>
                </a:path>
              </a:pathLst>
            </a:custGeom>
            <a:solidFill>
              <a:srgbClr val="6A6A6A">
                <a:alpha val="1998"/>
              </a:srgbClr>
            </a:solidFill>
          </p:spPr>
          <p:txBody>
            <a:bodyPr wrap="square" lIns="0" tIns="0" rIns="0" bIns="0" rtlCol="0"/>
            <a:lstStyle/>
            <a:p>
              <a:endParaRPr dirty="0"/>
            </a:p>
          </p:txBody>
        </p:sp>
        <p:sp>
          <p:nvSpPr>
            <p:cNvPr id="132" name="object 132"/>
            <p:cNvSpPr/>
            <p:nvPr/>
          </p:nvSpPr>
          <p:spPr>
            <a:xfrm>
              <a:off x="7453336" y="15979491"/>
              <a:ext cx="6072505" cy="276225"/>
            </a:xfrm>
            <a:custGeom>
              <a:avLst/>
              <a:gdLst/>
              <a:ahLst/>
              <a:cxnLst/>
              <a:rect l="l" t="t" r="r" b="b"/>
              <a:pathLst>
                <a:path w="6072505" h="276225">
                  <a:moveTo>
                    <a:pt x="4638803" y="0"/>
                  </a:moveTo>
                  <a:lnTo>
                    <a:pt x="1415267" y="0"/>
                  </a:lnTo>
                  <a:lnTo>
                    <a:pt x="0" y="275641"/>
                  </a:lnTo>
                  <a:lnTo>
                    <a:pt x="6072258" y="275641"/>
                  </a:lnTo>
                  <a:lnTo>
                    <a:pt x="4638803" y="0"/>
                  </a:lnTo>
                  <a:close/>
                </a:path>
              </a:pathLst>
            </a:custGeom>
            <a:solidFill>
              <a:srgbClr val="686868">
                <a:alpha val="1998"/>
              </a:srgbClr>
            </a:solidFill>
          </p:spPr>
          <p:txBody>
            <a:bodyPr wrap="square" lIns="0" tIns="0" rIns="0" bIns="0" rtlCol="0"/>
            <a:lstStyle/>
            <a:p>
              <a:endParaRPr dirty="0"/>
            </a:p>
          </p:txBody>
        </p:sp>
        <p:sp>
          <p:nvSpPr>
            <p:cNvPr id="133" name="object 133"/>
            <p:cNvSpPr/>
            <p:nvPr/>
          </p:nvSpPr>
          <p:spPr>
            <a:xfrm>
              <a:off x="7453336" y="15985980"/>
              <a:ext cx="6072505" cy="269240"/>
            </a:xfrm>
            <a:custGeom>
              <a:avLst/>
              <a:gdLst/>
              <a:ahLst/>
              <a:cxnLst/>
              <a:rect l="l" t="t" r="r" b="b"/>
              <a:pathLst>
                <a:path w="6072505" h="269240">
                  <a:moveTo>
                    <a:pt x="4638832" y="0"/>
                  </a:moveTo>
                  <a:lnTo>
                    <a:pt x="1415238" y="0"/>
                  </a:lnTo>
                  <a:lnTo>
                    <a:pt x="0" y="269151"/>
                  </a:lnTo>
                  <a:lnTo>
                    <a:pt x="6072258" y="269151"/>
                  </a:lnTo>
                  <a:lnTo>
                    <a:pt x="4638832" y="0"/>
                  </a:lnTo>
                  <a:close/>
                </a:path>
              </a:pathLst>
            </a:custGeom>
            <a:solidFill>
              <a:srgbClr val="646464">
                <a:alpha val="1998"/>
              </a:srgbClr>
            </a:solidFill>
          </p:spPr>
          <p:txBody>
            <a:bodyPr wrap="square" lIns="0" tIns="0" rIns="0" bIns="0" rtlCol="0"/>
            <a:lstStyle/>
            <a:p>
              <a:endParaRPr dirty="0"/>
            </a:p>
          </p:txBody>
        </p:sp>
        <p:sp>
          <p:nvSpPr>
            <p:cNvPr id="134" name="object 134"/>
            <p:cNvSpPr/>
            <p:nvPr/>
          </p:nvSpPr>
          <p:spPr>
            <a:xfrm>
              <a:off x="7453336" y="15992470"/>
              <a:ext cx="6072505" cy="262890"/>
            </a:xfrm>
            <a:custGeom>
              <a:avLst/>
              <a:gdLst/>
              <a:ahLst/>
              <a:cxnLst/>
              <a:rect l="l" t="t" r="r" b="b"/>
              <a:pathLst>
                <a:path w="6072505" h="262890">
                  <a:moveTo>
                    <a:pt x="4638829" y="0"/>
                  </a:moveTo>
                  <a:lnTo>
                    <a:pt x="1415242" y="0"/>
                  </a:lnTo>
                  <a:lnTo>
                    <a:pt x="0" y="262662"/>
                  </a:lnTo>
                  <a:lnTo>
                    <a:pt x="6072258" y="262662"/>
                  </a:lnTo>
                  <a:lnTo>
                    <a:pt x="4638829" y="0"/>
                  </a:lnTo>
                  <a:close/>
                </a:path>
              </a:pathLst>
            </a:custGeom>
            <a:solidFill>
              <a:srgbClr val="616161">
                <a:alpha val="1998"/>
              </a:srgbClr>
            </a:solidFill>
          </p:spPr>
          <p:txBody>
            <a:bodyPr wrap="square" lIns="0" tIns="0" rIns="0" bIns="0" rtlCol="0"/>
            <a:lstStyle/>
            <a:p>
              <a:endParaRPr dirty="0"/>
            </a:p>
          </p:txBody>
        </p:sp>
        <p:sp>
          <p:nvSpPr>
            <p:cNvPr id="135" name="object 135"/>
            <p:cNvSpPr/>
            <p:nvPr/>
          </p:nvSpPr>
          <p:spPr>
            <a:xfrm>
              <a:off x="7453336" y="15998952"/>
              <a:ext cx="6072505" cy="256540"/>
            </a:xfrm>
            <a:custGeom>
              <a:avLst/>
              <a:gdLst/>
              <a:ahLst/>
              <a:cxnLst/>
              <a:rect l="l" t="t" r="r" b="b"/>
              <a:pathLst>
                <a:path w="6072505" h="256540">
                  <a:moveTo>
                    <a:pt x="4638785" y="0"/>
                  </a:moveTo>
                  <a:lnTo>
                    <a:pt x="1415285" y="0"/>
                  </a:lnTo>
                  <a:lnTo>
                    <a:pt x="0" y="256179"/>
                  </a:lnTo>
                  <a:lnTo>
                    <a:pt x="6072258" y="256179"/>
                  </a:lnTo>
                  <a:lnTo>
                    <a:pt x="4638785" y="0"/>
                  </a:lnTo>
                  <a:close/>
                </a:path>
              </a:pathLst>
            </a:custGeom>
            <a:solidFill>
              <a:srgbClr val="5F5F5F">
                <a:alpha val="1998"/>
              </a:srgbClr>
            </a:solidFill>
          </p:spPr>
          <p:txBody>
            <a:bodyPr wrap="square" lIns="0" tIns="0" rIns="0" bIns="0" rtlCol="0"/>
            <a:lstStyle/>
            <a:p>
              <a:endParaRPr dirty="0"/>
            </a:p>
          </p:txBody>
        </p:sp>
        <p:sp>
          <p:nvSpPr>
            <p:cNvPr id="136" name="object 136"/>
            <p:cNvSpPr/>
            <p:nvPr/>
          </p:nvSpPr>
          <p:spPr>
            <a:xfrm>
              <a:off x="7453336" y="16005442"/>
              <a:ext cx="6072505" cy="250190"/>
            </a:xfrm>
            <a:custGeom>
              <a:avLst/>
              <a:gdLst/>
              <a:ahLst/>
              <a:cxnLst/>
              <a:rect l="l" t="t" r="r" b="b"/>
              <a:pathLst>
                <a:path w="6072505" h="250190">
                  <a:moveTo>
                    <a:pt x="4638816" y="0"/>
                  </a:moveTo>
                  <a:lnTo>
                    <a:pt x="1415254" y="0"/>
                  </a:lnTo>
                  <a:lnTo>
                    <a:pt x="0" y="249690"/>
                  </a:lnTo>
                  <a:lnTo>
                    <a:pt x="6072258" y="249690"/>
                  </a:lnTo>
                  <a:lnTo>
                    <a:pt x="4638816" y="0"/>
                  </a:lnTo>
                  <a:close/>
                </a:path>
              </a:pathLst>
            </a:custGeom>
            <a:solidFill>
              <a:srgbClr val="5D5D5D">
                <a:alpha val="1998"/>
              </a:srgbClr>
            </a:solidFill>
          </p:spPr>
          <p:txBody>
            <a:bodyPr wrap="square" lIns="0" tIns="0" rIns="0" bIns="0" rtlCol="0"/>
            <a:lstStyle/>
            <a:p>
              <a:endParaRPr dirty="0"/>
            </a:p>
          </p:txBody>
        </p:sp>
        <p:sp>
          <p:nvSpPr>
            <p:cNvPr id="137" name="object 137"/>
            <p:cNvSpPr/>
            <p:nvPr/>
          </p:nvSpPr>
          <p:spPr>
            <a:xfrm>
              <a:off x="7453336" y="16011931"/>
              <a:ext cx="6072505" cy="243204"/>
            </a:xfrm>
            <a:custGeom>
              <a:avLst/>
              <a:gdLst/>
              <a:ahLst/>
              <a:cxnLst/>
              <a:rect l="l" t="t" r="r" b="b"/>
              <a:pathLst>
                <a:path w="6072505" h="243205">
                  <a:moveTo>
                    <a:pt x="4638812" y="0"/>
                  </a:moveTo>
                  <a:lnTo>
                    <a:pt x="1415258" y="0"/>
                  </a:lnTo>
                  <a:lnTo>
                    <a:pt x="0" y="243201"/>
                  </a:lnTo>
                  <a:lnTo>
                    <a:pt x="6072258" y="243201"/>
                  </a:lnTo>
                  <a:lnTo>
                    <a:pt x="4638812" y="0"/>
                  </a:lnTo>
                  <a:close/>
                </a:path>
              </a:pathLst>
            </a:custGeom>
            <a:solidFill>
              <a:srgbClr val="5B5B5B">
                <a:alpha val="1998"/>
              </a:srgbClr>
            </a:solidFill>
          </p:spPr>
          <p:txBody>
            <a:bodyPr wrap="square" lIns="0" tIns="0" rIns="0" bIns="0" rtlCol="0"/>
            <a:lstStyle/>
            <a:p>
              <a:endParaRPr dirty="0"/>
            </a:p>
          </p:txBody>
        </p:sp>
        <p:sp>
          <p:nvSpPr>
            <p:cNvPr id="138" name="object 138"/>
            <p:cNvSpPr/>
            <p:nvPr/>
          </p:nvSpPr>
          <p:spPr>
            <a:xfrm>
              <a:off x="7453336" y="16018420"/>
              <a:ext cx="6072505" cy="236854"/>
            </a:xfrm>
            <a:custGeom>
              <a:avLst/>
              <a:gdLst/>
              <a:ahLst/>
              <a:cxnLst/>
              <a:rect l="l" t="t" r="r" b="b"/>
              <a:pathLst>
                <a:path w="6072505" h="236855">
                  <a:moveTo>
                    <a:pt x="4638826" y="0"/>
                  </a:moveTo>
                  <a:lnTo>
                    <a:pt x="1415244" y="0"/>
                  </a:lnTo>
                  <a:lnTo>
                    <a:pt x="0" y="236711"/>
                  </a:lnTo>
                  <a:lnTo>
                    <a:pt x="6072258" y="236711"/>
                  </a:lnTo>
                  <a:lnTo>
                    <a:pt x="4638826" y="0"/>
                  </a:lnTo>
                  <a:close/>
                </a:path>
              </a:pathLst>
            </a:custGeom>
            <a:solidFill>
              <a:srgbClr val="575757">
                <a:alpha val="1998"/>
              </a:srgbClr>
            </a:solidFill>
          </p:spPr>
          <p:txBody>
            <a:bodyPr wrap="square" lIns="0" tIns="0" rIns="0" bIns="0" rtlCol="0"/>
            <a:lstStyle/>
            <a:p>
              <a:endParaRPr dirty="0"/>
            </a:p>
          </p:txBody>
        </p:sp>
        <p:sp>
          <p:nvSpPr>
            <p:cNvPr id="139" name="object 139"/>
            <p:cNvSpPr/>
            <p:nvPr/>
          </p:nvSpPr>
          <p:spPr>
            <a:xfrm>
              <a:off x="7453336" y="16024903"/>
              <a:ext cx="6072505" cy="230504"/>
            </a:xfrm>
            <a:custGeom>
              <a:avLst/>
              <a:gdLst/>
              <a:ahLst/>
              <a:cxnLst/>
              <a:rect l="l" t="t" r="r" b="b"/>
              <a:pathLst>
                <a:path w="6072505" h="230505">
                  <a:moveTo>
                    <a:pt x="4638797" y="0"/>
                  </a:moveTo>
                  <a:lnTo>
                    <a:pt x="1415272" y="0"/>
                  </a:lnTo>
                  <a:lnTo>
                    <a:pt x="0" y="230229"/>
                  </a:lnTo>
                  <a:lnTo>
                    <a:pt x="6072258" y="230229"/>
                  </a:lnTo>
                  <a:lnTo>
                    <a:pt x="4638797" y="0"/>
                  </a:lnTo>
                  <a:close/>
                </a:path>
              </a:pathLst>
            </a:custGeom>
            <a:solidFill>
              <a:srgbClr val="555555">
                <a:alpha val="1998"/>
              </a:srgbClr>
            </a:solidFill>
          </p:spPr>
          <p:txBody>
            <a:bodyPr wrap="square" lIns="0" tIns="0" rIns="0" bIns="0" rtlCol="0"/>
            <a:lstStyle/>
            <a:p>
              <a:endParaRPr dirty="0"/>
            </a:p>
          </p:txBody>
        </p:sp>
        <p:sp>
          <p:nvSpPr>
            <p:cNvPr id="140" name="object 140"/>
            <p:cNvSpPr/>
            <p:nvPr/>
          </p:nvSpPr>
          <p:spPr>
            <a:xfrm>
              <a:off x="7453336" y="16031392"/>
              <a:ext cx="6072505" cy="224154"/>
            </a:xfrm>
            <a:custGeom>
              <a:avLst/>
              <a:gdLst/>
              <a:ahLst/>
              <a:cxnLst/>
              <a:rect l="l" t="t" r="r" b="b"/>
              <a:pathLst>
                <a:path w="6072505" h="224155">
                  <a:moveTo>
                    <a:pt x="4638792" y="0"/>
                  </a:moveTo>
                  <a:lnTo>
                    <a:pt x="1415278" y="0"/>
                  </a:lnTo>
                  <a:lnTo>
                    <a:pt x="0" y="223739"/>
                  </a:lnTo>
                  <a:lnTo>
                    <a:pt x="6072258" y="223739"/>
                  </a:lnTo>
                  <a:lnTo>
                    <a:pt x="4638792" y="0"/>
                  </a:lnTo>
                  <a:close/>
                </a:path>
              </a:pathLst>
            </a:custGeom>
            <a:solidFill>
              <a:srgbClr val="525252">
                <a:alpha val="1998"/>
              </a:srgbClr>
            </a:solidFill>
          </p:spPr>
          <p:txBody>
            <a:bodyPr wrap="square" lIns="0" tIns="0" rIns="0" bIns="0" rtlCol="0"/>
            <a:lstStyle/>
            <a:p>
              <a:endParaRPr dirty="0"/>
            </a:p>
          </p:txBody>
        </p:sp>
        <p:sp>
          <p:nvSpPr>
            <p:cNvPr id="141" name="object 141"/>
            <p:cNvSpPr/>
            <p:nvPr/>
          </p:nvSpPr>
          <p:spPr>
            <a:xfrm>
              <a:off x="7453336" y="16037882"/>
              <a:ext cx="6072505" cy="217804"/>
            </a:xfrm>
            <a:custGeom>
              <a:avLst/>
              <a:gdLst/>
              <a:ahLst/>
              <a:cxnLst/>
              <a:rect l="l" t="t" r="r" b="b"/>
              <a:pathLst>
                <a:path w="6072505" h="217805">
                  <a:moveTo>
                    <a:pt x="4638828" y="0"/>
                  </a:moveTo>
                  <a:lnTo>
                    <a:pt x="1415242" y="0"/>
                  </a:lnTo>
                  <a:lnTo>
                    <a:pt x="0" y="217250"/>
                  </a:lnTo>
                  <a:lnTo>
                    <a:pt x="6072258" y="217250"/>
                  </a:lnTo>
                  <a:lnTo>
                    <a:pt x="4638828" y="0"/>
                  </a:lnTo>
                  <a:close/>
                </a:path>
              </a:pathLst>
            </a:custGeom>
            <a:solidFill>
              <a:srgbClr val="515151">
                <a:alpha val="1998"/>
              </a:srgbClr>
            </a:solidFill>
          </p:spPr>
          <p:txBody>
            <a:bodyPr wrap="square" lIns="0" tIns="0" rIns="0" bIns="0" rtlCol="0"/>
            <a:lstStyle/>
            <a:p>
              <a:endParaRPr dirty="0"/>
            </a:p>
          </p:txBody>
        </p:sp>
        <p:sp>
          <p:nvSpPr>
            <p:cNvPr id="142" name="object 142"/>
            <p:cNvSpPr/>
            <p:nvPr/>
          </p:nvSpPr>
          <p:spPr>
            <a:xfrm>
              <a:off x="7453336" y="16044371"/>
              <a:ext cx="6072505" cy="210820"/>
            </a:xfrm>
            <a:custGeom>
              <a:avLst/>
              <a:gdLst/>
              <a:ahLst/>
              <a:cxnLst/>
              <a:rect l="l" t="t" r="r" b="b"/>
              <a:pathLst>
                <a:path w="6072505" h="210819">
                  <a:moveTo>
                    <a:pt x="4638823" y="0"/>
                  </a:moveTo>
                  <a:lnTo>
                    <a:pt x="1415247" y="0"/>
                  </a:lnTo>
                  <a:lnTo>
                    <a:pt x="0" y="210760"/>
                  </a:lnTo>
                  <a:lnTo>
                    <a:pt x="6072258" y="210760"/>
                  </a:lnTo>
                  <a:lnTo>
                    <a:pt x="4638823" y="0"/>
                  </a:lnTo>
                  <a:close/>
                </a:path>
              </a:pathLst>
            </a:custGeom>
            <a:solidFill>
              <a:srgbClr val="4E4E4E">
                <a:alpha val="1998"/>
              </a:srgbClr>
            </a:solidFill>
          </p:spPr>
          <p:txBody>
            <a:bodyPr wrap="square" lIns="0" tIns="0" rIns="0" bIns="0" rtlCol="0"/>
            <a:lstStyle/>
            <a:p>
              <a:endParaRPr dirty="0"/>
            </a:p>
          </p:txBody>
        </p:sp>
        <p:sp>
          <p:nvSpPr>
            <p:cNvPr id="143" name="object 143"/>
            <p:cNvSpPr/>
            <p:nvPr/>
          </p:nvSpPr>
          <p:spPr>
            <a:xfrm>
              <a:off x="7453336" y="16050853"/>
              <a:ext cx="6072505" cy="204470"/>
            </a:xfrm>
            <a:custGeom>
              <a:avLst/>
              <a:gdLst/>
              <a:ahLst/>
              <a:cxnLst/>
              <a:rect l="l" t="t" r="r" b="b"/>
              <a:pathLst>
                <a:path w="6072505" h="204469">
                  <a:moveTo>
                    <a:pt x="4638790" y="0"/>
                  </a:moveTo>
                  <a:lnTo>
                    <a:pt x="1415279" y="0"/>
                  </a:lnTo>
                  <a:lnTo>
                    <a:pt x="0" y="204278"/>
                  </a:lnTo>
                  <a:lnTo>
                    <a:pt x="6072258" y="204278"/>
                  </a:lnTo>
                  <a:lnTo>
                    <a:pt x="4638790" y="0"/>
                  </a:lnTo>
                  <a:close/>
                </a:path>
              </a:pathLst>
            </a:custGeom>
            <a:solidFill>
              <a:srgbClr val="4B4B4B">
                <a:alpha val="1998"/>
              </a:srgbClr>
            </a:solidFill>
          </p:spPr>
          <p:txBody>
            <a:bodyPr wrap="square" lIns="0" tIns="0" rIns="0" bIns="0" rtlCol="0"/>
            <a:lstStyle/>
            <a:p>
              <a:endParaRPr dirty="0"/>
            </a:p>
          </p:txBody>
        </p:sp>
        <p:sp>
          <p:nvSpPr>
            <p:cNvPr id="144" name="object 144"/>
            <p:cNvSpPr/>
            <p:nvPr/>
          </p:nvSpPr>
          <p:spPr>
            <a:xfrm>
              <a:off x="7453336" y="16057343"/>
              <a:ext cx="6072505" cy="198120"/>
            </a:xfrm>
            <a:custGeom>
              <a:avLst/>
              <a:gdLst/>
              <a:ahLst/>
              <a:cxnLst/>
              <a:rect l="l" t="t" r="r" b="b"/>
              <a:pathLst>
                <a:path w="6072505" h="198119">
                  <a:moveTo>
                    <a:pt x="4638807" y="0"/>
                  </a:moveTo>
                  <a:lnTo>
                    <a:pt x="1415263" y="0"/>
                  </a:lnTo>
                  <a:lnTo>
                    <a:pt x="0" y="197789"/>
                  </a:lnTo>
                  <a:lnTo>
                    <a:pt x="6072258" y="197789"/>
                  </a:lnTo>
                  <a:lnTo>
                    <a:pt x="4638807" y="0"/>
                  </a:lnTo>
                  <a:close/>
                </a:path>
              </a:pathLst>
            </a:custGeom>
            <a:solidFill>
              <a:srgbClr val="484848">
                <a:alpha val="1998"/>
              </a:srgbClr>
            </a:solidFill>
          </p:spPr>
          <p:txBody>
            <a:bodyPr wrap="square" lIns="0" tIns="0" rIns="0" bIns="0" rtlCol="0"/>
            <a:lstStyle/>
            <a:p>
              <a:endParaRPr dirty="0"/>
            </a:p>
          </p:txBody>
        </p:sp>
        <p:sp>
          <p:nvSpPr>
            <p:cNvPr id="145" name="object 145"/>
            <p:cNvSpPr/>
            <p:nvPr/>
          </p:nvSpPr>
          <p:spPr>
            <a:xfrm>
              <a:off x="7453336" y="16063832"/>
              <a:ext cx="6072505" cy="191770"/>
            </a:xfrm>
            <a:custGeom>
              <a:avLst/>
              <a:gdLst/>
              <a:ahLst/>
              <a:cxnLst/>
              <a:rect l="l" t="t" r="r" b="b"/>
              <a:pathLst>
                <a:path w="6072505" h="191769">
                  <a:moveTo>
                    <a:pt x="4638801" y="0"/>
                  </a:moveTo>
                  <a:lnTo>
                    <a:pt x="1415269" y="0"/>
                  </a:lnTo>
                  <a:lnTo>
                    <a:pt x="0" y="191299"/>
                  </a:lnTo>
                  <a:lnTo>
                    <a:pt x="6072258" y="191299"/>
                  </a:lnTo>
                  <a:lnTo>
                    <a:pt x="4638801" y="0"/>
                  </a:lnTo>
                  <a:close/>
                </a:path>
              </a:pathLst>
            </a:custGeom>
            <a:solidFill>
              <a:srgbClr val="464646">
                <a:alpha val="1998"/>
              </a:srgbClr>
            </a:solidFill>
          </p:spPr>
          <p:txBody>
            <a:bodyPr wrap="square" lIns="0" tIns="0" rIns="0" bIns="0" rtlCol="0"/>
            <a:lstStyle/>
            <a:p>
              <a:endParaRPr dirty="0"/>
            </a:p>
          </p:txBody>
        </p:sp>
        <p:sp>
          <p:nvSpPr>
            <p:cNvPr id="146" name="object 146"/>
            <p:cNvSpPr/>
            <p:nvPr/>
          </p:nvSpPr>
          <p:spPr>
            <a:xfrm>
              <a:off x="7453336" y="16070322"/>
              <a:ext cx="6072505" cy="185420"/>
            </a:xfrm>
            <a:custGeom>
              <a:avLst/>
              <a:gdLst/>
              <a:ahLst/>
              <a:cxnLst/>
              <a:rect l="l" t="t" r="r" b="b"/>
              <a:pathLst>
                <a:path w="6072505" h="185419">
                  <a:moveTo>
                    <a:pt x="4638844" y="0"/>
                  </a:moveTo>
                  <a:lnTo>
                    <a:pt x="1415227" y="0"/>
                  </a:lnTo>
                  <a:lnTo>
                    <a:pt x="0" y="184810"/>
                  </a:lnTo>
                  <a:lnTo>
                    <a:pt x="6072258" y="184810"/>
                  </a:lnTo>
                  <a:lnTo>
                    <a:pt x="4638844" y="0"/>
                  </a:lnTo>
                  <a:close/>
                </a:path>
              </a:pathLst>
            </a:custGeom>
            <a:solidFill>
              <a:srgbClr val="444444">
                <a:alpha val="1998"/>
              </a:srgbClr>
            </a:solidFill>
          </p:spPr>
          <p:txBody>
            <a:bodyPr wrap="square" lIns="0" tIns="0" rIns="0" bIns="0" rtlCol="0"/>
            <a:lstStyle/>
            <a:p>
              <a:endParaRPr dirty="0"/>
            </a:p>
          </p:txBody>
        </p:sp>
        <p:sp>
          <p:nvSpPr>
            <p:cNvPr id="147" name="object 147"/>
            <p:cNvSpPr/>
            <p:nvPr/>
          </p:nvSpPr>
          <p:spPr>
            <a:xfrm>
              <a:off x="7453337" y="16076804"/>
              <a:ext cx="6072505" cy="178435"/>
            </a:xfrm>
            <a:custGeom>
              <a:avLst/>
              <a:gdLst/>
              <a:ahLst/>
              <a:cxnLst/>
              <a:rect l="l" t="t" r="r" b="b"/>
              <a:pathLst>
                <a:path w="6072505" h="178434">
                  <a:moveTo>
                    <a:pt x="4638781" y="0"/>
                  </a:moveTo>
                  <a:lnTo>
                    <a:pt x="1415288" y="0"/>
                  </a:lnTo>
                  <a:lnTo>
                    <a:pt x="0" y="178328"/>
                  </a:lnTo>
                  <a:lnTo>
                    <a:pt x="6072258" y="178328"/>
                  </a:lnTo>
                  <a:lnTo>
                    <a:pt x="4638781" y="0"/>
                  </a:lnTo>
                  <a:close/>
                </a:path>
              </a:pathLst>
            </a:custGeom>
            <a:solidFill>
              <a:srgbClr val="424242">
                <a:alpha val="1998"/>
              </a:srgbClr>
            </a:solidFill>
          </p:spPr>
          <p:txBody>
            <a:bodyPr wrap="square" lIns="0" tIns="0" rIns="0" bIns="0" rtlCol="0"/>
            <a:lstStyle/>
            <a:p>
              <a:endParaRPr dirty="0"/>
            </a:p>
          </p:txBody>
        </p:sp>
        <p:sp>
          <p:nvSpPr>
            <p:cNvPr id="148" name="object 148"/>
            <p:cNvSpPr/>
            <p:nvPr/>
          </p:nvSpPr>
          <p:spPr>
            <a:xfrm>
              <a:off x="7453337" y="16083293"/>
              <a:ext cx="6072505" cy="172085"/>
            </a:xfrm>
            <a:custGeom>
              <a:avLst/>
              <a:gdLst/>
              <a:ahLst/>
              <a:cxnLst/>
              <a:rect l="l" t="t" r="r" b="b"/>
              <a:pathLst>
                <a:path w="6072505" h="172084">
                  <a:moveTo>
                    <a:pt x="4638800" y="0"/>
                  </a:moveTo>
                  <a:lnTo>
                    <a:pt x="1415269" y="0"/>
                  </a:lnTo>
                  <a:lnTo>
                    <a:pt x="0" y="171838"/>
                  </a:lnTo>
                  <a:lnTo>
                    <a:pt x="6072258" y="171838"/>
                  </a:lnTo>
                  <a:lnTo>
                    <a:pt x="4638800" y="0"/>
                  </a:lnTo>
                  <a:close/>
                </a:path>
              </a:pathLst>
            </a:custGeom>
            <a:solidFill>
              <a:srgbClr val="3E3E3E">
                <a:alpha val="1998"/>
              </a:srgbClr>
            </a:solidFill>
          </p:spPr>
          <p:txBody>
            <a:bodyPr wrap="square" lIns="0" tIns="0" rIns="0" bIns="0" rtlCol="0"/>
            <a:lstStyle/>
            <a:p>
              <a:endParaRPr dirty="0"/>
            </a:p>
          </p:txBody>
        </p:sp>
        <p:sp>
          <p:nvSpPr>
            <p:cNvPr id="149" name="object 149"/>
            <p:cNvSpPr/>
            <p:nvPr/>
          </p:nvSpPr>
          <p:spPr>
            <a:xfrm>
              <a:off x="7453337" y="16089783"/>
              <a:ext cx="6072505" cy="165735"/>
            </a:xfrm>
            <a:custGeom>
              <a:avLst/>
              <a:gdLst/>
              <a:ahLst/>
              <a:cxnLst/>
              <a:rect l="l" t="t" r="r" b="b"/>
              <a:pathLst>
                <a:path w="6072505" h="165734">
                  <a:moveTo>
                    <a:pt x="4638820" y="0"/>
                  </a:moveTo>
                  <a:lnTo>
                    <a:pt x="1415249" y="0"/>
                  </a:lnTo>
                  <a:lnTo>
                    <a:pt x="0" y="165349"/>
                  </a:lnTo>
                  <a:lnTo>
                    <a:pt x="6072258" y="165349"/>
                  </a:lnTo>
                  <a:lnTo>
                    <a:pt x="4638820" y="0"/>
                  </a:lnTo>
                  <a:close/>
                </a:path>
              </a:pathLst>
            </a:custGeom>
            <a:solidFill>
              <a:srgbClr val="3C3C3C">
                <a:alpha val="1998"/>
              </a:srgbClr>
            </a:solidFill>
          </p:spPr>
          <p:txBody>
            <a:bodyPr wrap="square" lIns="0" tIns="0" rIns="0" bIns="0" rtlCol="0"/>
            <a:lstStyle/>
            <a:p>
              <a:endParaRPr dirty="0"/>
            </a:p>
          </p:txBody>
        </p:sp>
        <p:sp>
          <p:nvSpPr>
            <p:cNvPr id="150" name="object 150"/>
            <p:cNvSpPr/>
            <p:nvPr/>
          </p:nvSpPr>
          <p:spPr>
            <a:xfrm>
              <a:off x="7453337" y="16096272"/>
              <a:ext cx="6072505" cy="159385"/>
            </a:xfrm>
            <a:custGeom>
              <a:avLst/>
              <a:gdLst/>
              <a:ahLst/>
              <a:cxnLst/>
              <a:rect l="l" t="t" r="r" b="b"/>
              <a:pathLst>
                <a:path w="6072505" h="159384">
                  <a:moveTo>
                    <a:pt x="4638814" y="0"/>
                  </a:moveTo>
                  <a:lnTo>
                    <a:pt x="1415256" y="0"/>
                  </a:lnTo>
                  <a:lnTo>
                    <a:pt x="0" y="158859"/>
                  </a:lnTo>
                  <a:lnTo>
                    <a:pt x="6072258" y="158859"/>
                  </a:lnTo>
                  <a:lnTo>
                    <a:pt x="4638814" y="0"/>
                  </a:lnTo>
                  <a:close/>
                </a:path>
              </a:pathLst>
            </a:custGeom>
            <a:solidFill>
              <a:srgbClr val="393939">
                <a:alpha val="1998"/>
              </a:srgbClr>
            </a:solidFill>
          </p:spPr>
          <p:txBody>
            <a:bodyPr wrap="square" lIns="0" tIns="0" rIns="0" bIns="0" rtlCol="0"/>
            <a:lstStyle/>
            <a:p>
              <a:endParaRPr dirty="0"/>
            </a:p>
          </p:txBody>
        </p:sp>
        <p:sp>
          <p:nvSpPr>
            <p:cNvPr id="151" name="object 151"/>
            <p:cNvSpPr/>
            <p:nvPr/>
          </p:nvSpPr>
          <p:spPr>
            <a:xfrm>
              <a:off x="7453337" y="16102762"/>
              <a:ext cx="6072505" cy="152400"/>
            </a:xfrm>
            <a:custGeom>
              <a:avLst/>
              <a:gdLst/>
              <a:ahLst/>
              <a:cxnLst/>
              <a:rect l="l" t="t" r="r" b="b"/>
              <a:pathLst>
                <a:path w="6072505" h="152400">
                  <a:moveTo>
                    <a:pt x="4638836" y="0"/>
                  </a:moveTo>
                  <a:lnTo>
                    <a:pt x="1415233" y="0"/>
                  </a:lnTo>
                  <a:lnTo>
                    <a:pt x="0" y="152370"/>
                  </a:lnTo>
                  <a:lnTo>
                    <a:pt x="6072258" y="152370"/>
                  </a:lnTo>
                  <a:lnTo>
                    <a:pt x="4638836" y="0"/>
                  </a:lnTo>
                  <a:close/>
                </a:path>
              </a:pathLst>
            </a:custGeom>
            <a:solidFill>
              <a:srgbClr val="383838">
                <a:alpha val="1998"/>
              </a:srgbClr>
            </a:solidFill>
          </p:spPr>
          <p:txBody>
            <a:bodyPr wrap="square" lIns="0" tIns="0" rIns="0" bIns="0" rtlCol="0"/>
            <a:lstStyle/>
            <a:p>
              <a:endParaRPr dirty="0"/>
            </a:p>
          </p:txBody>
        </p:sp>
        <p:sp>
          <p:nvSpPr>
            <p:cNvPr id="152" name="object 152"/>
            <p:cNvSpPr/>
            <p:nvPr/>
          </p:nvSpPr>
          <p:spPr>
            <a:xfrm>
              <a:off x="7453337" y="16109244"/>
              <a:ext cx="6072505" cy="146050"/>
            </a:xfrm>
            <a:custGeom>
              <a:avLst/>
              <a:gdLst/>
              <a:ahLst/>
              <a:cxnLst/>
              <a:rect l="l" t="t" r="r" b="b"/>
              <a:pathLst>
                <a:path w="6072505" h="146050">
                  <a:moveTo>
                    <a:pt x="4638791" y="0"/>
                  </a:moveTo>
                  <a:lnTo>
                    <a:pt x="1415278" y="0"/>
                  </a:lnTo>
                  <a:lnTo>
                    <a:pt x="0" y="145887"/>
                  </a:lnTo>
                  <a:lnTo>
                    <a:pt x="6072258" y="145887"/>
                  </a:lnTo>
                  <a:lnTo>
                    <a:pt x="4638791" y="0"/>
                  </a:lnTo>
                  <a:close/>
                </a:path>
              </a:pathLst>
            </a:custGeom>
            <a:solidFill>
              <a:srgbClr val="353535">
                <a:alpha val="1998"/>
              </a:srgbClr>
            </a:solidFill>
          </p:spPr>
          <p:txBody>
            <a:bodyPr wrap="square" lIns="0" tIns="0" rIns="0" bIns="0" rtlCol="0"/>
            <a:lstStyle/>
            <a:p>
              <a:endParaRPr dirty="0"/>
            </a:p>
          </p:txBody>
        </p:sp>
        <p:sp>
          <p:nvSpPr>
            <p:cNvPr id="153" name="object 153"/>
            <p:cNvSpPr/>
            <p:nvPr/>
          </p:nvSpPr>
          <p:spPr>
            <a:xfrm>
              <a:off x="7453337" y="16115733"/>
              <a:ext cx="6072505" cy="139700"/>
            </a:xfrm>
            <a:custGeom>
              <a:avLst/>
              <a:gdLst/>
              <a:ahLst/>
              <a:cxnLst/>
              <a:rect l="l" t="t" r="r" b="b"/>
              <a:pathLst>
                <a:path w="6072505" h="139700">
                  <a:moveTo>
                    <a:pt x="4638815" y="0"/>
                  </a:moveTo>
                  <a:lnTo>
                    <a:pt x="1415255" y="0"/>
                  </a:lnTo>
                  <a:lnTo>
                    <a:pt x="0" y="139398"/>
                  </a:lnTo>
                  <a:lnTo>
                    <a:pt x="6072258" y="139398"/>
                  </a:lnTo>
                  <a:lnTo>
                    <a:pt x="4638815" y="0"/>
                  </a:lnTo>
                  <a:close/>
                </a:path>
              </a:pathLst>
            </a:custGeom>
            <a:solidFill>
              <a:srgbClr val="313131">
                <a:alpha val="1998"/>
              </a:srgbClr>
            </a:solidFill>
          </p:spPr>
          <p:txBody>
            <a:bodyPr wrap="square" lIns="0" tIns="0" rIns="0" bIns="0" rtlCol="0"/>
            <a:lstStyle/>
            <a:p>
              <a:endParaRPr dirty="0"/>
            </a:p>
          </p:txBody>
        </p:sp>
        <p:sp>
          <p:nvSpPr>
            <p:cNvPr id="154" name="object 154"/>
            <p:cNvSpPr/>
            <p:nvPr/>
          </p:nvSpPr>
          <p:spPr>
            <a:xfrm>
              <a:off x="7453337" y="16122223"/>
              <a:ext cx="6072505" cy="133350"/>
            </a:xfrm>
            <a:custGeom>
              <a:avLst/>
              <a:gdLst/>
              <a:ahLst/>
              <a:cxnLst/>
              <a:rect l="l" t="t" r="r" b="b"/>
              <a:pathLst>
                <a:path w="6072505" h="133350">
                  <a:moveTo>
                    <a:pt x="4638841" y="0"/>
                  </a:moveTo>
                  <a:lnTo>
                    <a:pt x="1415229" y="0"/>
                  </a:lnTo>
                  <a:lnTo>
                    <a:pt x="0" y="132909"/>
                  </a:lnTo>
                  <a:lnTo>
                    <a:pt x="6072258" y="132909"/>
                  </a:lnTo>
                  <a:lnTo>
                    <a:pt x="4638841" y="0"/>
                  </a:lnTo>
                  <a:close/>
                </a:path>
              </a:pathLst>
            </a:custGeom>
            <a:solidFill>
              <a:srgbClr val="2F2F2F">
                <a:alpha val="1998"/>
              </a:srgbClr>
            </a:solidFill>
          </p:spPr>
          <p:txBody>
            <a:bodyPr wrap="square" lIns="0" tIns="0" rIns="0" bIns="0" rtlCol="0"/>
            <a:lstStyle/>
            <a:p>
              <a:endParaRPr dirty="0"/>
            </a:p>
          </p:txBody>
        </p:sp>
        <p:sp>
          <p:nvSpPr>
            <p:cNvPr id="155" name="object 155"/>
            <p:cNvSpPr/>
            <p:nvPr/>
          </p:nvSpPr>
          <p:spPr>
            <a:xfrm>
              <a:off x="7453337" y="16128712"/>
              <a:ext cx="6072505" cy="127000"/>
            </a:xfrm>
            <a:custGeom>
              <a:avLst/>
              <a:gdLst/>
              <a:ahLst/>
              <a:cxnLst/>
              <a:rect l="l" t="t" r="r" b="b"/>
              <a:pathLst>
                <a:path w="6072505" h="127000">
                  <a:moveTo>
                    <a:pt x="4638833" y="0"/>
                  </a:moveTo>
                  <a:lnTo>
                    <a:pt x="1415236" y="0"/>
                  </a:lnTo>
                  <a:lnTo>
                    <a:pt x="0" y="126419"/>
                  </a:lnTo>
                  <a:lnTo>
                    <a:pt x="6072257" y="126419"/>
                  </a:lnTo>
                  <a:lnTo>
                    <a:pt x="4638833" y="0"/>
                  </a:lnTo>
                  <a:close/>
                </a:path>
              </a:pathLst>
            </a:custGeom>
            <a:solidFill>
              <a:srgbClr val="2C2C2C">
                <a:alpha val="1998"/>
              </a:srgbClr>
            </a:solidFill>
          </p:spPr>
          <p:txBody>
            <a:bodyPr wrap="square" lIns="0" tIns="0" rIns="0" bIns="0" rtlCol="0"/>
            <a:lstStyle/>
            <a:p>
              <a:endParaRPr dirty="0"/>
            </a:p>
          </p:txBody>
        </p:sp>
        <p:sp>
          <p:nvSpPr>
            <p:cNvPr id="156" name="object 156"/>
            <p:cNvSpPr/>
            <p:nvPr/>
          </p:nvSpPr>
          <p:spPr>
            <a:xfrm>
              <a:off x="7453337" y="16135195"/>
              <a:ext cx="6072505" cy="120014"/>
            </a:xfrm>
            <a:custGeom>
              <a:avLst/>
              <a:gdLst/>
              <a:ahLst/>
              <a:cxnLst/>
              <a:rect l="l" t="t" r="r" b="b"/>
              <a:pathLst>
                <a:path w="6072505" h="120015">
                  <a:moveTo>
                    <a:pt x="4638778" y="0"/>
                  </a:moveTo>
                  <a:lnTo>
                    <a:pt x="1415291" y="0"/>
                  </a:lnTo>
                  <a:lnTo>
                    <a:pt x="0" y="119937"/>
                  </a:lnTo>
                  <a:lnTo>
                    <a:pt x="6072257" y="119937"/>
                  </a:lnTo>
                  <a:lnTo>
                    <a:pt x="4638778" y="0"/>
                  </a:lnTo>
                  <a:close/>
                </a:path>
              </a:pathLst>
            </a:custGeom>
            <a:solidFill>
              <a:srgbClr val="2B2B2B">
                <a:alpha val="1998"/>
              </a:srgbClr>
            </a:solidFill>
          </p:spPr>
          <p:txBody>
            <a:bodyPr wrap="square" lIns="0" tIns="0" rIns="0" bIns="0" rtlCol="0"/>
            <a:lstStyle/>
            <a:p>
              <a:endParaRPr dirty="0"/>
            </a:p>
          </p:txBody>
        </p:sp>
        <p:sp>
          <p:nvSpPr>
            <p:cNvPr id="157" name="object 157"/>
            <p:cNvSpPr/>
            <p:nvPr/>
          </p:nvSpPr>
          <p:spPr>
            <a:xfrm>
              <a:off x="7453337" y="16141684"/>
              <a:ext cx="6072505" cy="113664"/>
            </a:xfrm>
            <a:custGeom>
              <a:avLst/>
              <a:gdLst/>
              <a:ahLst/>
              <a:cxnLst/>
              <a:rect l="l" t="t" r="r" b="b"/>
              <a:pathLst>
                <a:path w="6072505" h="113665">
                  <a:moveTo>
                    <a:pt x="4638806" y="0"/>
                  </a:moveTo>
                  <a:lnTo>
                    <a:pt x="1415263" y="0"/>
                  </a:lnTo>
                  <a:lnTo>
                    <a:pt x="0" y="113447"/>
                  </a:lnTo>
                  <a:lnTo>
                    <a:pt x="6072257" y="113447"/>
                  </a:lnTo>
                  <a:lnTo>
                    <a:pt x="4638806" y="0"/>
                  </a:lnTo>
                  <a:close/>
                </a:path>
              </a:pathLst>
            </a:custGeom>
            <a:solidFill>
              <a:srgbClr val="282828">
                <a:alpha val="1998"/>
              </a:srgbClr>
            </a:solidFill>
          </p:spPr>
          <p:txBody>
            <a:bodyPr wrap="square" lIns="0" tIns="0" rIns="0" bIns="0" rtlCol="0"/>
            <a:lstStyle/>
            <a:p>
              <a:endParaRPr dirty="0"/>
            </a:p>
          </p:txBody>
        </p:sp>
        <p:sp>
          <p:nvSpPr>
            <p:cNvPr id="158" name="object 158"/>
            <p:cNvSpPr/>
            <p:nvPr/>
          </p:nvSpPr>
          <p:spPr>
            <a:xfrm>
              <a:off x="7453337" y="16148173"/>
              <a:ext cx="6072505" cy="107314"/>
            </a:xfrm>
            <a:custGeom>
              <a:avLst/>
              <a:gdLst/>
              <a:ahLst/>
              <a:cxnLst/>
              <a:rect l="l" t="t" r="r" b="b"/>
              <a:pathLst>
                <a:path w="6072505" h="107315">
                  <a:moveTo>
                    <a:pt x="4638838" y="0"/>
                  </a:moveTo>
                  <a:lnTo>
                    <a:pt x="1415231" y="0"/>
                  </a:lnTo>
                  <a:lnTo>
                    <a:pt x="0" y="106958"/>
                  </a:lnTo>
                  <a:lnTo>
                    <a:pt x="6072257" y="106958"/>
                  </a:lnTo>
                  <a:lnTo>
                    <a:pt x="4638838" y="0"/>
                  </a:lnTo>
                  <a:close/>
                </a:path>
              </a:pathLst>
            </a:custGeom>
            <a:solidFill>
              <a:srgbClr val="252525">
                <a:alpha val="1998"/>
              </a:srgbClr>
            </a:solidFill>
          </p:spPr>
          <p:txBody>
            <a:bodyPr wrap="square" lIns="0" tIns="0" rIns="0" bIns="0" rtlCol="0"/>
            <a:lstStyle/>
            <a:p>
              <a:endParaRPr dirty="0"/>
            </a:p>
          </p:txBody>
        </p:sp>
        <p:sp>
          <p:nvSpPr>
            <p:cNvPr id="159" name="object 159"/>
            <p:cNvSpPr/>
            <p:nvPr/>
          </p:nvSpPr>
          <p:spPr>
            <a:xfrm>
              <a:off x="7453337" y="16154663"/>
              <a:ext cx="6072505" cy="100965"/>
            </a:xfrm>
            <a:custGeom>
              <a:avLst/>
              <a:gdLst/>
              <a:ahLst/>
              <a:cxnLst/>
              <a:rect l="l" t="t" r="r" b="b"/>
              <a:pathLst>
                <a:path w="6072505" h="100965">
                  <a:moveTo>
                    <a:pt x="4638829" y="0"/>
                  </a:moveTo>
                  <a:lnTo>
                    <a:pt x="1415241" y="0"/>
                  </a:lnTo>
                  <a:lnTo>
                    <a:pt x="0" y="100469"/>
                  </a:lnTo>
                  <a:lnTo>
                    <a:pt x="6072257" y="100469"/>
                  </a:lnTo>
                  <a:lnTo>
                    <a:pt x="4638829" y="0"/>
                  </a:lnTo>
                  <a:close/>
                </a:path>
              </a:pathLst>
            </a:custGeom>
            <a:solidFill>
              <a:srgbClr val="222222">
                <a:alpha val="1998"/>
              </a:srgbClr>
            </a:solidFill>
          </p:spPr>
          <p:txBody>
            <a:bodyPr wrap="square" lIns="0" tIns="0" rIns="0" bIns="0" rtlCol="0"/>
            <a:lstStyle/>
            <a:p>
              <a:endParaRPr dirty="0"/>
            </a:p>
          </p:txBody>
        </p:sp>
        <p:sp>
          <p:nvSpPr>
            <p:cNvPr id="160" name="object 160"/>
            <p:cNvSpPr/>
            <p:nvPr/>
          </p:nvSpPr>
          <p:spPr>
            <a:xfrm>
              <a:off x="7453337" y="16161145"/>
              <a:ext cx="6072505" cy="94615"/>
            </a:xfrm>
            <a:custGeom>
              <a:avLst/>
              <a:gdLst/>
              <a:ahLst/>
              <a:cxnLst/>
              <a:rect l="l" t="t" r="r" b="b"/>
              <a:pathLst>
                <a:path w="6072505" h="94615">
                  <a:moveTo>
                    <a:pt x="4638758" y="0"/>
                  </a:moveTo>
                  <a:lnTo>
                    <a:pt x="1415310" y="0"/>
                  </a:lnTo>
                  <a:lnTo>
                    <a:pt x="0" y="93986"/>
                  </a:lnTo>
                  <a:lnTo>
                    <a:pt x="6072257" y="93986"/>
                  </a:lnTo>
                  <a:lnTo>
                    <a:pt x="4638758" y="0"/>
                  </a:lnTo>
                  <a:close/>
                </a:path>
              </a:pathLst>
            </a:custGeom>
            <a:solidFill>
              <a:srgbClr val="202020">
                <a:alpha val="1998"/>
              </a:srgbClr>
            </a:solidFill>
          </p:spPr>
          <p:txBody>
            <a:bodyPr wrap="square" lIns="0" tIns="0" rIns="0" bIns="0" rtlCol="0"/>
            <a:lstStyle/>
            <a:p>
              <a:endParaRPr dirty="0"/>
            </a:p>
          </p:txBody>
        </p:sp>
        <p:sp>
          <p:nvSpPr>
            <p:cNvPr id="161" name="object 161"/>
            <p:cNvSpPr/>
            <p:nvPr/>
          </p:nvSpPr>
          <p:spPr>
            <a:xfrm>
              <a:off x="7453337" y="16167635"/>
              <a:ext cx="6072505" cy="87630"/>
            </a:xfrm>
            <a:custGeom>
              <a:avLst/>
              <a:gdLst/>
              <a:ahLst/>
              <a:cxnLst/>
              <a:rect l="l" t="t" r="r" b="b"/>
              <a:pathLst>
                <a:path w="6072505" h="87630">
                  <a:moveTo>
                    <a:pt x="4638793" y="0"/>
                  </a:moveTo>
                  <a:lnTo>
                    <a:pt x="1415275" y="0"/>
                  </a:lnTo>
                  <a:lnTo>
                    <a:pt x="0" y="87497"/>
                  </a:lnTo>
                  <a:lnTo>
                    <a:pt x="6072257" y="87497"/>
                  </a:lnTo>
                  <a:lnTo>
                    <a:pt x="4638793" y="0"/>
                  </a:lnTo>
                  <a:close/>
                </a:path>
              </a:pathLst>
            </a:custGeom>
            <a:solidFill>
              <a:srgbClr val="1E1E1E">
                <a:alpha val="1998"/>
              </a:srgbClr>
            </a:solidFill>
          </p:spPr>
          <p:txBody>
            <a:bodyPr wrap="square" lIns="0" tIns="0" rIns="0" bIns="0" rtlCol="0"/>
            <a:lstStyle/>
            <a:p>
              <a:endParaRPr dirty="0"/>
            </a:p>
          </p:txBody>
        </p:sp>
        <p:sp>
          <p:nvSpPr>
            <p:cNvPr id="162" name="object 162"/>
            <p:cNvSpPr/>
            <p:nvPr/>
          </p:nvSpPr>
          <p:spPr>
            <a:xfrm>
              <a:off x="7453337" y="16174124"/>
              <a:ext cx="6072505" cy="81280"/>
            </a:xfrm>
            <a:custGeom>
              <a:avLst/>
              <a:gdLst/>
              <a:ahLst/>
              <a:cxnLst/>
              <a:rect l="l" t="t" r="r" b="b"/>
              <a:pathLst>
                <a:path w="6072505" h="81280">
                  <a:moveTo>
                    <a:pt x="4638834" y="0"/>
                  </a:moveTo>
                  <a:lnTo>
                    <a:pt x="1415235" y="0"/>
                  </a:lnTo>
                  <a:lnTo>
                    <a:pt x="0" y="81007"/>
                  </a:lnTo>
                  <a:lnTo>
                    <a:pt x="6072257" y="81007"/>
                  </a:lnTo>
                  <a:lnTo>
                    <a:pt x="4638834" y="0"/>
                  </a:lnTo>
                  <a:close/>
                </a:path>
              </a:pathLst>
            </a:custGeom>
            <a:solidFill>
              <a:srgbClr val="1C1C1C">
                <a:alpha val="1998"/>
              </a:srgbClr>
            </a:solidFill>
          </p:spPr>
          <p:txBody>
            <a:bodyPr wrap="square" lIns="0" tIns="0" rIns="0" bIns="0" rtlCol="0"/>
            <a:lstStyle/>
            <a:p>
              <a:endParaRPr dirty="0"/>
            </a:p>
          </p:txBody>
        </p:sp>
        <p:sp>
          <p:nvSpPr>
            <p:cNvPr id="163" name="object 163"/>
            <p:cNvSpPr/>
            <p:nvPr/>
          </p:nvSpPr>
          <p:spPr>
            <a:xfrm>
              <a:off x="7453337" y="16180614"/>
              <a:ext cx="6072505" cy="74930"/>
            </a:xfrm>
            <a:custGeom>
              <a:avLst/>
              <a:gdLst/>
              <a:ahLst/>
              <a:cxnLst/>
              <a:rect l="l" t="t" r="r" b="b"/>
              <a:pathLst>
                <a:path w="6072505" h="74930">
                  <a:moveTo>
                    <a:pt x="4638882" y="0"/>
                  </a:moveTo>
                  <a:lnTo>
                    <a:pt x="1415188" y="0"/>
                  </a:lnTo>
                  <a:lnTo>
                    <a:pt x="0" y="74518"/>
                  </a:lnTo>
                  <a:lnTo>
                    <a:pt x="6072257" y="74518"/>
                  </a:lnTo>
                  <a:lnTo>
                    <a:pt x="4638882" y="0"/>
                  </a:lnTo>
                  <a:close/>
                </a:path>
              </a:pathLst>
            </a:custGeom>
            <a:solidFill>
              <a:srgbClr val="181818">
                <a:alpha val="1998"/>
              </a:srgbClr>
            </a:solidFill>
          </p:spPr>
          <p:txBody>
            <a:bodyPr wrap="square" lIns="0" tIns="0" rIns="0" bIns="0" rtlCol="0"/>
            <a:lstStyle/>
            <a:p>
              <a:endParaRPr dirty="0"/>
            </a:p>
          </p:txBody>
        </p:sp>
        <p:sp>
          <p:nvSpPr>
            <p:cNvPr id="164" name="object 164"/>
            <p:cNvSpPr/>
            <p:nvPr/>
          </p:nvSpPr>
          <p:spPr>
            <a:xfrm>
              <a:off x="7453337" y="16187096"/>
              <a:ext cx="6072505" cy="68580"/>
            </a:xfrm>
            <a:custGeom>
              <a:avLst/>
              <a:gdLst/>
              <a:ahLst/>
              <a:cxnLst/>
              <a:rect l="l" t="t" r="r" b="b"/>
              <a:pathLst>
                <a:path w="6072505" h="68580">
                  <a:moveTo>
                    <a:pt x="4638723" y="0"/>
                  </a:moveTo>
                  <a:lnTo>
                    <a:pt x="1415345" y="0"/>
                  </a:lnTo>
                  <a:lnTo>
                    <a:pt x="0" y="68036"/>
                  </a:lnTo>
                  <a:lnTo>
                    <a:pt x="6072257" y="68036"/>
                  </a:lnTo>
                  <a:lnTo>
                    <a:pt x="4638723" y="0"/>
                  </a:lnTo>
                  <a:close/>
                </a:path>
              </a:pathLst>
            </a:custGeom>
            <a:solidFill>
              <a:srgbClr val="161616">
                <a:alpha val="1998"/>
              </a:srgbClr>
            </a:solidFill>
          </p:spPr>
          <p:txBody>
            <a:bodyPr wrap="square" lIns="0" tIns="0" rIns="0" bIns="0" rtlCol="0"/>
            <a:lstStyle/>
            <a:p>
              <a:endParaRPr dirty="0"/>
            </a:p>
          </p:txBody>
        </p:sp>
        <p:sp>
          <p:nvSpPr>
            <p:cNvPr id="165" name="object 165"/>
            <p:cNvSpPr/>
            <p:nvPr/>
          </p:nvSpPr>
          <p:spPr>
            <a:xfrm>
              <a:off x="7453337" y="16193585"/>
              <a:ext cx="6072505" cy="61594"/>
            </a:xfrm>
            <a:custGeom>
              <a:avLst/>
              <a:gdLst/>
              <a:ahLst/>
              <a:cxnLst/>
              <a:rect l="l" t="t" r="r" b="b"/>
              <a:pathLst>
                <a:path w="6072505" h="61594">
                  <a:moveTo>
                    <a:pt x="4638769" y="0"/>
                  </a:moveTo>
                  <a:lnTo>
                    <a:pt x="1415299" y="0"/>
                  </a:lnTo>
                  <a:lnTo>
                    <a:pt x="0" y="61546"/>
                  </a:lnTo>
                  <a:lnTo>
                    <a:pt x="6072256" y="61546"/>
                  </a:lnTo>
                  <a:lnTo>
                    <a:pt x="4638769" y="0"/>
                  </a:lnTo>
                  <a:close/>
                </a:path>
              </a:pathLst>
            </a:custGeom>
            <a:solidFill>
              <a:srgbClr val="131313">
                <a:alpha val="1998"/>
              </a:srgbClr>
            </a:solidFill>
          </p:spPr>
          <p:txBody>
            <a:bodyPr wrap="square" lIns="0" tIns="0" rIns="0" bIns="0" rtlCol="0"/>
            <a:lstStyle/>
            <a:p>
              <a:endParaRPr dirty="0"/>
            </a:p>
          </p:txBody>
        </p:sp>
        <p:sp>
          <p:nvSpPr>
            <p:cNvPr id="166" name="object 166"/>
            <p:cNvSpPr/>
            <p:nvPr/>
          </p:nvSpPr>
          <p:spPr>
            <a:xfrm>
              <a:off x="7453337" y="16200075"/>
              <a:ext cx="6072505" cy="55244"/>
            </a:xfrm>
            <a:custGeom>
              <a:avLst/>
              <a:gdLst/>
              <a:ahLst/>
              <a:cxnLst/>
              <a:rect l="l" t="t" r="r" b="b"/>
              <a:pathLst>
                <a:path w="6072505" h="55244">
                  <a:moveTo>
                    <a:pt x="4638826" y="0"/>
                  </a:moveTo>
                  <a:lnTo>
                    <a:pt x="1415242" y="0"/>
                  </a:lnTo>
                  <a:lnTo>
                    <a:pt x="0" y="55057"/>
                  </a:lnTo>
                  <a:lnTo>
                    <a:pt x="6072256" y="55057"/>
                  </a:lnTo>
                  <a:lnTo>
                    <a:pt x="4638826" y="0"/>
                  </a:lnTo>
                  <a:close/>
                </a:path>
              </a:pathLst>
            </a:custGeom>
            <a:solidFill>
              <a:srgbClr val="121212">
                <a:alpha val="1998"/>
              </a:srgbClr>
            </a:solidFill>
          </p:spPr>
          <p:txBody>
            <a:bodyPr wrap="square" lIns="0" tIns="0" rIns="0" bIns="0" rtlCol="0"/>
            <a:lstStyle/>
            <a:p>
              <a:endParaRPr dirty="0"/>
            </a:p>
          </p:txBody>
        </p:sp>
        <p:sp>
          <p:nvSpPr>
            <p:cNvPr id="167" name="object 167"/>
            <p:cNvSpPr/>
            <p:nvPr/>
          </p:nvSpPr>
          <p:spPr>
            <a:xfrm>
              <a:off x="7453338" y="16206564"/>
              <a:ext cx="6072505" cy="48895"/>
            </a:xfrm>
            <a:custGeom>
              <a:avLst/>
              <a:gdLst/>
              <a:ahLst/>
              <a:cxnLst/>
              <a:rect l="l" t="t" r="r" b="b"/>
              <a:pathLst>
                <a:path w="6072505" h="48894">
                  <a:moveTo>
                    <a:pt x="4638805" y="0"/>
                  </a:moveTo>
                  <a:lnTo>
                    <a:pt x="1415263" y="0"/>
                  </a:lnTo>
                  <a:lnTo>
                    <a:pt x="0" y="48567"/>
                  </a:lnTo>
                  <a:lnTo>
                    <a:pt x="6072256" y="48567"/>
                  </a:lnTo>
                  <a:lnTo>
                    <a:pt x="4638805" y="0"/>
                  </a:lnTo>
                  <a:close/>
                </a:path>
              </a:pathLst>
            </a:custGeom>
            <a:solidFill>
              <a:srgbClr val="0F0F0F">
                <a:alpha val="1998"/>
              </a:srgbClr>
            </a:solidFill>
          </p:spPr>
          <p:txBody>
            <a:bodyPr wrap="square" lIns="0" tIns="0" rIns="0" bIns="0" rtlCol="0"/>
            <a:lstStyle/>
            <a:p>
              <a:endParaRPr dirty="0"/>
            </a:p>
          </p:txBody>
        </p:sp>
        <p:sp>
          <p:nvSpPr>
            <p:cNvPr id="168" name="object 168"/>
            <p:cNvSpPr/>
            <p:nvPr/>
          </p:nvSpPr>
          <p:spPr>
            <a:xfrm>
              <a:off x="7453338" y="16213054"/>
              <a:ext cx="6072505" cy="42545"/>
            </a:xfrm>
            <a:custGeom>
              <a:avLst/>
              <a:gdLst/>
              <a:ahLst/>
              <a:cxnLst/>
              <a:rect l="l" t="t" r="r" b="b"/>
              <a:pathLst>
                <a:path w="6072505" h="42544">
                  <a:moveTo>
                    <a:pt x="4638992" y="0"/>
                  </a:moveTo>
                  <a:lnTo>
                    <a:pt x="1415077" y="0"/>
                  </a:lnTo>
                  <a:lnTo>
                    <a:pt x="0" y="42078"/>
                  </a:lnTo>
                  <a:lnTo>
                    <a:pt x="6072255" y="42078"/>
                  </a:lnTo>
                  <a:lnTo>
                    <a:pt x="4638992" y="0"/>
                  </a:lnTo>
                  <a:close/>
                </a:path>
              </a:pathLst>
            </a:custGeom>
            <a:solidFill>
              <a:srgbClr val="0D0D0D">
                <a:alpha val="1998"/>
              </a:srgbClr>
            </a:solidFill>
          </p:spPr>
          <p:txBody>
            <a:bodyPr wrap="square" lIns="0" tIns="0" rIns="0" bIns="0" rtlCol="0"/>
            <a:lstStyle/>
            <a:p>
              <a:endParaRPr dirty="0"/>
            </a:p>
          </p:txBody>
        </p:sp>
        <p:sp>
          <p:nvSpPr>
            <p:cNvPr id="169" name="object 169"/>
            <p:cNvSpPr/>
            <p:nvPr/>
          </p:nvSpPr>
          <p:spPr>
            <a:xfrm>
              <a:off x="7453338" y="16219536"/>
              <a:ext cx="6072505" cy="36195"/>
            </a:xfrm>
            <a:custGeom>
              <a:avLst/>
              <a:gdLst/>
              <a:ahLst/>
              <a:cxnLst/>
              <a:rect l="l" t="t" r="r" b="b"/>
              <a:pathLst>
                <a:path w="6072505" h="36194">
                  <a:moveTo>
                    <a:pt x="4638709" y="0"/>
                  </a:moveTo>
                  <a:lnTo>
                    <a:pt x="1415357" y="0"/>
                  </a:lnTo>
                  <a:lnTo>
                    <a:pt x="0" y="35596"/>
                  </a:lnTo>
                  <a:lnTo>
                    <a:pt x="6072255" y="35596"/>
                  </a:lnTo>
                  <a:lnTo>
                    <a:pt x="4638709" y="0"/>
                  </a:lnTo>
                  <a:close/>
                </a:path>
              </a:pathLst>
            </a:custGeom>
            <a:solidFill>
              <a:srgbClr val="090909">
                <a:alpha val="1998"/>
              </a:srgbClr>
            </a:solidFill>
          </p:spPr>
          <p:txBody>
            <a:bodyPr wrap="square" lIns="0" tIns="0" rIns="0" bIns="0" rtlCol="0"/>
            <a:lstStyle/>
            <a:p>
              <a:endParaRPr dirty="0"/>
            </a:p>
          </p:txBody>
        </p:sp>
        <p:sp>
          <p:nvSpPr>
            <p:cNvPr id="170" name="object 170"/>
            <p:cNvSpPr/>
            <p:nvPr/>
          </p:nvSpPr>
          <p:spPr>
            <a:xfrm>
              <a:off x="7453338" y="16226025"/>
              <a:ext cx="6072505" cy="29209"/>
            </a:xfrm>
            <a:custGeom>
              <a:avLst/>
              <a:gdLst/>
              <a:ahLst/>
              <a:cxnLst/>
              <a:rect l="l" t="t" r="r" b="b"/>
              <a:pathLst>
                <a:path w="6072505" h="29209">
                  <a:moveTo>
                    <a:pt x="4638803" y="0"/>
                  </a:moveTo>
                  <a:lnTo>
                    <a:pt x="1415263" y="0"/>
                  </a:lnTo>
                  <a:lnTo>
                    <a:pt x="0" y="29106"/>
                  </a:lnTo>
                  <a:lnTo>
                    <a:pt x="6072254" y="29106"/>
                  </a:lnTo>
                  <a:lnTo>
                    <a:pt x="4638803" y="0"/>
                  </a:lnTo>
                  <a:close/>
                </a:path>
              </a:pathLst>
            </a:custGeom>
            <a:solidFill>
              <a:srgbClr val="070707">
                <a:alpha val="1998"/>
              </a:srgbClr>
            </a:solidFill>
          </p:spPr>
          <p:txBody>
            <a:bodyPr wrap="square" lIns="0" tIns="0" rIns="0" bIns="0" rtlCol="0"/>
            <a:lstStyle/>
            <a:p>
              <a:endParaRPr dirty="0"/>
            </a:p>
          </p:txBody>
        </p:sp>
        <p:sp>
          <p:nvSpPr>
            <p:cNvPr id="171" name="object 171"/>
            <p:cNvSpPr/>
            <p:nvPr/>
          </p:nvSpPr>
          <p:spPr>
            <a:xfrm>
              <a:off x="7453339" y="16232515"/>
              <a:ext cx="6072505" cy="22860"/>
            </a:xfrm>
            <a:custGeom>
              <a:avLst/>
              <a:gdLst/>
              <a:ahLst/>
              <a:cxnLst/>
              <a:rect l="l" t="t" r="r" b="b"/>
              <a:pathLst>
                <a:path w="6072505" h="22859">
                  <a:moveTo>
                    <a:pt x="4638952" y="0"/>
                  </a:moveTo>
                  <a:lnTo>
                    <a:pt x="1415115" y="0"/>
                  </a:lnTo>
                  <a:lnTo>
                    <a:pt x="0" y="22617"/>
                  </a:lnTo>
                  <a:lnTo>
                    <a:pt x="6072253" y="22617"/>
                  </a:lnTo>
                  <a:lnTo>
                    <a:pt x="4638952" y="0"/>
                  </a:lnTo>
                  <a:close/>
                </a:path>
              </a:pathLst>
            </a:custGeom>
            <a:solidFill>
              <a:srgbClr val="050505">
                <a:alpha val="1998"/>
              </a:srgbClr>
            </a:solidFill>
          </p:spPr>
          <p:txBody>
            <a:bodyPr wrap="square" lIns="0" tIns="0" rIns="0" bIns="0" rtlCol="0"/>
            <a:lstStyle/>
            <a:p>
              <a:endParaRPr dirty="0"/>
            </a:p>
          </p:txBody>
        </p:sp>
        <p:sp>
          <p:nvSpPr>
            <p:cNvPr id="172" name="object 172"/>
            <p:cNvSpPr/>
            <p:nvPr/>
          </p:nvSpPr>
          <p:spPr>
            <a:xfrm>
              <a:off x="7453340" y="16239004"/>
              <a:ext cx="6072505" cy="16510"/>
            </a:xfrm>
            <a:custGeom>
              <a:avLst/>
              <a:gdLst/>
              <a:ahLst/>
              <a:cxnLst/>
              <a:rect l="l" t="t" r="r" b="b"/>
              <a:pathLst>
                <a:path w="6072505" h="16509">
                  <a:moveTo>
                    <a:pt x="4638939" y="0"/>
                  </a:moveTo>
                  <a:lnTo>
                    <a:pt x="1415124" y="0"/>
                  </a:lnTo>
                  <a:lnTo>
                    <a:pt x="0" y="16127"/>
                  </a:lnTo>
                  <a:lnTo>
                    <a:pt x="6072250" y="16127"/>
                  </a:lnTo>
                  <a:lnTo>
                    <a:pt x="4638939" y="0"/>
                  </a:lnTo>
                  <a:close/>
                </a:path>
              </a:pathLst>
            </a:custGeom>
            <a:solidFill>
              <a:srgbClr val="030303">
                <a:alpha val="1998"/>
              </a:srgbClr>
            </a:solidFill>
          </p:spPr>
          <p:txBody>
            <a:bodyPr wrap="square" lIns="0" tIns="0" rIns="0" bIns="0" rtlCol="0"/>
            <a:lstStyle/>
            <a:p>
              <a:endParaRPr dirty="0"/>
            </a:p>
          </p:txBody>
        </p:sp>
        <p:sp>
          <p:nvSpPr>
            <p:cNvPr id="173" name="object 173"/>
            <p:cNvSpPr/>
            <p:nvPr/>
          </p:nvSpPr>
          <p:spPr>
            <a:xfrm>
              <a:off x="7453343" y="16245486"/>
              <a:ext cx="6072505" cy="10160"/>
            </a:xfrm>
            <a:custGeom>
              <a:avLst/>
              <a:gdLst/>
              <a:ahLst/>
              <a:cxnLst/>
              <a:rect l="l" t="t" r="r" b="b"/>
              <a:pathLst>
                <a:path w="6072505" h="10159">
                  <a:moveTo>
                    <a:pt x="4638794" y="0"/>
                  </a:moveTo>
                  <a:lnTo>
                    <a:pt x="1415263" y="0"/>
                  </a:lnTo>
                  <a:lnTo>
                    <a:pt x="0" y="9645"/>
                  </a:lnTo>
                  <a:lnTo>
                    <a:pt x="6072245" y="9645"/>
                  </a:lnTo>
                  <a:lnTo>
                    <a:pt x="4638794" y="0"/>
                  </a:lnTo>
                  <a:close/>
                </a:path>
              </a:pathLst>
            </a:custGeom>
            <a:solidFill>
              <a:srgbClr val="000000">
                <a:alpha val="1998"/>
              </a:srgbClr>
            </a:solidFill>
          </p:spPr>
          <p:txBody>
            <a:bodyPr wrap="square" lIns="0" tIns="0" rIns="0" bIns="0" rtlCol="0"/>
            <a:lstStyle/>
            <a:p>
              <a:endParaRPr dirty="0"/>
            </a:p>
          </p:txBody>
        </p:sp>
        <p:sp>
          <p:nvSpPr>
            <p:cNvPr id="174" name="object 174"/>
            <p:cNvSpPr/>
            <p:nvPr/>
          </p:nvSpPr>
          <p:spPr>
            <a:xfrm>
              <a:off x="7453336" y="15873213"/>
              <a:ext cx="6072505" cy="382270"/>
            </a:xfrm>
            <a:custGeom>
              <a:avLst/>
              <a:gdLst/>
              <a:ahLst/>
              <a:cxnLst/>
              <a:rect l="l" t="t" r="r" b="b"/>
              <a:pathLst>
                <a:path w="6072505" h="382269">
                  <a:moveTo>
                    <a:pt x="4638825" y="0"/>
                  </a:moveTo>
                  <a:lnTo>
                    <a:pt x="1415245" y="0"/>
                  </a:lnTo>
                  <a:lnTo>
                    <a:pt x="0" y="381918"/>
                  </a:lnTo>
                  <a:lnTo>
                    <a:pt x="6072258" y="381918"/>
                  </a:lnTo>
                  <a:lnTo>
                    <a:pt x="4638825" y="0"/>
                  </a:lnTo>
                  <a:close/>
                </a:path>
              </a:pathLst>
            </a:custGeom>
            <a:solidFill>
              <a:srgbClr val="FFFFFF">
                <a:alpha val="7998"/>
              </a:srgbClr>
            </a:solidFill>
          </p:spPr>
          <p:txBody>
            <a:bodyPr wrap="square" lIns="0" tIns="0" rIns="0" bIns="0" rtlCol="0"/>
            <a:lstStyle/>
            <a:p>
              <a:endParaRPr dirty="0"/>
            </a:p>
          </p:txBody>
        </p:sp>
        <p:sp>
          <p:nvSpPr>
            <p:cNvPr id="175" name="object 175"/>
            <p:cNvSpPr/>
            <p:nvPr/>
          </p:nvSpPr>
          <p:spPr>
            <a:xfrm>
              <a:off x="7453336" y="15876937"/>
              <a:ext cx="6072505" cy="378460"/>
            </a:xfrm>
            <a:custGeom>
              <a:avLst/>
              <a:gdLst/>
              <a:ahLst/>
              <a:cxnLst/>
              <a:rect l="l" t="t" r="r" b="b"/>
              <a:pathLst>
                <a:path w="6072505" h="378459">
                  <a:moveTo>
                    <a:pt x="4638804" y="0"/>
                  </a:moveTo>
                  <a:lnTo>
                    <a:pt x="1415266" y="0"/>
                  </a:lnTo>
                  <a:lnTo>
                    <a:pt x="0" y="378195"/>
                  </a:lnTo>
                  <a:lnTo>
                    <a:pt x="6072258" y="378195"/>
                  </a:lnTo>
                  <a:lnTo>
                    <a:pt x="4638804" y="0"/>
                  </a:lnTo>
                  <a:close/>
                </a:path>
              </a:pathLst>
            </a:custGeom>
            <a:solidFill>
              <a:srgbClr val="FBFBFB">
                <a:alpha val="7998"/>
              </a:srgbClr>
            </a:solidFill>
          </p:spPr>
          <p:txBody>
            <a:bodyPr wrap="square" lIns="0" tIns="0" rIns="0" bIns="0" rtlCol="0"/>
            <a:lstStyle/>
            <a:p>
              <a:endParaRPr dirty="0"/>
            </a:p>
          </p:txBody>
        </p:sp>
        <p:sp>
          <p:nvSpPr>
            <p:cNvPr id="176" name="object 176"/>
            <p:cNvSpPr/>
            <p:nvPr/>
          </p:nvSpPr>
          <p:spPr>
            <a:xfrm>
              <a:off x="7453336" y="15880660"/>
              <a:ext cx="6072505" cy="374650"/>
            </a:xfrm>
            <a:custGeom>
              <a:avLst/>
              <a:gdLst/>
              <a:ahLst/>
              <a:cxnLst/>
              <a:rect l="l" t="t" r="r" b="b"/>
              <a:pathLst>
                <a:path w="6072505" h="374650">
                  <a:moveTo>
                    <a:pt x="4638795" y="0"/>
                  </a:moveTo>
                  <a:lnTo>
                    <a:pt x="1415275" y="0"/>
                  </a:lnTo>
                  <a:lnTo>
                    <a:pt x="0" y="374471"/>
                  </a:lnTo>
                  <a:lnTo>
                    <a:pt x="6072258" y="374471"/>
                  </a:lnTo>
                  <a:lnTo>
                    <a:pt x="4638795" y="0"/>
                  </a:lnTo>
                  <a:close/>
                </a:path>
              </a:pathLst>
            </a:custGeom>
            <a:solidFill>
              <a:srgbClr val="F9F9F9">
                <a:alpha val="7998"/>
              </a:srgbClr>
            </a:solidFill>
          </p:spPr>
          <p:txBody>
            <a:bodyPr wrap="square" lIns="0" tIns="0" rIns="0" bIns="0" rtlCol="0"/>
            <a:lstStyle/>
            <a:p>
              <a:endParaRPr dirty="0"/>
            </a:p>
          </p:txBody>
        </p:sp>
        <p:sp>
          <p:nvSpPr>
            <p:cNvPr id="177" name="object 177"/>
            <p:cNvSpPr/>
            <p:nvPr/>
          </p:nvSpPr>
          <p:spPr>
            <a:xfrm>
              <a:off x="7453336" y="15884391"/>
              <a:ext cx="6072505" cy="370840"/>
            </a:xfrm>
            <a:custGeom>
              <a:avLst/>
              <a:gdLst/>
              <a:ahLst/>
              <a:cxnLst/>
              <a:rect l="l" t="t" r="r" b="b"/>
              <a:pathLst>
                <a:path w="6072505" h="370840">
                  <a:moveTo>
                    <a:pt x="4638813" y="0"/>
                  </a:moveTo>
                  <a:lnTo>
                    <a:pt x="1415257" y="0"/>
                  </a:lnTo>
                  <a:lnTo>
                    <a:pt x="0" y="370741"/>
                  </a:lnTo>
                  <a:lnTo>
                    <a:pt x="6072258" y="370741"/>
                  </a:lnTo>
                  <a:lnTo>
                    <a:pt x="4638813" y="0"/>
                  </a:lnTo>
                  <a:close/>
                </a:path>
              </a:pathLst>
            </a:custGeom>
            <a:solidFill>
              <a:srgbClr val="F7F7F7">
                <a:alpha val="7998"/>
              </a:srgbClr>
            </a:solidFill>
          </p:spPr>
          <p:txBody>
            <a:bodyPr wrap="square" lIns="0" tIns="0" rIns="0" bIns="0" rtlCol="0"/>
            <a:lstStyle/>
            <a:p>
              <a:endParaRPr dirty="0"/>
            </a:p>
          </p:txBody>
        </p:sp>
        <p:sp>
          <p:nvSpPr>
            <p:cNvPr id="178" name="object 178"/>
            <p:cNvSpPr/>
            <p:nvPr/>
          </p:nvSpPr>
          <p:spPr>
            <a:xfrm>
              <a:off x="7453336" y="15888114"/>
              <a:ext cx="6072505" cy="367030"/>
            </a:xfrm>
            <a:custGeom>
              <a:avLst/>
              <a:gdLst/>
              <a:ahLst/>
              <a:cxnLst/>
              <a:rect l="l" t="t" r="r" b="b"/>
              <a:pathLst>
                <a:path w="6072505" h="367030">
                  <a:moveTo>
                    <a:pt x="4638804" y="0"/>
                  </a:moveTo>
                  <a:lnTo>
                    <a:pt x="1415266" y="0"/>
                  </a:lnTo>
                  <a:lnTo>
                    <a:pt x="0" y="367017"/>
                  </a:lnTo>
                  <a:lnTo>
                    <a:pt x="6072258" y="367017"/>
                  </a:lnTo>
                  <a:lnTo>
                    <a:pt x="4638804" y="0"/>
                  </a:lnTo>
                  <a:close/>
                </a:path>
              </a:pathLst>
            </a:custGeom>
            <a:solidFill>
              <a:srgbClr val="F5F5F5">
                <a:alpha val="7998"/>
              </a:srgbClr>
            </a:solidFill>
          </p:spPr>
          <p:txBody>
            <a:bodyPr wrap="square" lIns="0" tIns="0" rIns="0" bIns="0" rtlCol="0"/>
            <a:lstStyle/>
            <a:p>
              <a:endParaRPr dirty="0"/>
            </a:p>
          </p:txBody>
        </p:sp>
        <p:sp>
          <p:nvSpPr>
            <p:cNvPr id="179" name="object 179"/>
            <p:cNvSpPr/>
            <p:nvPr/>
          </p:nvSpPr>
          <p:spPr>
            <a:xfrm>
              <a:off x="7453336" y="15891845"/>
              <a:ext cx="6072505" cy="363855"/>
            </a:xfrm>
            <a:custGeom>
              <a:avLst/>
              <a:gdLst/>
              <a:ahLst/>
              <a:cxnLst/>
              <a:rect l="l" t="t" r="r" b="b"/>
              <a:pathLst>
                <a:path w="6072505" h="363855">
                  <a:moveTo>
                    <a:pt x="4638823" y="0"/>
                  </a:moveTo>
                  <a:lnTo>
                    <a:pt x="1415247" y="0"/>
                  </a:lnTo>
                  <a:lnTo>
                    <a:pt x="0" y="363287"/>
                  </a:lnTo>
                  <a:lnTo>
                    <a:pt x="6072258" y="363287"/>
                  </a:lnTo>
                  <a:lnTo>
                    <a:pt x="4638823" y="0"/>
                  </a:lnTo>
                  <a:close/>
                </a:path>
              </a:pathLst>
            </a:custGeom>
            <a:solidFill>
              <a:srgbClr val="F1F1F1">
                <a:alpha val="7998"/>
              </a:srgbClr>
            </a:solidFill>
          </p:spPr>
          <p:txBody>
            <a:bodyPr wrap="square" lIns="0" tIns="0" rIns="0" bIns="0" rtlCol="0"/>
            <a:lstStyle/>
            <a:p>
              <a:endParaRPr dirty="0"/>
            </a:p>
          </p:txBody>
        </p:sp>
        <p:sp>
          <p:nvSpPr>
            <p:cNvPr id="180" name="object 180"/>
            <p:cNvSpPr/>
            <p:nvPr/>
          </p:nvSpPr>
          <p:spPr>
            <a:xfrm>
              <a:off x="7453336" y="15895568"/>
              <a:ext cx="6072505" cy="360045"/>
            </a:xfrm>
            <a:custGeom>
              <a:avLst/>
              <a:gdLst/>
              <a:ahLst/>
              <a:cxnLst/>
              <a:rect l="l" t="t" r="r" b="b"/>
              <a:pathLst>
                <a:path w="6072505" h="360044">
                  <a:moveTo>
                    <a:pt x="4638801" y="0"/>
                  </a:moveTo>
                  <a:lnTo>
                    <a:pt x="1415269" y="0"/>
                  </a:lnTo>
                  <a:lnTo>
                    <a:pt x="0" y="359563"/>
                  </a:lnTo>
                  <a:lnTo>
                    <a:pt x="6072258" y="359563"/>
                  </a:lnTo>
                  <a:lnTo>
                    <a:pt x="4638801" y="0"/>
                  </a:lnTo>
                  <a:close/>
                </a:path>
              </a:pathLst>
            </a:custGeom>
            <a:solidFill>
              <a:srgbClr val="EFEFEF">
                <a:alpha val="7998"/>
              </a:srgbClr>
            </a:solidFill>
          </p:spPr>
          <p:txBody>
            <a:bodyPr wrap="square" lIns="0" tIns="0" rIns="0" bIns="0" rtlCol="0"/>
            <a:lstStyle/>
            <a:p>
              <a:endParaRPr dirty="0"/>
            </a:p>
          </p:txBody>
        </p:sp>
        <p:sp>
          <p:nvSpPr>
            <p:cNvPr id="181" name="object 181"/>
            <p:cNvSpPr/>
            <p:nvPr/>
          </p:nvSpPr>
          <p:spPr>
            <a:xfrm>
              <a:off x="7453336" y="15899299"/>
              <a:ext cx="6072505" cy="356235"/>
            </a:xfrm>
            <a:custGeom>
              <a:avLst/>
              <a:gdLst/>
              <a:ahLst/>
              <a:cxnLst/>
              <a:rect l="l" t="t" r="r" b="b"/>
              <a:pathLst>
                <a:path w="6072505" h="356234">
                  <a:moveTo>
                    <a:pt x="4638820" y="0"/>
                  </a:moveTo>
                  <a:lnTo>
                    <a:pt x="1415250" y="0"/>
                  </a:lnTo>
                  <a:lnTo>
                    <a:pt x="0" y="355833"/>
                  </a:lnTo>
                  <a:lnTo>
                    <a:pt x="6072258" y="355833"/>
                  </a:lnTo>
                  <a:lnTo>
                    <a:pt x="4638820" y="0"/>
                  </a:lnTo>
                  <a:close/>
                </a:path>
              </a:pathLst>
            </a:custGeom>
            <a:solidFill>
              <a:srgbClr val="ECECEC">
                <a:alpha val="7998"/>
              </a:srgbClr>
            </a:solidFill>
          </p:spPr>
          <p:txBody>
            <a:bodyPr wrap="square" lIns="0" tIns="0" rIns="0" bIns="0" rtlCol="0"/>
            <a:lstStyle/>
            <a:p>
              <a:endParaRPr dirty="0"/>
            </a:p>
          </p:txBody>
        </p:sp>
        <p:sp>
          <p:nvSpPr>
            <p:cNvPr id="182" name="object 182"/>
            <p:cNvSpPr/>
            <p:nvPr/>
          </p:nvSpPr>
          <p:spPr>
            <a:xfrm>
              <a:off x="7453336" y="15903022"/>
              <a:ext cx="6072505" cy="352425"/>
            </a:xfrm>
            <a:custGeom>
              <a:avLst/>
              <a:gdLst/>
              <a:ahLst/>
              <a:cxnLst/>
              <a:rect l="l" t="t" r="r" b="b"/>
              <a:pathLst>
                <a:path w="6072505" h="352425">
                  <a:moveTo>
                    <a:pt x="4638810" y="0"/>
                  </a:moveTo>
                  <a:lnTo>
                    <a:pt x="1415260" y="0"/>
                  </a:lnTo>
                  <a:lnTo>
                    <a:pt x="0" y="352109"/>
                  </a:lnTo>
                  <a:lnTo>
                    <a:pt x="6072258" y="352109"/>
                  </a:lnTo>
                  <a:lnTo>
                    <a:pt x="4638810" y="0"/>
                  </a:lnTo>
                  <a:close/>
                </a:path>
              </a:pathLst>
            </a:custGeom>
            <a:solidFill>
              <a:srgbClr val="EBEBEB">
                <a:alpha val="7998"/>
              </a:srgbClr>
            </a:solidFill>
          </p:spPr>
          <p:txBody>
            <a:bodyPr wrap="square" lIns="0" tIns="0" rIns="0" bIns="0" rtlCol="0"/>
            <a:lstStyle/>
            <a:p>
              <a:endParaRPr dirty="0"/>
            </a:p>
          </p:txBody>
        </p:sp>
        <p:sp>
          <p:nvSpPr>
            <p:cNvPr id="183" name="object 183"/>
            <p:cNvSpPr/>
            <p:nvPr/>
          </p:nvSpPr>
          <p:spPr>
            <a:xfrm>
              <a:off x="7453336" y="15906753"/>
              <a:ext cx="6072505" cy="348615"/>
            </a:xfrm>
            <a:custGeom>
              <a:avLst/>
              <a:gdLst/>
              <a:ahLst/>
              <a:cxnLst/>
              <a:rect l="l" t="t" r="r" b="b"/>
              <a:pathLst>
                <a:path w="6072505" h="348615">
                  <a:moveTo>
                    <a:pt x="4638817" y="0"/>
                  </a:moveTo>
                  <a:lnTo>
                    <a:pt x="1415253" y="0"/>
                  </a:lnTo>
                  <a:lnTo>
                    <a:pt x="0" y="348379"/>
                  </a:lnTo>
                  <a:lnTo>
                    <a:pt x="6072258" y="348379"/>
                  </a:lnTo>
                  <a:lnTo>
                    <a:pt x="4638817" y="0"/>
                  </a:lnTo>
                  <a:close/>
                </a:path>
              </a:pathLst>
            </a:custGeom>
            <a:solidFill>
              <a:srgbClr val="E8E8E8">
                <a:alpha val="7998"/>
              </a:srgbClr>
            </a:solidFill>
          </p:spPr>
          <p:txBody>
            <a:bodyPr wrap="square" lIns="0" tIns="0" rIns="0" bIns="0" rtlCol="0"/>
            <a:lstStyle/>
            <a:p>
              <a:endParaRPr dirty="0"/>
            </a:p>
          </p:txBody>
        </p:sp>
        <p:sp>
          <p:nvSpPr>
            <p:cNvPr id="184" name="object 184"/>
            <p:cNvSpPr/>
            <p:nvPr/>
          </p:nvSpPr>
          <p:spPr>
            <a:xfrm>
              <a:off x="7453336" y="15910476"/>
              <a:ext cx="6072505" cy="344805"/>
            </a:xfrm>
            <a:custGeom>
              <a:avLst/>
              <a:gdLst/>
              <a:ahLst/>
              <a:cxnLst/>
              <a:rect l="l" t="t" r="r" b="b"/>
              <a:pathLst>
                <a:path w="6072505" h="344805">
                  <a:moveTo>
                    <a:pt x="4638820" y="0"/>
                  </a:moveTo>
                  <a:lnTo>
                    <a:pt x="1415250" y="0"/>
                  </a:lnTo>
                  <a:lnTo>
                    <a:pt x="0" y="344655"/>
                  </a:lnTo>
                  <a:lnTo>
                    <a:pt x="6072258" y="344655"/>
                  </a:lnTo>
                  <a:lnTo>
                    <a:pt x="4638820" y="0"/>
                  </a:lnTo>
                  <a:close/>
                </a:path>
              </a:pathLst>
            </a:custGeom>
            <a:solidFill>
              <a:srgbClr val="E6E6E6">
                <a:alpha val="7998"/>
              </a:srgbClr>
            </a:solidFill>
          </p:spPr>
          <p:txBody>
            <a:bodyPr wrap="square" lIns="0" tIns="0" rIns="0" bIns="0" rtlCol="0"/>
            <a:lstStyle/>
            <a:p>
              <a:endParaRPr dirty="0"/>
            </a:p>
          </p:txBody>
        </p:sp>
        <p:sp>
          <p:nvSpPr>
            <p:cNvPr id="185" name="object 185"/>
            <p:cNvSpPr/>
            <p:nvPr/>
          </p:nvSpPr>
          <p:spPr>
            <a:xfrm>
              <a:off x="7453336" y="15914200"/>
              <a:ext cx="6072505" cy="340995"/>
            </a:xfrm>
            <a:custGeom>
              <a:avLst/>
              <a:gdLst/>
              <a:ahLst/>
              <a:cxnLst/>
              <a:rect l="l" t="t" r="r" b="b"/>
              <a:pathLst>
                <a:path w="6072505" h="340994">
                  <a:moveTo>
                    <a:pt x="4638797" y="0"/>
                  </a:moveTo>
                  <a:lnTo>
                    <a:pt x="1415273" y="0"/>
                  </a:lnTo>
                  <a:lnTo>
                    <a:pt x="0" y="340932"/>
                  </a:lnTo>
                  <a:lnTo>
                    <a:pt x="6072258" y="340932"/>
                  </a:lnTo>
                  <a:lnTo>
                    <a:pt x="4638797" y="0"/>
                  </a:lnTo>
                  <a:close/>
                </a:path>
              </a:pathLst>
            </a:custGeom>
            <a:solidFill>
              <a:srgbClr val="E2E2E2">
                <a:alpha val="7998"/>
              </a:srgbClr>
            </a:solidFill>
          </p:spPr>
          <p:txBody>
            <a:bodyPr wrap="square" lIns="0" tIns="0" rIns="0" bIns="0" rtlCol="0"/>
            <a:lstStyle/>
            <a:p>
              <a:endParaRPr dirty="0"/>
            </a:p>
          </p:txBody>
        </p:sp>
        <p:sp>
          <p:nvSpPr>
            <p:cNvPr id="186" name="object 186"/>
            <p:cNvSpPr/>
            <p:nvPr/>
          </p:nvSpPr>
          <p:spPr>
            <a:xfrm>
              <a:off x="7453336" y="15917930"/>
              <a:ext cx="6072505" cy="337820"/>
            </a:xfrm>
            <a:custGeom>
              <a:avLst/>
              <a:gdLst/>
              <a:ahLst/>
              <a:cxnLst/>
              <a:rect l="l" t="t" r="r" b="b"/>
              <a:pathLst>
                <a:path w="6072505" h="337819">
                  <a:moveTo>
                    <a:pt x="4638817" y="0"/>
                  </a:moveTo>
                  <a:lnTo>
                    <a:pt x="1415253" y="0"/>
                  </a:lnTo>
                  <a:lnTo>
                    <a:pt x="0" y="337201"/>
                  </a:lnTo>
                  <a:lnTo>
                    <a:pt x="6072258" y="337201"/>
                  </a:lnTo>
                  <a:lnTo>
                    <a:pt x="4638817" y="0"/>
                  </a:lnTo>
                  <a:close/>
                </a:path>
              </a:pathLst>
            </a:custGeom>
            <a:solidFill>
              <a:srgbClr val="E0E0E0">
                <a:alpha val="7998"/>
              </a:srgbClr>
            </a:solidFill>
          </p:spPr>
          <p:txBody>
            <a:bodyPr wrap="square" lIns="0" tIns="0" rIns="0" bIns="0" rtlCol="0"/>
            <a:lstStyle/>
            <a:p>
              <a:endParaRPr dirty="0"/>
            </a:p>
          </p:txBody>
        </p:sp>
        <p:sp>
          <p:nvSpPr>
            <p:cNvPr id="187" name="object 187"/>
            <p:cNvSpPr/>
            <p:nvPr/>
          </p:nvSpPr>
          <p:spPr>
            <a:xfrm>
              <a:off x="7453336" y="15921653"/>
              <a:ext cx="6072505" cy="334010"/>
            </a:xfrm>
            <a:custGeom>
              <a:avLst/>
              <a:gdLst/>
              <a:ahLst/>
              <a:cxnLst/>
              <a:rect l="l" t="t" r="r" b="b"/>
              <a:pathLst>
                <a:path w="6072505" h="334009">
                  <a:moveTo>
                    <a:pt x="4638807" y="0"/>
                  </a:moveTo>
                  <a:lnTo>
                    <a:pt x="1415263" y="0"/>
                  </a:lnTo>
                  <a:lnTo>
                    <a:pt x="0" y="333478"/>
                  </a:lnTo>
                  <a:lnTo>
                    <a:pt x="6072258" y="333478"/>
                  </a:lnTo>
                  <a:lnTo>
                    <a:pt x="4638807" y="0"/>
                  </a:lnTo>
                  <a:close/>
                </a:path>
              </a:pathLst>
            </a:custGeom>
            <a:solidFill>
              <a:srgbClr val="DEDEDE">
                <a:alpha val="7998"/>
              </a:srgbClr>
            </a:solidFill>
          </p:spPr>
          <p:txBody>
            <a:bodyPr wrap="square" lIns="0" tIns="0" rIns="0" bIns="0" rtlCol="0"/>
            <a:lstStyle/>
            <a:p>
              <a:endParaRPr dirty="0"/>
            </a:p>
          </p:txBody>
        </p:sp>
        <p:sp>
          <p:nvSpPr>
            <p:cNvPr id="188" name="object 188"/>
            <p:cNvSpPr/>
            <p:nvPr/>
          </p:nvSpPr>
          <p:spPr>
            <a:xfrm>
              <a:off x="7453336" y="15925384"/>
              <a:ext cx="6072505" cy="330200"/>
            </a:xfrm>
            <a:custGeom>
              <a:avLst/>
              <a:gdLst/>
              <a:ahLst/>
              <a:cxnLst/>
              <a:rect l="l" t="t" r="r" b="b"/>
              <a:pathLst>
                <a:path w="6072505" h="330200">
                  <a:moveTo>
                    <a:pt x="4638814" y="0"/>
                  </a:moveTo>
                  <a:lnTo>
                    <a:pt x="1415256" y="0"/>
                  </a:lnTo>
                  <a:lnTo>
                    <a:pt x="0" y="329747"/>
                  </a:lnTo>
                  <a:lnTo>
                    <a:pt x="6072258" y="329747"/>
                  </a:lnTo>
                  <a:lnTo>
                    <a:pt x="4638814" y="0"/>
                  </a:lnTo>
                  <a:close/>
                </a:path>
              </a:pathLst>
            </a:custGeom>
            <a:solidFill>
              <a:srgbClr val="DCDCDC">
                <a:alpha val="7998"/>
              </a:srgbClr>
            </a:solidFill>
          </p:spPr>
          <p:txBody>
            <a:bodyPr wrap="square" lIns="0" tIns="0" rIns="0" bIns="0" rtlCol="0"/>
            <a:lstStyle/>
            <a:p>
              <a:endParaRPr dirty="0"/>
            </a:p>
          </p:txBody>
        </p:sp>
        <p:sp>
          <p:nvSpPr>
            <p:cNvPr id="189" name="object 189"/>
            <p:cNvSpPr/>
            <p:nvPr/>
          </p:nvSpPr>
          <p:spPr>
            <a:xfrm>
              <a:off x="7453336" y="15929107"/>
              <a:ext cx="6072505" cy="326390"/>
            </a:xfrm>
            <a:custGeom>
              <a:avLst/>
              <a:gdLst/>
              <a:ahLst/>
              <a:cxnLst/>
              <a:rect l="l" t="t" r="r" b="b"/>
              <a:pathLst>
                <a:path w="6072505" h="326390">
                  <a:moveTo>
                    <a:pt x="4638804" y="0"/>
                  </a:moveTo>
                  <a:lnTo>
                    <a:pt x="1415266" y="0"/>
                  </a:lnTo>
                  <a:lnTo>
                    <a:pt x="0" y="326024"/>
                  </a:lnTo>
                  <a:lnTo>
                    <a:pt x="6072258" y="326024"/>
                  </a:lnTo>
                  <a:lnTo>
                    <a:pt x="4638804" y="0"/>
                  </a:lnTo>
                  <a:close/>
                </a:path>
              </a:pathLst>
            </a:custGeom>
            <a:solidFill>
              <a:srgbClr val="D9D9D9">
                <a:alpha val="7998"/>
              </a:srgbClr>
            </a:solidFill>
          </p:spPr>
          <p:txBody>
            <a:bodyPr wrap="square" lIns="0" tIns="0" rIns="0" bIns="0" rtlCol="0"/>
            <a:lstStyle/>
            <a:p>
              <a:endParaRPr dirty="0"/>
            </a:p>
          </p:txBody>
        </p:sp>
        <p:sp>
          <p:nvSpPr>
            <p:cNvPr id="190" name="object 190"/>
            <p:cNvSpPr/>
            <p:nvPr/>
          </p:nvSpPr>
          <p:spPr>
            <a:xfrm>
              <a:off x="7453336" y="15932838"/>
              <a:ext cx="6072505" cy="322580"/>
            </a:xfrm>
            <a:custGeom>
              <a:avLst/>
              <a:gdLst/>
              <a:ahLst/>
              <a:cxnLst/>
              <a:rect l="l" t="t" r="r" b="b"/>
              <a:pathLst>
                <a:path w="6072505" h="322580">
                  <a:moveTo>
                    <a:pt x="4638825" y="0"/>
                  </a:moveTo>
                  <a:lnTo>
                    <a:pt x="1415245" y="0"/>
                  </a:lnTo>
                  <a:lnTo>
                    <a:pt x="0" y="322294"/>
                  </a:lnTo>
                  <a:lnTo>
                    <a:pt x="6072258" y="322294"/>
                  </a:lnTo>
                  <a:lnTo>
                    <a:pt x="4638825" y="0"/>
                  </a:lnTo>
                  <a:close/>
                </a:path>
              </a:pathLst>
            </a:custGeom>
            <a:solidFill>
              <a:srgbClr val="D6D6D6">
                <a:alpha val="7998"/>
              </a:srgbClr>
            </a:solidFill>
          </p:spPr>
          <p:txBody>
            <a:bodyPr wrap="square" lIns="0" tIns="0" rIns="0" bIns="0" rtlCol="0"/>
            <a:lstStyle/>
            <a:p>
              <a:endParaRPr dirty="0"/>
            </a:p>
          </p:txBody>
        </p:sp>
        <p:sp>
          <p:nvSpPr>
            <p:cNvPr id="191" name="object 191"/>
            <p:cNvSpPr/>
            <p:nvPr/>
          </p:nvSpPr>
          <p:spPr>
            <a:xfrm>
              <a:off x="7453336" y="15936561"/>
              <a:ext cx="6072505" cy="318770"/>
            </a:xfrm>
            <a:custGeom>
              <a:avLst/>
              <a:gdLst/>
              <a:ahLst/>
              <a:cxnLst/>
              <a:rect l="l" t="t" r="r" b="b"/>
              <a:pathLst>
                <a:path w="6072505" h="318769">
                  <a:moveTo>
                    <a:pt x="4638800" y="0"/>
                  </a:moveTo>
                  <a:lnTo>
                    <a:pt x="1415270" y="0"/>
                  </a:lnTo>
                  <a:lnTo>
                    <a:pt x="0" y="318570"/>
                  </a:lnTo>
                  <a:lnTo>
                    <a:pt x="6072258" y="318570"/>
                  </a:lnTo>
                  <a:lnTo>
                    <a:pt x="4638800" y="0"/>
                  </a:lnTo>
                  <a:close/>
                </a:path>
              </a:pathLst>
            </a:custGeom>
            <a:solidFill>
              <a:srgbClr val="D3D3D3">
                <a:alpha val="7998"/>
              </a:srgbClr>
            </a:solidFill>
          </p:spPr>
          <p:txBody>
            <a:bodyPr wrap="square" lIns="0" tIns="0" rIns="0" bIns="0" rtlCol="0"/>
            <a:lstStyle/>
            <a:p>
              <a:endParaRPr dirty="0"/>
            </a:p>
          </p:txBody>
        </p:sp>
        <p:sp>
          <p:nvSpPr>
            <p:cNvPr id="192" name="object 192"/>
            <p:cNvSpPr/>
            <p:nvPr/>
          </p:nvSpPr>
          <p:spPr>
            <a:xfrm>
              <a:off x="7453336" y="15940285"/>
              <a:ext cx="6072505" cy="314960"/>
            </a:xfrm>
            <a:custGeom>
              <a:avLst/>
              <a:gdLst/>
              <a:ahLst/>
              <a:cxnLst/>
              <a:rect l="l" t="t" r="r" b="b"/>
              <a:pathLst>
                <a:path w="6072505" h="314959">
                  <a:moveTo>
                    <a:pt x="4638804" y="0"/>
                  </a:moveTo>
                  <a:lnTo>
                    <a:pt x="1415266" y="0"/>
                  </a:lnTo>
                  <a:lnTo>
                    <a:pt x="0" y="314847"/>
                  </a:lnTo>
                  <a:lnTo>
                    <a:pt x="6072258" y="314847"/>
                  </a:lnTo>
                  <a:lnTo>
                    <a:pt x="4638804" y="0"/>
                  </a:lnTo>
                  <a:close/>
                </a:path>
              </a:pathLst>
            </a:custGeom>
            <a:solidFill>
              <a:srgbClr val="D2D2D2">
                <a:alpha val="7998"/>
              </a:srgbClr>
            </a:solidFill>
          </p:spPr>
          <p:txBody>
            <a:bodyPr wrap="square" lIns="0" tIns="0" rIns="0" bIns="0" rtlCol="0"/>
            <a:lstStyle/>
            <a:p>
              <a:endParaRPr dirty="0"/>
            </a:p>
          </p:txBody>
        </p:sp>
        <p:sp>
          <p:nvSpPr>
            <p:cNvPr id="193" name="object 193"/>
            <p:cNvSpPr/>
            <p:nvPr/>
          </p:nvSpPr>
          <p:spPr>
            <a:xfrm>
              <a:off x="7453336" y="15944015"/>
              <a:ext cx="6072505" cy="311150"/>
            </a:xfrm>
            <a:custGeom>
              <a:avLst/>
              <a:gdLst/>
              <a:ahLst/>
              <a:cxnLst/>
              <a:rect l="l" t="t" r="r" b="b"/>
              <a:pathLst>
                <a:path w="6072505" h="311150">
                  <a:moveTo>
                    <a:pt x="4638811" y="0"/>
                  </a:moveTo>
                  <a:lnTo>
                    <a:pt x="1415259" y="0"/>
                  </a:lnTo>
                  <a:lnTo>
                    <a:pt x="0" y="311116"/>
                  </a:lnTo>
                  <a:lnTo>
                    <a:pt x="6072258" y="311116"/>
                  </a:lnTo>
                  <a:lnTo>
                    <a:pt x="4638811" y="0"/>
                  </a:lnTo>
                  <a:close/>
                </a:path>
              </a:pathLst>
            </a:custGeom>
            <a:solidFill>
              <a:srgbClr val="CFCFCF">
                <a:alpha val="7998"/>
              </a:srgbClr>
            </a:solidFill>
          </p:spPr>
          <p:txBody>
            <a:bodyPr wrap="square" lIns="0" tIns="0" rIns="0" bIns="0" rtlCol="0"/>
            <a:lstStyle/>
            <a:p>
              <a:endParaRPr dirty="0"/>
            </a:p>
          </p:txBody>
        </p:sp>
        <p:sp>
          <p:nvSpPr>
            <p:cNvPr id="194" name="object 194"/>
            <p:cNvSpPr/>
            <p:nvPr/>
          </p:nvSpPr>
          <p:spPr>
            <a:xfrm>
              <a:off x="7453336" y="15947739"/>
              <a:ext cx="6072505" cy="307975"/>
            </a:xfrm>
            <a:custGeom>
              <a:avLst/>
              <a:gdLst/>
              <a:ahLst/>
              <a:cxnLst/>
              <a:rect l="l" t="t" r="r" b="b"/>
              <a:pathLst>
                <a:path w="6072505" h="307975">
                  <a:moveTo>
                    <a:pt x="4638800" y="0"/>
                  </a:moveTo>
                  <a:lnTo>
                    <a:pt x="1415270" y="0"/>
                  </a:lnTo>
                  <a:lnTo>
                    <a:pt x="0" y="307393"/>
                  </a:lnTo>
                  <a:lnTo>
                    <a:pt x="6072258" y="307393"/>
                  </a:lnTo>
                  <a:lnTo>
                    <a:pt x="4638800" y="0"/>
                  </a:lnTo>
                  <a:close/>
                </a:path>
              </a:pathLst>
            </a:custGeom>
            <a:solidFill>
              <a:srgbClr val="CDCDCD">
                <a:alpha val="7998"/>
              </a:srgbClr>
            </a:solidFill>
          </p:spPr>
          <p:txBody>
            <a:bodyPr wrap="square" lIns="0" tIns="0" rIns="0" bIns="0" rtlCol="0"/>
            <a:lstStyle/>
            <a:p>
              <a:endParaRPr dirty="0"/>
            </a:p>
          </p:txBody>
        </p:sp>
        <p:sp>
          <p:nvSpPr>
            <p:cNvPr id="195" name="object 195"/>
            <p:cNvSpPr/>
            <p:nvPr/>
          </p:nvSpPr>
          <p:spPr>
            <a:xfrm>
              <a:off x="7453336" y="15951469"/>
              <a:ext cx="6072505" cy="304165"/>
            </a:xfrm>
            <a:custGeom>
              <a:avLst/>
              <a:gdLst/>
              <a:ahLst/>
              <a:cxnLst/>
              <a:rect l="l" t="t" r="r" b="b"/>
              <a:pathLst>
                <a:path w="6072505" h="304165">
                  <a:moveTo>
                    <a:pt x="4638822" y="0"/>
                  </a:moveTo>
                  <a:lnTo>
                    <a:pt x="1415248" y="0"/>
                  </a:lnTo>
                  <a:lnTo>
                    <a:pt x="0" y="303662"/>
                  </a:lnTo>
                  <a:lnTo>
                    <a:pt x="6072258" y="303662"/>
                  </a:lnTo>
                  <a:lnTo>
                    <a:pt x="4638822" y="0"/>
                  </a:lnTo>
                  <a:close/>
                </a:path>
              </a:pathLst>
            </a:custGeom>
            <a:solidFill>
              <a:srgbClr val="C9C9C9">
                <a:alpha val="7998"/>
              </a:srgbClr>
            </a:solidFill>
          </p:spPr>
          <p:txBody>
            <a:bodyPr wrap="square" lIns="0" tIns="0" rIns="0" bIns="0" rtlCol="0"/>
            <a:lstStyle/>
            <a:p>
              <a:endParaRPr dirty="0"/>
            </a:p>
          </p:txBody>
        </p:sp>
        <p:sp>
          <p:nvSpPr>
            <p:cNvPr id="196" name="object 196"/>
            <p:cNvSpPr/>
            <p:nvPr/>
          </p:nvSpPr>
          <p:spPr>
            <a:xfrm>
              <a:off x="7453336" y="15955193"/>
              <a:ext cx="6072505" cy="300355"/>
            </a:xfrm>
            <a:custGeom>
              <a:avLst/>
              <a:gdLst/>
              <a:ahLst/>
              <a:cxnLst/>
              <a:rect l="l" t="t" r="r" b="b"/>
              <a:pathLst>
                <a:path w="6072505" h="300355">
                  <a:moveTo>
                    <a:pt x="4638796" y="0"/>
                  </a:moveTo>
                  <a:lnTo>
                    <a:pt x="1415274" y="0"/>
                  </a:lnTo>
                  <a:lnTo>
                    <a:pt x="0" y="299939"/>
                  </a:lnTo>
                  <a:lnTo>
                    <a:pt x="6072258" y="299939"/>
                  </a:lnTo>
                  <a:lnTo>
                    <a:pt x="4638796" y="0"/>
                  </a:lnTo>
                  <a:close/>
                </a:path>
              </a:pathLst>
            </a:custGeom>
            <a:solidFill>
              <a:srgbClr val="C6C6C6">
                <a:alpha val="7998"/>
              </a:srgbClr>
            </a:solidFill>
          </p:spPr>
          <p:txBody>
            <a:bodyPr wrap="square" lIns="0" tIns="0" rIns="0" bIns="0" rtlCol="0"/>
            <a:lstStyle/>
            <a:p>
              <a:endParaRPr dirty="0"/>
            </a:p>
          </p:txBody>
        </p:sp>
        <p:sp>
          <p:nvSpPr>
            <p:cNvPr id="197" name="object 197"/>
            <p:cNvSpPr/>
            <p:nvPr/>
          </p:nvSpPr>
          <p:spPr>
            <a:xfrm>
              <a:off x="7453336" y="15958923"/>
              <a:ext cx="6072505" cy="296545"/>
            </a:xfrm>
            <a:custGeom>
              <a:avLst/>
              <a:gdLst/>
              <a:ahLst/>
              <a:cxnLst/>
              <a:rect l="l" t="t" r="r" b="b"/>
              <a:pathLst>
                <a:path w="6072505" h="296544">
                  <a:moveTo>
                    <a:pt x="4638834" y="0"/>
                  </a:moveTo>
                  <a:lnTo>
                    <a:pt x="1415236" y="0"/>
                  </a:lnTo>
                  <a:lnTo>
                    <a:pt x="0" y="296208"/>
                  </a:lnTo>
                  <a:lnTo>
                    <a:pt x="6072258" y="296208"/>
                  </a:lnTo>
                  <a:lnTo>
                    <a:pt x="4638834" y="0"/>
                  </a:lnTo>
                  <a:close/>
                </a:path>
              </a:pathLst>
            </a:custGeom>
            <a:solidFill>
              <a:srgbClr val="C5C5C5">
                <a:alpha val="7998"/>
              </a:srgbClr>
            </a:solidFill>
          </p:spPr>
          <p:txBody>
            <a:bodyPr wrap="square" lIns="0" tIns="0" rIns="0" bIns="0" rtlCol="0"/>
            <a:lstStyle/>
            <a:p>
              <a:endParaRPr dirty="0"/>
            </a:p>
          </p:txBody>
        </p:sp>
        <p:sp>
          <p:nvSpPr>
            <p:cNvPr id="198" name="object 198"/>
            <p:cNvSpPr/>
            <p:nvPr/>
          </p:nvSpPr>
          <p:spPr>
            <a:xfrm>
              <a:off x="7453336" y="15962647"/>
              <a:ext cx="6072505" cy="292735"/>
            </a:xfrm>
            <a:custGeom>
              <a:avLst/>
              <a:gdLst/>
              <a:ahLst/>
              <a:cxnLst/>
              <a:rect l="l" t="t" r="r" b="b"/>
              <a:pathLst>
                <a:path w="6072505" h="292734">
                  <a:moveTo>
                    <a:pt x="4638807" y="0"/>
                  </a:moveTo>
                  <a:lnTo>
                    <a:pt x="1415263" y="0"/>
                  </a:lnTo>
                  <a:lnTo>
                    <a:pt x="0" y="292485"/>
                  </a:lnTo>
                  <a:lnTo>
                    <a:pt x="6072258" y="292485"/>
                  </a:lnTo>
                  <a:lnTo>
                    <a:pt x="4638807" y="0"/>
                  </a:lnTo>
                  <a:close/>
                </a:path>
              </a:pathLst>
            </a:custGeom>
            <a:solidFill>
              <a:srgbClr val="C2C2C2">
                <a:alpha val="7998"/>
              </a:srgbClr>
            </a:solidFill>
          </p:spPr>
          <p:txBody>
            <a:bodyPr wrap="square" lIns="0" tIns="0" rIns="0" bIns="0" rtlCol="0"/>
            <a:lstStyle/>
            <a:p>
              <a:endParaRPr dirty="0"/>
            </a:p>
          </p:txBody>
        </p:sp>
        <p:sp>
          <p:nvSpPr>
            <p:cNvPr id="199" name="object 199"/>
            <p:cNvSpPr/>
            <p:nvPr/>
          </p:nvSpPr>
          <p:spPr>
            <a:xfrm>
              <a:off x="7453336" y="15966377"/>
              <a:ext cx="6072505" cy="288925"/>
            </a:xfrm>
            <a:custGeom>
              <a:avLst/>
              <a:gdLst/>
              <a:ahLst/>
              <a:cxnLst/>
              <a:rect l="l" t="t" r="r" b="b"/>
              <a:pathLst>
                <a:path w="6072505" h="288925">
                  <a:moveTo>
                    <a:pt x="4638815" y="0"/>
                  </a:moveTo>
                  <a:lnTo>
                    <a:pt x="1415255" y="0"/>
                  </a:lnTo>
                  <a:lnTo>
                    <a:pt x="0" y="288754"/>
                  </a:lnTo>
                  <a:lnTo>
                    <a:pt x="6072258" y="288754"/>
                  </a:lnTo>
                  <a:lnTo>
                    <a:pt x="4638815" y="0"/>
                  </a:lnTo>
                  <a:close/>
                </a:path>
              </a:pathLst>
            </a:custGeom>
            <a:solidFill>
              <a:srgbClr val="C0C0C0">
                <a:alpha val="7998"/>
              </a:srgbClr>
            </a:solidFill>
          </p:spPr>
          <p:txBody>
            <a:bodyPr wrap="square" lIns="0" tIns="0" rIns="0" bIns="0" rtlCol="0"/>
            <a:lstStyle/>
            <a:p>
              <a:endParaRPr dirty="0"/>
            </a:p>
          </p:txBody>
        </p:sp>
        <p:sp>
          <p:nvSpPr>
            <p:cNvPr id="200" name="object 200"/>
            <p:cNvSpPr/>
            <p:nvPr/>
          </p:nvSpPr>
          <p:spPr>
            <a:xfrm>
              <a:off x="7453336" y="15970101"/>
              <a:ext cx="6072505" cy="285115"/>
            </a:xfrm>
            <a:custGeom>
              <a:avLst/>
              <a:gdLst/>
              <a:ahLst/>
              <a:cxnLst/>
              <a:rect l="l" t="t" r="r" b="b"/>
              <a:pathLst>
                <a:path w="6072505" h="285115">
                  <a:moveTo>
                    <a:pt x="4638819" y="0"/>
                  </a:moveTo>
                  <a:lnTo>
                    <a:pt x="1415251" y="0"/>
                  </a:lnTo>
                  <a:lnTo>
                    <a:pt x="0" y="285031"/>
                  </a:lnTo>
                  <a:lnTo>
                    <a:pt x="6072258" y="285031"/>
                  </a:lnTo>
                  <a:lnTo>
                    <a:pt x="4638819" y="0"/>
                  </a:lnTo>
                  <a:close/>
                </a:path>
              </a:pathLst>
            </a:custGeom>
            <a:solidFill>
              <a:srgbClr val="BCBCBC">
                <a:alpha val="7998"/>
              </a:srgbClr>
            </a:solidFill>
          </p:spPr>
          <p:txBody>
            <a:bodyPr wrap="square" lIns="0" tIns="0" rIns="0" bIns="0" rtlCol="0"/>
            <a:lstStyle/>
            <a:p>
              <a:endParaRPr dirty="0"/>
            </a:p>
          </p:txBody>
        </p:sp>
        <p:sp>
          <p:nvSpPr>
            <p:cNvPr id="201" name="object 201"/>
            <p:cNvSpPr/>
            <p:nvPr/>
          </p:nvSpPr>
          <p:spPr>
            <a:xfrm>
              <a:off x="7453336" y="15973824"/>
              <a:ext cx="6072505" cy="281305"/>
            </a:xfrm>
            <a:custGeom>
              <a:avLst/>
              <a:gdLst/>
              <a:ahLst/>
              <a:cxnLst/>
              <a:rect l="l" t="t" r="r" b="b"/>
              <a:pathLst>
                <a:path w="6072505" h="281305">
                  <a:moveTo>
                    <a:pt x="4638791" y="0"/>
                  </a:moveTo>
                  <a:lnTo>
                    <a:pt x="1415279" y="0"/>
                  </a:lnTo>
                  <a:lnTo>
                    <a:pt x="0" y="281307"/>
                  </a:lnTo>
                  <a:lnTo>
                    <a:pt x="6072258" y="281307"/>
                  </a:lnTo>
                  <a:lnTo>
                    <a:pt x="4638791" y="0"/>
                  </a:lnTo>
                  <a:close/>
                </a:path>
              </a:pathLst>
            </a:custGeom>
            <a:solidFill>
              <a:srgbClr val="BABABA">
                <a:alpha val="7998"/>
              </a:srgbClr>
            </a:solidFill>
          </p:spPr>
          <p:txBody>
            <a:bodyPr wrap="square" lIns="0" tIns="0" rIns="0" bIns="0" rtlCol="0"/>
            <a:lstStyle/>
            <a:p>
              <a:endParaRPr dirty="0"/>
            </a:p>
          </p:txBody>
        </p:sp>
        <p:sp>
          <p:nvSpPr>
            <p:cNvPr id="202" name="object 202"/>
            <p:cNvSpPr/>
            <p:nvPr/>
          </p:nvSpPr>
          <p:spPr>
            <a:xfrm>
              <a:off x="7453336" y="15977555"/>
              <a:ext cx="6072505" cy="278130"/>
            </a:xfrm>
            <a:custGeom>
              <a:avLst/>
              <a:gdLst/>
              <a:ahLst/>
              <a:cxnLst/>
              <a:rect l="l" t="t" r="r" b="b"/>
              <a:pathLst>
                <a:path w="6072505" h="278130">
                  <a:moveTo>
                    <a:pt x="4638815" y="0"/>
                  </a:moveTo>
                  <a:lnTo>
                    <a:pt x="1415255" y="0"/>
                  </a:lnTo>
                  <a:lnTo>
                    <a:pt x="0" y="277577"/>
                  </a:lnTo>
                  <a:lnTo>
                    <a:pt x="6072258" y="277577"/>
                  </a:lnTo>
                  <a:lnTo>
                    <a:pt x="4638815" y="0"/>
                  </a:lnTo>
                  <a:close/>
                </a:path>
              </a:pathLst>
            </a:custGeom>
            <a:solidFill>
              <a:srgbClr val="B8B8B8">
                <a:alpha val="7998"/>
              </a:srgbClr>
            </a:solidFill>
          </p:spPr>
          <p:txBody>
            <a:bodyPr wrap="square" lIns="0" tIns="0" rIns="0" bIns="0" rtlCol="0"/>
            <a:lstStyle/>
            <a:p>
              <a:endParaRPr dirty="0"/>
            </a:p>
          </p:txBody>
        </p:sp>
        <p:sp>
          <p:nvSpPr>
            <p:cNvPr id="203" name="object 203"/>
            <p:cNvSpPr/>
            <p:nvPr/>
          </p:nvSpPr>
          <p:spPr>
            <a:xfrm>
              <a:off x="7453336" y="15981278"/>
              <a:ext cx="6072505" cy="274320"/>
            </a:xfrm>
            <a:custGeom>
              <a:avLst/>
              <a:gdLst/>
              <a:ahLst/>
              <a:cxnLst/>
              <a:rect l="l" t="t" r="r" b="b"/>
              <a:pathLst>
                <a:path w="6072505" h="274319">
                  <a:moveTo>
                    <a:pt x="4638803" y="0"/>
                  </a:moveTo>
                  <a:lnTo>
                    <a:pt x="1415267" y="0"/>
                  </a:lnTo>
                  <a:lnTo>
                    <a:pt x="0" y="273853"/>
                  </a:lnTo>
                  <a:lnTo>
                    <a:pt x="6072258" y="273853"/>
                  </a:lnTo>
                  <a:lnTo>
                    <a:pt x="4638803" y="0"/>
                  </a:lnTo>
                  <a:close/>
                </a:path>
              </a:pathLst>
            </a:custGeom>
            <a:solidFill>
              <a:srgbClr val="B6B6B6">
                <a:alpha val="7998"/>
              </a:srgbClr>
            </a:solidFill>
          </p:spPr>
          <p:txBody>
            <a:bodyPr wrap="square" lIns="0" tIns="0" rIns="0" bIns="0" rtlCol="0"/>
            <a:lstStyle/>
            <a:p>
              <a:endParaRPr dirty="0"/>
            </a:p>
          </p:txBody>
        </p:sp>
        <p:sp>
          <p:nvSpPr>
            <p:cNvPr id="204" name="object 204"/>
            <p:cNvSpPr/>
            <p:nvPr/>
          </p:nvSpPr>
          <p:spPr>
            <a:xfrm>
              <a:off x="7453336" y="15985009"/>
              <a:ext cx="6072505" cy="270510"/>
            </a:xfrm>
            <a:custGeom>
              <a:avLst/>
              <a:gdLst/>
              <a:ahLst/>
              <a:cxnLst/>
              <a:rect l="l" t="t" r="r" b="b"/>
              <a:pathLst>
                <a:path w="6072505" h="270509">
                  <a:moveTo>
                    <a:pt x="4638811" y="0"/>
                  </a:moveTo>
                  <a:lnTo>
                    <a:pt x="1415259" y="0"/>
                  </a:lnTo>
                  <a:lnTo>
                    <a:pt x="0" y="270123"/>
                  </a:lnTo>
                  <a:lnTo>
                    <a:pt x="6072258" y="270123"/>
                  </a:lnTo>
                  <a:lnTo>
                    <a:pt x="4638811" y="0"/>
                  </a:lnTo>
                  <a:close/>
                </a:path>
              </a:pathLst>
            </a:custGeom>
            <a:solidFill>
              <a:srgbClr val="B3B3B3">
                <a:alpha val="7998"/>
              </a:srgbClr>
            </a:solidFill>
          </p:spPr>
          <p:txBody>
            <a:bodyPr wrap="square" lIns="0" tIns="0" rIns="0" bIns="0" rtlCol="0"/>
            <a:lstStyle/>
            <a:p>
              <a:endParaRPr dirty="0"/>
            </a:p>
          </p:txBody>
        </p:sp>
        <p:sp>
          <p:nvSpPr>
            <p:cNvPr id="205" name="object 205"/>
            <p:cNvSpPr/>
            <p:nvPr/>
          </p:nvSpPr>
          <p:spPr>
            <a:xfrm>
              <a:off x="7453336" y="15988732"/>
              <a:ext cx="6072505" cy="266700"/>
            </a:xfrm>
            <a:custGeom>
              <a:avLst/>
              <a:gdLst/>
              <a:ahLst/>
              <a:cxnLst/>
              <a:rect l="l" t="t" r="r" b="b"/>
              <a:pathLst>
                <a:path w="6072505" h="266700">
                  <a:moveTo>
                    <a:pt x="4638816" y="0"/>
                  </a:moveTo>
                  <a:lnTo>
                    <a:pt x="1415254" y="0"/>
                  </a:lnTo>
                  <a:lnTo>
                    <a:pt x="0" y="266399"/>
                  </a:lnTo>
                  <a:lnTo>
                    <a:pt x="6072258" y="266399"/>
                  </a:lnTo>
                  <a:lnTo>
                    <a:pt x="4638816" y="0"/>
                  </a:lnTo>
                  <a:close/>
                </a:path>
              </a:pathLst>
            </a:custGeom>
            <a:solidFill>
              <a:srgbClr val="B0B0B0">
                <a:alpha val="7998"/>
              </a:srgbClr>
            </a:solidFill>
          </p:spPr>
          <p:txBody>
            <a:bodyPr wrap="square" lIns="0" tIns="0" rIns="0" bIns="0" rtlCol="0"/>
            <a:lstStyle/>
            <a:p>
              <a:endParaRPr dirty="0"/>
            </a:p>
          </p:txBody>
        </p:sp>
        <p:sp>
          <p:nvSpPr>
            <p:cNvPr id="206" name="object 206"/>
            <p:cNvSpPr/>
            <p:nvPr/>
          </p:nvSpPr>
          <p:spPr>
            <a:xfrm>
              <a:off x="7453336" y="15992463"/>
              <a:ext cx="6072505" cy="262890"/>
            </a:xfrm>
            <a:custGeom>
              <a:avLst/>
              <a:gdLst/>
              <a:ahLst/>
              <a:cxnLst/>
              <a:rect l="l" t="t" r="r" b="b"/>
              <a:pathLst>
                <a:path w="6072505" h="262890">
                  <a:moveTo>
                    <a:pt x="4638824" y="0"/>
                  </a:moveTo>
                  <a:lnTo>
                    <a:pt x="1415246" y="0"/>
                  </a:lnTo>
                  <a:lnTo>
                    <a:pt x="0" y="262669"/>
                  </a:lnTo>
                  <a:lnTo>
                    <a:pt x="6072258" y="262669"/>
                  </a:lnTo>
                  <a:lnTo>
                    <a:pt x="4638824" y="0"/>
                  </a:lnTo>
                  <a:close/>
                </a:path>
              </a:pathLst>
            </a:custGeom>
            <a:solidFill>
              <a:srgbClr val="ADADAD">
                <a:alpha val="7998"/>
              </a:srgbClr>
            </a:solidFill>
          </p:spPr>
          <p:txBody>
            <a:bodyPr wrap="square" lIns="0" tIns="0" rIns="0" bIns="0" rtlCol="0"/>
            <a:lstStyle/>
            <a:p>
              <a:endParaRPr dirty="0"/>
            </a:p>
          </p:txBody>
        </p:sp>
        <p:sp>
          <p:nvSpPr>
            <p:cNvPr id="207" name="object 207"/>
            <p:cNvSpPr/>
            <p:nvPr/>
          </p:nvSpPr>
          <p:spPr>
            <a:xfrm>
              <a:off x="7453336" y="15996186"/>
              <a:ext cx="6072505" cy="259079"/>
            </a:xfrm>
            <a:custGeom>
              <a:avLst/>
              <a:gdLst/>
              <a:ahLst/>
              <a:cxnLst/>
              <a:rect l="l" t="t" r="r" b="b"/>
              <a:pathLst>
                <a:path w="6072505" h="259080">
                  <a:moveTo>
                    <a:pt x="4638794" y="0"/>
                  </a:moveTo>
                  <a:lnTo>
                    <a:pt x="1415276" y="0"/>
                  </a:lnTo>
                  <a:lnTo>
                    <a:pt x="0" y="258945"/>
                  </a:lnTo>
                  <a:lnTo>
                    <a:pt x="6072258" y="258945"/>
                  </a:lnTo>
                  <a:lnTo>
                    <a:pt x="4638794" y="0"/>
                  </a:lnTo>
                  <a:close/>
                </a:path>
              </a:pathLst>
            </a:custGeom>
            <a:solidFill>
              <a:srgbClr val="ACACAC">
                <a:alpha val="7998"/>
              </a:srgbClr>
            </a:solidFill>
          </p:spPr>
          <p:txBody>
            <a:bodyPr wrap="square" lIns="0" tIns="0" rIns="0" bIns="0" rtlCol="0"/>
            <a:lstStyle/>
            <a:p>
              <a:endParaRPr dirty="0"/>
            </a:p>
          </p:txBody>
        </p:sp>
        <p:sp>
          <p:nvSpPr>
            <p:cNvPr id="208" name="object 208"/>
            <p:cNvSpPr/>
            <p:nvPr/>
          </p:nvSpPr>
          <p:spPr>
            <a:xfrm>
              <a:off x="7453336" y="15999917"/>
              <a:ext cx="6072505" cy="255270"/>
            </a:xfrm>
            <a:custGeom>
              <a:avLst/>
              <a:gdLst/>
              <a:ahLst/>
              <a:cxnLst/>
              <a:rect l="l" t="t" r="r" b="b"/>
              <a:pathLst>
                <a:path w="6072505" h="255269">
                  <a:moveTo>
                    <a:pt x="4638838" y="0"/>
                  </a:moveTo>
                  <a:lnTo>
                    <a:pt x="1415232" y="0"/>
                  </a:lnTo>
                  <a:lnTo>
                    <a:pt x="0" y="255215"/>
                  </a:lnTo>
                  <a:lnTo>
                    <a:pt x="6072258" y="255215"/>
                  </a:lnTo>
                  <a:lnTo>
                    <a:pt x="4638838" y="0"/>
                  </a:lnTo>
                  <a:close/>
                </a:path>
              </a:pathLst>
            </a:custGeom>
            <a:solidFill>
              <a:srgbClr val="A9A9A9">
                <a:alpha val="7998"/>
              </a:srgbClr>
            </a:solidFill>
          </p:spPr>
          <p:txBody>
            <a:bodyPr wrap="square" lIns="0" tIns="0" rIns="0" bIns="0" rtlCol="0"/>
            <a:lstStyle/>
            <a:p>
              <a:endParaRPr dirty="0"/>
            </a:p>
          </p:txBody>
        </p:sp>
        <p:sp>
          <p:nvSpPr>
            <p:cNvPr id="209" name="object 209"/>
            <p:cNvSpPr/>
            <p:nvPr/>
          </p:nvSpPr>
          <p:spPr>
            <a:xfrm>
              <a:off x="7453336" y="16003640"/>
              <a:ext cx="6072505" cy="252095"/>
            </a:xfrm>
            <a:custGeom>
              <a:avLst/>
              <a:gdLst/>
              <a:ahLst/>
              <a:cxnLst/>
              <a:rect l="l" t="t" r="r" b="b"/>
              <a:pathLst>
                <a:path w="6072505" h="252094">
                  <a:moveTo>
                    <a:pt x="4638807" y="0"/>
                  </a:moveTo>
                  <a:lnTo>
                    <a:pt x="1415263" y="0"/>
                  </a:lnTo>
                  <a:lnTo>
                    <a:pt x="0" y="251491"/>
                  </a:lnTo>
                  <a:lnTo>
                    <a:pt x="6072258" y="251491"/>
                  </a:lnTo>
                  <a:lnTo>
                    <a:pt x="4638807" y="0"/>
                  </a:lnTo>
                  <a:close/>
                </a:path>
              </a:pathLst>
            </a:custGeom>
            <a:solidFill>
              <a:srgbClr val="A7A7A7">
                <a:alpha val="7998"/>
              </a:srgbClr>
            </a:solidFill>
          </p:spPr>
          <p:txBody>
            <a:bodyPr wrap="square" lIns="0" tIns="0" rIns="0" bIns="0" rtlCol="0"/>
            <a:lstStyle/>
            <a:p>
              <a:endParaRPr dirty="0"/>
            </a:p>
          </p:txBody>
        </p:sp>
        <p:sp>
          <p:nvSpPr>
            <p:cNvPr id="210" name="object 210"/>
            <p:cNvSpPr/>
            <p:nvPr/>
          </p:nvSpPr>
          <p:spPr>
            <a:xfrm>
              <a:off x="7453336" y="16007364"/>
              <a:ext cx="6072505" cy="248285"/>
            </a:xfrm>
            <a:custGeom>
              <a:avLst/>
              <a:gdLst/>
              <a:ahLst/>
              <a:cxnLst/>
              <a:rect l="l" t="t" r="r" b="b"/>
              <a:pathLst>
                <a:path w="6072505" h="248284">
                  <a:moveTo>
                    <a:pt x="4638793" y="0"/>
                  </a:moveTo>
                  <a:lnTo>
                    <a:pt x="1415276" y="0"/>
                  </a:lnTo>
                  <a:lnTo>
                    <a:pt x="0" y="247768"/>
                  </a:lnTo>
                  <a:lnTo>
                    <a:pt x="6072258" y="247768"/>
                  </a:lnTo>
                  <a:lnTo>
                    <a:pt x="4638793" y="0"/>
                  </a:lnTo>
                  <a:close/>
                </a:path>
              </a:pathLst>
            </a:custGeom>
            <a:solidFill>
              <a:srgbClr val="A3A3A3">
                <a:alpha val="7998"/>
              </a:srgbClr>
            </a:solidFill>
          </p:spPr>
          <p:txBody>
            <a:bodyPr wrap="square" lIns="0" tIns="0" rIns="0" bIns="0" rtlCol="0"/>
            <a:lstStyle/>
            <a:p>
              <a:endParaRPr dirty="0"/>
            </a:p>
          </p:txBody>
        </p:sp>
        <p:sp>
          <p:nvSpPr>
            <p:cNvPr id="211" name="object 211"/>
            <p:cNvSpPr/>
            <p:nvPr/>
          </p:nvSpPr>
          <p:spPr>
            <a:xfrm>
              <a:off x="7453336" y="16011094"/>
              <a:ext cx="6072505" cy="244475"/>
            </a:xfrm>
            <a:custGeom>
              <a:avLst/>
              <a:gdLst/>
              <a:ahLst/>
              <a:cxnLst/>
              <a:rect l="l" t="t" r="r" b="b"/>
              <a:pathLst>
                <a:path w="6072505" h="244475">
                  <a:moveTo>
                    <a:pt x="4638821" y="0"/>
                  </a:moveTo>
                  <a:lnTo>
                    <a:pt x="1415249" y="0"/>
                  </a:lnTo>
                  <a:lnTo>
                    <a:pt x="0" y="244037"/>
                  </a:lnTo>
                  <a:lnTo>
                    <a:pt x="6072258" y="244037"/>
                  </a:lnTo>
                  <a:lnTo>
                    <a:pt x="4638821" y="0"/>
                  </a:lnTo>
                  <a:close/>
                </a:path>
              </a:pathLst>
            </a:custGeom>
            <a:solidFill>
              <a:srgbClr val="A1A1A1">
                <a:alpha val="7998"/>
              </a:srgbClr>
            </a:solidFill>
          </p:spPr>
          <p:txBody>
            <a:bodyPr wrap="square" lIns="0" tIns="0" rIns="0" bIns="0" rtlCol="0"/>
            <a:lstStyle/>
            <a:p>
              <a:endParaRPr dirty="0"/>
            </a:p>
          </p:txBody>
        </p:sp>
        <p:sp>
          <p:nvSpPr>
            <p:cNvPr id="212" name="object 212"/>
            <p:cNvSpPr/>
            <p:nvPr/>
          </p:nvSpPr>
          <p:spPr>
            <a:xfrm>
              <a:off x="7453336" y="16014818"/>
              <a:ext cx="6072505" cy="240665"/>
            </a:xfrm>
            <a:custGeom>
              <a:avLst/>
              <a:gdLst/>
              <a:ahLst/>
              <a:cxnLst/>
              <a:rect l="l" t="t" r="r" b="b"/>
              <a:pathLst>
                <a:path w="6072505" h="240665">
                  <a:moveTo>
                    <a:pt x="4638788" y="0"/>
                  </a:moveTo>
                  <a:lnTo>
                    <a:pt x="1415281" y="0"/>
                  </a:lnTo>
                  <a:lnTo>
                    <a:pt x="0" y="240314"/>
                  </a:lnTo>
                  <a:lnTo>
                    <a:pt x="6072258" y="240314"/>
                  </a:lnTo>
                  <a:lnTo>
                    <a:pt x="4638788" y="0"/>
                  </a:lnTo>
                  <a:close/>
                </a:path>
              </a:pathLst>
            </a:custGeom>
            <a:solidFill>
              <a:srgbClr val="9F9F9F">
                <a:alpha val="7998"/>
              </a:srgbClr>
            </a:solidFill>
          </p:spPr>
          <p:txBody>
            <a:bodyPr wrap="square" lIns="0" tIns="0" rIns="0" bIns="0" rtlCol="0"/>
            <a:lstStyle/>
            <a:p>
              <a:endParaRPr dirty="0"/>
            </a:p>
          </p:txBody>
        </p:sp>
        <p:sp>
          <p:nvSpPr>
            <p:cNvPr id="213" name="object 213"/>
            <p:cNvSpPr/>
            <p:nvPr/>
          </p:nvSpPr>
          <p:spPr>
            <a:xfrm>
              <a:off x="7453336" y="16018548"/>
              <a:ext cx="6072505" cy="236854"/>
            </a:xfrm>
            <a:custGeom>
              <a:avLst/>
              <a:gdLst/>
              <a:ahLst/>
              <a:cxnLst/>
              <a:rect l="l" t="t" r="r" b="b"/>
              <a:pathLst>
                <a:path w="6072505" h="236855">
                  <a:moveTo>
                    <a:pt x="4638836" y="0"/>
                  </a:moveTo>
                  <a:lnTo>
                    <a:pt x="1415234" y="0"/>
                  </a:lnTo>
                  <a:lnTo>
                    <a:pt x="0" y="236583"/>
                  </a:lnTo>
                  <a:lnTo>
                    <a:pt x="6072258" y="236583"/>
                  </a:lnTo>
                  <a:lnTo>
                    <a:pt x="4638836" y="0"/>
                  </a:lnTo>
                  <a:close/>
                </a:path>
              </a:pathLst>
            </a:custGeom>
            <a:solidFill>
              <a:srgbClr val="9D9D9D">
                <a:alpha val="7998"/>
              </a:srgbClr>
            </a:solidFill>
          </p:spPr>
          <p:txBody>
            <a:bodyPr wrap="square" lIns="0" tIns="0" rIns="0" bIns="0" rtlCol="0"/>
            <a:lstStyle/>
            <a:p>
              <a:endParaRPr dirty="0"/>
            </a:p>
          </p:txBody>
        </p:sp>
        <p:sp>
          <p:nvSpPr>
            <p:cNvPr id="214" name="object 214"/>
            <p:cNvSpPr/>
            <p:nvPr/>
          </p:nvSpPr>
          <p:spPr>
            <a:xfrm>
              <a:off x="7453336" y="16022272"/>
              <a:ext cx="6072505" cy="233045"/>
            </a:xfrm>
            <a:custGeom>
              <a:avLst/>
              <a:gdLst/>
              <a:ahLst/>
              <a:cxnLst/>
              <a:rect l="l" t="t" r="r" b="b"/>
              <a:pathLst>
                <a:path w="6072505" h="233044">
                  <a:moveTo>
                    <a:pt x="4638802" y="0"/>
                  </a:moveTo>
                  <a:lnTo>
                    <a:pt x="1415268" y="0"/>
                  </a:lnTo>
                  <a:lnTo>
                    <a:pt x="0" y="232860"/>
                  </a:lnTo>
                  <a:lnTo>
                    <a:pt x="6072258" y="232860"/>
                  </a:lnTo>
                  <a:lnTo>
                    <a:pt x="4638802" y="0"/>
                  </a:lnTo>
                  <a:close/>
                </a:path>
              </a:pathLst>
            </a:custGeom>
            <a:solidFill>
              <a:srgbClr val="9A9A9A">
                <a:alpha val="7998"/>
              </a:srgbClr>
            </a:solidFill>
          </p:spPr>
          <p:txBody>
            <a:bodyPr wrap="square" lIns="0" tIns="0" rIns="0" bIns="0" rtlCol="0"/>
            <a:lstStyle/>
            <a:p>
              <a:endParaRPr dirty="0"/>
            </a:p>
          </p:txBody>
        </p:sp>
        <p:sp>
          <p:nvSpPr>
            <p:cNvPr id="215" name="object 215"/>
            <p:cNvSpPr/>
            <p:nvPr/>
          </p:nvSpPr>
          <p:spPr>
            <a:xfrm>
              <a:off x="7453336" y="16026002"/>
              <a:ext cx="6072505" cy="229235"/>
            </a:xfrm>
            <a:custGeom>
              <a:avLst/>
              <a:gdLst/>
              <a:ahLst/>
              <a:cxnLst/>
              <a:rect l="l" t="t" r="r" b="b"/>
              <a:pathLst>
                <a:path w="6072505" h="229234">
                  <a:moveTo>
                    <a:pt x="4638812" y="0"/>
                  </a:moveTo>
                  <a:lnTo>
                    <a:pt x="1415258" y="0"/>
                  </a:lnTo>
                  <a:lnTo>
                    <a:pt x="0" y="229129"/>
                  </a:lnTo>
                  <a:lnTo>
                    <a:pt x="6072258" y="229129"/>
                  </a:lnTo>
                  <a:lnTo>
                    <a:pt x="4638812" y="0"/>
                  </a:lnTo>
                  <a:close/>
                </a:path>
              </a:pathLst>
            </a:custGeom>
            <a:solidFill>
              <a:srgbClr val="969696">
                <a:alpha val="7998"/>
              </a:srgbClr>
            </a:solidFill>
          </p:spPr>
          <p:txBody>
            <a:bodyPr wrap="square" lIns="0" tIns="0" rIns="0" bIns="0" rtlCol="0"/>
            <a:lstStyle/>
            <a:p>
              <a:endParaRPr dirty="0"/>
            </a:p>
          </p:txBody>
        </p:sp>
        <p:sp>
          <p:nvSpPr>
            <p:cNvPr id="216" name="object 216"/>
            <p:cNvSpPr/>
            <p:nvPr/>
          </p:nvSpPr>
          <p:spPr>
            <a:xfrm>
              <a:off x="7453336" y="16029725"/>
              <a:ext cx="6072505" cy="225425"/>
            </a:xfrm>
            <a:custGeom>
              <a:avLst/>
              <a:gdLst/>
              <a:ahLst/>
              <a:cxnLst/>
              <a:rect l="l" t="t" r="r" b="b"/>
              <a:pathLst>
                <a:path w="6072505" h="225425">
                  <a:moveTo>
                    <a:pt x="4638817" y="0"/>
                  </a:moveTo>
                  <a:lnTo>
                    <a:pt x="1415253" y="0"/>
                  </a:lnTo>
                  <a:lnTo>
                    <a:pt x="0" y="225406"/>
                  </a:lnTo>
                  <a:lnTo>
                    <a:pt x="6072258" y="225406"/>
                  </a:lnTo>
                  <a:lnTo>
                    <a:pt x="4638817" y="0"/>
                  </a:lnTo>
                  <a:close/>
                </a:path>
              </a:pathLst>
            </a:custGeom>
            <a:solidFill>
              <a:srgbClr val="949494">
                <a:alpha val="7998"/>
              </a:srgbClr>
            </a:solidFill>
          </p:spPr>
          <p:txBody>
            <a:bodyPr wrap="square" lIns="0" tIns="0" rIns="0" bIns="0" rtlCol="0"/>
            <a:lstStyle/>
            <a:p>
              <a:endParaRPr dirty="0"/>
            </a:p>
          </p:txBody>
        </p:sp>
        <p:sp>
          <p:nvSpPr>
            <p:cNvPr id="217" name="object 217"/>
            <p:cNvSpPr/>
            <p:nvPr/>
          </p:nvSpPr>
          <p:spPr>
            <a:xfrm>
              <a:off x="7453336" y="16033449"/>
              <a:ext cx="6072505" cy="222250"/>
            </a:xfrm>
            <a:custGeom>
              <a:avLst/>
              <a:gdLst/>
              <a:ahLst/>
              <a:cxnLst/>
              <a:rect l="l" t="t" r="r" b="b"/>
              <a:pathLst>
                <a:path w="6072505" h="222250">
                  <a:moveTo>
                    <a:pt x="4638781" y="0"/>
                  </a:moveTo>
                  <a:lnTo>
                    <a:pt x="1415288" y="0"/>
                  </a:lnTo>
                  <a:lnTo>
                    <a:pt x="0" y="221683"/>
                  </a:lnTo>
                  <a:lnTo>
                    <a:pt x="6072258" y="221683"/>
                  </a:lnTo>
                  <a:lnTo>
                    <a:pt x="4638781" y="0"/>
                  </a:lnTo>
                  <a:close/>
                </a:path>
              </a:pathLst>
            </a:custGeom>
            <a:solidFill>
              <a:srgbClr val="929292">
                <a:alpha val="7998"/>
              </a:srgbClr>
            </a:solidFill>
          </p:spPr>
          <p:txBody>
            <a:bodyPr wrap="square" lIns="0" tIns="0" rIns="0" bIns="0" rtlCol="0"/>
            <a:lstStyle/>
            <a:p>
              <a:endParaRPr dirty="0"/>
            </a:p>
          </p:txBody>
        </p:sp>
        <p:sp>
          <p:nvSpPr>
            <p:cNvPr id="218" name="object 218"/>
            <p:cNvSpPr/>
            <p:nvPr/>
          </p:nvSpPr>
          <p:spPr>
            <a:xfrm>
              <a:off x="7453336" y="16037179"/>
              <a:ext cx="6072505" cy="218440"/>
            </a:xfrm>
            <a:custGeom>
              <a:avLst/>
              <a:gdLst/>
              <a:ahLst/>
              <a:cxnLst/>
              <a:rect l="l" t="t" r="r" b="b"/>
              <a:pathLst>
                <a:path w="6072505" h="218440">
                  <a:moveTo>
                    <a:pt x="4638833" y="0"/>
                  </a:moveTo>
                  <a:lnTo>
                    <a:pt x="1415237" y="0"/>
                  </a:lnTo>
                  <a:lnTo>
                    <a:pt x="0" y="217952"/>
                  </a:lnTo>
                  <a:lnTo>
                    <a:pt x="6072258" y="217952"/>
                  </a:lnTo>
                  <a:lnTo>
                    <a:pt x="4638833" y="0"/>
                  </a:lnTo>
                  <a:close/>
                </a:path>
              </a:pathLst>
            </a:custGeom>
            <a:solidFill>
              <a:srgbClr val="909090">
                <a:alpha val="7998"/>
              </a:srgbClr>
            </a:solidFill>
          </p:spPr>
          <p:txBody>
            <a:bodyPr wrap="square" lIns="0" tIns="0" rIns="0" bIns="0" rtlCol="0"/>
            <a:lstStyle/>
            <a:p>
              <a:endParaRPr dirty="0"/>
            </a:p>
          </p:txBody>
        </p:sp>
        <p:sp>
          <p:nvSpPr>
            <p:cNvPr id="219" name="object 219"/>
            <p:cNvSpPr/>
            <p:nvPr/>
          </p:nvSpPr>
          <p:spPr>
            <a:xfrm>
              <a:off x="7453336" y="16040903"/>
              <a:ext cx="6072505" cy="214629"/>
            </a:xfrm>
            <a:custGeom>
              <a:avLst/>
              <a:gdLst/>
              <a:ahLst/>
              <a:cxnLst/>
              <a:rect l="l" t="t" r="r" b="b"/>
              <a:pathLst>
                <a:path w="6072505" h="214630">
                  <a:moveTo>
                    <a:pt x="4638796" y="0"/>
                  </a:moveTo>
                  <a:lnTo>
                    <a:pt x="1415273" y="0"/>
                  </a:lnTo>
                  <a:lnTo>
                    <a:pt x="0" y="214229"/>
                  </a:lnTo>
                  <a:lnTo>
                    <a:pt x="6072258" y="214229"/>
                  </a:lnTo>
                  <a:lnTo>
                    <a:pt x="4638796" y="0"/>
                  </a:lnTo>
                  <a:close/>
                </a:path>
              </a:pathLst>
            </a:custGeom>
            <a:solidFill>
              <a:srgbClr val="8D8D8D">
                <a:alpha val="7998"/>
              </a:srgbClr>
            </a:solidFill>
          </p:spPr>
          <p:txBody>
            <a:bodyPr wrap="square" lIns="0" tIns="0" rIns="0" bIns="0" rtlCol="0"/>
            <a:lstStyle/>
            <a:p>
              <a:endParaRPr dirty="0"/>
            </a:p>
          </p:txBody>
        </p:sp>
        <p:sp>
          <p:nvSpPr>
            <p:cNvPr id="220" name="object 220"/>
            <p:cNvSpPr/>
            <p:nvPr/>
          </p:nvSpPr>
          <p:spPr>
            <a:xfrm>
              <a:off x="7453336" y="16044633"/>
              <a:ext cx="6072505" cy="210820"/>
            </a:xfrm>
            <a:custGeom>
              <a:avLst/>
              <a:gdLst/>
              <a:ahLst/>
              <a:cxnLst/>
              <a:rect l="l" t="t" r="r" b="b"/>
              <a:pathLst>
                <a:path w="6072505" h="210819">
                  <a:moveTo>
                    <a:pt x="4638807" y="0"/>
                  </a:moveTo>
                  <a:lnTo>
                    <a:pt x="1415263" y="0"/>
                  </a:lnTo>
                  <a:lnTo>
                    <a:pt x="0" y="210498"/>
                  </a:lnTo>
                  <a:lnTo>
                    <a:pt x="6072258" y="210498"/>
                  </a:lnTo>
                  <a:lnTo>
                    <a:pt x="4638807" y="0"/>
                  </a:lnTo>
                  <a:close/>
                </a:path>
              </a:pathLst>
            </a:custGeom>
            <a:solidFill>
              <a:srgbClr val="8A8A8A">
                <a:alpha val="7998"/>
              </a:srgbClr>
            </a:solidFill>
          </p:spPr>
          <p:txBody>
            <a:bodyPr wrap="square" lIns="0" tIns="0" rIns="0" bIns="0" rtlCol="0"/>
            <a:lstStyle/>
            <a:p>
              <a:endParaRPr dirty="0"/>
            </a:p>
          </p:txBody>
        </p:sp>
        <p:sp>
          <p:nvSpPr>
            <p:cNvPr id="221" name="object 221"/>
            <p:cNvSpPr/>
            <p:nvPr/>
          </p:nvSpPr>
          <p:spPr>
            <a:xfrm>
              <a:off x="7453336" y="16048357"/>
              <a:ext cx="6072505" cy="207010"/>
            </a:xfrm>
            <a:custGeom>
              <a:avLst/>
              <a:gdLst/>
              <a:ahLst/>
              <a:cxnLst/>
              <a:rect l="l" t="t" r="r" b="b"/>
              <a:pathLst>
                <a:path w="6072505" h="207009">
                  <a:moveTo>
                    <a:pt x="4638812" y="0"/>
                  </a:moveTo>
                  <a:lnTo>
                    <a:pt x="1415257" y="0"/>
                  </a:lnTo>
                  <a:lnTo>
                    <a:pt x="0" y="206775"/>
                  </a:lnTo>
                  <a:lnTo>
                    <a:pt x="6072258" y="206775"/>
                  </a:lnTo>
                  <a:lnTo>
                    <a:pt x="4638812" y="0"/>
                  </a:lnTo>
                  <a:close/>
                </a:path>
              </a:pathLst>
            </a:custGeom>
            <a:solidFill>
              <a:srgbClr val="878787">
                <a:alpha val="7998"/>
              </a:srgbClr>
            </a:solidFill>
          </p:spPr>
          <p:txBody>
            <a:bodyPr wrap="square" lIns="0" tIns="0" rIns="0" bIns="0" rtlCol="0"/>
            <a:lstStyle/>
            <a:p>
              <a:endParaRPr dirty="0"/>
            </a:p>
          </p:txBody>
        </p:sp>
        <p:sp>
          <p:nvSpPr>
            <p:cNvPr id="222" name="object 222"/>
            <p:cNvSpPr/>
            <p:nvPr/>
          </p:nvSpPr>
          <p:spPr>
            <a:xfrm>
              <a:off x="7453336" y="16052087"/>
              <a:ext cx="6072505" cy="203200"/>
            </a:xfrm>
            <a:custGeom>
              <a:avLst/>
              <a:gdLst/>
              <a:ahLst/>
              <a:cxnLst/>
              <a:rect l="l" t="t" r="r" b="b"/>
              <a:pathLst>
                <a:path w="6072505" h="203200">
                  <a:moveTo>
                    <a:pt x="4638824" y="0"/>
                  </a:moveTo>
                  <a:lnTo>
                    <a:pt x="1415246" y="0"/>
                  </a:lnTo>
                  <a:lnTo>
                    <a:pt x="0" y="203044"/>
                  </a:lnTo>
                  <a:lnTo>
                    <a:pt x="6072258" y="203044"/>
                  </a:lnTo>
                  <a:lnTo>
                    <a:pt x="4638824" y="0"/>
                  </a:lnTo>
                  <a:close/>
                </a:path>
              </a:pathLst>
            </a:custGeom>
            <a:solidFill>
              <a:srgbClr val="858585">
                <a:alpha val="7998"/>
              </a:srgbClr>
            </a:solidFill>
          </p:spPr>
          <p:txBody>
            <a:bodyPr wrap="square" lIns="0" tIns="0" rIns="0" bIns="0" rtlCol="0"/>
            <a:lstStyle/>
            <a:p>
              <a:endParaRPr dirty="0"/>
            </a:p>
          </p:txBody>
        </p:sp>
        <p:sp>
          <p:nvSpPr>
            <p:cNvPr id="223" name="object 223"/>
            <p:cNvSpPr/>
            <p:nvPr/>
          </p:nvSpPr>
          <p:spPr>
            <a:xfrm>
              <a:off x="7453336" y="16055811"/>
              <a:ext cx="6072505" cy="199390"/>
            </a:xfrm>
            <a:custGeom>
              <a:avLst/>
              <a:gdLst/>
              <a:ahLst/>
              <a:cxnLst/>
              <a:rect l="l" t="t" r="r" b="b"/>
              <a:pathLst>
                <a:path w="6072505" h="199390">
                  <a:moveTo>
                    <a:pt x="4638784" y="0"/>
                  </a:moveTo>
                  <a:lnTo>
                    <a:pt x="1415285" y="0"/>
                  </a:lnTo>
                  <a:lnTo>
                    <a:pt x="0" y="199321"/>
                  </a:lnTo>
                  <a:lnTo>
                    <a:pt x="6072258" y="199321"/>
                  </a:lnTo>
                  <a:lnTo>
                    <a:pt x="4638784" y="0"/>
                  </a:lnTo>
                  <a:close/>
                </a:path>
              </a:pathLst>
            </a:custGeom>
            <a:solidFill>
              <a:srgbClr val="838383">
                <a:alpha val="7998"/>
              </a:srgbClr>
            </a:solidFill>
          </p:spPr>
          <p:txBody>
            <a:bodyPr wrap="square" lIns="0" tIns="0" rIns="0" bIns="0" rtlCol="0"/>
            <a:lstStyle/>
            <a:p>
              <a:endParaRPr dirty="0"/>
            </a:p>
          </p:txBody>
        </p:sp>
        <p:sp>
          <p:nvSpPr>
            <p:cNvPr id="224" name="object 224"/>
            <p:cNvSpPr/>
            <p:nvPr/>
          </p:nvSpPr>
          <p:spPr>
            <a:xfrm>
              <a:off x="7453336" y="16059541"/>
              <a:ext cx="6072505" cy="196215"/>
            </a:xfrm>
            <a:custGeom>
              <a:avLst/>
              <a:gdLst/>
              <a:ahLst/>
              <a:cxnLst/>
              <a:rect l="l" t="t" r="r" b="b"/>
              <a:pathLst>
                <a:path w="6072505" h="196215">
                  <a:moveTo>
                    <a:pt x="4638842" y="0"/>
                  </a:moveTo>
                  <a:lnTo>
                    <a:pt x="1415229" y="0"/>
                  </a:lnTo>
                  <a:lnTo>
                    <a:pt x="0" y="195590"/>
                  </a:lnTo>
                  <a:lnTo>
                    <a:pt x="6072258" y="195590"/>
                  </a:lnTo>
                  <a:lnTo>
                    <a:pt x="4638842" y="0"/>
                  </a:lnTo>
                  <a:close/>
                </a:path>
              </a:pathLst>
            </a:custGeom>
            <a:solidFill>
              <a:srgbClr val="818181">
                <a:alpha val="7998"/>
              </a:srgbClr>
            </a:solidFill>
          </p:spPr>
          <p:txBody>
            <a:bodyPr wrap="square" lIns="0" tIns="0" rIns="0" bIns="0" rtlCol="0"/>
            <a:lstStyle/>
            <a:p>
              <a:endParaRPr dirty="0"/>
            </a:p>
          </p:txBody>
        </p:sp>
        <p:sp>
          <p:nvSpPr>
            <p:cNvPr id="225" name="object 225"/>
            <p:cNvSpPr/>
            <p:nvPr/>
          </p:nvSpPr>
          <p:spPr>
            <a:xfrm>
              <a:off x="7453336" y="16063265"/>
              <a:ext cx="6072505" cy="192405"/>
            </a:xfrm>
            <a:custGeom>
              <a:avLst/>
              <a:gdLst/>
              <a:ahLst/>
              <a:cxnLst/>
              <a:rect l="l" t="t" r="r" b="b"/>
              <a:pathLst>
                <a:path w="6072505" h="192405">
                  <a:moveTo>
                    <a:pt x="4638801" y="0"/>
                  </a:moveTo>
                  <a:lnTo>
                    <a:pt x="1415269" y="0"/>
                  </a:lnTo>
                  <a:lnTo>
                    <a:pt x="0" y="191867"/>
                  </a:lnTo>
                  <a:lnTo>
                    <a:pt x="6072258" y="191867"/>
                  </a:lnTo>
                  <a:lnTo>
                    <a:pt x="4638801" y="0"/>
                  </a:lnTo>
                  <a:close/>
                </a:path>
              </a:pathLst>
            </a:custGeom>
            <a:solidFill>
              <a:srgbClr val="7D7D7D">
                <a:alpha val="7998"/>
              </a:srgbClr>
            </a:solidFill>
          </p:spPr>
          <p:txBody>
            <a:bodyPr wrap="square" lIns="0" tIns="0" rIns="0" bIns="0" rtlCol="0"/>
            <a:lstStyle/>
            <a:p>
              <a:endParaRPr dirty="0"/>
            </a:p>
          </p:txBody>
        </p:sp>
        <p:sp>
          <p:nvSpPr>
            <p:cNvPr id="226" name="object 226"/>
            <p:cNvSpPr/>
            <p:nvPr/>
          </p:nvSpPr>
          <p:spPr>
            <a:xfrm>
              <a:off x="7453336" y="16066988"/>
              <a:ext cx="6072505" cy="188595"/>
            </a:xfrm>
            <a:custGeom>
              <a:avLst/>
              <a:gdLst/>
              <a:ahLst/>
              <a:cxnLst/>
              <a:rect l="l" t="t" r="r" b="b"/>
              <a:pathLst>
                <a:path w="6072505" h="188594">
                  <a:moveTo>
                    <a:pt x="4638807" y="0"/>
                  </a:moveTo>
                  <a:lnTo>
                    <a:pt x="1415263" y="0"/>
                  </a:lnTo>
                  <a:lnTo>
                    <a:pt x="0" y="188143"/>
                  </a:lnTo>
                  <a:lnTo>
                    <a:pt x="6072258" y="188143"/>
                  </a:lnTo>
                  <a:lnTo>
                    <a:pt x="4638807" y="0"/>
                  </a:lnTo>
                  <a:close/>
                </a:path>
              </a:pathLst>
            </a:custGeom>
            <a:solidFill>
              <a:srgbClr val="7B7B7B">
                <a:alpha val="7998"/>
              </a:srgbClr>
            </a:solidFill>
          </p:spPr>
          <p:txBody>
            <a:bodyPr wrap="square" lIns="0" tIns="0" rIns="0" bIns="0" rtlCol="0"/>
            <a:lstStyle/>
            <a:p>
              <a:endParaRPr dirty="0"/>
            </a:p>
          </p:txBody>
        </p:sp>
        <p:sp>
          <p:nvSpPr>
            <p:cNvPr id="227" name="object 227"/>
            <p:cNvSpPr/>
            <p:nvPr/>
          </p:nvSpPr>
          <p:spPr>
            <a:xfrm>
              <a:off x="7453336" y="16070719"/>
              <a:ext cx="6072505" cy="184785"/>
            </a:xfrm>
            <a:custGeom>
              <a:avLst/>
              <a:gdLst/>
              <a:ahLst/>
              <a:cxnLst/>
              <a:rect l="l" t="t" r="r" b="b"/>
              <a:pathLst>
                <a:path w="6072505" h="184784">
                  <a:moveTo>
                    <a:pt x="4638819" y="0"/>
                  </a:moveTo>
                  <a:lnTo>
                    <a:pt x="1415251" y="0"/>
                  </a:lnTo>
                  <a:lnTo>
                    <a:pt x="0" y="184413"/>
                  </a:lnTo>
                  <a:lnTo>
                    <a:pt x="6072258" y="184413"/>
                  </a:lnTo>
                  <a:lnTo>
                    <a:pt x="4638819" y="0"/>
                  </a:lnTo>
                  <a:close/>
                </a:path>
              </a:pathLst>
            </a:custGeom>
            <a:solidFill>
              <a:srgbClr val="797979">
                <a:alpha val="7998"/>
              </a:srgbClr>
            </a:solidFill>
          </p:spPr>
          <p:txBody>
            <a:bodyPr wrap="square" lIns="0" tIns="0" rIns="0" bIns="0" rtlCol="0"/>
            <a:lstStyle/>
            <a:p>
              <a:endParaRPr dirty="0"/>
            </a:p>
          </p:txBody>
        </p:sp>
        <p:sp>
          <p:nvSpPr>
            <p:cNvPr id="228" name="object 228"/>
            <p:cNvSpPr/>
            <p:nvPr/>
          </p:nvSpPr>
          <p:spPr>
            <a:xfrm>
              <a:off x="7453337" y="16074442"/>
              <a:ext cx="6072505" cy="180975"/>
            </a:xfrm>
            <a:custGeom>
              <a:avLst/>
              <a:gdLst/>
              <a:ahLst/>
              <a:cxnLst/>
              <a:rect l="l" t="t" r="r" b="b"/>
              <a:pathLst>
                <a:path w="6072505" h="180975">
                  <a:moveTo>
                    <a:pt x="4638776" y="0"/>
                  </a:moveTo>
                  <a:lnTo>
                    <a:pt x="1415294" y="0"/>
                  </a:lnTo>
                  <a:lnTo>
                    <a:pt x="0" y="180689"/>
                  </a:lnTo>
                  <a:lnTo>
                    <a:pt x="6072258" y="180689"/>
                  </a:lnTo>
                  <a:lnTo>
                    <a:pt x="4638776" y="0"/>
                  </a:lnTo>
                  <a:close/>
                </a:path>
              </a:pathLst>
            </a:custGeom>
            <a:solidFill>
              <a:srgbClr val="777777">
                <a:alpha val="7998"/>
              </a:srgbClr>
            </a:solidFill>
          </p:spPr>
          <p:txBody>
            <a:bodyPr wrap="square" lIns="0" tIns="0" rIns="0" bIns="0" rtlCol="0"/>
            <a:lstStyle/>
            <a:p>
              <a:endParaRPr dirty="0"/>
            </a:p>
          </p:txBody>
        </p:sp>
        <p:sp>
          <p:nvSpPr>
            <p:cNvPr id="229" name="object 229"/>
            <p:cNvSpPr/>
            <p:nvPr/>
          </p:nvSpPr>
          <p:spPr>
            <a:xfrm>
              <a:off x="7453337" y="16078173"/>
              <a:ext cx="6072505" cy="177165"/>
            </a:xfrm>
            <a:custGeom>
              <a:avLst/>
              <a:gdLst/>
              <a:ahLst/>
              <a:cxnLst/>
              <a:rect l="l" t="t" r="r" b="b"/>
              <a:pathLst>
                <a:path w="6072505" h="177165">
                  <a:moveTo>
                    <a:pt x="4638839" y="0"/>
                  </a:moveTo>
                  <a:lnTo>
                    <a:pt x="1415231" y="0"/>
                  </a:lnTo>
                  <a:lnTo>
                    <a:pt x="0" y="176959"/>
                  </a:lnTo>
                  <a:lnTo>
                    <a:pt x="6072258" y="176959"/>
                  </a:lnTo>
                  <a:lnTo>
                    <a:pt x="4638839" y="0"/>
                  </a:lnTo>
                  <a:close/>
                </a:path>
              </a:pathLst>
            </a:custGeom>
            <a:solidFill>
              <a:srgbClr val="747474">
                <a:alpha val="7998"/>
              </a:srgbClr>
            </a:solidFill>
          </p:spPr>
          <p:txBody>
            <a:bodyPr wrap="square" lIns="0" tIns="0" rIns="0" bIns="0" rtlCol="0"/>
            <a:lstStyle/>
            <a:p>
              <a:endParaRPr dirty="0"/>
            </a:p>
          </p:txBody>
        </p:sp>
        <p:sp>
          <p:nvSpPr>
            <p:cNvPr id="230" name="object 230"/>
            <p:cNvSpPr/>
            <p:nvPr/>
          </p:nvSpPr>
          <p:spPr>
            <a:xfrm>
              <a:off x="7453337" y="16081896"/>
              <a:ext cx="6072505" cy="173355"/>
            </a:xfrm>
            <a:custGeom>
              <a:avLst/>
              <a:gdLst/>
              <a:ahLst/>
              <a:cxnLst/>
              <a:rect l="l" t="t" r="r" b="b"/>
              <a:pathLst>
                <a:path w="6072505" h="173355">
                  <a:moveTo>
                    <a:pt x="4638794" y="0"/>
                  </a:moveTo>
                  <a:lnTo>
                    <a:pt x="1415276" y="0"/>
                  </a:lnTo>
                  <a:lnTo>
                    <a:pt x="0" y="173235"/>
                  </a:lnTo>
                  <a:lnTo>
                    <a:pt x="6072258" y="173235"/>
                  </a:lnTo>
                  <a:lnTo>
                    <a:pt x="4638794" y="0"/>
                  </a:lnTo>
                  <a:close/>
                </a:path>
              </a:pathLst>
            </a:custGeom>
            <a:solidFill>
              <a:srgbClr val="717171">
                <a:alpha val="7998"/>
              </a:srgbClr>
            </a:solidFill>
          </p:spPr>
          <p:txBody>
            <a:bodyPr wrap="square" lIns="0" tIns="0" rIns="0" bIns="0" rtlCol="0"/>
            <a:lstStyle/>
            <a:p>
              <a:endParaRPr dirty="0"/>
            </a:p>
          </p:txBody>
        </p:sp>
        <p:sp>
          <p:nvSpPr>
            <p:cNvPr id="231" name="object 231"/>
            <p:cNvSpPr/>
            <p:nvPr/>
          </p:nvSpPr>
          <p:spPr>
            <a:xfrm>
              <a:off x="7453337" y="16085627"/>
              <a:ext cx="6072505" cy="169545"/>
            </a:xfrm>
            <a:custGeom>
              <a:avLst/>
              <a:gdLst/>
              <a:ahLst/>
              <a:cxnLst/>
              <a:rect l="l" t="t" r="r" b="b"/>
              <a:pathLst>
                <a:path w="6072505" h="169544">
                  <a:moveTo>
                    <a:pt x="4638833" y="0"/>
                  </a:moveTo>
                  <a:lnTo>
                    <a:pt x="1415236" y="0"/>
                  </a:lnTo>
                  <a:lnTo>
                    <a:pt x="0" y="169505"/>
                  </a:lnTo>
                  <a:lnTo>
                    <a:pt x="6072258" y="169505"/>
                  </a:lnTo>
                  <a:lnTo>
                    <a:pt x="4638833" y="0"/>
                  </a:lnTo>
                  <a:close/>
                </a:path>
              </a:pathLst>
            </a:custGeom>
            <a:solidFill>
              <a:srgbClr val="6E6E6E">
                <a:alpha val="7998"/>
              </a:srgbClr>
            </a:solidFill>
          </p:spPr>
          <p:txBody>
            <a:bodyPr wrap="square" lIns="0" tIns="0" rIns="0" bIns="0" rtlCol="0"/>
            <a:lstStyle/>
            <a:p>
              <a:endParaRPr dirty="0"/>
            </a:p>
          </p:txBody>
        </p:sp>
        <p:sp>
          <p:nvSpPr>
            <p:cNvPr id="232" name="object 232"/>
            <p:cNvSpPr/>
            <p:nvPr/>
          </p:nvSpPr>
          <p:spPr>
            <a:xfrm>
              <a:off x="7453337" y="16089350"/>
              <a:ext cx="6072505" cy="166370"/>
            </a:xfrm>
            <a:custGeom>
              <a:avLst/>
              <a:gdLst/>
              <a:ahLst/>
              <a:cxnLst/>
              <a:rect l="l" t="t" r="r" b="b"/>
              <a:pathLst>
                <a:path w="6072505" h="166369">
                  <a:moveTo>
                    <a:pt x="4638814" y="0"/>
                  </a:moveTo>
                  <a:lnTo>
                    <a:pt x="1415256" y="0"/>
                  </a:lnTo>
                  <a:lnTo>
                    <a:pt x="0" y="165781"/>
                  </a:lnTo>
                  <a:lnTo>
                    <a:pt x="6072258" y="165781"/>
                  </a:lnTo>
                  <a:lnTo>
                    <a:pt x="4638814" y="0"/>
                  </a:lnTo>
                  <a:close/>
                </a:path>
              </a:pathLst>
            </a:custGeom>
            <a:solidFill>
              <a:srgbClr val="6C6C6C">
                <a:alpha val="7998"/>
              </a:srgbClr>
            </a:solidFill>
          </p:spPr>
          <p:txBody>
            <a:bodyPr wrap="square" lIns="0" tIns="0" rIns="0" bIns="0" rtlCol="0"/>
            <a:lstStyle/>
            <a:p>
              <a:endParaRPr dirty="0"/>
            </a:p>
          </p:txBody>
        </p:sp>
        <p:sp>
          <p:nvSpPr>
            <p:cNvPr id="233" name="object 233"/>
            <p:cNvSpPr/>
            <p:nvPr/>
          </p:nvSpPr>
          <p:spPr>
            <a:xfrm>
              <a:off x="7453337" y="16093081"/>
              <a:ext cx="6072505" cy="162560"/>
            </a:xfrm>
            <a:custGeom>
              <a:avLst/>
              <a:gdLst/>
              <a:ahLst/>
              <a:cxnLst/>
              <a:rect l="l" t="t" r="r" b="b"/>
              <a:pathLst>
                <a:path w="6072505" h="162559">
                  <a:moveTo>
                    <a:pt x="4638828" y="0"/>
                  </a:moveTo>
                  <a:lnTo>
                    <a:pt x="1415242" y="0"/>
                  </a:lnTo>
                  <a:lnTo>
                    <a:pt x="0" y="162051"/>
                  </a:lnTo>
                  <a:lnTo>
                    <a:pt x="6072258" y="162051"/>
                  </a:lnTo>
                  <a:lnTo>
                    <a:pt x="4638828" y="0"/>
                  </a:lnTo>
                  <a:close/>
                </a:path>
              </a:pathLst>
            </a:custGeom>
            <a:solidFill>
              <a:srgbClr val="6A6A6A">
                <a:alpha val="7998"/>
              </a:srgbClr>
            </a:solidFill>
          </p:spPr>
          <p:txBody>
            <a:bodyPr wrap="square" lIns="0" tIns="0" rIns="0" bIns="0" rtlCol="0"/>
            <a:lstStyle/>
            <a:p>
              <a:endParaRPr dirty="0"/>
            </a:p>
          </p:txBody>
        </p:sp>
        <p:sp>
          <p:nvSpPr>
            <p:cNvPr id="234" name="object 234"/>
            <p:cNvSpPr/>
            <p:nvPr/>
          </p:nvSpPr>
          <p:spPr>
            <a:xfrm>
              <a:off x="7453337" y="16096804"/>
              <a:ext cx="6072505" cy="158750"/>
            </a:xfrm>
            <a:custGeom>
              <a:avLst/>
              <a:gdLst/>
              <a:ahLst/>
              <a:cxnLst/>
              <a:rect l="l" t="t" r="r" b="b"/>
              <a:pathLst>
                <a:path w="6072505" h="158750">
                  <a:moveTo>
                    <a:pt x="4638807" y="0"/>
                  </a:moveTo>
                  <a:lnTo>
                    <a:pt x="1415263" y="0"/>
                  </a:lnTo>
                  <a:lnTo>
                    <a:pt x="0" y="158327"/>
                  </a:lnTo>
                  <a:lnTo>
                    <a:pt x="6072258" y="158327"/>
                  </a:lnTo>
                  <a:lnTo>
                    <a:pt x="4638807" y="0"/>
                  </a:lnTo>
                  <a:close/>
                </a:path>
              </a:pathLst>
            </a:custGeom>
            <a:solidFill>
              <a:srgbClr val="686868">
                <a:alpha val="7998"/>
              </a:srgbClr>
            </a:solidFill>
          </p:spPr>
          <p:txBody>
            <a:bodyPr wrap="square" lIns="0" tIns="0" rIns="0" bIns="0" rtlCol="0"/>
            <a:lstStyle/>
            <a:p>
              <a:endParaRPr dirty="0"/>
            </a:p>
          </p:txBody>
        </p:sp>
        <p:sp>
          <p:nvSpPr>
            <p:cNvPr id="235" name="object 235"/>
            <p:cNvSpPr/>
            <p:nvPr/>
          </p:nvSpPr>
          <p:spPr>
            <a:xfrm>
              <a:off x="7453337" y="16100528"/>
              <a:ext cx="6072505" cy="154940"/>
            </a:xfrm>
            <a:custGeom>
              <a:avLst/>
              <a:gdLst/>
              <a:ahLst/>
              <a:cxnLst/>
              <a:rect l="l" t="t" r="r" b="b"/>
              <a:pathLst>
                <a:path w="6072505" h="154940">
                  <a:moveTo>
                    <a:pt x="4638785" y="0"/>
                  </a:moveTo>
                  <a:lnTo>
                    <a:pt x="1415284" y="0"/>
                  </a:lnTo>
                  <a:lnTo>
                    <a:pt x="0" y="154604"/>
                  </a:lnTo>
                  <a:lnTo>
                    <a:pt x="6072258" y="154604"/>
                  </a:lnTo>
                  <a:lnTo>
                    <a:pt x="4638785" y="0"/>
                  </a:lnTo>
                  <a:close/>
                </a:path>
              </a:pathLst>
            </a:custGeom>
            <a:solidFill>
              <a:srgbClr val="646464">
                <a:alpha val="7998"/>
              </a:srgbClr>
            </a:solidFill>
          </p:spPr>
          <p:txBody>
            <a:bodyPr wrap="square" lIns="0" tIns="0" rIns="0" bIns="0" rtlCol="0"/>
            <a:lstStyle/>
            <a:p>
              <a:endParaRPr dirty="0"/>
            </a:p>
          </p:txBody>
        </p:sp>
        <p:sp>
          <p:nvSpPr>
            <p:cNvPr id="236" name="object 236"/>
            <p:cNvSpPr/>
            <p:nvPr/>
          </p:nvSpPr>
          <p:spPr>
            <a:xfrm>
              <a:off x="7453337" y="16104258"/>
              <a:ext cx="6072505" cy="151130"/>
            </a:xfrm>
            <a:custGeom>
              <a:avLst/>
              <a:gdLst/>
              <a:ahLst/>
              <a:cxnLst/>
              <a:rect l="l" t="t" r="r" b="b"/>
              <a:pathLst>
                <a:path w="6072505" h="151130">
                  <a:moveTo>
                    <a:pt x="4638799" y="0"/>
                  </a:moveTo>
                  <a:lnTo>
                    <a:pt x="1415270" y="0"/>
                  </a:lnTo>
                  <a:lnTo>
                    <a:pt x="0" y="150873"/>
                  </a:lnTo>
                  <a:lnTo>
                    <a:pt x="6072258" y="150873"/>
                  </a:lnTo>
                  <a:lnTo>
                    <a:pt x="4638799" y="0"/>
                  </a:lnTo>
                  <a:close/>
                </a:path>
              </a:pathLst>
            </a:custGeom>
            <a:solidFill>
              <a:srgbClr val="616161">
                <a:alpha val="7998"/>
              </a:srgbClr>
            </a:solidFill>
          </p:spPr>
          <p:txBody>
            <a:bodyPr wrap="square" lIns="0" tIns="0" rIns="0" bIns="0" rtlCol="0"/>
            <a:lstStyle/>
            <a:p>
              <a:endParaRPr dirty="0"/>
            </a:p>
          </p:txBody>
        </p:sp>
        <p:sp>
          <p:nvSpPr>
            <p:cNvPr id="237" name="object 237"/>
            <p:cNvSpPr/>
            <p:nvPr/>
          </p:nvSpPr>
          <p:spPr>
            <a:xfrm>
              <a:off x="7453337" y="16107982"/>
              <a:ext cx="6072505" cy="147320"/>
            </a:xfrm>
            <a:custGeom>
              <a:avLst/>
              <a:gdLst/>
              <a:ahLst/>
              <a:cxnLst/>
              <a:rect l="l" t="t" r="r" b="b"/>
              <a:pathLst>
                <a:path w="6072505" h="147319">
                  <a:moveTo>
                    <a:pt x="4638807" y="0"/>
                  </a:moveTo>
                  <a:lnTo>
                    <a:pt x="1415263" y="0"/>
                  </a:lnTo>
                  <a:lnTo>
                    <a:pt x="0" y="147150"/>
                  </a:lnTo>
                  <a:lnTo>
                    <a:pt x="6072258" y="147150"/>
                  </a:lnTo>
                  <a:lnTo>
                    <a:pt x="4638807" y="0"/>
                  </a:lnTo>
                  <a:close/>
                </a:path>
              </a:pathLst>
            </a:custGeom>
            <a:solidFill>
              <a:srgbClr val="5F5F5F">
                <a:alpha val="7998"/>
              </a:srgbClr>
            </a:solidFill>
          </p:spPr>
          <p:txBody>
            <a:bodyPr wrap="square" lIns="0" tIns="0" rIns="0" bIns="0" rtlCol="0"/>
            <a:lstStyle/>
            <a:p>
              <a:endParaRPr dirty="0"/>
            </a:p>
          </p:txBody>
        </p:sp>
        <p:sp>
          <p:nvSpPr>
            <p:cNvPr id="238" name="object 238"/>
            <p:cNvSpPr/>
            <p:nvPr/>
          </p:nvSpPr>
          <p:spPr>
            <a:xfrm>
              <a:off x="7453337" y="16111712"/>
              <a:ext cx="6072505" cy="143510"/>
            </a:xfrm>
            <a:custGeom>
              <a:avLst/>
              <a:gdLst/>
              <a:ahLst/>
              <a:cxnLst/>
              <a:rect l="l" t="t" r="r" b="b"/>
              <a:pathLst>
                <a:path w="6072505" h="143509">
                  <a:moveTo>
                    <a:pt x="4638822" y="0"/>
                  </a:moveTo>
                  <a:lnTo>
                    <a:pt x="1415247" y="0"/>
                  </a:lnTo>
                  <a:lnTo>
                    <a:pt x="0" y="143419"/>
                  </a:lnTo>
                  <a:lnTo>
                    <a:pt x="6072258" y="143419"/>
                  </a:lnTo>
                  <a:lnTo>
                    <a:pt x="4638822" y="0"/>
                  </a:lnTo>
                  <a:close/>
                </a:path>
              </a:pathLst>
            </a:custGeom>
            <a:solidFill>
              <a:srgbClr val="5D5D5D">
                <a:alpha val="7998"/>
              </a:srgbClr>
            </a:solidFill>
          </p:spPr>
          <p:txBody>
            <a:bodyPr wrap="square" lIns="0" tIns="0" rIns="0" bIns="0" rtlCol="0"/>
            <a:lstStyle/>
            <a:p>
              <a:endParaRPr dirty="0"/>
            </a:p>
          </p:txBody>
        </p:sp>
        <p:sp>
          <p:nvSpPr>
            <p:cNvPr id="239" name="object 239"/>
            <p:cNvSpPr/>
            <p:nvPr/>
          </p:nvSpPr>
          <p:spPr>
            <a:xfrm>
              <a:off x="7453337" y="16115436"/>
              <a:ext cx="6072505" cy="139700"/>
            </a:xfrm>
            <a:custGeom>
              <a:avLst/>
              <a:gdLst/>
              <a:ahLst/>
              <a:cxnLst/>
              <a:rect l="l" t="t" r="r" b="b"/>
              <a:pathLst>
                <a:path w="6072505" h="139700">
                  <a:moveTo>
                    <a:pt x="4638799" y="0"/>
                  </a:moveTo>
                  <a:lnTo>
                    <a:pt x="1415271" y="0"/>
                  </a:lnTo>
                  <a:lnTo>
                    <a:pt x="0" y="139696"/>
                  </a:lnTo>
                  <a:lnTo>
                    <a:pt x="6072258" y="139696"/>
                  </a:lnTo>
                  <a:lnTo>
                    <a:pt x="4638799" y="0"/>
                  </a:lnTo>
                  <a:close/>
                </a:path>
              </a:pathLst>
            </a:custGeom>
            <a:solidFill>
              <a:srgbClr val="5B5B5B">
                <a:alpha val="7998"/>
              </a:srgbClr>
            </a:solidFill>
          </p:spPr>
          <p:txBody>
            <a:bodyPr wrap="square" lIns="0" tIns="0" rIns="0" bIns="0" rtlCol="0"/>
            <a:lstStyle/>
            <a:p>
              <a:endParaRPr dirty="0"/>
            </a:p>
          </p:txBody>
        </p:sp>
        <p:sp>
          <p:nvSpPr>
            <p:cNvPr id="240" name="object 240"/>
            <p:cNvSpPr/>
            <p:nvPr/>
          </p:nvSpPr>
          <p:spPr>
            <a:xfrm>
              <a:off x="7453337" y="16119166"/>
              <a:ext cx="6072505" cy="136525"/>
            </a:xfrm>
            <a:custGeom>
              <a:avLst/>
              <a:gdLst/>
              <a:ahLst/>
              <a:cxnLst/>
              <a:rect l="l" t="t" r="r" b="b"/>
              <a:pathLst>
                <a:path w="6072505" h="136525">
                  <a:moveTo>
                    <a:pt x="4638848" y="0"/>
                  </a:moveTo>
                  <a:lnTo>
                    <a:pt x="1415222" y="0"/>
                  </a:lnTo>
                  <a:lnTo>
                    <a:pt x="0" y="135965"/>
                  </a:lnTo>
                  <a:lnTo>
                    <a:pt x="6072258" y="135965"/>
                  </a:lnTo>
                  <a:lnTo>
                    <a:pt x="4638848" y="0"/>
                  </a:lnTo>
                  <a:close/>
                </a:path>
              </a:pathLst>
            </a:custGeom>
            <a:solidFill>
              <a:srgbClr val="575757">
                <a:alpha val="7998"/>
              </a:srgbClr>
            </a:solidFill>
          </p:spPr>
          <p:txBody>
            <a:bodyPr wrap="square" lIns="0" tIns="0" rIns="0" bIns="0" rtlCol="0"/>
            <a:lstStyle/>
            <a:p>
              <a:endParaRPr dirty="0"/>
            </a:p>
          </p:txBody>
        </p:sp>
        <p:sp>
          <p:nvSpPr>
            <p:cNvPr id="241" name="object 241"/>
            <p:cNvSpPr/>
            <p:nvPr/>
          </p:nvSpPr>
          <p:spPr>
            <a:xfrm>
              <a:off x="7453337" y="16122890"/>
              <a:ext cx="6072505" cy="132715"/>
            </a:xfrm>
            <a:custGeom>
              <a:avLst/>
              <a:gdLst/>
              <a:ahLst/>
              <a:cxnLst/>
              <a:rect l="l" t="t" r="r" b="b"/>
              <a:pathLst>
                <a:path w="6072505" h="132715">
                  <a:moveTo>
                    <a:pt x="4638789" y="0"/>
                  </a:moveTo>
                  <a:lnTo>
                    <a:pt x="1415280" y="0"/>
                  </a:lnTo>
                  <a:lnTo>
                    <a:pt x="0" y="132242"/>
                  </a:lnTo>
                  <a:lnTo>
                    <a:pt x="6072258" y="132242"/>
                  </a:lnTo>
                  <a:lnTo>
                    <a:pt x="4638789" y="0"/>
                  </a:lnTo>
                  <a:close/>
                </a:path>
              </a:pathLst>
            </a:custGeom>
            <a:solidFill>
              <a:srgbClr val="555555">
                <a:alpha val="7998"/>
              </a:srgbClr>
            </a:solidFill>
          </p:spPr>
          <p:txBody>
            <a:bodyPr wrap="square" lIns="0" tIns="0" rIns="0" bIns="0" rtlCol="0"/>
            <a:lstStyle/>
            <a:p>
              <a:endParaRPr dirty="0"/>
            </a:p>
          </p:txBody>
        </p:sp>
        <p:sp>
          <p:nvSpPr>
            <p:cNvPr id="242" name="object 242"/>
            <p:cNvSpPr/>
            <p:nvPr/>
          </p:nvSpPr>
          <p:spPr>
            <a:xfrm>
              <a:off x="7453337" y="16126620"/>
              <a:ext cx="6072505" cy="128905"/>
            </a:xfrm>
            <a:custGeom>
              <a:avLst/>
              <a:gdLst/>
              <a:ahLst/>
              <a:cxnLst/>
              <a:rect l="l" t="t" r="r" b="b"/>
              <a:pathLst>
                <a:path w="6072505" h="128905">
                  <a:moveTo>
                    <a:pt x="4638842" y="0"/>
                  </a:moveTo>
                  <a:lnTo>
                    <a:pt x="1415228" y="0"/>
                  </a:lnTo>
                  <a:lnTo>
                    <a:pt x="0" y="128511"/>
                  </a:lnTo>
                  <a:lnTo>
                    <a:pt x="6072257" y="128511"/>
                  </a:lnTo>
                  <a:lnTo>
                    <a:pt x="4638842" y="0"/>
                  </a:lnTo>
                  <a:close/>
                </a:path>
              </a:pathLst>
            </a:custGeom>
            <a:solidFill>
              <a:srgbClr val="525252">
                <a:alpha val="7998"/>
              </a:srgbClr>
            </a:solidFill>
          </p:spPr>
          <p:txBody>
            <a:bodyPr wrap="square" lIns="0" tIns="0" rIns="0" bIns="0" rtlCol="0"/>
            <a:lstStyle/>
            <a:p>
              <a:endParaRPr dirty="0"/>
            </a:p>
          </p:txBody>
        </p:sp>
        <p:sp>
          <p:nvSpPr>
            <p:cNvPr id="243" name="object 243"/>
            <p:cNvSpPr/>
            <p:nvPr/>
          </p:nvSpPr>
          <p:spPr>
            <a:xfrm>
              <a:off x="7453337" y="16130344"/>
              <a:ext cx="6072505" cy="125095"/>
            </a:xfrm>
            <a:custGeom>
              <a:avLst/>
              <a:gdLst/>
              <a:ahLst/>
              <a:cxnLst/>
              <a:rect l="l" t="t" r="r" b="b"/>
              <a:pathLst>
                <a:path w="6072505" h="125094">
                  <a:moveTo>
                    <a:pt x="4638816" y="0"/>
                  </a:moveTo>
                  <a:lnTo>
                    <a:pt x="1415254" y="0"/>
                  </a:lnTo>
                  <a:lnTo>
                    <a:pt x="0" y="124788"/>
                  </a:lnTo>
                  <a:lnTo>
                    <a:pt x="6072257" y="124788"/>
                  </a:lnTo>
                  <a:lnTo>
                    <a:pt x="4638816" y="0"/>
                  </a:lnTo>
                  <a:close/>
                </a:path>
              </a:pathLst>
            </a:custGeom>
            <a:solidFill>
              <a:srgbClr val="515151">
                <a:alpha val="7998"/>
              </a:srgbClr>
            </a:solidFill>
          </p:spPr>
          <p:txBody>
            <a:bodyPr wrap="square" lIns="0" tIns="0" rIns="0" bIns="0" rtlCol="0"/>
            <a:lstStyle/>
            <a:p>
              <a:endParaRPr dirty="0"/>
            </a:p>
          </p:txBody>
        </p:sp>
        <p:sp>
          <p:nvSpPr>
            <p:cNvPr id="244" name="object 244"/>
            <p:cNvSpPr/>
            <p:nvPr/>
          </p:nvSpPr>
          <p:spPr>
            <a:xfrm>
              <a:off x="7453337" y="16134067"/>
              <a:ext cx="6072505" cy="121285"/>
            </a:xfrm>
            <a:custGeom>
              <a:avLst/>
              <a:gdLst/>
              <a:ahLst/>
              <a:cxnLst/>
              <a:rect l="l" t="t" r="r" b="b"/>
              <a:pathLst>
                <a:path w="6072505" h="121284">
                  <a:moveTo>
                    <a:pt x="4638750" y="0"/>
                  </a:moveTo>
                  <a:lnTo>
                    <a:pt x="1415318" y="0"/>
                  </a:lnTo>
                  <a:lnTo>
                    <a:pt x="0" y="121065"/>
                  </a:lnTo>
                  <a:lnTo>
                    <a:pt x="6072257" y="121065"/>
                  </a:lnTo>
                  <a:lnTo>
                    <a:pt x="4638750" y="0"/>
                  </a:lnTo>
                  <a:close/>
                </a:path>
              </a:pathLst>
            </a:custGeom>
            <a:solidFill>
              <a:srgbClr val="4E4E4E">
                <a:alpha val="7998"/>
              </a:srgbClr>
            </a:solidFill>
          </p:spPr>
          <p:txBody>
            <a:bodyPr wrap="square" lIns="0" tIns="0" rIns="0" bIns="0" rtlCol="0"/>
            <a:lstStyle/>
            <a:p>
              <a:endParaRPr dirty="0"/>
            </a:p>
          </p:txBody>
        </p:sp>
        <p:sp>
          <p:nvSpPr>
            <p:cNvPr id="245" name="object 245"/>
            <p:cNvSpPr/>
            <p:nvPr/>
          </p:nvSpPr>
          <p:spPr>
            <a:xfrm>
              <a:off x="7453337" y="16137797"/>
              <a:ext cx="6072505" cy="117475"/>
            </a:xfrm>
            <a:custGeom>
              <a:avLst/>
              <a:gdLst/>
              <a:ahLst/>
              <a:cxnLst/>
              <a:rect l="l" t="t" r="r" b="b"/>
              <a:pathLst>
                <a:path w="6072505" h="117475">
                  <a:moveTo>
                    <a:pt x="4638845" y="0"/>
                  </a:moveTo>
                  <a:lnTo>
                    <a:pt x="1415225" y="0"/>
                  </a:lnTo>
                  <a:lnTo>
                    <a:pt x="0" y="117334"/>
                  </a:lnTo>
                  <a:lnTo>
                    <a:pt x="6072257" y="117334"/>
                  </a:lnTo>
                  <a:lnTo>
                    <a:pt x="4638845" y="0"/>
                  </a:lnTo>
                  <a:close/>
                </a:path>
              </a:pathLst>
            </a:custGeom>
            <a:solidFill>
              <a:srgbClr val="4B4B4B">
                <a:alpha val="7998"/>
              </a:srgbClr>
            </a:solidFill>
          </p:spPr>
          <p:txBody>
            <a:bodyPr wrap="square" lIns="0" tIns="0" rIns="0" bIns="0" rtlCol="0"/>
            <a:lstStyle/>
            <a:p>
              <a:endParaRPr dirty="0"/>
            </a:p>
          </p:txBody>
        </p:sp>
        <p:sp>
          <p:nvSpPr>
            <p:cNvPr id="246" name="object 246"/>
            <p:cNvSpPr/>
            <p:nvPr/>
          </p:nvSpPr>
          <p:spPr>
            <a:xfrm>
              <a:off x="7453337" y="16141521"/>
              <a:ext cx="6072505" cy="113664"/>
            </a:xfrm>
            <a:custGeom>
              <a:avLst/>
              <a:gdLst/>
              <a:ahLst/>
              <a:cxnLst/>
              <a:rect l="l" t="t" r="r" b="b"/>
              <a:pathLst>
                <a:path w="6072505" h="113665">
                  <a:moveTo>
                    <a:pt x="4638777" y="0"/>
                  </a:moveTo>
                  <a:lnTo>
                    <a:pt x="1415292" y="0"/>
                  </a:lnTo>
                  <a:lnTo>
                    <a:pt x="0" y="113611"/>
                  </a:lnTo>
                  <a:lnTo>
                    <a:pt x="6072257" y="113611"/>
                  </a:lnTo>
                  <a:lnTo>
                    <a:pt x="4638777" y="0"/>
                  </a:lnTo>
                  <a:close/>
                </a:path>
              </a:pathLst>
            </a:custGeom>
            <a:solidFill>
              <a:srgbClr val="484848">
                <a:alpha val="7998"/>
              </a:srgbClr>
            </a:solidFill>
          </p:spPr>
          <p:txBody>
            <a:bodyPr wrap="square" lIns="0" tIns="0" rIns="0" bIns="0" rtlCol="0"/>
            <a:lstStyle/>
            <a:p>
              <a:endParaRPr dirty="0"/>
            </a:p>
          </p:txBody>
        </p:sp>
        <p:sp>
          <p:nvSpPr>
            <p:cNvPr id="247" name="object 247"/>
            <p:cNvSpPr/>
            <p:nvPr/>
          </p:nvSpPr>
          <p:spPr>
            <a:xfrm>
              <a:off x="7453337" y="16145251"/>
              <a:ext cx="6072505" cy="110489"/>
            </a:xfrm>
            <a:custGeom>
              <a:avLst/>
              <a:gdLst/>
              <a:ahLst/>
              <a:cxnLst/>
              <a:rect l="l" t="t" r="r" b="b"/>
              <a:pathLst>
                <a:path w="6072505" h="110490">
                  <a:moveTo>
                    <a:pt x="4638837" y="0"/>
                  </a:moveTo>
                  <a:lnTo>
                    <a:pt x="1415232" y="0"/>
                  </a:lnTo>
                  <a:lnTo>
                    <a:pt x="0" y="109880"/>
                  </a:lnTo>
                  <a:lnTo>
                    <a:pt x="6072257" y="109880"/>
                  </a:lnTo>
                  <a:lnTo>
                    <a:pt x="4638837" y="0"/>
                  </a:lnTo>
                  <a:close/>
                </a:path>
              </a:pathLst>
            </a:custGeom>
            <a:solidFill>
              <a:srgbClr val="464646">
                <a:alpha val="7998"/>
              </a:srgbClr>
            </a:solidFill>
          </p:spPr>
          <p:txBody>
            <a:bodyPr wrap="square" lIns="0" tIns="0" rIns="0" bIns="0" rtlCol="0"/>
            <a:lstStyle/>
            <a:p>
              <a:endParaRPr dirty="0"/>
            </a:p>
          </p:txBody>
        </p:sp>
        <p:sp>
          <p:nvSpPr>
            <p:cNvPr id="248" name="object 248"/>
            <p:cNvSpPr/>
            <p:nvPr/>
          </p:nvSpPr>
          <p:spPr>
            <a:xfrm>
              <a:off x="7453337" y="16148975"/>
              <a:ext cx="6072505" cy="106680"/>
            </a:xfrm>
            <a:custGeom>
              <a:avLst/>
              <a:gdLst/>
              <a:ahLst/>
              <a:cxnLst/>
              <a:rect l="l" t="t" r="r" b="b"/>
              <a:pathLst>
                <a:path w="6072505" h="106680">
                  <a:moveTo>
                    <a:pt x="4638806" y="0"/>
                  </a:moveTo>
                  <a:lnTo>
                    <a:pt x="1415263" y="0"/>
                  </a:lnTo>
                  <a:lnTo>
                    <a:pt x="0" y="106157"/>
                  </a:lnTo>
                  <a:lnTo>
                    <a:pt x="6072257" y="106157"/>
                  </a:lnTo>
                  <a:lnTo>
                    <a:pt x="4638806" y="0"/>
                  </a:lnTo>
                  <a:close/>
                </a:path>
              </a:pathLst>
            </a:custGeom>
            <a:solidFill>
              <a:srgbClr val="444444">
                <a:alpha val="7998"/>
              </a:srgbClr>
            </a:solidFill>
          </p:spPr>
          <p:txBody>
            <a:bodyPr wrap="square" lIns="0" tIns="0" rIns="0" bIns="0" rtlCol="0"/>
            <a:lstStyle/>
            <a:p>
              <a:endParaRPr dirty="0"/>
            </a:p>
          </p:txBody>
        </p:sp>
        <p:sp>
          <p:nvSpPr>
            <p:cNvPr id="249" name="object 249"/>
            <p:cNvSpPr/>
            <p:nvPr/>
          </p:nvSpPr>
          <p:spPr>
            <a:xfrm>
              <a:off x="7453337" y="16152705"/>
              <a:ext cx="6072505" cy="102870"/>
            </a:xfrm>
            <a:custGeom>
              <a:avLst/>
              <a:gdLst/>
              <a:ahLst/>
              <a:cxnLst/>
              <a:rect l="l" t="t" r="r" b="b"/>
              <a:pathLst>
                <a:path w="6072505" h="102869">
                  <a:moveTo>
                    <a:pt x="4638828" y="0"/>
                  </a:moveTo>
                  <a:lnTo>
                    <a:pt x="1415241" y="0"/>
                  </a:lnTo>
                  <a:lnTo>
                    <a:pt x="0" y="102426"/>
                  </a:lnTo>
                  <a:lnTo>
                    <a:pt x="6072257" y="102426"/>
                  </a:lnTo>
                  <a:lnTo>
                    <a:pt x="4638828" y="0"/>
                  </a:lnTo>
                  <a:close/>
                </a:path>
              </a:pathLst>
            </a:custGeom>
            <a:solidFill>
              <a:srgbClr val="424242">
                <a:alpha val="7998"/>
              </a:srgbClr>
            </a:solidFill>
          </p:spPr>
          <p:txBody>
            <a:bodyPr wrap="square" lIns="0" tIns="0" rIns="0" bIns="0" rtlCol="0"/>
            <a:lstStyle/>
            <a:p>
              <a:endParaRPr dirty="0"/>
            </a:p>
          </p:txBody>
        </p:sp>
        <p:sp>
          <p:nvSpPr>
            <p:cNvPr id="250" name="object 250"/>
            <p:cNvSpPr/>
            <p:nvPr/>
          </p:nvSpPr>
          <p:spPr>
            <a:xfrm>
              <a:off x="7453337" y="16156429"/>
              <a:ext cx="6072505" cy="99060"/>
            </a:xfrm>
            <a:custGeom>
              <a:avLst/>
              <a:gdLst/>
              <a:ahLst/>
              <a:cxnLst/>
              <a:rect l="l" t="t" r="r" b="b"/>
              <a:pathLst>
                <a:path w="6072505" h="99059">
                  <a:moveTo>
                    <a:pt x="4638795" y="0"/>
                  </a:moveTo>
                  <a:lnTo>
                    <a:pt x="1415274" y="0"/>
                  </a:lnTo>
                  <a:lnTo>
                    <a:pt x="0" y="98703"/>
                  </a:lnTo>
                  <a:lnTo>
                    <a:pt x="6072257" y="98703"/>
                  </a:lnTo>
                  <a:lnTo>
                    <a:pt x="4638795" y="0"/>
                  </a:lnTo>
                  <a:close/>
                </a:path>
              </a:pathLst>
            </a:custGeom>
            <a:solidFill>
              <a:srgbClr val="3E3E3E">
                <a:alpha val="7998"/>
              </a:srgbClr>
            </a:solidFill>
          </p:spPr>
          <p:txBody>
            <a:bodyPr wrap="square" lIns="0" tIns="0" rIns="0" bIns="0" rtlCol="0"/>
            <a:lstStyle/>
            <a:p>
              <a:endParaRPr dirty="0"/>
            </a:p>
          </p:txBody>
        </p:sp>
        <p:sp>
          <p:nvSpPr>
            <p:cNvPr id="251" name="object 251"/>
            <p:cNvSpPr/>
            <p:nvPr/>
          </p:nvSpPr>
          <p:spPr>
            <a:xfrm>
              <a:off x="7453337" y="16160152"/>
              <a:ext cx="6072505" cy="95250"/>
            </a:xfrm>
            <a:custGeom>
              <a:avLst/>
              <a:gdLst/>
              <a:ahLst/>
              <a:cxnLst/>
              <a:rect l="l" t="t" r="r" b="b"/>
              <a:pathLst>
                <a:path w="6072505" h="95250">
                  <a:moveTo>
                    <a:pt x="4638759" y="0"/>
                  </a:moveTo>
                  <a:lnTo>
                    <a:pt x="1415310" y="0"/>
                  </a:lnTo>
                  <a:lnTo>
                    <a:pt x="0" y="94979"/>
                  </a:lnTo>
                  <a:lnTo>
                    <a:pt x="6072257" y="94979"/>
                  </a:lnTo>
                  <a:lnTo>
                    <a:pt x="4638759" y="0"/>
                  </a:lnTo>
                  <a:close/>
                </a:path>
              </a:pathLst>
            </a:custGeom>
            <a:solidFill>
              <a:srgbClr val="3C3C3C">
                <a:alpha val="7998"/>
              </a:srgbClr>
            </a:solidFill>
          </p:spPr>
          <p:txBody>
            <a:bodyPr wrap="square" lIns="0" tIns="0" rIns="0" bIns="0" rtlCol="0"/>
            <a:lstStyle/>
            <a:p>
              <a:endParaRPr dirty="0"/>
            </a:p>
          </p:txBody>
        </p:sp>
        <p:sp>
          <p:nvSpPr>
            <p:cNvPr id="252" name="object 252"/>
            <p:cNvSpPr/>
            <p:nvPr/>
          </p:nvSpPr>
          <p:spPr>
            <a:xfrm>
              <a:off x="7453337" y="16163883"/>
              <a:ext cx="6072505" cy="91440"/>
            </a:xfrm>
            <a:custGeom>
              <a:avLst/>
              <a:gdLst/>
              <a:ahLst/>
              <a:cxnLst/>
              <a:rect l="l" t="t" r="r" b="b"/>
              <a:pathLst>
                <a:path w="6072505" h="91440">
                  <a:moveTo>
                    <a:pt x="4638831" y="0"/>
                  </a:moveTo>
                  <a:lnTo>
                    <a:pt x="1415238" y="0"/>
                  </a:lnTo>
                  <a:lnTo>
                    <a:pt x="0" y="91249"/>
                  </a:lnTo>
                  <a:lnTo>
                    <a:pt x="6072257" y="91249"/>
                  </a:lnTo>
                  <a:lnTo>
                    <a:pt x="4638831" y="0"/>
                  </a:lnTo>
                  <a:close/>
                </a:path>
              </a:pathLst>
            </a:custGeom>
            <a:solidFill>
              <a:srgbClr val="393939">
                <a:alpha val="7998"/>
              </a:srgbClr>
            </a:solidFill>
          </p:spPr>
          <p:txBody>
            <a:bodyPr wrap="square" lIns="0" tIns="0" rIns="0" bIns="0" rtlCol="0"/>
            <a:lstStyle/>
            <a:p>
              <a:endParaRPr dirty="0"/>
            </a:p>
          </p:txBody>
        </p:sp>
        <p:sp>
          <p:nvSpPr>
            <p:cNvPr id="253" name="object 253"/>
            <p:cNvSpPr/>
            <p:nvPr/>
          </p:nvSpPr>
          <p:spPr>
            <a:xfrm>
              <a:off x="7453337" y="16167606"/>
              <a:ext cx="6072505" cy="87630"/>
            </a:xfrm>
            <a:custGeom>
              <a:avLst/>
              <a:gdLst/>
              <a:ahLst/>
              <a:cxnLst/>
              <a:rect l="l" t="t" r="r" b="b"/>
              <a:pathLst>
                <a:path w="6072505" h="87630">
                  <a:moveTo>
                    <a:pt x="4638793" y="0"/>
                  </a:moveTo>
                  <a:lnTo>
                    <a:pt x="1415275" y="0"/>
                  </a:lnTo>
                  <a:lnTo>
                    <a:pt x="0" y="87525"/>
                  </a:lnTo>
                  <a:lnTo>
                    <a:pt x="6072257" y="87525"/>
                  </a:lnTo>
                  <a:lnTo>
                    <a:pt x="4638793" y="0"/>
                  </a:lnTo>
                  <a:close/>
                </a:path>
              </a:pathLst>
            </a:custGeom>
            <a:solidFill>
              <a:srgbClr val="383838">
                <a:alpha val="7998"/>
              </a:srgbClr>
            </a:solidFill>
          </p:spPr>
          <p:txBody>
            <a:bodyPr wrap="square" lIns="0" tIns="0" rIns="0" bIns="0" rtlCol="0"/>
            <a:lstStyle/>
            <a:p>
              <a:endParaRPr dirty="0"/>
            </a:p>
          </p:txBody>
        </p:sp>
        <p:sp>
          <p:nvSpPr>
            <p:cNvPr id="254" name="object 254"/>
            <p:cNvSpPr/>
            <p:nvPr/>
          </p:nvSpPr>
          <p:spPr>
            <a:xfrm>
              <a:off x="7453337" y="16171337"/>
              <a:ext cx="6072505" cy="83820"/>
            </a:xfrm>
            <a:custGeom>
              <a:avLst/>
              <a:gdLst/>
              <a:ahLst/>
              <a:cxnLst/>
              <a:rect l="l" t="t" r="r" b="b"/>
              <a:pathLst>
                <a:path w="6072505" h="83819">
                  <a:moveTo>
                    <a:pt x="4638819" y="0"/>
                  </a:moveTo>
                  <a:lnTo>
                    <a:pt x="1415249" y="0"/>
                  </a:lnTo>
                  <a:lnTo>
                    <a:pt x="0" y="83795"/>
                  </a:lnTo>
                  <a:lnTo>
                    <a:pt x="6072257" y="83795"/>
                  </a:lnTo>
                  <a:lnTo>
                    <a:pt x="4638819" y="0"/>
                  </a:lnTo>
                  <a:close/>
                </a:path>
              </a:pathLst>
            </a:custGeom>
            <a:solidFill>
              <a:srgbClr val="353535">
                <a:alpha val="7998"/>
              </a:srgbClr>
            </a:solidFill>
          </p:spPr>
          <p:txBody>
            <a:bodyPr wrap="square" lIns="0" tIns="0" rIns="0" bIns="0" rtlCol="0"/>
            <a:lstStyle/>
            <a:p>
              <a:endParaRPr dirty="0"/>
            </a:p>
          </p:txBody>
        </p:sp>
        <p:sp>
          <p:nvSpPr>
            <p:cNvPr id="255" name="object 255"/>
            <p:cNvSpPr/>
            <p:nvPr/>
          </p:nvSpPr>
          <p:spPr>
            <a:xfrm>
              <a:off x="7453337" y="16175060"/>
              <a:ext cx="6072505" cy="80645"/>
            </a:xfrm>
            <a:custGeom>
              <a:avLst/>
              <a:gdLst/>
              <a:ahLst/>
              <a:cxnLst/>
              <a:rect l="l" t="t" r="r" b="b"/>
              <a:pathLst>
                <a:path w="6072505" h="80644">
                  <a:moveTo>
                    <a:pt x="4638778" y="0"/>
                  </a:moveTo>
                  <a:lnTo>
                    <a:pt x="1415291" y="0"/>
                  </a:lnTo>
                  <a:lnTo>
                    <a:pt x="0" y="80071"/>
                  </a:lnTo>
                  <a:lnTo>
                    <a:pt x="6072257" y="80071"/>
                  </a:lnTo>
                  <a:lnTo>
                    <a:pt x="4638778" y="0"/>
                  </a:lnTo>
                  <a:close/>
                </a:path>
              </a:pathLst>
            </a:custGeom>
            <a:solidFill>
              <a:srgbClr val="313131">
                <a:alpha val="7998"/>
              </a:srgbClr>
            </a:solidFill>
          </p:spPr>
          <p:txBody>
            <a:bodyPr wrap="square" lIns="0" tIns="0" rIns="0" bIns="0" rtlCol="0"/>
            <a:lstStyle/>
            <a:p>
              <a:endParaRPr dirty="0"/>
            </a:p>
          </p:txBody>
        </p:sp>
        <p:sp>
          <p:nvSpPr>
            <p:cNvPr id="256" name="object 256"/>
            <p:cNvSpPr/>
            <p:nvPr/>
          </p:nvSpPr>
          <p:spPr>
            <a:xfrm>
              <a:off x="7453337" y="16178791"/>
              <a:ext cx="6072505" cy="76835"/>
            </a:xfrm>
            <a:custGeom>
              <a:avLst/>
              <a:gdLst/>
              <a:ahLst/>
              <a:cxnLst/>
              <a:rect l="l" t="t" r="r" b="b"/>
              <a:pathLst>
                <a:path w="6072505" h="76834">
                  <a:moveTo>
                    <a:pt x="4638865" y="0"/>
                  </a:moveTo>
                  <a:lnTo>
                    <a:pt x="1415204" y="0"/>
                  </a:lnTo>
                  <a:lnTo>
                    <a:pt x="0" y="76341"/>
                  </a:lnTo>
                  <a:lnTo>
                    <a:pt x="6072257" y="76341"/>
                  </a:lnTo>
                  <a:lnTo>
                    <a:pt x="4638865" y="0"/>
                  </a:lnTo>
                  <a:close/>
                </a:path>
              </a:pathLst>
            </a:custGeom>
            <a:solidFill>
              <a:srgbClr val="2F2F2F">
                <a:alpha val="7998"/>
              </a:srgbClr>
            </a:solidFill>
          </p:spPr>
          <p:txBody>
            <a:bodyPr wrap="square" lIns="0" tIns="0" rIns="0" bIns="0" rtlCol="0"/>
            <a:lstStyle/>
            <a:p>
              <a:endParaRPr dirty="0"/>
            </a:p>
          </p:txBody>
        </p:sp>
        <p:sp>
          <p:nvSpPr>
            <p:cNvPr id="257" name="object 257"/>
            <p:cNvSpPr/>
            <p:nvPr/>
          </p:nvSpPr>
          <p:spPr>
            <a:xfrm>
              <a:off x="7453337" y="16182514"/>
              <a:ext cx="6072505" cy="73025"/>
            </a:xfrm>
            <a:custGeom>
              <a:avLst/>
              <a:gdLst/>
              <a:ahLst/>
              <a:cxnLst/>
              <a:rect l="l" t="t" r="r" b="b"/>
              <a:pathLst>
                <a:path w="6072505" h="73025">
                  <a:moveTo>
                    <a:pt x="4638759" y="0"/>
                  </a:moveTo>
                  <a:lnTo>
                    <a:pt x="1415309" y="0"/>
                  </a:lnTo>
                  <a:lnTo>
                    <a:pt x="0" y="72617"/>
                  </a:lnTo>
                  <a:lnTo>
                    <a:pt x="6072257" y="72617"/>
                  </a:lnTo>
                  <a:lnTo>
                    <a:pt x="4638759" y="0"/>
                  </a:lnTo>
                  <a:close/>
                </a:path>
              </a:pathLst>
            </a:custGeom>
            <a:solidFill>
              <a:srgbClr val="2C2C2C">
                <a:alpha val="7998"/>
              </a:srgbClr>
            </a:solidFill>
          </p:spPr>
          <p:txBody>
            <a:bodyPr wrap="square" lIns="0" tIns="0" rIns="0" bIns="0" rtlCol="0"/>
            <a:lstStyle/>
            <a:p>
              <a:endParaRPr dirty="0"/>
            </a:p>
          </p:txBody>
        </p:sp>
        <p:sp>
          <p:nvSpPr>
            <p:cNvPr id="258" name="object 258"/>
            <p:cNvSpPr/>
            <p:nvPr/>
          </p:nvSpPr>
          <p:spPr>
            <a:xfrm>
              <a:off x="7453337" y="16186245"/>
              <a:ext cx="6072505" cy="69215"/>
            </a:xfrm>
            <a:custGeom>
              <a:avLst/>
              <a:gdLst/>
              <a:ahLst/>
              <a:cxnLst/>
              <a:rect l="l" t="t" r="r" b="b"/>
              <a:pathLst>
                <a:path w="6072505" h="69215">
                  <a:moveTo>
                    <a:pt x="4638855" y="0"/>
                  </a:moveTo>
                  <a:lnTo>
                    <a:pt x="1415214" y="0"/>
                  </a:lnTo>
                  <a:lnTo>
                    <a:pt x="0" y="68887"/>
                  </a:lnTo>
                  <a:lnTo>
                    <a:pt x="6072257" y="68887"/>
                  </a:lnTo>
                  <a:lnTo>
                    <a:pt x="4638855" y="0"/>
                  </a:lnTo>
                  <a:close/>
                </a:path>
              </a:pathLst>
            </a:custGeom>
            <a:solidFill>
              <a:srgbClr val="2B2B2B">
                <a:alpha val="7998"/>
              </a:srgbClr>
            </a:solidFill>
          </p:spPr>
          <p:txBody>
            <a:bodyPr wrap="square" lIns="0" tIns="0" rIns="0" bIns="0" rtlCol="0"/>
            <a:lstStyle/>
            <a:p>
              <a:endParaRPr dirty="0"/>
            </a:p>
          </p:txBody>
        </p:sp>
        <p:sp>
          <p:nvSpPr>
            <p:cNvPr id="259" name="object 259"/>
            <p:cNvSpPr/>
            <p:nvPr/>
          </p:nvSpPr>
          <p:spPr>
            <a:xfrm>
              <a:off x="7453337" y="16189968"/>
              <a:ext cx="6072505" cy="65405"/>
            </a:xfrm>
            <a:custGeom>
              <a:avLst/>
              <a:gdLst/>
              <a:ahLst/>
              <a:cxnLst/>
              <a:rect l="l" t="t" r="r" b="b"/>
              <a:pathLst>
                <a:path w="6072505" h="65405">
                  <a:moveTo>
                    <a:pt x="4638806" y="0"/>
                  </a:moveTo>
                  <a:lnTo>
                    <a:pt x="1415263" y="0"/>
                  </a:lnTo>
                  <a:lnTo>
                    <a:pt x="0" y="65163"/>
                  </a:lnTo>
                  <a:lnTo>
                    <a:pt x="6072256" y="65163"/>
                  </a:lnTo>
                  <a:lnTo>
                    <a:pt x="4638806" y="0"/>
                  </a:lnTo>
                  <a:close/>
                </a:path>
              </a:pathLst>
            </a:custGeom>
            <a:solidFill>
              <a:srgbClr val="282828">
                <a:alpha val="7998"/>
              </a:srgbClr>
            </a:solidFill>
          </p:spPr>
          <p:txBody>
            <a:bodyPr wrap="square" lIns="0" tIns="0" rIns="0" bIns="0" rtlCol="0"/>
            <a:lstStyle/>
            <a:p>
              <a:endParaRPr dirty="0"/>
            </a:p>
          </p:txBody>
        </p:sp>
        <p:sp>
          <p:nvSpPr>
            <p:cNvPr id="260" name="object 260"/>
            <p:cNvSpPr/>
            <p:nvPr/>
          </p:nvSpPr>
          <p:spPr>
            <a:xfrm>
              <a:off x="7453337" y="16193692"/>
              <a:ext cx="6072505" cy="61594"/>
            </a:xfrm>
            <a:custGeom>
              <a:avLst/>
              <a:gdLst/>
              <a:ahLst/>
              <a:cxnLst/>
              <a:rect l="l" t="t" r="r" b="b"/>
              <a:pathLst>
                <a:path w="6072505" h="61594">
                  <a:moveTo>
                    <a:pt x="4638750" y="0"/>
                  </a:moveTo>
                  <a:lnTo>
                    <a:pt x="1415317" y="0"/>
                  </a:lnTo>
                  <a:lnTo>
                    <a:pt x="0" y="61440"/>
                  </a:lnTo>
                  <a:lnTo>
                    <a:pt x="6072256" y="61440"/>
                  </a:lnTo>
                  <a:lnTo>
                    <a:pt x="4638750" y="0"/>
                  </a:lnTo>
                  <a:close/>
                </a:path>
              </a:pathLst>
            </a:custGeom>
            <a:solidFill>
              <a:srgbClr val="252525">
                <a:alpha val="7998"/>
              </a:srgbClr>
            </a:solidFill>
          </p:spPr>
          <p:txBody>
            <a:bodyPr wrap="square" lIns="0" tIns="0" rIns="0" bIns="0" rtlCol="0"/>
            <a:lstStyle/>
            <a:p>
              <a:endParaRPr dirty="0"/>
            </a:p>
          </p:txBody>
        </p:sp>
        <p:sp>
          <p:nvSpPr>
            <p:cNvPr id="261" name="object 261"/>
            <p:cNvSpPr/>
            <p:nvPr/>
          </p:nvSpPr>
          <p:spPr>
            <a:xfrm>
              <a:off x="7453337" y="16197422"/>
              <a:ext cx="6072505" cy="57785"/>
            </a:xfrm>
            <a:custGeom>
              <a:avLst/>
              <a:gdLst/>
              <a:ahLst/>
              <a:cxnLst/>
              <a:rect l="l" t="t" r="r" b="b"/>
              <a:pathLst>
                <a:path w="6072505" h="57784">
                  <a:moveTo>
                    <a:pt x="4638864" y="0"/>
                  </a:moveTo>
                  <a:lnTo>
                    <a:pt x="1415205" y="0"/>
                  </a:lnTo>
                  <a:lnTo>
                    <a:pt x="0" y="57709"/>
                  </a:lnTo>
                  <a:lnTo>
                    <a:pt x="6072256" y="57709"/>
                  </a:lnTo>
                  <a:lnTo>
                    <a:pt x="4638864" y="0"/>
                  </a:lnTo>
                  <a:close/>
                </a:path>
              </a:pathLst>
            </a:custGeom>
            <a:solidFill>
              <a:srgbClr val="222222">
                <a:alpha val="7998"/>
              </a:srgbClr>
            </a:solidFill>
          </p:spPr>
          <p:txBody>
            <a:bodyPr wrap="square" lIns="0" tIns="0" rIns="0" bIns="0" rtlCol="0"/>
            <a:lstStyle/>
            <a:p>
              <a:endParaRPr dirty="0"/>
            </a:p>
          </p:txBody>
        </p:sp>
        <p:sp>
          <p:nvSpPr>
            <p:cNvPr id="262" name="object 262"/>
            <p:cNvSpPr/>
            <p:nvPr/>
          </p:nvSpPr>
          <p:spPr>
            <a:xfrm>
              <a:off x="7453337" y="16201146"/>
              <a:ext cx="6072505" cy="54610"/>
            </a:xfrm>
            <a:custGeom>
              <a:avLst/>
              <a:gdLst/>
              <a:ahLst/>
              <a:cxnLst/>
              <a:rect l="l" t="t" r="r" b="b"/>
              <a:pathLst>
                <a:path w="6072505" h="54609">
                  <a:moveTo>
                    <a:pt x="4638721" y="0"/>
                  </a:moveTo>
                  <a:lnTo>
                    <a:pt x="1415345" y="0"/>
                  </a:lnTo>
                  <a:lnTo>
                    <a:pt x="0" y="53986"/>
                  </a:lnTo>
                  <a:lnTo>
                    <a:pt x="6072256" y="53986"/>
                  </a:lnTo>
                  <a:lnTo>
                    <a:pt x="4638721" y="0"/>
                  </a:lnTo>
                  <a:close/>
                </a:path>
              </a:pathLst>
            </a:custGeom>
            <a:solidFill>
              <a:srgbClr val="202020">
                <a:alpha val="7998"/>
              </a:srgbClr>
            </a:solidFill>
          </p:spPr>
          <p:txBody>
            <a:bodyPr wrap="square" lIns="0" tIns="0" rIns="0" bIns="0" rtlCol="0"/>
            <a:lstStyle/>
            <a:p>
              <a:endParaRPr dirty="0"/>
            </a:p>
          </p:txBody>
        </p:sp>
        <p:sp>
          <p:nvSpPr>
            <p:cNvPr id="263" name="object 263"/>
            <p:cNvSpPr/>
            <p:nvPr/>
          </p:nvSpPr>
          <p:spPr>
            <a:xfrm>
              <a:off x="7453337" y="16204876"/>
              <a:ext cx="6072505" cy="50800"/>
            </a:xfrm>
            <a:custGeom>
              <a:avLst/>
              <a:gdLst/>
              <a:ahLst/>
              <a:cxnLst/>
              <a:rect l="l" t="t" r="r" b="b"/>
              <a:pathLst>
                <a:path w="6072505" h="50800">
                  <a:moveTo>
                    <a:pt x="4638850" y="0"/>
                  </a:moveTo>
                  <a:lnTo>
                    <a:pt x="1415218" y="0"/>
                  </a:lnTo>
                  <a:lnTo>
                    <a:pt x="0" y="50255"/>
                  </a:lnTo>
                  <a:lnTo>
                    <a:pt x="6072256" y="50255"/>
                  </a:lnTo>
                  <a:lnTo>
                    <a:pt x="4638850" y="0"/>
                  </a:lnTo>
                  <a:close/>
                </a:path>
              </a:pathLst>
            </a:custGeom>
            <a:solidFill>
              <a:srgbClr val="1E1E1E">
                <a:alpha val="7998"/>
              </a:srgbClr>
            </a:solidFill>
          </p:spPr>
          <p:txBody>
            <a:bodyPr wrap="square" lIns="0" tIns="0" rIns="0" bIns="0" rtlCol="0"/>
            <a:lstStyle/>
            <a:p>
              <a:endParaRPr dirty="0"/>
            </a:p>
          </p:txBody>
        </p:sp>
        <p:sp>
          <p:nvSpPr>
            <p:cNvPr id="264" name="object 264"/>
            <p:cNvSpPr/>
            <p:nvPr/>
          </p:nvSpPr>
          <p:spPr>
            <a:xfrm>
              <a:off x="7453338" y="16208600"/>
              <a:ext cx="6072505" cy="46990"/>
            </a:xfrm>
            <a:custGeom>
              <a:avLst/>
              <a:gdLst/>
              <a:ahLst/>
              <a:cxnLst/>
              <a:rect l="l" t="t" r="r" b="b"/>
              <a:pathLst>
                <a:path w="6072505" h="46990">
                  <a:moveTo>
                    <a:pt x="4638780" y="0"/>
                  </a:moveTo>
                  <a:lnTo>
                    <a:pt x="1415287" y="0"/>
                  </a:lnTo>
                  <a:lnTo>
                    <a:pt x="0" y="46532"/>
                  </a:lnTo>
                  <a:lnTo>
                    <a:pt x="6072256" y="46532"/>
                  </a:lnTo>
                  <a:lnTo>
                    <a:pt x="4638780" y="0"/>
                  </a:lnTo>
                  <a:close/>
                </a:path>
              </a:pathLst>
            </a:custGeom>
            <a:solidFill>
              <a:srgbClr val="1C1C1C">
                <a:alpha val="7998"/>
              </a:srgbClr>
            </a:solidFill>
          </p:spPr>
          <p:txBody>
            <a:bodyPr wrap="square" lIns="0" tIns="0" rIns="0" bIns="0" rtlCol="0"/>
            <a:lstStyle/>
            <a:p>
              <a:endParaRPr dirty="0"/>
            </a:p>
          </p:txBody>
        </p:sp>
        <p:sp>
          <p:nvSpPr>
            <p:cNvPr id="265" name="object 265"/>
            <p:cNvSpPr/>
            <p:nvPr/>
          </p:nvSpPr>
          <p:spPr>
            <a:xfrm>
              <a:off x="7453338" y="16212330"/>
              <a:ext cx="6072505" cy="43180"/>
            </a:xfrm>
            <a:custGeom>
              <a:avLst/>
              <a:gdLst/>
              <a:ahLst/>
              <a:cxnLst/>
              <a:rect l="l" t="t" r="r" b="b"/>
              <a:pathLst>
                <a:path w="6072505" h="43180">
                  <a:moveTo>
                    <a:pt x="4638936" y="0"/>
                  </a:moveTo>
                  <a:lnTo>
                    <a:pt x="1415132" y="0"/>
                  </a:lnTo>
                  <a:lnTo>
                    <a:pt x="0" y="42801"/>
                  </a:lnTo>
                  <a:lnTo>
                    <a:pt x="6072255" y="42801"/>
                  </a:lnTo>
                  <a:lnTo>
                    <a:pt x="4638936" y="0"/>
                  </a:lnTo>
                  <a:close/>
                </a:path>
              </a:pathLst>
            </a:custGeom>
            <a:solidFill>
              <a:srgbClr val="181818">
                <a:alpha val="7998"/>
              </a:srgbClr>
            </a:solidFill>
          </p:spPr>
          <p:txBody>
            <a:bodyPr wrap="square" lIns="0" tIns="0" rIns="0" bIns="0" rtlCol="0"/>
            <a:lstStyle/>
            <a:p>
              <a:endParaRPr dirty="0"/>
            </a:p>
          </p:txBody>
        </p:sp>
        <p:sp>
          <p:nvSpPr>
            <p:cNvPr id="266" name="object 266"/>
            <p:cNvSpPr/>
            <p:nvPr/>
          </p:nvSpPr>
          <p:spPr>
            <a:xfrm>
              <a:off x="7453338" y="16216054"/>
              <a:ext cx="6072505" cy="39370"/>
            </a:xfrm>
            <a:custGeom>
              <a:avLst/>
              <a:gdLst/>
              <a:ahLst/>
              <a:cxnLst/>
              <a:rect l="l" t="t" r="r" b="b"/>
              <a:pathLst>
                <a:path w="6072505" h="39369">
                  <a:moveTo>
                    <a:pt x="4638746" y="0"/>
                  </a:moveTo>
                  <a:lnTo>
                    <a:pt x="1415320" y="0"/>
                  </a:lnTo>
                  <a:lnTo>
                    <a:pt x="0" y="39078"/>
                  </a:lnTo>
                  <a:lnTo>
                    <a:pt x="6072255" y="39078"/>
                  </a:lnTo>
                  <a:lnTo>
                    <a:pt x="4638746" y="0"/>
                  </a:lnTo>
                  <a:close/>
                </a:path>
              </a:pathLst>
            </a:custGeom>
            <a:solidFill>
              <a:srgbClr val="161616">
                <a:alpha val="7998"/>
              </a:srgbClr>
            </a:solidFill>
          </p:spPr>
          <p:txBody>
            <a:bodyPr wrap="square" lIns="0" tIns="0" rIns="0" bIns="0" rtlCol="0"/>
            <a:lstStyle/>
            <a:p>
              <a:endParaRPr dirty="0"/>
            </a:p>
          </p:txBody>
        </p:sp>
        <p:sp>
          <p:nvSpPr>
            <p:cNvPr id="267" name="object 267"/>
            <p:cNvSpPr/>
            <p:nvPr/>
          </p:nvSpPr>
          <p:spPr>
            <a:xfrm>
              <a:off x="7453338" y="16219784"/>
              <a:ext cx="6072505" cy="35560"/>
            </a:xfrm>
            <a:custGeom>
              <a:avLst/>
              <a:gdLst/>
              <a:ahLst/>
              <a:cxnLst/>
              <a:rect l="l" t="t" r="r" b="b"/>
              <a:pathLst>
                <a:path w="6072505" h="35559">
                  <a:moveTo>
                    <a:pt x="4638932" y="0"/>
                  </a:moveTo>
                  <a:lnTo>
                    <a:pt x="1415137" y="0"/>
                  </a:lnTo>
                  <a:lnTo>
                    <a:pt x="0" y="35347"/>
                  </a:lnTo>
                  <a:lnTo>
                    <a:pt x="6072255" y="35347"/>
                  </a:lnTo>
                  <a:lnTo>
                    <a:pt x="4638932" y="0"/>
                  </a:lnTo>
                  <a:close/>
                </a:path>
              </a:pathLst>
            </a:custGeom>
            <a:solidFill>
              <a:srgbClr val="131313">
                <a:alpha val="7998"/>
              </a:srgbClr>
            </a:solidFill>
          </p:spPr>
          <p:txBody>
            <a:bodyPr wrap="square" lIns="0" tIns="0" rIns="0" bIns="0" rtlCol="0"/>
            <a:lstStyle/>
            <a:p>
              <a:endParaRPr dirty="0"/>
            </a:p>
          </p:txBody>
        </p:sp>
        <p:sp>
          <p:nvSpPr>
            <p:cNvPr id="268" name="object 268"/>
            <p:cNvSpPr/>
            <p:nvPr/>
          </p:nvSpPr>
          <p:spPr>
            <a:xfrm>
              <a:off x="7453338" y="16223508"/>
              <a:ext cx="6072505" cy="31750"/>
            </a:xfrm>
            <a:custGeom>
              <a:avLst/>
              <a:gdLst/>
              <a:ahLst/>
              <a:cxnLst/>
              <a:rect l="l" t="t" r="r" b="b"/>
              <a:pathLst>
                <a:path w="6072505" h="31750">
                  <a:moveTo>
                    <a:pt x="4638839" y="0"/>
                  </a:moveTo>
                  <a:lnTo>
                    <a:pt x="1415227" y="0"/>
                  </a:lnTo>
                  <a:lnTo>
                    <a:pt x="0" y="31624"/>
                  </a:lnTo>
                  <a:lnTo>
                    <a:pt x="6072254" y="31624"/>
                  </a:lnTo>
                  <a:lnTo>
                    <a:pt x="4638839" y="0"/>
                  </a:lnTo>
                  <a:close/>
                </a:path>
              </a:pathLst>
            </a:custGeom>
            <a:solidFill>
              <a:srgbClr val="121212">
                <a:alpha val="7998"/>
              </a:srgbClr>
            </a:solidFill>
          </p:spPr>
          <p:txBody>
            <a:bodyPr wrap="square" lIns="0" tIns="0" rIns="0" bIns="0" rtlCol="0"/>
            <a:lstStyle/>
            <a:p>
              <a:endParaRPr dirty="0"/>
            </a:p>
          </p:txBody>
        </p:sp>
        <p:sp>
          <p:nvSpPr>
            <p:cNvPr id="269" name="object 269"/>
            <p:cNvSpPr/>
            <p:nvPr/>
          </p:nvSpPr>
          <p:spPr>
            <a:xfrm>
              <a:off x="7453339" y="16227231"/>
              <a:ext cx="6072505" cy="27940"/>
            </a:xfrm>
            <a:custGeom>
              <a:avLst/>
              <a:gdLst/>
              <a:ahLst/>
              <a:cxnLst/>
              <a:rect l="l" t="t" r="r" b="b"/>
              <a:pathLst>
                <a:path w="6072505" h="27940">
                  <a:moveTo>
                    <a:pt x="4638722" y="0"/>
                  </a:moveTo>
                  <a:lnTo>
                    <a:pt x="1415343" y="0"/>
                  </a:lnTo>
                  <a:lnTo>
                    <a:pt x="0" y="27900"/>
                  </a:lnTo>
                  <a:lnTo>
                    <a:pt x="6072254" y="27900"/>
                  </a:lnTo>
                  <a:lnTo>
                    <a:pt x="4638722" y="0"/>
                  </a:lnTo>
                  <a:close/>
                </a:path>
              </a:pathLst>
            </a:custGeom>
            <a:solidFill>
              <a:srgbClr val="0F0F0F">
                <a:alpha val="7998"/>
              </a:srgbClr>
            </a:solidFill>
          </p:spPr>
          <p:txBody>
            <a:bodyPr wrap="square" lIns="0" tIns="0" rIns="0" bIns="0" rtlCol="0"/>
            <a:lstStyle/>
            <a:p>
              <a:endParaRPr dirty="0"/>
            </a:p>
          </p:txBody>
        </p:sp>
        <p:sp>
          <p:nvSpPr>
            <p:cNvPr id="270" name="object 270"/>
            <p:cNvSpPr/>
            <p:nvPr/>
          </p:nvSpPr>
          <p:spPr>
            <a:xfrm>
              <a:off x="7453339" y="16230962"/>
              <a:ext cx="6072505" cy="24765"/>
            </a:xfrm>
            <a:custGeom>
              <a:avLst/>
              <a:gdLst/>
              <a:ahLst/>
              <a:cxnLst/>
              <a:rect l="l" t="t" r="r" b="b"/>
              <a:pathLst>
                <a:path w="6072505" h="24765">
                  <a:moveTo>
                    <a:pt x="4638802" y="0"/>
                  </a:moveTo>
                  <a:lnTo>
                    <a:pt x="1415263" y="0"/>
                  </a:lnTo>
                  <a:lnTo>
                    <a:pt x="0" y="24170"/>
                  </a:lnTo>
                  <a:lnTo>
                    <a:pt x="6072253" y="24170"/>
                  </a:lnTo>
                  <a:lnTo>
                    <a:pt x="4638802" y="0"/>
                  </a:lnTo>
                  <a:close/>
                </a:path>
              </a:pathLst>
            </a:custGeom>
            <a:solidFill>
              <a:srgbClr val="0D0D0D">
                <a:alpha val="7998"/>
              </a:srgbClr>
            </a:solidFill>
          </p:spPr>
          <p:txBody>
            <a:bodyPr wrap="square" lIns="0" tIns="0" rIns="0" bIns="0" rtlCol="0"/>
            <a:lstStyle/>
            <a:p>
              <a:endParaRPr dirty="0"/>
            </a:p>
          </p:txBody>
        </p:sp>
        <p:sp>
          <p:nvSpPr>
            <p:cNvPr id="271" name="object 271"/>
            <p:cNvSpPr/>
            <p:nvPr/>
          </p:nvSpPr>
          <p:spPr>
            <a:xfrm>
              <a:off x="7453339" y="16234685"/>
              <a:ext cx="6072505" cy="20955"/>
            </a:xfrm>
            <a:custGeom>
              <a:avLst/>
              <a:gdLst/>
              <a:ahLst/>
              <a:cxnLst/>
              <a:rect l="l" t="t" r="r" b="b"/>
              <a:pathLst>
                <a:path w="6072505" h="20955">
                  <a:moveTo>
                    <a:pt x="4638635" y="0"/>
                  </a:moveTo>
                  <a:lnTo>
                    <a:pt x="1415426" y="0"/>
                  </a:lnTo>
                  <a:lnTo>
                    <a:pt x="0" y="20447"/>
                  </a:lnTo>
                  <a:lnTo>
                    <a:pt x="6072252" y="20447"/>
                  </a:lnTo>
                  <a:lnTo>
                    <a:pt x="4638635" y="0"/>
                  </a:lnTo>
                  <a:close/>
                </a:path>
              </a:pathLst>
            </a:custGeom>
            <a:solidFill>
              <a:srgbClr val="090909">
                <a:alpha val="7998"/>
              </a:srgbClr>
            </a:solidFill>
          </p:spPr>
          <p:txBody>
            <a:bodyPr wrap="square" lIns="0" tIns="0" rIns="0" bIns="0" rtlCol="0"/>
            <a:lstStyle/>
            <a:p>
              <a:endParaRPr dirty="0"/>
            </a:p>
          </p:txBody>
        </p:sp>
        <p:sp>
          <p:nvSpPr>
            <p:cNvPr id="272" name="object 272"/>
            <p:cNvSpPr/>
            <p:nvPr/>
          </p:nvSpPr>
          <p:spPr>
            <a:xfrm>
              <a:off x="7453340" y="16238415"/>
              <a:ext cx="6072505" cy="17145"/>
            </a:xfrm>
            <a:custGeom>
              <a:avLst/>
              <a:gdLst/>
              <a:ahLst/>
              <a:cxnLst/>
              <a:rect l="l" t="t" r="r" b="b"/>
              <a:pathLst>
                <a:path w="6072505" h="17144">
                  <a:moveTo>
                    <a:pt x="4639002" y="0"/>
                  </a:moveTo>
                  <a:lnTo>
                    <a:pt x="1415063" y="0"/>
                  </a:lnTo>
                  <a:lnTo>
                    <a:pt x="0" y="16716"/>
                  </a:lnTo>
                  <a:lnTo>
                    <a:pt x="6072251" y="16716"/>
                  </a:lnTo>
                  <a:lnTo>
                    <a:pt x="4639002" y="0"/>
                  </a:lnTo>
                  <a:close/>
                </a:path>
              </a:pathLst>
            </a:custGeom>
            <a:solidFill>
              <a:srgbClr val="070707">
                <a:alpha val="7998"/>
              </a:srgbClr>
            </a:solidFill>
          </p:spPr>
          <p:txBody>
            <a:bodyPr wrap="square" lIns="0" tIns="0" rIns="0" bIns="0" rtlCol="0"/>
            <a:lstStyle/>
            <a:p>
              <a:endParaRPr dirty="0"/>
            </a:p>
          </p:txBody>
        </p:sp>
        <p:sp>
          <p:nvSpPr>
            <p:cNvPr id="273" name="object 273"/>
            <p:cNvSpPr/>
            <p:nvPr/>
          </p:nvSpPr>
          <p:spPr>
            <a:xfrm>
              <a:off x="7453341" y="16242139"/>
              <a:ext cx="6072505" cy="13335"/>
            </a:xfrm>
            <a:custGeom>
              <a:avLst/>
              <a:gdLst/>
              <a:ahLst/>
              <a:cxnLst/>
              <a:rect l="l" t="t" r="r" b="b"/>
              <a:pathLst>
                <a:path w="6072505" h="13334">
                  <a:moveTo>
                    <a:pt x="4638797" y="0"/>
                  </a:moveTo>
                  <a:lnTo>
                    <a:pt x="1415263" y="0"/>
                  </a:lnTo>
                  <a:lnTo>
                    <a:pt x="0" y="12993"/>
                  </a:lnTo>
                  <a:lnTo>
                    <a:pt x="6072248" y="12993"/>
                  </a:lnTo>
                  <a:lnTo>
                    <a:pt x="4638797" y="0"/>
                  </a:lnTo>
                  <a:close/>
                </a:path>
              </a:pathLst>
            </a:custGeom>
            <a:solidFill>
              <a:srgbClr val="050505">
                <a:alpha val="7998"/>
              </a:srgbClr>
            </a:solidFill>
          </p:spPr>
          <p:txBody>
            <a:bodyPr wrap="square" lIns="0" tIns="0" rIns="0" bIns="0" rtlCol="0"/>
            <a:lstStyle/>
            <a:p>
              <a:endParaRPr dirty="0"/>
            </a:p>
          </p:txBody>
        </p:sp>
        <p:sp>
          <p:nvSpPr>
            <p:cNvPr id="274" name="object 274"/>
            <p:cNvSpPr/>
            <p:nvPr/>
          </p:nvSpPr>
          <p:spPr>
            <a:xfrm>
              <a:off x="7453343" y="16245869"/>
              <a:ext cx="6072505" cy="9525"/>
            </a:xfrm>
            <a:custGeom>
              <a:avLst/>
              <a:gdLst/>
              <a:ahLst/>
              <a:cxnLst/>
              <a:rect l="l" t="t" r="r" b="b"/>
              <a:pathLst>
                <a:path w="6072505" h="9525">
                  <a:moveTo>
                    <a:pt x="4639037" y="0"/>
                  </a:moveTo>
                  <a:lnTo>
                    <a:pt x="1415022" y="0"/>
                  </a:lnTo>
                  <a:lnTo>
                    <a:pt x="0" y="9262"/>
                  </a:lnTo>
                  <a:lnTo>
                    <a:pt x="6072244" y="9262"/>
                  </a:lnTo>
                  <a:lnTo>
                    <a:pt x="4639037" y="0"/>
                  </a:lnTo>
                  <a:close/>
                </a:path>
              </a:pathLst>
            </a:custGeom>
            <a:solidFill>
              <a:srgbClr val="030303">
                <a:alpha val="7998"/>
              </a:srgbClr>
            </a:solidFill>
          </p:spPr>
          <p:txBody>
            <a:bodyPr wrap="square" lIns="0" tIns="0" rIns="0" bIns="0" rtlCol="0"/>
            <a:lstStyle/>
            <a:p>
              <a:endParaRPr dirty="0"/>
            </a:p>
          </p:txBody>
        </p:sp>
        <p:sp>
          <p:nvSpPr>
            <p:cNvPr id="275" name="object 275"/>
            <p:cNvSpPr/>
            <p:nvPr/>
          </p:nvSpPr>
          <p:spPr>
            <a:xfrm>
              <a:off x="7453348" y="16249593"/>
              <a:ext cx="6072505" cy="5715"/>
            </a:xfrm>
            <a:custGeom>
              <a:avLst/>
              <a:gdLst/>
              <a:ahLst/>
              <a:cxnLst/>
              <a:rect l="l" t="t" r="r" b="b"/>
              <a:pathLst>
                <a:path w="6072505" h="5715">
                  <a:moveTo>
                    <a:pt x="4638580" y="0"/>
                  </a:moveTo>
                  <a:lnTo>
                    <a:pt x="1415464" y="0"/>
                  </a:lnTo>
                  <a:lnTo>
                    <a:pt x="0" y="5539"/>
                  </a:lnTo>
                  <a:lnTo>
                    <a:pt x="6072235" y="5539"/>
                  </a:lnTo>
                  <a:lnTo>
                    <a:pt x="4638580" y="0"/>
                  </a:lnTo>
                  <a:close/>
                </a:path>
              </a:pathLst>
            </a:custGeom>
            <a:solidFill>
              <a:srgbClr val="000000">
                <a:alpha val="7998"/>
              </a:srgbClr>
            </a:solidFill>
          </p:spPr>
          <p:txBody>
            <a:bodyPr wrap="square" lIns="0" tIns="0" rIns="0" bIns="0" rtlCol="0"/>
            <a:lstStyle/>
            <a:p>
              <a:endParaRPr dirty="0"/>
            </a:p>
          </p:txBody>
        </p:sp>
        <p:sp>
          <p:nvSpPr>
            <p:cNvPr id="276" name="object 276"/>
            <p:cNvSpPr/>
            <p:nvPr/>
          </p:nvSpPr>
          <p:spPr>
            <a:xfrm>
              <a:off x="7453336" y="15998378"/>
              <a:ext cx="6072505" cy="257175"/>
            </a:xfrm>
            <a:custGeom>
              <a:avLst/>
              <a:gdLst/>
              <a:ahLst/>
              <a:cxnLst/>
              <a:rect l="l" t="t" r="r" b="b"/>
              <a:pathLst>
                <a:path w="6072505" h="257175">
                  <a:moveTo>
                    <a:pt x="4638816" y="0"/>
                  </a:moveTo>
                  <a:lnTo>
                    <a:pt x="1415254" y="0"/>
                  </a:lnTo>
                  <a:lnTo>
                    <a:pt x="0" y="256754"/>
                  </a:lnTo>
                  <a:lnTo>
                    <a:pt x="6072258" y="256754"/>
                  </a:lnTo>
                  <a:lnTo>
                    <a:pt x="4638816" y="0"/>
                  </a:lnTo>
                  <a:close/>
                </a:path>
              </a:pathLst>
            </a:custGeom>
            <a:solidFill>
              <a:srgbClr val="FFFFFF">
                <a:alpha val="7998"/>
              </a:srgbClr>
            </a:solidFill>
          </p:spPr>
          <p:txBody>
            <a:bodyPr wrap="square" lIns="0" tIns="0" rIns="0" bIns="0" rtlCol="0"/>
            <a:lstStyle/>
            <a:p>
              <a:endParaRPr dirty="0"/>
            </a:p>
          </p:txBody>
        </p:sp>
        <p:sp>
          <p:nvSpPr>
            <p:cNvPr id="277" name="object 277"/>
            <p:cNvSpPr/>
            <p:nvPr/>
          </p:nvSpPr>
          <p:spPr>
            <a:xfrm>
              <a:off x="7453336" y="16000881"/>
              <a:ext cx="6072505" cy="254635"/>
            </a:xfrm>
            <a:custGeom>
              <a:avLst/>
              <a:gdLst/>
              <a:ahLst/>
              <a:cxnLst/>
              <a:rect l="l" t="t" r="r" b="b"/>
              <a:pathLst>
                <a:path w="6072505" h="254634">
                  <a:moveTo>
                    <a:pt x="4638803" y="0"/>
                  </a:moveTo>
                  <a:lnTo>
                    <a:pt x="1415267" y="0"/>
                  </a:lnTo>
                  <a:lnTo>
                    <a:pt x="0" y="254250"/>
                  </a:lnTo>
                  <a:lnTo>
                    <a:pt x="6072258" y="254250"/>
                  </a:lnTo>
                  <a:lnTo>
                    <a:pt x="4638803" y="0"/>
                  </a:lnTo>
                  <a:close/>
                </a:path>
              </a:pathLst>
            </a:custGeom>
            <a:solidFill>
              <a:srgbClr val="FBFBFB">
                <a:alpha val="7998"/>
              </a:srgbClr>
            </a:solidFill>
          </p:spPr>
          <p:txBody>
            <a:bodyPr wrap="square" lIns="0" tIns="0" rIns="0" bIns="0" rtlCol="0"/>
            <a:lstStyle/>
            <a:p>
              <a:endParaRPr dirty="0"/>
            </a:p>
          </p:txBody>
        </p:sp>
        <p:sp>
          <p:nvSpPr>
            <p:cNvPr id="278" name="object 278"/>
            <p:cNvSpPr/>
            <p:nvPr/>
          </p:nvSpPr>
          <p:spPr>
            <a:xfrm>
              <a:off x="7453336" y="16003385"/>
              <a:ext cx="6072505" cy="252095"/>
            </a:xfrm>
            <a:custGeom>
              <a:avLst/>
              <a:gdLst/>
              <a:ahLst/>
              <a:cxnLst/>
              <a:rect l="l" t="t" r="r" b="b"/>
              <a:pathLst>
                <a:path w="6072505" h="252094">
                  <a:moveTo>
                    <a:pt x="4638789" y="0"/>
                  </a:moveTo>
                  <a:lnTo>
                    <a:pt x="1415280" y="0"/>
                  </a:lnTo>
                  <a:lnTo>
                    <a:pt x="0" y="251747"/>
                  </a:lnTo>
                  <a:lnTo>
                    <a:pt x="6072258" y="251747"/>
                  </a:lnTo>
                  <a:lnTo>
                    <a:pt x="4638789" y="0"/>
                  </a:lnTo>
                  <a:close/>
                </a:path>
              </a:pathLst>
            </a:custGeom>
            <a:solidFill>
              <a:srgbClr val="F9F9F9">
                <a:alpha val="7998"/>
              </a:srgbClr>
            </a:solidFill>
          </p:spPr>
          <p:txBody>
            <a:bodyPr wrap="square" lIns="0" tIns="0" rIns="0" bIns="0" rtlCol="0"/>
            <a:lstStyle/>
            <a:p>
              <a:endParaRPr dirty="0"/>
            </a:p>
          </p:txBody>
        </p:sp>
        <p:sp>
          <p:nvSpPr>
            <p:cNvPr id="279" name="object 279"/>
            <p:cNvSpPr/>
            <p:nvPr/>
          </p:nvSpPr>
          <p:spPr>
            <a:xfrm>
              <a:off x="7453336" y="16005895"/>
              <a:ext cx="6072505" cy="249554"/>
            </a:xfrm>
            <a:custGeom>
              <a:avLst/>
              <a:gdLst/>
              <a:ahLst/>
              <a:cxnLst/>
              <a:rect l="l" t="t" r="r" b="b"/>
              <a:pathLst>
                <a:path w="6072505" h="249555">
                  <a:moveTo>
                    <a:pt x="4638816" y="0"/>
                  </a:moveTo>
                  <a:lnTo>
                    <a:pt x="1415254" y="0"/>
                  </a:lnTo>
                  <a:lnTo>
                    <a:pt x="0" y="249236"/>
                  </a:lnTo>
                  <a:lnTo>
                    <a:pt x="6072258" y="249236"/>
                  </a:lnTo>
                  <a:lnTo>
                    <a:pt x="4638816" y="0"/>
                  </a:lnTo>
                  <a:close/>
                </a:path>
              </a:pathLst>
            </a:custGeom>
            <a:solidFill>
              <a:srgbClr val="F7F7F7">
                <a:alpha val="7998"/>
              </a:srgbClr>
            </a:solidFill>
          </p:spPr>
          <p:txBody>
            <a:bodyPr wrap="square" lIns="0" tIns="0" rIns="0" bIns="0" rtlCol="0"/>
            <a:lstStyle/>
            <a:p>
              <a:endParaRPr dirty="0"/>
            </a:p>
          </p:txBody>
        </p:sp>
        <p:sp>
          <p:nvSpPr>
            <p:cNvPr id="280" name="object 280"/>
            <p:cNvSpPr/>
            <p:nvPr/>
          </p:nvSpPr>
          <p:spPr>
            <a:xfrm>
              <a:off x="7453336" y="16008399"/>
              <a:ext cx="6072505" cy="247015"/>
            </a:xfrm>
            <a:custGeom>
              <a:avLst/>
              <a:gdLst/>
              <a:ahLst/>
              <a:cxnLst/>
              <a:rect l="l" t="t" r="r" b="b"/>
              <a:pathLst>
                <a:path w="6072505" h="247015">
                  <a:moveTo>
                    <a:pt x="4638802" y="0"/>
                  </a:moveTo>
                  <a:lnTo>
                    <a:pt x="1415267" y="0"/>
                  </a:lnTo>
                  <a:lnTo>
                    <a:pt x="0" y="246732"/>
                  </a:lnTo>
                  <a:lnTo>
                    <a:pt x="6072258" y="246732"/>
                  </a:lnTo>
                  <a:lnTo>
                    <a:pt x="4638802" y="0"/>
                  </a:lnTo>
                  <a:close/>
                </a:path>
              </a:pathLst>
            </a:custGeom>
            <a:solidFill>
              <a:srgbClr val="F5F5F5">
                <a:alpha val="7998"/>
              </a:srgbClr>
            </a:solidFill>
          </p:spPr>
          <p:txBody>
            <a:bodyPr wrap="square" lIns="0" tIns="0" rIns="0" bIns="0" rtlCol="0"/>
            <a:lstStyle/>
            <a:p>
              <a:endParaRPr dirty="0"/>
            </a:p>
          </p:txBody>
        </p:sp>
        <p:sp>
          <p:nvSpPr>
            <p:cNvPr id="281" name="object 281"/>
            <p:cNvSpPr/>
            <p:nvPr/>
          </p:nvSpPr>
          <p:spPr>
            <a:xfrm>
              <a:off x="7453336" y="16010903"/>
              <a:ext cx="6072505" cy="244475"/>
            </a:xfrm>
            <a:custGeom>
              <a:avLst/>
              <a:gdLst/>
              <a:ahLst/>
              <a:cxnLst/>
              <a:rect l="l" t="t" r="r" b="b"/>
              <a:pathLst>
                <a:path w="6072505" h="244475">
                  <a:moveTo>
                    <a:pt x="4638807" y="0"/>
                  </a:moveTo>
                  <a:lnTo>
                    <a:pt x="1415263" y="0"/>
                  </a:lnTo>
                  <a:lnTo>
                    <a:pt x="0" y="244229"/>
                  </a:lnTo>
                  <a:lnTo>
                    <a:pt x="6072258" y="244229"/>
                  </a:lnTo>
                  <a:lnTo>
                    <a:pt x="4638807" y="0"/>
                  </a:lnTo>
                  <a:close/>
                </a:path>
              </a:pathLst>
            </a:custGeom>
            <a:solidFill>
              <a:srgbClr val="F1F1F1">
                <a:alpha val="7998"/>
              </a:srgbClr>
            </a:solidFill>
          </p:spPr>
          <p:txBody>
            <a:bodyPr wrap="square" lIns="0" tIns="0" rIns="0" bIns="0" rtlCol="0"/>
            <a:lstStyle/>
            <a:p>
              <a:endParaRPr dirty="0"/>
            </a:p>
          </p:txBody>
        </p:sp>
        <p:sp>
          <p:nvSpPr>
            <p:cNvPr id="282" name="object 282"/>
            <p:cNvSpPr/>
            <p:nvPr/>
          </p:nvSpPr>
          <p:spPr>
            <a:xfrm>
              <a:off x="7453336" y="16013406"/>
              <a:ext cx="6072505" cy="241935"/>
            </a:xfrm>
            <a:custGeom>
              <a:avLst/>
              <a:gdLst/>
              <a:ahLst/>
              <a:cxnLst/>
              <a:rect l="l" t="t" r="r" b="b"/>
              <a:pathLst>
                <a:path w="6072505" h="241934">
                  <a:moveTo>
                    <a:pt x="4638812" y="0"/>
                  </a:moveTo>
                  <a:lnTo>
                    <a:pt x="1415258" y="0"/>
                  </a:lnTo>
                  <a:lnTo>
                    <a:pt x="0" y="241725"/>
                  </a:lnTo>
                  <a:lnTo>
                    <a:pt x="6072258" y="241725"/>
                  </a:lnTo>
                  <a:lnTo>
                    <a:pt x="4638812" y="0"/>
                  </a:lnTo>
                  <a:close/>
                </a:path>
              </a:pathLst>
            </a:custGeom>
            <a:solidFill>
              <a:srgbClr val="EFEFEF">
                <a:alpha val="7998"/>
              </a:srgbClr>
            </a:solidFill>
          </p:spPr>
          <p:txBody>
            <a:bodyPr wrap="square" lIns="0" tIns="0" rIns="0" bIns="0" rtlCol="0"/>
            <a:lstStyle/>
            <a:p>
              <a:endParaRPr dirty="0"/>
            </a:p>
          </p:txBody>
        </p:sp>
        <p:sp>
          <p:nvSpPr>
            <p:cNvPr id="283" name="object 283"/>
            <p:cNvSpPr/>
            <p:nvPr/>
          </p:nvSpPr>
          <p:spPr>
            <a:xfrm>
              <a:off x="7453336" y="16015910"/>
              <a:ext cx="6072505" cy="239395"/>
            </a:xfrm>
            <a:custGeom>
              <a:avLst/>
              <a:gdLst/>
              <a:ahLst/>
              <a:cxnLst/>
              <a:rect l="l" t="t" r="r" b="b"/>
              <a:pathLst>
                <a:path w="6072505" h="239394">
                  <a:moveTo>
                    <a:pt x="4638798" y="0"/>
                  </a:moveTo>
                  <a:lnTo>
                    <a:pt x="1415272" y="0"/>
                  </a:lnTo>
                  <a:lnTo>
                    <a:pt x="0" y="239222"/>
                  </a:lnTo>
                  <a:lnTo>
                    <a:pt x="6072258" y="239222"/>
                  </a:lnTo>
                  <a:lnTo>
                    <a:pt x="4638798" y="0"/>
                  </a:lnTo>
                  <a:close/>
                </a:path>
              </a:pathLst>
            </a:custGeom>
            <a:solidFill>
              <a:srgbClr val="ECECEC">
                <a:alpha val="7998"/>
              </a:srgbClr>
            </a:solidFill>
          </p:spPr>
          <p:txBody>
            <a:bodyPr wrap="square" lIns="0" tIns="0" rIns="0" bIns="0" rtlCol="0"/>
            <a:lstStyle/>
            <a:p>
              <a:endParaRPr dirty="0"/>
            </a:p>
          </p:txBody>
        </p:sp>
        <p:sp>
          <p:nvSpPr>
            <p:cNvPr id="284" name="object 284"/>
            <p:cNvSpPr/>
            <p:nvPr/>
          </p:nvSpPr>
          <p:spPr>
            <a:xfrm>
              <a:off x="7453336" y="16018420"/>
              <a:ext cx="6072505" cy="236854"/>
            </a:xfrm>
            <a:custGeom>
              <a:avLst/>
              <a:gdLst/>
              <a:ahLst/>
              <a:cxnLst/>
              <a:rect l="l" t="t" r="r" b="b"/>
              <a:pathLst>
                <a:path w="6072505" h="236855">
                  <a:moveTo>
                    <a:pt x="4638826" y="0"/>
                  </a:moveTo>
                  <a:lnTo>
                    <a:pt x="1415244" y="0"/>
                  </a:lnTo>
                  <a:lnTo>
                    <a:pt x="0" y="236711"/>
                  </a:lnTo>
                  <a:lnTo>
                    <a:pt x="6072258" y="236711"/>
                  </a:lnTo>
                  <a:lnTo>
                    <a:pt x="4638826" y="0"/>
                  </a:lnTo>
                  <a:close/>
                </a:path>
              </a:pathLst>
            </a:custGeom>
            <a:solidFill>
              <a:srgbClr val="EBEBEB">
                <a:alpha val="7998"/>
              </a:srgbClr>
            </a:solidFill>
          </p:spPr>
          <p:txBody>
            <a:bodyPr wrap="square" lIns="0" tIns="0" rIns="0" bIns="0" rtlCol="0"/>
            <a:lstStyle/>
            <a:p>
              <a:endParaRPr dirty="0"/>
            </a:p>
          </p:txBody>
        </p:sp>
        <p:sp>
          <p:nvSpPr>
            <p:cNvPr id="285" name="object 285"/>
            <p:cNvSpPr/>
            <p:nvPr/>
          </p:nvSpPr>
          <p:spPr>
            <a:xfrm>
              <a:off x="7453336" y="16020924"/>
              <a:ext cx="6072505" cy="234315"/>
            </a:xfrm>
            <a:custGeom>
              <a:avLst/>
              <a:gdLst/>
              <a:ahLst/>
              <a:cxnLst/>
              <a:rect l="l" t="t" r="r" b="b"/>
              <a:pathLst>
                <a:path w="6072505" h="234315">
                  <a:moveTo>
                    <a:pt x="4638812" y="0"/>
                  </a:moveTo>
                  <a:lnTo>
                    <a:pt x="1415258" y="0"/>
                  </a:lnTo>
                  <a:lnTo>
                    <a:pt x="0" y="234208"/>
                  </a:lnTo>
                  <a:lnTo>
                    <a:pt x="6072258" y="234208"/>
                  </a:lnTo>
                  <a:lnTo>
                    <a:pt x="4638812" y="0"/>
                  </a:lnTo>
                  <a:close/>
                </a:path>
              </a:pathLst>
            </a:custGeom>
            <a:solidFill>
              <a:srgbClr val="E8E8E8">
                <a:alpha val="7998"/>
              </a:srgbClr>
            </a:solidFill>
          </p:spPr>
          <p:txBody>
            <a:bodyPr wrap="square" lIns="0" tIns="0" rIns="0" bIns="0" rtlCol="0"/>
            <a:lstStyle/>
            <a:p>
              <a:endParaRPr dirty="0"/>
            </a:p>
          </p:txBody>
        </p:sp>
        <p:sp>
          <p:nvSpPr>
            <p:cNvPr id="286" name="object 286"/>
            <p:cNvSpPr/>
            <p:nvPr/>
          </p:nvSpPr>
          <p:spPr>
            <a:xfrm>
              <a:off x="7453336" y="16023428"/>
              <a:ext cx="6072505" cy="231775"/>
            </a:xfrm>
            <a:custGeom>
              <a:avLst/>
              <a:gdLst/>
              <a:ahLst/>
              <a:cxnLst/>
              <a:rect l="l" t="t" r="r" b="b"/>
              <a:pathLst>
                <a:path w="6072505" h="231775">
                  <a:moveTo>
                    <a:pt x="4638797" y="0"/>
                  </a:moveTo>
                  <a:lnTo>
                    <a:pt x="1415272" y="0"/>
                  </a:lnTo>
                  <a:lnTo>
                    <a:pt x="0" y="231704"/>
                  </a:lnTo>
                  <a:lnTo>
                    <a:pt x="6072258" y="231704"/>
                  </a:lnTo>
                  <a:lnTo>
                    <a:pt x="4638797" y="0"/>
                  </a:lnTo>
                  <a:close/>
                </a:path>
              </a:pathLst>
            </a:custGeom>
            <a:solidFill>
              <a:srgbClr val="E6E6E6">
                <a:alpha val="7998"/>
              </a:srgbClr>
            </a:solidFill>
          </p:spPr>
          <p:txBody>
            <a:bodyPr wrap="square" lIns="0" tIns="0" rIns="0" bIns="0" rtlCol="0"/>
            <a:lstStyle/>
            <a:p>
              <a:endParaRPr dirty="0"/>
            </a:p>
          </p:txBody>
        </p:sp>
        <p:sp>
          <p:nvSpPr>
            <p:cNvPr id="287" name="object 287"/>
            <p:cNvSpPr/>
            <p:nvPr/>
          </p:nvSpPr>
          <p:spPr>
            <a:xfrm>
              <a:off x="7453336" y="16025931"/>
              <a:ext cx="6072505" cy="229235"/>
            </a:xfrm>
            <a:custGeom>
              <a:avLst/>
              <a:gdLst/>
              <a:ahLst/>
              <a:cxnLst/>
              <a:rect l="l" t="t" r="r" b="b"/>
              <a:pathLst>
                <a:path w="6072505" h="229234">
                  <a:moveTo>
                    <a:pt x="4638782" y="0"/>
                  </a:moveTo>
                  <a:lnTo>
                    <a:pt x="1415287" y="0"/>
                  </a:lnTo>
                  <a:lnTo>
                    <a:pt x="0" y="229200"/>
                  </a:lnTo>
                  <a:lnTo>
                    <a:pt x="6072258" y="229200"/>
                  </a:lnTo>
                  <a:lnTo>
                    <a:pt x="4638782" y="0"/>
                  </a:lnTo>
                  <a:close/>
                </a:path>
              </a:pathLst>
            </a:custGeom>
            <a:solidFill>
              <a:srgbClr val="E2E2E2">
                <a:alpha val="7998"/>
              </a:srgbClr>
            </a:solidFill>
          </p:spPr>
          <p:txBody>
            <a:bodyPr wrap="square" lIns="0" tIns="0" rIns="0" bIns="0" rtlCol="0"/>
            <a:lstStyle/>
            <a:p>
              <a:endParaRPr dirty="0"/>
            </a:p>
          </p:txBody>
        </p:sp>
        <p:sp>
          <p:nvSpPr>
            <p:cNvPr id="288" name="object 288"/>
            <p:cNvSpPr/>
            <p:nvPr/>
          </p:nvSpPr>
          <p:spPr>
            <a:xfrm>
              <a:off x="7453336" y="16028442"/>
              <a:ext cx="6072505" cy="226695"/>
            </a:xfrm>
            <a:custGeom>
              <a:avLst/>
              <a:gdLst/>
              <a:ahLst/>
              <a:cxnLst/>
              <a:rect l="l" t="t" r="r" b="b"/>
              <a:pathLst>
                <a:path w="6072505" h="226694">
                  <a:moveTo>
                    <a:pt x="4638832" y="0"/>
                  </a:moveTo>
                  <a:lnTo>
                    <a:pt x="1415238" y="0"/>
                  </a:lnTo>
                  <a:lnTo>
                    <a:pt x="0" y="226690"/>
                  </a:lnTo>
                  <a:lnTo>
                    <a:pt x="6072258" y="226690"/>
                  </a:lnTo>
                  <a:lnTo>
                    <a:pt x="4638832" y="0"/>
                  </a:lnTo>
                  <a:close/>
                </a:path>
              </a:pathLst>
            </a:custGeom>
            <a:solidFill>
              <a:srgbClr val="E0E0E0">
                <a:alpha val="7998"/>
              </a:srgbClr>
            </a:solidFill>
          </p:spPr>
          <p:txBody>
            <a:bodyPr wrap="square" lIns="0" tIns="0" rIns="0" bIns="0" rtlCol="0"/>
            <a:lstStyle/>
            <a:p>
              <a:endParaRPr dirty="0"/>
            </a:p>
          </p:txBody>
        </p:sp>
        <p:sp>
          <p:nvSpPr>
            <p:cNvPr id="289" name="object 289"/>
            <p:cNvSpPr/>
            <p:nvPr/>
          </p:nvSpPr>
          <p:spPr>
            <a:xfrm>
              <a:off x="7453336" y="16030945"/>
              <a:ext cx="6072505" cy="224790"/>
            </a:xfrm>
            <a:custGeom>
              <a:avLst/>
              <a:gdLst/>
              <a:ahLst/>
              <a:cxnLst/>
              <a:rect l="l" t="t" r="r" b="b"/>
              <a:pathLst>
                <a:path w="6072505" h="224790">
                  <a:moveTo>
                    <a:pt x="4638817" y="0"/>
                  </a:moveTo>
                  <a:lnTo>
                    <a:pt x="1415253" y="0"/>
                  </a:lnTo>
                  <a:lnTo>
                    <a:pt x="0" y="224186"/>
                  </a:lnTo>
                  <a:lnTo>
                    <a:pt x="6072258" y="224186"/>
                  </a:lnTo>
                  <a:lnTo>
                    <a:pt x="4638817" y="0"/>
                  </a:lnTo>
                  <a:close/>
                </a:path>
              </a:pathLst>
            </a:custGeom>
            <a:solidFill>
              <a:srgbClr val="DEDEDE">
                <a:alpha val="7998"/>
              </a:srgbClr>
            </a:solidFill>
          </p:spPr>
          <p:txBody>
            <a:bodyPr wrap="square" lIns="0" tIns="0" rIns="0" bIns="0" rtlCol="0"/>
            <a:lstStyle/>
            <a:p>
              <a:endParaRPr dirty="0"/>
            </a:p>
          </p:txBody>
        </p:sp>
        <p:sp>
          <p:nvSpPr>
            <p:cNvPr id="290" name="object 290"/>
            <p:cNvSpPr/>
            <p:nvPr/>
          </p:nvSpPr>
          <p:spPr>
            <a:xfrm>
              <a:off x="7453336" y="16033449"/>
              <a:ext cx="6072505" cy="222250"/>
            </a:xfrm>
            <a:custGeom>
              <a:avLst/>
              <a:gdLst/>
              <a:ahLst/>
              <a:cxnLst/>
              <a:rect l="l" t="t" r="r" b="b"/>
              <a:pathLst>
                <a:path w="6072505" h="222250">
                  <a:moveTo>
                    <a:pt x="4638802" y="0"/>
                  </a:moveTo>
                  <a:lnTo>
                    <a:pt x="1415268" y="0"/>
                  </a:lnTo>
                  <a:lnTo>
                    <a:pt x="0" y="221683"/>
                  </a:lnTo>
                  <a:lnTo>
                    <a:pt x="6072258" y="221683"/>
                  </a:lnTo>
                  <a:lnTo>
                    <a:pt x="4638802" y="0"/>
                  </a:lnTo>
                  <a:close/>
                </a:path>
              </a:pathLst>
            </a:custGeom>
            <a:solidFill>
              <a:srgbClr val="DCDCDC">
                <a:alpha val="7998"/>
              </a:srgbClr>
            </a:solidFill>
          </p:spPr>
          <p:txBody>
            <a:bodyPr wrap="square" lIns="0" tIns="0" rIns="0" bIns="0" rtlCol="0"/>
            <a:lstStyle/>
            <a:p>
              <a:endParaRPr dirty="0"/>
            </a:p>
          </p:txBody>
        </p:sp>
        <p:sp>
          <p:nvSpPr>
            <p:cNvPr id="291" name="object 291"/>
            <p:cNvSpPr/>
            <p:nvPr/>
          </p:nvSpPr>
          <p:spPr>
            <a:xfrm>
              <a:off x="7453336" y="16035953"/>
              <a:ext cx="6072505" cy="219710"/>
            </a:xfrm>
            <a:custGeom>
              <a:avLst/>
              <a:gdLst/>
              <a:ahLst/>
              <a:cxnLst/>
              <a:rect l="l" t="t" r="r" b="b"/>
              <a:pathLst>
                <a:path w="6072505" h="219709">
                  <a:moveTo>
                    <a:pt x="4638786" y="0"/>
                  </a:moveTo>
                  <a:lnTo>
                    <a:pt x="1415283" y="0"/>
                  </a:lnTo>
                  <a:lnTo>
                    <a:pt x="0" y="219179"/>
                  </a:lnTo>
                  <a:lnTo>
                    <a:pt x="6072258" y="219179"/>
                  </a:lnTo>
                  <a:lnTo>
                    <a:pt x="4638786" y="0"/>
                  </a:lnTo>
                  <a:close/>
                </a:path>
              </a:pathLst>
            </a:custGeom>
            <a:solidFill>
              <a:srgbClr val="D9D9D9">
                <a:alpha val="7998"/>
              </a:srgbClr>
            </a:solidFill>
          </p:spPr>
          <p:txBody>
            <a:bodyPr wrap="square" lIns="0" tIns="0" rIns="0" bIns="0" rtlCol="0"/>
            <a:lstStyle/>
            <a:p>
              <a:endParaRPr dirty="0"/>
            </a:p>
          </p:txBody>
        </p:sp>
        <p:sp>
          <p:nvSpPr>
            <p:cNvPr id="292" name="object 292"/>
            <p:cNvSpPr/>
            <p:nvPr/>
          </p:nvSpPr>
          <p:spPr>
            <a:xfrm>
              <a:off x="7453336" y="16038463"/>
              <a:ext cx="6072505" cy="217170"/>
            </a:xfrm>
            <a:custGeom>
              <a:avLst/>
              <a:gdLst/>
              <a:ahLst/>
              <a:cxnLst/>
              <a:rect l="l" t="t" r="r" b="b"/>
              <a:pathLst>
                <a:path w="6072505" h="217169">
                  <a:moveTo>
                    <a:pt x="4638817" y="0"/>
                  </a:moveTo>
                  <a:lnTo>
                    <a:pt x="1415252" y="0"/>
                  </a:lnTo>
                  <a:lnTo>
                    <a:pt x="0" y="216668"/>
                  </a:lnTo>
                  <a:lnTo>
                    <a:pt x="6072258" y="216668"/>
                  </a:lnTo>
                  <a:lnTo>
                    <a:pt x="4638817" y="0"/>
                  </a:lnTo>
                  <a:close/>
                </a:path>
              </a:pathLst>
            </a:custGeom>
            <a:solidFill>
              <a:srgbClr val="D6D6D6">
                <a:alpha val="7998"/>
              </a:srgbClr>
            </a:solidFill>
          </p:spPr>
          <p:txBody>
            <a:bodyPr wrap="square" lIns="0" tIns="0" rIns="0" bIns="0" rtlCol="0"/>
            <a:lstStyle/>
            <a:p>
              <a:endParaRPr dirty="0"/>
            </a:p>
          </p:txBody>
        </p:sp>
        <p:sp>
          <p:nvSpPr>
            <p:cNvPr id="293" name="object 293"/>
            <p:cNvSpPr/>
            <p:nvPr/>
          </p:nvSpPr>
          <p:spPr>
            <a:xfrm>
              <a:off x="7453336" y="16040967"/>
              <a:ext cx="6072505" cy="214629"/>
            </a:xfrm>
            <a:custGeom>
              <a:avLst/>
              <a:gdLst/>
              <a:ahLst/>
              <a:cxnLst/>
              <a:rect l="l" t="t" r="r" b="b"/>
              <a:pathLst>
                <a:path w="6072505" h="214630">
                  <a:moveTo>
                    <a:pt x="4638802" y="0"/>
                  </a:moveTo>
                  <a:lnTo>
                    <a:pt x="1415268" y="0"/>
                  </a:lnTo>
                  <a:lnTo>
                    <a:pt x="0" y="214165"/>
                  </a:lnTo>
                  <a:lnTo>
                    <a:pt x="6072258" y="214165"/>
                  </a:lnTo>
                  <a:lnTo>
                    <a:pt x="4638802" y="0"/>
                  </a:lnTo>
                  <a:close/>
                </a:path>
              </a:pathLst>
            </a:custGeom>
            <a:solidFill>
              <a:srgbClr val="D3D3D3">
                <a:alpha val="7998"/>
              </a:srgbClr>
            </a:solidFill>
          </p:spPr>
          <p:txBody>
            <a:bodyPr wrap="square" lIns="0" tIns="0" rIns="0" bIns="0" rtlCol="0"/>
            <a:lstStyle/>
            <a:p>
              <a:endParaRPr dirty="0"/>
            </a:p>
          </p:txBody>
        </p:sp>
        <p:sp>
          <p:nvSpPr>
            <p:cNvPr id="294" name="object 294"/>
            <p:cNvSpPr/>
            <p:nvPr/>
          </p:nvSpPr>
          <p:spPr>
            <a:xfrm>
              <a:off x="7453336" y="16043470"/>
              <a:ext cx="6072505" cy="212090"/>
            </a:xfrm>
            <a:custGeom>
              <a:avLst/>
              <a:gdLst/>
              <a:ahLst/>
              <a:cxnLst/>
              <a:rect l="l" t="t" r="r" b="b"/>
              <a:pathLst>
                <a:path w="6072505" h="212090">
                  <a:moveTo>
                    <a:pt x="4638786" y="0"/>
                  </a:moveTo>
                  <a:lnTo>
                    <a:pt x="1415284" y="0"/>
                  </a:lnTo>
                  <a:lnTo>
                    <a:pt x="0" y="211661"/>
                  </a:lnTo>
                  <a:lnTo>
                    <a:pt x="6072258" y="211661"/>
                  </a:lnTo>
                  <a:lnTo>
                    <a:pt x="4638786" y="0"/>
                  </a:lnTo>
                  <a:close/>
                </a:path>
              </a:pathLst>
            </a:custGeom>
            <a:solidFill>
              <a:srgbClr val="D2D2D2">
                <a:alpha val="7998"/>
              </a:srgbClr>
            </a:solidFill>
          </p:spPr>
          <p:txBody>
            <a:bodyPr wrap="square" lIns="0" tIns="0" rIns="0" bIns="0" rtlCol="0"/>
            <a:lstStyle/>
            <a:p>
              <a:endParaRPr dirty="0"/>
            </a:p>
          </p:txBody>
        </p:sp>
        <p:sp>
          <p:nvSpPr>
            <p:cNvPr id="295" name="object 295"/>
            <p:cNvSpPr/>
            <p:nvPr/>
          </p:nvSpPr>
          <p:spPr>
            <a:xfrm>
              <a:off x="7453336" y="16045974"/>
              <a:ext cx="6072505" cy="209550"/>
            </a:xfrm>
            <a:custGeom>
              <a:avLst/>
              <a:gdLst/>
              <a:ahLst/>
              <a:cxnLst/>
              <a:rect l="l" t="t" r="r" b="b"/>
              <a:pathLst>
                <a:path w="6072505" h="209550">
                  <a:moveTo>
                    <a:pt x="4638791" y="0"/>
                  </a:moveTo>
                  <a:lnTo>
                    <a:pt x="1415279" y="0"/>
                  </a:lnTo>
                  <a:lnTo>
                    <a:pt x="0" y="209158"/>
                  </a:lnTo>
                  <a:lnTo>
                    <a:pt x="6072258" y="209158"/>
                  </a:lnTo>
                  <a:lnTo>
                    <a:pt x="4638791" y="0"/>
                  </a:lnTo>
                  <a:close/>
                </a:path>
              </a:pathLst>
            </a:custGeom>
            <a:solidFill>
              <a:srgbClr val="CFCFCF">
                <a:alpha val="7998"/>
              </a:srgbClr>
            </a:solidFill>
          </p:spPr>
          <p:txBody>
            <a:bodyPr wrap="square" lIns="0" tIns="0" rIns="0" bIns="0" rtlCol="0"/>
            <a:lstStyle/>
            <a:p>
              <a:endParaRPr dirty="0"/>
            </a:p>
          </p:txBody>
        </p:sp>
        <p:sp>
          <p:nvSpPr>
            <p:cNvPr id="296" name="object 296"/>
            <p:cNvSpPr/>
            <p:nvPr/>
          </p:nvSpPr>
          <p:spPr>
            <a:xfrm>
              <a:off x="7453336" y="16048485"/>
              <a:ext cx="6072505" cy="207010"/>
            </a:xfrm>
            <a:custGeom>
              <a:avLst/>
              <a:gdLst/>
              <a:ahLst/>
              <a:cxnLst/>
              <a:rect l="l" t="t" r="r" b="b"/>
              <a:pathLst>
                <a:path w="6072505" h="207009">
                  <a:moveTo>
                    <a:pt x="4638845" y="0"/>
                  </a:moveTo>
                  <a:lnTo>
                    <a:pt x="1415225" y="0"/>
                  </a:lnTo>
                  <a:lnTo>
                    <a:pt x="0" y="206647"/>
                  </a:lnTo>
                  <a:lnTo>
                    <a:pt x="6072258" y="206647"/>
                  </a:lnTo>
                  <a:lnTo>
                    <a:pt x="4638845" y="0"/>
                  </a:lnTo>
                  <a:close/>
                </a:path>
              </a:pathLst>
            </a:custGeom>
            <a:solidFill>
              <a:srgbClr val="CDCDCD">
                <a:alpha val="7998"/>
              </a:srgbClr>
            </a:solidFill>
          </p:spPr>
          <p:txBody>
            <a:bodyPr wrap="square" lIns="0" tIns="0" rIns="0" bIns="0" rtlCol="0"/>
            <a:lstStyle/>
            <a:p>
              <a:endParaRPr dirty="0"/>
            </a:p>
          </p:txBody>
        </p:sp>
        <p:sp>
          <p:nvSpPr>
            <p:cNvPr id="297" name="object 297"/>
            <p:cNvSpPr/>
            <p:nvPr/>
          </p:nvSpPr>
          <p:spPr>
            <a:xfrm>
              <a:off x="7453336" y="16050988"/>
              <a:ext cx="6072505" cy="204470"/>
            </a:xfrm>
            <a:custGeom>
              <a:avLst/>
              <a:gdLst/>
              <a:ahLst/>
              <a:cxnLst/>
              <a:rect l="l" t="t" r="r" b="b"/>
              <a:pathLst>
                <a:path w="6072505" h="204469">
                  <a:moveTo>
                    <a:pt x="4638829" y="0"/>
                  </a:moveTo>
                  <a:lnTo>
                    <a:pt x="1415241" y="0"/>
                  </a:lnTo>
                  <a:lnTo>
                    <a:pt x="0" y="204143"/>
                  </a:lnTo>
                  <a:lnTo>
                    <a:pt x="6072258" y="204143"/>
                  </a:lnTo>
                  <a:lnTo>
                    <a:pt x="4638829" y="0"/>
                  </a:lnTo>
                  <a:close/>
                </a:path>
              </a:pathLst>
            </a:custGeom>
            <a:solidFill>
              <a:srgbClr val="C9C9C9">
                <a:alpha val="7998"/>
              </a:srgbClr>
            </a:solidFill>
          </p:spPr>
          <p:txBody>
            <a:bodyPr wrap="square" lIns="0" tIns="0" rIns="0" bIns="0" rtlCol="0"/>
            <a:lstStyle/>
            <a:p>
              <a:endParaRPr dirty="0"/>
            </a:p>
          </p:txBody>
        </p:sp>
        <p:sp>
          <p:nvSpPr>
            <p:cNvPr id="298" name="object 298"/>
            <p:cNvSpPr/>
            <p:nvPr/>
          </p:nvSpPr>
          <p:spPr>
            <a:xfrm>
              <a:off x="7453336" y="16053492"/>
              <a:ext cx="6072505" cy="201930"/>
            </a:xfrm>
            <a:custGeom>
              <a:avLst/>
              <a:gdLst/>
              <a:ahLst/>
              <a:cxnLst/>
              <a:rect l="l" t="t" r="r" b="b"/>
              <a:pathLst>
                <a:path w="6072505" h="201930">
                  <a:moveTo>
                    <a:pt x="4638812" y="0"/>
                  </a:moveTo>
                  <a:lnTo>
                    <a:pt x="1415257" y="0"/>
                  </a:lnTo>
                  <a:lnTo>
                    <a:pt x="0" y="201640"/>
                  </a:lnTo>
                  <a:lnTo>
                    <a:pt x="6072258" y="201640"/>
                  </a:lnTo>
                  <a:lnTo>
                    <a:pt x="4638812" y="0"/>
                  </a:lnTo>
                  <a:close/>
                </a:path>
              </a:pathLst>
            </a:custGeom>
            <a:solidFill>
              <a:srgbClr val="C6C6C6">
                <a:alpha val="7998"/>
              </a:srgbClr>
            </a:solidFill>
          </p:spPr>
          <p:txBody>
            <a:bodyPr wrap="square" lIns="0" tIns="0" rIns="0" bIns="0" rtlCol="0"/>
            <a:lstStyle/>
            <a:p>
              <a:endParaRPr dirty="0"/>
            </a:p>
          </p:txBody>
        </p:sp>
        <p:sp>
          <p:nvSpPr>
            <p:cNvPr id="299" name="object 299"/>
            <p:cNvSpPr/>
            <p:nvPr/>
          </p:nvSpPr>
          <p:spPr>
            <a:xfrm>
              <a:off x="7453336" y="16055995"/>
              <a:ext cx="6072505" cy="199390"/>
            </a:xfrm>
            <a:custGeom>
              <a:avLst/>
              <a:gdLst/>
              <a:ahLst/>
              <a:cxnLst/>
              <a:rect l="l" t="t" r="r" b="b"/>
              <a:pathLst>
                <a:path w="6072505" h="199390">
                  <a:moveTo>
                    <a:pt x="4638796" y="0"/>
                  </a:moveTo>
                  <a:lnTo>
                    <a:pt x="1415274" y="0"/>
                  </a:lnTo>
                  <a:lnTo>
                    <a:pt x="0" y="199136"/>
                  </a:lnTo>
                  <a:lnTo>
                    <a:pt x="6072258" y="199136"/>
                  </a:lnTo>
                  <a:lnTo>
                    <a:pt x="4638796" y="0"/>
                  </a:lnTo>
                  <a:close/>
                </a:path>
              </a:pathLst>
            </a:custGeom>
            <a:solidFill>
              <a:srgbClr val="C5C5C5">
                <a:alpha val="7998"/>
              </a:srgbClr>
            </a:solidFill>
          </p:spPr>
          <p:txBody>
            <a:bodyPr wrap="square" lIns="0" tIns="0" rIns="0" bIns="0" rtlCol="0"/>
            <a:lstStyle/>
            <a:p>
              <a:endParaRPr dirty="0"/>
            </a:p>
          </p:txBody>
        </p:sp>
        <p:sp>
          <p:nvSpPr>
            <p:cNvPr id="300" name="object 300"/>
            <p:cNvSpPr/>
            <p:nvPr/>
          </p:nvSpPr>
          <p:spPr>
            <a:xfrm>
              <a:off x="7453336" y="16058506"/>
              <a:ext cx="6072505" cy="196850"/>
            </a:xfrm>
            <a:custGeom>
              <a:avLst/>
              <a:gdLst/>
              <a:ahLst/>
              <a:cxnLst/>
              <a:rect l="l" t="t" r="r" b="b"/>
              <a:pathLst>
                <a:path w="6072505" h="196850">
                  <a:moveTo>
                    <a:pt x="4638830" y="0"/>
                  </a:moveTo>
                  <a:lnTo>
                    <a:pt x="1415240" y="0"/>
                  </a:lnTo>
                  <a:lnTo>
                    <a:pt x="0" y="196626"/>
                  </a:lnTo>
                  <a:lnTo>
                    <a:pt x="6072258" y="196626"/>
                  </a:lnTo>
                  <a:lnTo>
                    <a:pt x="4638830" y="0"/>
                  </a:lnTo>
                  <a:close/>
                </a:path>
              </a:pathLst>
            </a:custGeom>
            <a:solidFill>
              <a:srgbClr val="C2C2C2">
                <a:alpha val="7998"/>
              </a:srgbClr>
            </a:solidFill>
          </p:spPr>
          <p:txBody>
            <a:bodyPr wrap="square" lIns="0" tIns="0" rIns="0" bIns="0" rtlCol="0"/>
            <a:lstStyle/>
            <a:p>
              <a:endParaRPr dirty="0"/>
            </a:p>
          </p:txBody>
        </p:sp>
        <p:sp>
          <p:nvSpPr>
            <p:cNvPr id="301" name="object 301"/>
            <p:cNvSpPr/>
            <p:nvPr/>
          </p:nvSpPr>
          <p:spPr>
            <a:xfrm>
              <a:off x="7453336" y="16061009"/>
              <a:ext cx="6072505" cy="194310"/>
            </a:xfrm>
            <a:custGeom>
              <a:avLst/>
              <a:gdLst/>
              <a:ahLst/>
              <a:cxnLst/>
              <a:rect l="l" t="t" r="r" b="b"/>
              <a:pathLst>
                <a:path w="6072505" h="194309">
                  <a:moveTo>
                    <a:pt x="4638813" y="0"/>
                  </a:moveTo>
                  <a:lnTo>
                    <a:pt x="1415257" y="0"/>
                  </a:lnTo>
                  <a:lnTo>
                    <a:pt x="0" y="194122"/>
                  </a:lnTo>
                  <a:lnTo>
                    <a:pt x="6072258" y="194122"/>
                  </a:lnTo>
                  <a:lnTo>
                    <a:pt x="4638813" y="0"/>
                  </a:lnTo>
                  <a:close/>
                </a:path>
              </a:pathLst>
            </a:custGeom>
            <a:solidFill>
              <a:srgbClr val="C0C0C0">
                <a:alpha val="7998"/>
              </a:srgbClr>
            </a:solidFill>
          </p:spPr>
          <p:txBody>
            <a:bodyPr wrap="square" lIns="0" tIns="0" rIns="0" bIns="0" rtlCol="0"/>
            <a:lstStyle/>
            <a:p>
              <a:endParaRPr dirty="0"/>
            </a:p>
          </p:txBody>
        </p:sp>
        <p:sp>
          <p:nvSpPr>
            <p:cNvPr id="302" name="object 302"/>
            <p:cNvSpPr/>
            <p:nvPr/>
          </p:nvSpPr>
          <p:spPr>
            <a:xfrm>
              <a:off x="7453336" y="16063513"/>
              <a:ext cx="6072505" cy="191770"/>
            </a:xfrm>
            <a:custGeom>
              <a:avLst/>
              <a:gdLst/>
              <a:ahLst/>
              <a:cxnLst/>
              <a:rect l="l" t="t" r="r" b="b"/>
              <a:pathLst>
                <a:path w="6072505" h="191769">
                  <a:moveTo>
                    <a:pt x="4638795" y="0"/>
                  </a:moveTo>
                  <a:lnTo>
                    <a:pt x="1415274" y="0"/>
                  </a:lnTo>
                  <a:lnTo>
                    <a:pt x="0" y="191618"/>
                  </a:lnTo>
                  <a:lnTo>
                    <a:pt x="6072258" y="191618"/>
                  </a:lnTo>
                  <a:lnTo>
                    <a:pt x="4638795" y="0"/>
                  </a:lnTo>
                  <a:close/>
                </a:path>
              </a:pathLst>
            </a:custGeom>
            <a:solidFill>
              <a:srgbClr val="BCBCBC">
                <a:alpha val="7998"/>
              </a:srgbClr>
            </a:solidFill>
          </p:spPr>
          <p:txBody>
            <a:bodyPr wrap="square" lIns="0" tIns="0" rIns="0" bIns="0" rtlCol="0"/>
            <a:lstStyle/>
            <a:p>
              <a:endParaRPr dirty="0"/>
            </a:p>
          </p:txBody>
        </p:sp>
        <p:sp>
          <p:nvSpPr>
            <p:cNvPr id="303" name="object 303"/>
            <p:cNvSpPr/>
            <p:nvPr/>
          </p:nvSpPr>
          <p:spPr>
            <a:xfrm>
              <a:off x="7453336" y="16066017"/>
              <a:ext cx="6072505" cy="189230"/>
            </a:xfrm>
            <a:custGeom>
              <a:avLst/>
              <a:gdLst/>
              <a:ahLst/>
              <a:cxnLst/>
              <a:rect l="l" t="t" r="r" b="b"/>
              <a:pathLst>
                <a:path w="6072505" h="189230">
                  <a:moveTo>
                    <a:pt x="4638801" y="0"/>
                  </a:moveTo>
                  <a:lnTo>
                    <a:pt x="1415269" y="0"/>
                  </a:lnTo>
                  <a:lnTo>
                    <a:pt x="0" y="189115"/>
                  </a:lnTo>
                  <a:lnTo>
                    <a:pt x="6072258" y="189115"/>
                  </a:lnTo>
                  <a:lnTo>
                    <a:pt x="4638801" y="0"/>
                  </a:lnTo>
                  <a:close/>
                </a:path>
              </a:pathLst>
            </a:custGeom>
            <a:solidFill>
              <a:srgbClr val="BABABA">
                <a:alpha val="7998"/>
              </a:srgbClr>
            </a:solidFill>
          </p:spPr>
          <p:txBody>
            <a:bodyPr wrap="square" lIns="0" tIns="0" rIns="0" bIns="0" rtlCol="0"/>
            <a:lstStyle/>
            <a:p>
              <a:endParaRPr dirty="0"/>
            </a:p>
          </p:txBody>
        </p:sp>
        <p:sp>
          <p:nvSpPr>
            <p:cNvPr id="304" name="object 304"/>
            <p:cNvSpPr/>
            <p:nvPr/>
          </p:nvSpPr>
          <p:spPr>
            <a:xfrm>
              <a:off x="7453336" y="16068527"/>
              <a:ext cx="6072505" cy="186690"/>
            </a:xfrm>
            <a:custGeom>
              <a:avLst/>
              <a:gdLst/>
              <a:ahLst/>
              <a:cxnLst/>
              <a:rect l="l" t="t" r="r" b="b"/>
              <a:pathLst>
                <a:path w="6072505" h="186690">
                  <a:moveTo>
                    <a:pt x="4638837" y="0"/>
                  </a:moveTo>
                  <a:lnTo>
                    <a:pt x="1415233" y="0"/>
                  </a:lnTo>
                  <a:lnTo>
                    <a:pt x="0" y="186604"/>
                  </a:lnTo>
                  <a:lnTo>
                    <a:pt x="6072258" y="186604"/>
                  </a:lnTo>
                  <a:lnTo>
                    <a:pt x="4638837" y="0"/>
                  </a:lnTo>
                  <a:close/>
                </a:path>
              </a:pathLst>
            </a:custGeom>
            <a:solidFill>
              <a:srgbClr val="B8B8B8">
                <a:alpha val="7998"/>
              </a:srgbClr>
            </a:solidFill>
          </p:spPr>
          <p:txBody>
            <a:bodyPr wrap="square" lIns="0" tIns="0" rIns="0" bIns="0" rtlCol="0"/>
            <a:lstStyle/>
            <a:p>
              <a:endParaRPr dirty="0"/>
            </a:p>
          </p:txBody>
        </p:sp>
        <p:sp>
          <p:nvSpPr>
            <p:cNvPr id="305" name="object 305"/>
            <p:cNvSpPr/>
            <p:nvPr/>
          </p:nvSpPr>
          <p:spPr>
            <a:xfrm>
              <a:off x="7453336" y="16071031"/>
              <a:ext cx="6072505" cy="184150"/>
            </a:xfrm>
            <a:custGeom>
              <a:avLst/>
              <a:gdLst/>
              <a:ahLst/>
              <a:cxnLst/>
              <a:rect l="l" t="t" r="r" b="b"/>
              <a:pathLst>
                <a:path w="6072505" h="184150">
                  <a:moveTo>
                    <a:pt x="4638819" y="0"/>
                  </a:moveTo>
                  <a:lnTo>
                    <a:pt x="1415251" y="0"/>
                  </a:lnTo>
                  <a:lnTo>
                    <a:pt x="0" y="184101"/>
                  </a:lnTo>
                  <a:lnTo>
                    <a:pt x="6072258" y="184101"/>
                  </a:lnTo>
                  <a:lnTo>
                    <a:pt x="4638819" y="0"/>
                  </a:lnTo>
                  <a:close/>
                </a:path>
              </a:pathLst>
            </a:custGeom>
            <a:solidFill>
              <a:srgbClr val="B6B6B6">
                <a:alpha val="7998"/>
              </a:srgbClr>
            </a:solidFill>
          </p:spPr>
          <p:txBody>
            <a:bodyPr wrap="square" lIns="0" tIns="0" rIns="0" bIns="0" rtlCol="0"/>
            <a:lstStyle/>
            <a:p>
              <a:endParaRPr dirty="0"/>
            </a:p>
          </p:txBody>
        </p:sp>
        <p:sp>
          <p:nvSpPr>
            <p:cNvPr id="306" name="object 306"/>
            <p:cNvSpPr/>
            <p:nvPr/>
          </p:nvSpPr>
          <p:spPr>
            <a:xfrm>
              <a:off x="7453337" y="16073534"/>
              <a:ext cx="6072505" cy="181610"/>
            </a:xfrm>
            <a:custGeom>
              <a:avLst/>
              <a:gdLst/>
              <a:ahLst/>
              <a:cxnLst/>
              <a:rect l="l" t="t" r="r" b="b"/>
              <a:pathLst>
                <a:path w="6072505" h="181609">
                  <a:moveTo>
                    <a:pt x="4638801" y="0"/>
                  </a:moveTo>
                  <a:lnTo>
                    <a:pt x="1415269" y="0"/>
                  </a:lnTo>
                  <a:lnTo>
                    <a:pt x="0" y="181597"/>
                  </a:lnTo>
                  <a:lnTo>
                    <a:pt x="6072258" y="181597"/>
                  </a:lnTo>
                  <a:lnTo>
                    <a:pt x="4638801" y="0"/>
                  </a:lnTo>
                  <a:close/>
                </a:path>
              </a:pathLst>
            </a:custGeom>
            <a:solidFill>
              <a:srgbClr val="B3B3B3">
                <a:alpha val="7998"/>
              </a:srgbClr>
            </a:solidFill>
          </p:spPr>
          <p:txBody>
            <a:bodyPr wrap="square" lIns="0" tIns="0" rIns="0" bIns="0" rtlCol="0"/>
            <a:lstStyle/>
            <a:p>
              <a:endParaRPr dirty="0"/>
            </a:p>
          </p:txBody>
        </p:sp>
        <p:sp>
          <p:nvSpPr>
            <p:cNvPr id="307" name="object 307"/>
            <p:cNvSpPr/>
            <p:nvPr/>
          </p:nvSpPr>
          <p:spPr>
            <a:xfrm>
              <a:off x="7453337" y="16076038"/>
              <a:ext cx="6072505" cy="179705"/>
            </a:xfrm>
            <a:custGeom>
              <a:avLst/>
              <a:gdLst/>
              <a:ahLst/>
              <a:cxnLst/>
              <a:rect l="l" t="t" r="r" b="b"/>
              <a:pathLst>
                <a:path w="6072505" h="179705">
                  <a:moveTo>
                    <a:pt x="4638782" y="0"/>
                  </a:moveTo>
                  <a:lnTo>
                    <a:pt x="1415288" y="0"/>
                  </a:lnTo>
                  <a:lnTo>
                    <a:pt x="0" y="179093"/>
                  </a:lnTo>
                  <a:lnTo>
                    <a:pt x="6072258" y="179093"/>
                  </a:lnTo>
                  <a:lnTo>
                    <a:pt x="4638782" y="0"/>
                  </a:lnTo>
                  <a:close/>
                </a:path>
              </a:pathLst>
            </a:custGeom>
            <a:solidFill>
              <a:srgbClr val="B0B0B0">
                <a:alpha val="7998"/>
              </a:srgbClr>
            </a:solidFill>
          </p:spPr>
          <p:txBody>
            <a:bodyPr wrap="square" lIns="0" tIns="0" rIns="0" bIns="0" rtlCol="0"/>
            <a:lstStyle/>
            <a:p>
              <a:endParaRPr dirty="0"/>
            </a:p>
          </p:txBody>
        </p:sp>
        <p:sp>
          <p:nvSpPr>
            <p:cNvPr id="308" name="object 308"/>
            <p:cNvSpPr/>
            <p:nvPr/>
          </p:nvSpPr>
          <p:spPr>
            <a:xfrm>
              <a:off x="7453337" y="16078542"/>
              <a:ext cx="6072505" cy="177165"/>
            </a:xfrm>
            <a:custGeom>
              <a:avLst/>
              <a:gdLst/>
              <a:ahLst/>
              <a:cxnLst/>
              <a:rect l="l" t="t" r="r" b="b"/>
              <a:pathLst>
                <a:path w="6072505" h="177165">
                  <a:moveTo>
                    <a:pt x="4638762" y="0"/>
                  </a:moveTo>
                  <a:lnTo>
                    <a:pt x="1415307" y="0"/>
                  </a:lnTo>
                  <a:lnTo>
                    <a:pt x="0" y="176590"/>
                  </a:lnTo>
                  <a:lnTo>
                    <a:pt x="6072258" y="176590"/>
                  </a:lnTo>
                  <a:lnTo>
                    <a:pt x="4638762" y="0"/>
                  </a:lnTo>
                  <a:close/>
                </a:path>
              </a:pathLst>
            </a:custGeom>
            <a:solidFill>
              <a:srgbClr val="ADADAD">
                <a:alpha val="7998"/>
              </a:srgbClr>
            </a:solidFill>
          </p:spPr>
          <p:txBody>
            <a:bodyPr wrap="square" lIns="0" tIns="0" rIns="0" bIns="0" rtlCol="0"/>
            <a:lstStyle/>
            <a:p>
              <a:endParaRPr dirty="0"/>
            </a:p>
          </p:txBody>
        </p:sp>
        <p:sp>
          <p:nvSpPr>
            <p:cNvPr id="309" name="object 309"/>
            <p:cNvSpPr/>
            <p:nvPr/>
          </p:nvSpPr>
          <p:spPr>
            <a:xfrm>
              <a:off x="7453337" y="16081052"/>
              <a:ext cx="6072505" cy="174625"/>
            </a:xfrm>
            <a:custGeom>
              <a:avLst/>
              <a:gdLst/>
              <a:ahLst/>
              <a:cxnLst/>
              <a:rect l="l" t="t" r="r" b="b"/>
              <a:pathLst>
                <a:path w="6072505" h="174625">
                  <a:moveTo>
                    <a:pt x="4638826" y="0"/>
                  </a:moveTo>
                  <a:lnTo>
                    <a:pt x="1415244" y="0"/>
                  </a:lnTo>
                  <a:lnTo>
                    <a:pt x="0" y="174079"/>
                  </a:lnTo>
                  <a:lnTo>
                    <a:pt x="6072258" y="174079"/>
                  </a:lnTo>
                  <a:lnTo>
                    <a:pt x="4638826" y="0"/>
                  </a:lnTo>
                  <a:close/>
                </a:path>
              </a:pathLst>
            </a:custGeom>
            <a:solidFill>
              <a:srgbClr val="ACACAC">
                <a:alpha val="7998"/>
              </a:srgbClr>
            </a:solidFill>
          </p:spPr>
          <p:txBody>
            <a:bodyPr wrap="square" lIns="0" tIns="0" rIns="0" bIns="0" rtlCol="0"/>
            <a:lstStyle/>
            <a:p>
              <a:endParaRPr dirty="0"/>
            </a:p>
          </p:txBody>
        </p:sp>
        <p:sp>
          <p:nvSpPr>
            <p:cNvPr id="310" name="object 310"/>
            <p:cNvSpPr/>
            <p:nvPr/>
          </p:nvSpPr>
          <p:spPr>
            <a:xfrm>
              <a:off x="7453337" y="16083556"/>
              <a:ext cx="6072505" cy="172085"/>
            </a:xfrm>
            <a:custGeom>
              <a:avLst/>
              <a:gdLst/>
              <a:ahLst/>
              <a:cxnLst/>
              <a:rect l="l" t="t" r="r" b="b"/>
              <a:pathLst>
                <a:path w="6072505" h="172084">
                  <a:moveTo>
                    <a:pt x="4638833" y="0"/>
                  </a:moveTo>
                  <a:lnTo>
                    <a:pt x="1415237" y="0"/>
                  </a:lnTo>
                  <a:lnTo>
                    <a:pt x="0" y="171576"/>
                  </a:lnTo>
                  <a:lnTo>
                    <a:pt x="6072258" y="171576"/>
                  </a:lnTo>
                  <a:lnTo>
                    <a:pt x="4638833" y="0"/>
                  </a:lnTo>
                  <a:close/>
                </a:path>
              </a:pathLst>
            </a:custGeom>
            <a:solidFill>
              <a:srgbClr val="A9A9A9">
                <a:alpha val="7998"/>
              </a:srgbClr>
            </a:solidFill>
          </p:spPr>
          <p:txBody>
            <a:bodyPr wrap="square" lIns="0" tIns="0" rIns="0" bIns="0" rtlCol="0"/>
            <a:lstStyle/>
            <a:p>
              <a:endParaRPr dirty="0"/>
            </a:p>
          </p:txBody>
        </p:sp>
        <p:sp>
          <p:nvSpPr>
            <p:cNvPr id="311" name="object 311"/>
            <p:cNvSpPr/>
            <p:nvPr/>
          </p:nvSpPr>
          <p:spPr>
            <a:xfrm>
              <a:off x="7453337" y="16086059"/>
              <a:ext cx="6072505" cy="169545"/>
            </a:xfrm>
            <a:custGeom>
              <a:avLst/>
              <a:gdLst/>
              <a:ahLst/>
              <a:cxnLst/>
              <a:rect l="l" t="t" r="r" b="b"/>
              <a:pathLst>
                <a:path w="6072505" h="169544">
                  <a:moveTo>
                    <a:pt x="4638813" y="0"/>
                  </a:moveTo>
                  <a:lnTo>
                    <a:pt x="1415256" y="0"/>
                  </a:lnTo>
                  <a:lnTo>
                    <a:pt x="0" y="169072"/>
                  </a:lnTo>
                  <a:lnTo>
                    <a:pt x="6072258" y="169072"/>
                  </a:lnTo>
                  <a:lnTo>
                    <a:pt x="4638813" y="0"/>
                  </a:lnTo>
                  <a:close/>
                </a:path>
              </a:pathLst>
            </a:custGeom>
            <a:solidFill>
              <a:srgbClr val="A7A7A7">
                <a:alpha val="7998"/>
              </a:srgbClr>
            </a:solidFill>
          </p:spPr>
          <p:txBody>
            <a:bodyPr wrap="square" lIns="0" tIns="0" rIns="0" bIns="0" rtlCol="0"/>
            <a:lstStyle/>
            <a:p>
              <a:endParaRPr dirty="0"/>
            </a:p>
          </p:txBody>
        </p:sp>
        <p:sp>
          <p:nvSpPr>
            <p:cNvPr id="312" name="object 312"/>
            <p:cNvSpPr/>
            <p:nvPr/>
          </p:nvSpPr>
          <p:spPr>
            <a:xfrm>
              <a:off x="7453337" y="16088563"/>
              <a:ext cx="6072505" cy="167005"/>
            </a:xfrm>
            <a:custGeom>
              <a:avLst/>
              <a:gdLst/>
              <a:ahLst/>
              <a:cxnLst/>
              <a:rect l="l" t="t" r="r" b="b"/>
              <a:pathLst>
                <a:path w="6072505" h="167005">
                  <a:moveTo>
                    <a:pt x="4638793" y="0"/>
                  </a:moveTo>
                  <a:lnTo>
                    <a:pt x="1415276" y="0"/>
                  </a:lnTo>
                  <a:lnTo>
                    <a:pt x="0" y="166569"/>
                  </a:lnTo>
                  <a:lnTo>
                    <a:pt x="6072258" y="166569"/>
                  </a:lnTo>
                  <a:lnTo>
                    <a:pt x="4638793" y="0"/>
                  </a:lnTo>
                  <a:close/>
                </a:path>
              </a:pathLst>
            </a:custGeom>
            <a:solidFill>
              <a:srgbClr val="A3A3A3">
                <a:alpha val="7998"/>
              </a:srgbClr>
            </a:solidFill>
          </p:spPr>
          <p:txBody>
            <a:bodyPr wrap="square" lIns="0" tIns="0" rIns="0" bIns="0" rtlCol="0"/>
            <a:lstStyle/>
            <a:p>
              <a:endParaRPr dirty="0"/>
            </a:p>
          </p:txBody>
        </p:sp>
        <p:sp>
          <p:nvSpPr>
            <p:cNvPr id="313" name="object 313"/>
            <p:cNvSpPr/>
            <p:nvPr/>
          </p:nvSpPr>
          <p:spPr>
            <a:xfrm>
              <a:off x="7453337" y="16091074"/>
              <a:ext cx="6072505" cy="164465"/>
            </a:xfrm>
            <a:custGeom>
              <a:avLst/>
              <a:gdLst/>
              <a:ahLst/>
              <a:cxnLst/>
              <a:rect l="l" t="t" r="r" b="b"/>
              <a:pathLst>
                <a:path w="6072505" h="164465">
                  <a:moveTo>
                    <a:pt x="4638834" y="0"/>
                  </a:moveTo>
                  <a:lnTo>
                    <a:pt x="1415236" y="0"/>
                  </a:lnTo>
                  <a:lnTo>
                    <a:pt x="0" y="164058"/>
                  </a:lnTo>
                  <a:lnTo>
                    <a:pt x="6072258" y="164058"/>
                  </a:lnTo>
                  <a:lnTo>
                    <a:pt x="4638834" y="0"/>
                  </a:lnTo>
                  <a:close/>
                </a:path>
              </a:pathLst>
            </a:custGeom>
            <a:solidFill>
              <a:srgbClr val="A1A1A1">
                <a:alpha val="7998"/>
              </a:srgbClr>
            </a:solidFill>
          </p:spPr>
          <p:txBody>
            <a:bodyPr wrap="square" lIns="0" tIns="0" rIns="0" bIns="0" rtlCol="0"/>
            <a:lstStyle/>
            <a:p>
              <a:endParaRPr dirty="0"/>
            </a:p>
          </p:txBody>
        </p:sp>
        <p:sp>
          <p:nvSpPr>
            <p:cNvPr id="314" name="object 314"/>
            <p:cNvSpPr/>
            <p:nvPr/>
          </p:nvSpPr>
          <p:spPr>
            <a:xfrm>
              <a:off x="7453337" y="16093577"/>
              <a:ext cx="6072505" cy="161925"/>
            </a:xfrm>
            <a:custGeom>
              <a:avLst/>
              <a:gdLst/>
              <a:ahLst/>
              <a:cxnLst/>
              <a:rect l="l" t="t" r="r" b="b"/>
              <a:pathLst>
                <a:path w="6072505" h="161925">
                  <a:moveTo>
                    <a:pt x="4638814" y="0"/>
                  </a:moveTo>
                  <a:lnTo>
                    <a:pt x="1415256" y="0"/>
                  </a:lnTo>
                  <a:lnTo>
                    <a:pt x="0" y="161554"/>
                  </a:lnTo>
                  <a:lnTo>
                    <a:pt x="6072258" y="161554"/>
                  </a:lnTo>
                  <a:lnTo>
                    <a:pt x="4638814" y="0"/>
                  </a:lnTo>
                  <a:close/>
                </a:path>
              </a:pathLst>
            </a:custGeom>
            <a:solidFill>
              <a:srgbClr val="9F9F9F">
                <a:alpha val="7998"/>
              </a:srgbClr>
            </a:solidFill>
          </p:spPr>
          <p:txBody>
            <a:bodyPr wrap="square" lIns="0" tIns="0" rIns="0" bIns="0" rtlCol="0"/>
            <a:lstStyle/>
            <a:p>
              <a:endParaRPr dirty="0"/>
            </a:p>
          </p:txBody>
        </p:sp>
        <p:sp>
          <p:nvSpPr>
            <p:cNvPr id="315" name="object 315"/>
            <p:cNvSpPr/>
            <p:nvPr/>
          </p:nvSpPr>
          <p:spPr>
            <a:xfrm>
              <a:off x="7453337" y="16096081"/>
              <a:ext cx="6072505" cy="159385"/>
            </a:xfrm>
            <a:custGeom>
              <a:avLst/>
              <a:gdLst/>
              <a:ahLst/>
              <a:cxnLst/>
              <a:rect l="l" t="t" r="r" b="b"/>
              <a:pathLst>
                <a:path w="6072505" h="159384">
                  <a:moveTo>
                    <a:pt x="4638793" y="0"/>
                  </a:moveTo>
                  <a:lnTo>
                    <a:pt x="1415277" y="0"/>
                  </a:lnTo>
                  <a:lnTo>
                    <a:pt x="0" y="159051"/>
                  </a:lnTo>
                  <a:lnTo>
                    <a:pt x="6072258" y="159051"/>
                  </a:lnTo>
                  <a:lnTo>
                    <a:pt x="4638793" y="0"/>
                  </a:lnTo>
                  <a:close/>
                </a:path>
              </a:pathLst>
            </a:custGeom>
            <a:solidFill>
              <a:srgbClr val="9D9D9D">
                <a:alpha val="7998"/>
              </a:srgbClr>
            </a:solidFill>
          </p:spPr>
          <p:txBody>
            <a:bodyPr wrap="square" lIns="0" tIns="0" rIns="0" bIns="0" rtlCol="0"/>
            <a:lstStyle/>
            <a:p>
              <a:endParaRPr dirty="0"/>
            </a:p>
          </p:txBody>
        </p:sp>
        <p:sp>
          <p:nvSpPr>
            <p:cNvPr id="316" name="object 316"/>
            <p:cNvSpPr/>
            <p:nvPr/>
          </p:nvSpPr>
          <p:spPr>
            <a:xfrm>
              <a:off x="7453337" y="16098584"/>
              <a:ext cx="6072505" cy="156845"/>
            </a:xfrm>
            <a:custGeom>
              <a:avLst/>
              <a:gdLst/>
              <a:ahLst/>
              <a:cxnLst/>
              <a:rect l="l" t="t" r="r" b="b"/>
              <a:pathLst>
                <a:path w="6072505" h="156844">
                  <a:moveTo>
                    <a:pt x="4638771" y="0"/>
                  </a:moveTo>
                  <a:lnTo>
                    <a:pt x="1415298" y="0"/>
                  </a:lnTo>
                  <a:lnTo>
                    <a:pt x="0" y="156547"/>
                  </a:lnTo>
                  <a:lnTo>
                    <a:pt x="6072258" y="156547"/>
                  </a:lnTo>
                  <a:lnTo>
                    <a:pt x="4638771" y="0"/>
                  </a:lnTo>
                  <a:close/>
                </a:path>
              </a:pathLst>
            </a:custGeom>
            <a:solidFill>
              <a:srgbClr val="9A9A9A">
                <a:alpha val="7998"/>
              </a:srgbClr>
            </a:solidFill>
          </p:spPr>
          <p:txBody>
            <a:bodyPr wrap="square" lIns="0" tIns="0" rIns="0" bIns="0" rtlCol="0"/>
            <a:lstStyle/>
            <a:p>
              <a:endParaRPr dirty="0"/>
            </a:p>
          </p:txBody>
        </p:sp>
        <p:sp>
          <p:nvSpPr>
            <p:cNvPr id="317" name="object 317"/>
            <p:cNvSpPr/>
            <p:nvPr/>
          </p:nvSpPr>
          <p:spPr>
            <a:xfrm>
              <a:off x="7453337" y="16101095"/>
              <a:ext cx="6072505" cy="154305"/>
            </a:xfrm>
            <a:custGeom>
              <a:avLst/>
              <a:gdLst/>
              <a:ahLst/>
              <a:cxnLst/>
              <a:rect l="l" t="t" r="r" b="b"/>
              <a:pathLst>
                <a:path w="6072505" h="154305">
                  <a:moveTo>
                    <a:pt x="4638814" y="0"/>
                  </a:moveTo>
                  <a:lnTo>
                    <a:pt x="1415256" y="0"/>
                  </a:lnTo>
                  <a:lnTo>
                    <a:pt x="0" y="154037"/>
                  </a:lnTo>
                  <a:lnTo>
                    <a:pt x="6072258" y="154037"/>
                  </a:lnTo>
                  <a:lnTo>
                    <a:pt x="4638814" y="0"/>
                  </a:lnTo>
                  <a:close/>
                </a:path>
              </a:pathLst>
            </a:custGeom>
            <a:solidFill>
              <a:srgbClr val="969696">
                <a:alpha val="7998"/>
              </a:srgbClr>
            </a:solidFill>
          </p:spPr>
          <p:txBody>
            <a:bodyPr wrap="square" lIns="0" tIns="0" rIns="0" bIns="0" rtlCol="0"/>
            <a:lstStyle/>
            <a:p>
              <a:endParaRPr dirty="0"/>
            </a:p>
          </p:txBody>
        </p:sp>
        <p:sp>
          <p:nvSpPr>
            <p:cNvPr id="318" name="object 318"/>
            <p:cNvSpPr/>
            <p:nvPr/>
          </p:nvSpPr>
          <p:spPr>
            <a:xfrm>
              <a:off x="7453337" y="16103599"/>
              <a:ext cx="6072505" cy="151765"/>
            </a:xfrm>
            <a:custGeom>
              <a:avLst/>
              <a:gdLst/>
              <a:ahLst/>
              <a:cxnLst/>
              <a:rect l="l" t="t" r="r" b="b"/>
              <a:pathLst>
                <a:path w="6072505" h="151765">
                  <a:moveTo>
                    <a:pt x="4638822" y="0"/>
                  </a:moveTo>
                  <a:lnTo>
                    <a:pt x="1415248" y="0"/>
                  </a:lnTo>
                  <a:lnTo>
                    <a:pt x="0" y="151533"/>
                  </a:lnTo>
                  <a:lnTo>
                    <a:pt x="6072258" y="151533"/>
                  </a:lnTo>
                  <a:lnTo>
                    <a:pt x="4638822" y="0"/>
                  </a:lnTo>
                  <a:close/>
                </a:path>
              </a:pathLst>
            </a:custGeom>
            <a:solidFill>
              <a:srgbClr val="949494">
                <a:alpha val="7998"/>
              </a:srgbClr>
            </a:solidFill>
          </p:spPr>
          <p:txBody>
            <a:bodyPr wrap="square" lIns="0" tIns="0" rIns="0" bIns="0" rtlCol="0"/>
            <a:lstStyle/>
            <a:p>
              <a:endParaRPr dirty="0"/>
            </a:p>
          </p:txBody>
        </p:sp>
        <p:sp>
          <p:nvSpPr>
            <p:cNvPr id="319" name="object 319"/>
            <p:cNvSpPr/>
            <p:nvPr/>
          </p:nvSpPr>
          <p:spPr>
            <a:xfrm>
              <a:off x="7453337" y="16106102"/>
              <a:ext cx="6072505" cy="149225"/>
            </a:xfrm>
            <a:custGeom>
              <a:avLst/>
              <a:gdLst/>
              <a:ahLst/>
              <a:cxnLst/>
              <a:rect l="l" t="t" r="r" b="b"/>
              <a:pathLst>
                <a:path w="6072505" h="149225">
                  <a:moveTo>
                    <a:pt x="4638799" y="0"/>
                  </a:moveTo>
                  <a:lnTo>
                    <a:pt x="1415270" y="0"/>
                  </a:lnTo>
                  <a:lnTo>
                    <a:pt x="0" y="149029"/>
                  </a:lnTo>
                  <a:lnTo>
                    <a:pt x="6072258" y="149029"/>
                  </a:lnTo>
                  <a:lnTo>
                    <a:pt x="4638799" y="0"/>
                  </a:lnTo>
                  <a:close/>
                </a:path>
              </a:pathLst>
            </a:custGeom>
            <a:solidFill>
              <a:srgbClr val="929292">
                <a:alpha val="7998"/>
              </a:srgbClr>
            </a:solidFill>
          </p:spPr>
          <p:txBody>
            <a:bodyPr wrap="square" lIns="0" tIns="0" rIns="0" bIns="0" rtlCol="0"/>
            <a:lstStyle/>
            <a:p>
              <a:endParaRPr dirty="0"/>
            </a:p>
          </p:txBody>
        </p:sp>
        <p:sp>
          <p:nvSpPr>
            <p:cNvPr id="320" name="object 320"/>
            <p:cNvSpPr/>
            <p:nvPr/>
          </p:nvSpPr>
          <p:spPr>
            <a:xfrm>
              <a:off x="7453337" y="16108606"/>
              <a:ext cx="6072505" cy="146685"/>
            </a:xfrm>
            <a:custGeom>
              <a:avLst/>
              <a:gdLst/>
              <a:ahLst/>
              <a:cxnLst/>
              <a:rect l="l" t="t" r="r" b="b"/>
              <a:pathLst>
                <a:path w="6072505" h="146684">
                  <a:moveTo>
                    <a:pt x="4638776" y="0"/>
                  </a:moveTo>
                  <a:lnTo>
                    <a:pt x="1415293" y="0"/>
                  </a:lnTo>
                  <a:lnTo>
                    <a:pt x="0" y="146526"/>
                  </a:lnTo>
                  <a:lnTo>
                    <a:pt x="6072258" y="146526"/>
                  </a:lnTo>
                  <a:lnTo>
                    <a:pt x="4638776" y="0"/>
                  </a:lnTo>
                  <a:close/>
                </a:path>
              </a:pathLst>
            </a:custGeom>
            <a:solidFill>
              <a:srgbClr val="909090">
                <a:alpha val="7998"/>
              </a:srgbClr>
            </a:solidFill>
          </p:spPr>
          <p:txBody>
            <a:bodyPr wrap="square" lIns="0" tIns="0" rIns="0" bIns="0" rtlCol="0"/>
            <a:lstStyle/>
            <a:p>
              <a:endParaRPr dirty="0"/>
            </a:p>
          </p:txBody>
        </p:sp>
        <p:sp>
          <p:nvSpPr>
            <p:cNvPr id="321" name="object 321"/>
            <p:cNvSpPr/>
            <p:nvPr/>
          </p:nvSpPr>
          <p:spPr>
            <a:xfrm>
              <a:off x="7453337" y="16111116"/>
              <a:ext cx="6072505" cy="144145"/>
            </a:xfrm>
            <a:custGeom>
              <a:avLst/>
              <a:gdLst/>
              <a:ahLst/>
              <a:cxnLst/>
              <a:rect l="l" t="t" r="r" b="b"/>
              <a:pathLst>
                <a:path w="6072505" h="144144">
                  <a:moveTo>
                    <a:pt x="4638822" y="0"/>
                  </a:moveTo>
                  <a:lnTo>
                    <a:pt x="1415247" y="0"/>
                  </a:lnTo>
                  <a:lnTo>
                    <a:pt x="0" y="144015"/>
                  </a:lnTo>
                  <a:lnTo>
                    <a:pt x="6072258" y="144015"/>
                  </a:lnTo>
                  <a:lnTo>
                    <a:pt x="4638822" y="0"/>
                  </a:lnTo>
                  <a:close/>
                </a:path>
              </a:pathLst>
            </a:custGeom>
            <a:solidFill>
              <a:srgbClr val="8D8D8D">
                <a:alpha val="7998"/>
              </a:srgbClr>
            </a:solidFill>
          </p:spPr>
          <p:txBody>
            <a:bodyPr wrap="square" lIns="0" tIns="0" rIns="0" bIns="0" rtlCol="0"/>
            <a:lstStyle/>
            <a:p>
              <a:endParaRPr dirty="0"/>
            </a:p>
          </p:txBody>
        </p:sp>
        <p:sp>
          <p:nvSpPr>
            <p:cNvPr id="322" name="object 322"/>
            <p:cNvSpPr/>
            <p:nvPr/>
          </p:nvSpPr>
          <p:spPr>
            <a:xfrm>
              <a:off x="7453337" y="16113620"/>
              <a:ext cx="6072505" cy="141605"/>
            </a:xfrm>
            <a:custGeom>
              <a:avLst/>
              <a:gdLst/>
              <a:ahLst/>
              <a:cxnLst/>
              <a:rect l="l" t="t" r="r" b="b"/>
              <a:pathLst>
                <a:path w="6072505" h="141605">
                  <a:moveTo>
                    <a:pt x="4638831" y="0"/>
                  </a:moveTo>
                  <a:lnTo>
                    <a:pt x="1415239" y="0"/>
                  </a:lnTo>
                  <a:lnTo>
                    <a:pt x="0" y="141512"/>
                  </a:lnTo>
                  <a:lnTo>
                    <a:pt x="6072258" y="141512"/>
                  </a:lnTo>
                  <a:lnTo>
                    <a:pt x="4638831" y="0"/>
                  </a:lnTo>
                  <a:close/>
                </a:path>
              </a:pathLst>
            </a:custGeom>
            <a:solidFill>
              <a:srgbClr val="8A8A8A">
                <a:alpha val="7998"/>
              </a:srgbClr>
            </a:solidFill>
          </p:spPr>
          <p:txBody>
            <a:bodyPr wrap="square" lIns="0" tIns="0" rIns="0" bIns="0" rtlCol="0"/>
            <a:lstStyle/>
            <a:p>
              <a:endParaRPr dirty="0"/>
            </a:p>
          </p:txBody>
        </p:sp>
        <p:sp>
          <p:nvSpPr>
            <p:cNvPr id="323" name="object 323"/>
            <p:cNvSpPr/>
            <p:nvPr/>
          </p:nvSpPr>
          <p:spPr>
            <a:xfrm>
              <a:off x="7453337" y="16116123"/>
              <a:ext cx="6072505" cy="139065"/>
            </a:xfrm>
            <a:custGeom>
              <a:avLst/>
              <a:gdLst/>
              <a:ahLst/>
              <a:cxnLst/>
              <a:rect l="l" t="t" r="r" b="b"/>
              <a:pathLst>
                <a:path w="6072505" h="139065">
                  <a:moveTo>
                    <a:pt x="4638807" y="0"/>
                  </a:moveTo>
                  <a:lnTo>
                    <a:pt x="1415263" y="0"/>
                  </a:lnTo>
                  <a:lnTo>
                    <a:pt x="0" y="139008"/>
                  </a:lnTo>
                  <a:lnTo>
                    <a:pt x="6072258" y="139008"/>
                  </a:lnTo>
                  <a:lnTo>
                    <a:pt x="4638807" y="0"/>
                  </a:lnTo>
                  <a:close/>
                </a:path>
              </a:pathLst>
            </a:custGeom>
            <a:solidFill>
              <a:srgbClr val="878787">
                <a:alpha val="7998"/>
              </a:srgbClr>
            </a:solidFill>
          </p:spPr>
          <p:txBody>
            <a:bodyPr wrap="square" lIns="0" tIns="0" rIns="0" bIns="0" rtlCol="0"/>
            <a:lstStyle/>
            <a:p>
              <a:endParaRPr dirty="0"/>
            </a:p>
          </p:txBody>
        </p:sp>
        <p:sp>
          <p:nvSpPr>
            <p:cNvPr id="324" name="object 324"/>
            <p:cNvSpPr/>
            <p:nvPr/>
          </p:nvSpPr>
          <p:spPr>
            <a:xfrm>
              <a:off x="7453337" y="16118627"/>
              <a:ext cx="6072505" cy="136525"/>
            </a:xfrm>
            <a:custGeom>
              <a:avLst/>
              <a:gdLst/>
              <a:ahLst/>
              <a:cxnLst/>
              <a:rect l="l" t="t" r="r" b="b"/>
              <a:pathLst>
                <a:path w="6072505" h="136525">
                  <a:moveTo>
                    <a:pt x="4638782" y="0"/>
                  </a:moveTo>
                  <a:lnTo>
                    <a:pt x="1415287" y="0"/>
                  </a:lnTo>
                  <a:lnTo>
                    <a:pt x="0" y="136504"/>
                  </a:lnTo>
                  <a:lnTo>
                    <a:pt x="6072258" y="136504"/>
                  </a:lnTo>
                  <a:lnTo>
                    <a:pt x="4638782" y="0"/>
                  </a:lnTo>
                  <a:close/>
                </a:path>
              </a:pathLst>
            </a:custGeom>
            <a:solidFill>
              <a:srgbClr val="858585">
                <a:alpha val="7998"/>
              </a:srgbClr>
            </a:solidFill>
          </p:spPr>
          <p:txBody>
            <a:bodyPr wrap="square" lIns="0" tIns="0" rIns="0" bIns="0" rtlCol="0"/>
            <a:lstStyle/>
            <a:p>
              <a:endParaRPr dirty="0"/>
            </a:p>
          </p:txBody>
        </p:sp>
        <p:sp>
          <p:nvSpPr>
            <p:cNvPr id="325" name="object 325"/>
            <p:cNvSpPr/>
            <p:nvPr/>
          </p:nvSpPr>
          <p:spPr>
            <a:xfrm>
              <a:off x="7453337" y="16121138"/>
              <a:ext cx="6072505" cy="134620"/>
            </a:xfrm>
            <a:custGeom>
              <a:avLst/>
              <a:gdLst/>
              <a:ahLst/>
              <a:cxnLst/>
              <a:rect l="l" t="t" r="r" b="b"/>
              <a:pathLst>
                <a:path w="6072505" h="134619">
                  <a:moveTo>
                    <a:pt x="4638866" y="0"/>
                  </a:moveTo>
                  <a:lnTo>
                    <a:pt x="1415204" y="0"/>
                  </a:lnTo>
                  <a:lnTo>
                    <a:pt x="0" y="133994"/>
                  </a:lnTo>
                  <a:lnTo>
                    <a:pt x="6072258" y="133994"/>
                  </a:lnTo>
                  <a:lnTo>
                    <a:pt x="4638866" y="0"/>
                  </a:lnTo>
                  <a:close/>
                </a:path>
              </a:pathLst>
            </a:custGeom>
            <a:solidFill>
              <a:srgbClr val="838383">
                <a:alpha val="7998"/>
              </a:srgbClr>
            </a:solidFill>
          </p:spPr>
          <p:txBody>
            <a:bodyPr wrap="square" lIns="0" tIns="0" rIns="0" bIns="0" rtlCol="0"/>
            <a:lstStyle/>
            <a:p>
              <a:endParaRPr dirty="0"/>
            </a:p>
          </p:txBody>
        </p:sp>
        <p:sp>
          <p:nvSpPr>
            <p:cNvPr id="326" name="object 326"/>
            <p:cNvSpPr/>
            <p:nvPr/>
          </p:nvSpPr>
          <p:spPr>
            <a:xfrm>
              <a:off x="7453337" y="16123641"/>
              <a:ext cx="6072505" cy="132080"/>
            </a:xfrm>
            <a:custGeom>
              <a:avLst/>
              <a:gdLst/>
              <a:ahLst/>
              <a:cxnLst/>
              <a:rect l="l" t="t" r="r" b="b"/>
              <a:pathLst>
                <a:path w="6072505" h="132080">
                  <a:moveTo>
                    <a:pt x="4638841" y="0"/>
                  </a:moveTo>
                  <a:lnTo>
                    <a:pt x="1415229" y="0"/>
                  </a:lnTo>
                  <a:lnTo>
                    <a:pt x="0" y="131490"/>
                  </a:lnTo>
                  <a:lnTo>
                    <a:pt x="6072258" y="131490"/>
                  </a:lnTo>
                  <a:lnTo>
                    <a:pt x="4638841" y="0"/>
                  </a:lnTo>
                  <a:close/>
                </a:path>
              </a:pathLst>
            </a:custGeom>
            <a:solidFill>
              <a:srgbClr val="818181">
                <a:alpha val="7998"/>
              </a:srgbClr>
            </a:solidFill>
          </p:spPr>
          <p:txBody>
            <a:bodyPr wrap="square" lIns="0" tIns="0" rIns="0" bIns="0" rtlCol="0"/>
            <a:lstStyle/>
            <a:p>
              <a:endParaRPr dirty="0"/>
            </a:p>
          </p:txBody>
        </p:sp>
        <p:sp>
          <p:nvSpPr>
            <p:cNvPr id="327" name="object 327"/>
            <p:cNvSpPr/>
            <p:nvPr/>
          </p:nvSpPr>
          <p:spPr>
            <a:xfrm>
              <a:off x="7453337" y="16126145"/>
              <a:ext cx="6072505" cy="129539"/>
            </a:xfrm>
            <a:custGeom>
              <a:avLst/>
              <a:gdLst/>
              <a:ahLst/>
              <a:cxnLst/>
              <a:rect l="l" t="t" r="r" b="b"/>
              <a:pathLst>
                <a:path w="6072505" h="129540">
                  <a:moveTo>
                    <a:pt x="4638815" y="0"/>
                  </a:moveTo>
                  <a:lnTo>
                    <a:pt x="1415254" y="0"/>
                  </a:lnTo>
                  <a:lnTo>
                    <a:pt x="0" y="128987"/>
                  </a:lnTo>
                  <a:lnTo>
                    <a:pt x="6072257" y="128987"/>
                  </a:lnTo>
                  <a:lnTo>
                    <a:pt x="4638815" y="0"/>
                  </a:lnTo>
                  <a:close/>
                </a:path>
              </a:pathLst>
            </a:custGeom>
            <a:solidFill>
              <a:srgbClr val="7D7D7D">
                <a:alpha val="7998"/>
              </a:srgbClr>
            </a:solidFill>
          </p:spPr>
          <p:txBody>
            <a:bodyPr wrap="square" lIns="0" tIns="0" rIns="0" bIns="0" rtlCol="0"/>
            <a:lstStyle/>
            <a:p>
              <a:endParaRPr dirty="0"/>
            </a:p>
          </p:txBody>
        </p:sp>
        <p:sp>
          <p:nvSpPr>
            <p:cNvPr id="328" name="object 328"/>
            <p:cNvSpPr/>
            <p:nvPr/>
          </p:nvSpPr>
          <p:spPr>
            <a:xfrm>
              <a:off x="7453337" y="16128648"/>
              <a:ext cx="6072505" cy="127000"/>
            </a:xfrm>
            <a:custGeom>
              <a:avLst/>
              <a:gdLst/>
              <a:ahLst/>
              <a:cxnLst/>
              <a:rect l="l" t="t" r="r" b="b"/>
              <a:pathLst>
                <a:path w="6072505" h="127000">
                  <a:moveTo>
                    <a:pt x="4638789" y="0"/>
                  </a:moveTo>
                  <a:lnTo>
                    <a:pt x="1415280" y="0"/>
                  </a:lnTo>
                  <a:lnTo>
                    <a:pt x="0" y="126483"/>
                  </a:lnTo>
                  <a:lnTo>
                    <a:pt x="6072257" y="126483"/>
                  </a:lnTo>
                  <a:lnTo>
                    <a:pt x="4638789" y="0"/>
                  </a:lnTo>
                  <a:close/>
                </a:path>
              </a:pathLst>
            </a:custGeom>
            <a:solidFill>
              <a:srgbClr val="7B7B7B">
                <a:alpha val="7998"/>
              </a:srgbClr>
            </a:solidFill>
          </p:spPr>
          <p:txBody>
            <a:bodyPr wrap="square" lIns="0" tIns="0" rIns="0" bIns="0" rtlCol="0"/>
            <a:lstStyle/>
            <a:p>
              <a:endParaRPr dirty="0"/>
            </a:p>
          </p:txBody>
        </p:sp>
        <p:sp>
          <p:nvSpPr>
            <p:cNvPr id="329" name="object 329"/>
            <p:cNvSpPr/>
            <p:nvPr/>
          </p:nvSpPr>
          <p:spPr>
            <a:xfrm>
              <a:off x="7453337" y="16131152"/>
              <a:ext cx="6072505" cy="124460"/>
            </a:xfrm>
            <a:custGeom>
              <a:avLst/>
              <a:gdLst/>
              <a:ahLst/>
              <a:cxnLst/>
              <a:rect l="l" t="t" r="r" b="b"/>
              <a:pathLst>
                <a:path w="6072505" h="124459">
                  <a:moveTo>
                    <a:pt x="4638761" y="0"/>
                  </a:moveTo>
                  <a:lnTo>
                    <a:pt x="1415308" y="0"/>
                  </a:lnTo>
                  <a:lnTo>
                    <a:pt x="0" y="123979"/>
                  </a:lnTo>
                  <a:lnTo>
                    <a:pt x="6072257" y="123979"/>
                  </a:lnTo>
                  <a:lnTo>
                    <a:pt x="4638761" y="0"/>
                  </a:lnTo>
                  <a:close/>
                </a:path>
              </a:pathLst>
            </a:custGeom>
            <a:solidFill>
              <a:srgbClr val="797979">
                <a:alpha val="7998"/>
              </a:srgbClr>
            </a:solidFill>
          </p:spPr>
          <p:txBody>
            <a:bodyPr wrap="square" lIns="0" tIns="0" rIns="0" bIns="0" rtlCol="0"/>
            <a:lstStyle/>
            <a:p>
              <a:endParaRPr dirty="0"/>
            </a:p>
          </p:txBody>
        </p:sp>
        <p:sp>
          <p:nvSpPr>
            <p:cNvPr id="330" name="object 330"/>
            <p:cNvSpPr/>
            <p:nvPr/>
          </p:nvSpPr>
          <p:spPr>
            <a:xfrm>
              <a:off x="7453337" y="16133663"/>
              <a:ext cx="6072505" cy="121920"/>
            </a:xfrm>
            <a:custGeom>
              <a:avLst/>
              <a:gdLst/>
              <a:ahLst/>
              <a:cxnLst/>
              <a:rect l="l" t="t" r="r" b="b"/>
              <a:pathLst>
                <a:path w="6072505" h="121919">
                  <a:moveTo>
                    <a:pt x="4638816" y="0"/>
                  </a:moveTo>
                  <a:lnTo>
                    <a:pt x="1415254" y="0"/>
                  </a:lnTo>
                  <a:lnTo>
                    <a:pt x="0" y="121469"/>
                  </a:lnTo>
                  <a:lnTo>
                    <a:pt x="6072257" y="121469"/>
                  </a:lnTo>
                  <a:lnTo>
                    <a:pt x="4638816" y="0"/>
                  </a:lnTo>
                  <a:close/>
                </a:path>
              </a:pathLst>
            </a:custGeom>
            <a:solidFill>
              <a:srgbClr val="777777">
                <a:alpha val="7998"/>
              </a:srgbClr>
            </a:solidFill>
          </p:spPr>
          <p:txBody>
            <a:bodyPr wrap="square" lIns="0" tIns="0" rIns="0" bIns="0" rtlCol="0"/>
            <a:lstStyle/>
            <a:p>
              <a:endParaRPr dirty="0"/>
            </a:p>
          </p:txBody>
        </p:sp>
        <p:sp>
          <p:nvSpPr>
            <p:cNvPr id="331" name="object 331"/>
            <p:cNvSpPr/>
            <p:nvPr/>
          </p:nvSpPr>
          <p:spPr>
            <a:xfrm>
              <a:off x="7453337" y="16136166"/>
              <a:ext cx="6072505" cy="119380"/>
            </a:xfrm>
            <a:custGeom>
              <a:avLst/>
              <a:gdLst/>
              <a:ahLst/>
              <a:cxnLst/>
              <a:rect l="l" t="t" r="r" b="b"/>
              <a:pathLst>
                <a:path w="6072505" h="119380">
                  <a:moveTo>
                    <a:pt x="4638787" y="0"/>
                  </a:moveTo>
                  <a:lnTo>
                    <a:pt x="1415281" y="0"/>
                  </a:lnTo>
                  <a:lnTo>
                    <a:pt x="0" y="118965"/>
                  </a:lnTo>
                  <a:lnTo>
                    <a:pt x="6072257" y="118965"/>
                  </a:lnTo>
                  <a:lnTo>
                    <a:pt x="4638787" y="0"/>
                  </a:lnTo>
                  <a:close/>
                </a:path>
              </a:pathLst>
            </a:custGeom>
            <a:solidFill>
              <a:srgbClr val="747474">
                <a:alpha val="7998"/>
              </a:srgbClr>
            </a:solidFill>
          </p:spPr>
          <p:txBody>
            <a:bodyPr wrap="square" lIns="0" tIns="0" rIns="0" bIns="0" rtlCol="0"/>
            <a:lstStyle/>
            <a:p>
              <a:endParaRPr dirty="0"/>
            </a:p>
          </p:txBody>
        </p:sp>
        <p:sp>
          <p:nvSpPr>
            <p:cNvPr id="332" name="object 332"/>
            <p:cNvSpPr/>
            <p:nvPr/>
          </p:nvSpPr>
          <p:spPr>
            <a:xfrm>
              <a:off x="7453337" y="16138670"/>
              <a:ext cx="6072505" cy="116839"/>
            </a:xfrm>
            <a:custGeom>
              <a:avLst/>
              <a:gdLst/>
              <a:ahLst/>
              <a:cxnLst/>
              <a:rect l="l" t="t" r="r" b="b"/>
              <a:pathLst>
                <a:path w="6072505" h="116840">
                  <a:moveTo>
                    <a:pt x="4638797" y="0"/>
                  </a:moveTo>
                  <a:lnTo>
                    <a:pt x="1415272" y="0"/>
                  </a:lnTo>
                  <a:lnTo>
                    <a:pt x="0" y="116462"/>
                  </a:lnTo>
                  <a:lnTo>
                    <a:pt x="6072257" y="116462"/>
                  </a:lnTo>
                  <a:lnTo>
                    <a:pt x="4638797" y="0"/>
                  </a:lnTo>
                  <a:close/>
                </a:path>
              </a:pathLst>
            </a:custGeom>
            <a:solidFill>
              <a:srgbClr val="717171">
                <a:alpha val="7998"/>
              </a:srgbClr>
            </a:solidFill>
          </p:spPr>
          <p:txBody>
            <a:bodyPr wrap="square" lIns="0" tIns="0" rIns="0" bIns="0" rtlCol="0"/>
            <a:lstStyle/>
            <a:p>
              <a:endParaRPr dirty="0"/>
            </a:p>
          </p:txBody>
        </p:sp>
        <p:sp>
          <p:nvSpPr>
            <p:cNvPr id="333" name="object 333"/>
            <p:cNvSpPr/>
            <p:nvPr/>
          </p:nvSpPr>
          <p:spPr>
            <a:xfrm>
              <a:off x="7453337" y="16141173"/>
              <a:ext cx="6072505" cy="114300"/>
            </a:xfrm>
            <a:custGeom>
              <a:avLst/>
              <a:gdLst/>
              <a:ahLst/>
              <a:cxnLst/>
              <a:rect l="l" t="t" r="r" b="b"/>
              <a:pathLst>
                <a:path w="6072505" h="114300">
                  <a:moveTo>
                    <a:pt x="4638767" y="0"/>
                  </a:moveTo>
                  <a:lnTo>
                    <a:pt x="1415302" y="0"/>
                  </a:lnTo>
                  <a:lnTo>
                    <a:pt x="0" y="113958"/>
                  </a:lnTo>
                  <a:lnTo>
                    <a:pt x="6072257" y="113958"/>
                  </a:lnTo>
                  <a:lnTo>
                    <a:pt x="4638767" y="0"/>
                  </a:lnTo>
                  <a:close/>
                </a:path>
              </a:pathLst>
            </a:custGeom>
            <a:solidFill>
              <a:srgbClr val="6E6E6E">
                <a:alpha val="7998"/>
              </a:srgbClr>
            </a:solidFill>
          </p:spPr>
          <p:txBody>
            <a:bodyPr wrap="square" lIns="0" tIns="0" rIns="0" bIns="0" rtlCol="0"/>
            <a:lstStyle/>
            <a:p>
              <a:endParaRPr dirty="0"/>
            </a:p>
          </p:txBody>
        </p:sp>
        <p:sp>
          <p:nvSpPr>
            <p:cNvPr id="334" name="object 334"/>
            <p:cNvSpPr/>
            <p:nvPr/>
          </p:nvSpPr>
          <p:spPr>
            <a:xfrm>
              <a:off x="7453337" y="16143684"/>
              <a:ext cx="6072505" cy="111760"/>
            </a:xfrm>
            <a:custGeom>
              <a:avLst/>
              <a:gdLst/>
              <a:ahLst/>
              <a:cxnLst/>
              <a:rect l="l" t="t" r="r" b="b"/>
              <a:pathLst>
                <a:path w="6072505" h="111759">
                  <a:moveTo>
                    <a:pt x="4638827" y="0"/>
                  </a:moveTo>
                  <a:lnTo>
                    <a:pt x="1415243" y="0"/>
                  </a:lnTo>
                  <a:lnTo>
                    <a:pt x="0" y="111447"/>
                  </a:lnTo>
                  <a:lnTo>
                    <a:pt x="6072257" y="111447"/>
                  </a:lnTo>
                  <a:lnTo>
                    <a:pt x="4638827" y="0"/>
                  </a:lnTo>
                  <a:close/>
                </a:path>
              </a:pathLst>
            </a:custGeom>
            <a:solidFill>
              <a:srgbClr val="6C6C6C">
                <a:alpha val="7998"/>
              </a:srgbClr>
            </a:solidFill>
          </p:spPr>
          <p:txBody>
            <a:bodyPr wrap="square" lIns="0" tIns="0" rIns="0" bIns="0" rtlCol="0"/>
            <a:lstStyle/>
            <a:p>
              <a:endParaRPr dirty="0"/>
            </a:p>
          </p:txBody>
        </p:sp>
        <p:sp>
          <p:nvSpPr>
            <p:cNvPr id="335" name="object 335"/>
            <p:cNvSpPr/>
            <p:nvPr/>
          </p:nvSpPr>
          <p:spPr>
            <a:xfrm>
              <a:off x="7453337" y="16146188"/>
              <a:ext cx="6072505" cy="109220"/>
            </a:xfrm>
            <a:custGeom>
              <a:avLst/>
              <a:gdLst/>
              <a:ahLst/>
              <a:cxnLst/>
              <a:rect l="l" t="t" r="r" b="b"/>
              <a:pathLst>
                <a:path w="6072505" h="109219">
                  <a:moveTo>
                    <a:pt x="4638837" y="0"/>
                  </a:moveTo>
                  <a:lnTo>
                    <a:pt x="1415232" y="0"/>
                  </a:lnTo>
                  <a:lnTo>
                    <a:pt x="0" y="108944"/>
                  </a:lnTo>
                  <a:lnTo>
                    <a:pt x="6072257" y="108944"/>
                  </a:lnTo>
                  <a:lnTo>
                    <a:pt x="4638837" y="0"/>
                  </a:lnTo>
                  <a:close/>
                </a:path>
              </a:pathLst>
            </a:custGeom>
            <a:solidFill>
              <a:srgbClr val="6A6A6A">
                <a:alpha val="7998"/>
              </a:srgbClr>
            </a:solidFill>
          </p:spPr>
          <p:txBody>
            <a:bodyPr wrap="square" lIns="0" tIns="0" rIns="0" bIns="0" rtlCol="0"/>
            <a:lstStyle/>
            <a:p>
              <a:endParaRPr dirty="0"/>
            </a:p>
          </p:txBody>
        </p:sp>
        <p:sp>
          <p:nvSpPr>
            <p:cNvPr id="336" name="object 336"/>
            <p:cNvSpPr/>
            <p:nvPr/>
          </p:nvSpPr>
          <p:spPr>
            <a:xfrm>
              <a:off x="7453337" y="16148691"/>
              <a:ext cx="6072505" cy="106680"/>
            </a:xfrm>
            <a:custGeom>
              <a:avLst/>
              <a:gdLst/>
              <a:ahLst/>
              <a:cxnLst/>
              <a:rect l="l" t="t" r="r" b="b"/>
              <a:pathLst>
                <a:path w="6072505" h="106680">
                  <a:moveTo>
                    <a:pt x="4638806" y="0"/>
                  </a:moveTo>
                  <a:lnTo>
                    <a:pt x="1415263" y="0"/>
                  </a:lnTo>
                  <a:lnTo>
                    <a:pt x="0" y="106440"/>
                  </a:lnTo>
                  <a:lnTo>
                    <a:pt x="6072257" y="106440"/>
                  </a:lnTo>
                  <a:lnTo>
                    <a:pt x="4638806" y="0"/>
                  </a:lnTo>
                  <a:close/>
                </a:path>
              </a:pathLst>
            </a:custGeom>
            <a:solidFill>
              <a:srgbClr val="686868">
                <a:alpha val="7998"/>
              </a:srgbClr>
            </a:solidFill>
          </p:spPr>
          <p:txBody>
            <a:bodyPr wrap="square" lIns="0" tIns="0" rIns="0" bIns="0" rtlCol="0"/>
            <a:lstStyle/>
            <a:p>
              <a:endParaRPr dirty="0"/>
            </a:p>
          </p:txBody>
        </p:sp>
        <p:sp>
          <p:nvSpPr>
            <p:cNvPr id="337" name="object 337"/>
            <p:cNvSpPr/>
            <p:nvPr/>
          </p:nvSpPr>
          <p:spPr>
            <a:xfrm>
              <a:off x="7453337" y="16151195"/>
              <a:ext cx="6072505" cy="104139"/>
            </a:xfrm>
            <a:custGeom>
              <a:avLst/>
              <a:gdLst/>
              <a:ahLst/>
              <a:cxnLst/>
              <a:rect l="l" t="t" r="r" b="b"/>
              <a:pathLst>
                <a:path w="6072505" h="104140">
                  <a:moveTo>
                    <a:pt x="4638774" y="0"/>
                  </a:moveTo>
                  <a:lnTo>
                    <a:pt x="1415295" y="0"/>
                  </a:lnTo>
                  <a:lnTo>
                    <a:pt x="0" y="103937"/>
                  </a:lnTo>
                  <a:lnTo>
                    <a:pt x="6072257" y="103937"/>
                  </a:lnTo>
                  <a:lnTo>
                    <a:pt x="4638774" y="0"/>
                  </a:lnTo>
                  <a:close/>
                </a:path>
              </a:pathLst>
            </a:custGeom>
            <a:solidFill>
              <a:srgbClr val="646464">
                <a:alpha val="7998"/>
              </a:srgbClr>
            </a:solidFill>
          </p:spPr>
          <p:txBody>
            <a:bodyPr wrap="square" lIns="0" tIns="0" rIns="0" bIns="0" rtlCol="0"/>
            <a:lstStyle/>
            <a:p>
              <a:endParaRPr dirty="0"/>
            </a:p>
          </p:txBody>
        </p:sp>
        <p:sp>
          <p:nvSpPr>
            <p:cNvPr id="338" name="object 338"/>
            <p:cNvSpPr/>
            <p:nvPr/>
          </p:nvSpPr>
          <p:spPr>
            <a:xfrm>
              <a:off x="7453337" y="16153705"/>
              <a:ext cx="6072505" cy="101600"/>
            </a:xfrm>
            <a:custGeom>
              <a:avLst/>
              <a:gdLst/>
              <a:ahLst/>
              <a:cxnLst/>
              <a:rect l="l" t="t" r="r" b="b"/>
              <a:pathLst>
                <a:path w="6072505" h="101600">
                  <a:moveTo>
                    <a:pt x="4638840" y="0"/>
                  </a:moveTo>
                  <a:lnTo>
                    <a:pt x="1415230" y="0"/>
                  </a:lnTo>
                  <a:lnTo>
                    <a:pt x="0" y="101426"/>
                  </a:lnTo>
                  <a:lnTo>
                    <a:pt x="6072257" y="101426"/>
                  </a:lnTo>
                  <a:lnTo>
                    <a:pt x="4638840" y="0"/>
                  </a:lnTo>
                  <a:close/>
                </a:path>
              </a:pathLst>
            </a:custGeom>
            <a:solidFill>
              <a:srgbClr val="616161">
                <a:alpha val="7998"/>
              </a:srgbClr>
            </a:solidFill>
          </p:spPr>
          <p:txBody>
            <a:bodyPr wrap="square" lIns="0" tIns="0" rIns="0" bIns="0" rtlCol="0"/>
            <a:lstStyle/>
            <a:p>
              <a:endParaRPr dirty="0"/>
            </a:p>
          </p:txBody>
        </p:sp>
        <p:sp>
          <p:nvSpPr>
            <p:cNvPr id="339" name="object 339"/>
            <p:cNvSpPr/>
            <p:nvPr/>
          </p:nvSpPr>
          <p:spPr>
            <a:xfrm>
              <a:off x="7453337" y="16156209"/>
              <a:ext cx="6072505" cy="99060"/>
            </a:xfrm>
            <a:custGeom>
              <a:avLst/>
              <a:gdLst/>
              <a:ahLst/>
              <a:cxnLst/>
              <a:rect l="l" t="t" r="r" b="b"/>
              <a:pathLst>
                <a:path w="6072505" h="99059">
                  <a:moveTo>
                    <a:pt x="4638806" y="0"/>
                  </a:moveTo>
                  <a:lnTo>
                    <a:pt x="1415263" y="0"/>
                  </a:lnTo>
                  <a:lnTo>
                    <a:pt x="0" y="98922"/>
                  </a:lnTo>
                  <a:lnTo>
                    <a:pt x="6072257" y="98922"/>
                  </a:lnTo>
                  <a:lnTo>
                    <a:pt x="4638806" y="0"/>
                  </a:lnTo>
                  <a:close/>
                </a:path>
              </a:pathLst>
            </a:custGeom>
            <a:solidFill>
              <a:srgbClr val="5F5F5F">
                <a:alpha val="7998"/>
              </a:srgbClr>
            </a:solidFill>
          </p:spPr>
          <p:txBody>
            <a:bodyPr wrap="square" lIns="0" tIns="0" rIns="0" bIns="0" rtlCol="0"/>
            <a:lstStyle/>
            <a:p>
              <a:endParaRPr dirty="0"/>
            </a:p>
          </p:txBody>
        </p:sp>
        <p:sp>
          <p:nvSpPr>
            <p:cNvPr id="340" name="object 340"/>
            <p:cNvSpPr/>
            <p:nvPr/>
          </p:nvSpPr>
          <p:spPr>
            <a:xfrm>
              <a:off x="7453337" y="16158713"/>
              <a:ext cx="6072505" cy="96520"/>
            </a:xfrm>
            <a:custGeom>
              <a:avLst/>
              <a:gdLst/>
              <a:ahLst/>
              <a:cxnLst/>
              <a:rect l="l" t="t" r="r" b="b"/>
              <a:pathLst>
                <a:path w="6072505" h="96519">
                  <a:moveTo>
                    <a:pt x="4638818" y="0"/>
                  </a:moveTo>
                  <a:lnTo>
                    <a:pt x="1415251" y="0"/>
                  </a:lnTo>
                  <a:lnTo>
                    <a:pt x="0" y="96419"/>
                  </a:lnTo>
                  <a:lnTo>
                    <a:pt x="6072257" y="96419"/>
                  </a:lnTo>
                  <a:lnTo>
                    <a:pt x="4638818" y="0"/>
                  </a:lnTo>
                  <a:close/>
                </a:path>
              </a:pathLst>
            </a:custGeom>
            <a:solidFill>
              <a:srgbClr val="5D5D5D">
                <a:alpha val="7998"/>
              </a:srgbClr>
            </a:solidFill>
          </p:spPr>
          <p:txBody>
            <a:bodyPr wrap="square" lIns="0" tIns="0" rIns="0" bIns="0" rtlCol="0"/>
            <a:lstStyle/>
            <a:p>
              <a:endParaRPr dirty="0"/>
            </a:p>
          </p:txBody>
        </p:sp>
        <p:sp>
          <p:nvSpPr>
            <p:cNvPr id="341" name="object 341"/>
            <p:cNvSpPr/>
            <p:nvPr/>
          </p:nvSpPr>
          <p:spPr>
            <a:xfrm>
              <a:off x="7453337" y="16161216"/>
              <a:ext cx="6072505" cy="93980"/>
            </a:xfrm>
            <a:custGeom>
              <a:avLst/>
              <a:gdLst/>
              <a:ahLst/>
              <a:cxnLst/>
              <a:rect l="l" t="t" r="r" b="b"/>
              <a:pathLst>
                <a:path w="6072505" h="93980">
                  <a:moveTo>
                    <a:pt x="4638782" y="0"/>
                  </a:moveTo>
                  <a:lnTo>
                    <a:pt x="1415286" y="0"/>
                  </a:lnTo>
                  <a:lnTo>
                    <a:pt x="0" y="93915"/>
                  </a:lnTo>
                  <a:lnTo>
                    <a:pt x="6072257" y="93915"/>
                  </a:lnTo>
                  <a:lnTo>
                    <a:pt x="4638782" y="0"/>
                  </a:lnTo>
                  <a:close/>
                </a:path>
              </a:pathLst>
            </a:custGeom>
            <a:solidFill>
              <a:srgbClr val="5B5B5B">
                <a:alpha val="7998"/>
              </a:srgbClr>
            </a:solidFill>
          </p:spPr>
          <p:txBody>
            <a:bodyPr wrap="square" lIns="0" tIns="0" rIns="0" bIns="0" rtlCol="0"/>
            <a:lstStyle/>
            <a:p>
              <a:endParaRPr dirty="0"/>
            </a:p>
          </p:txBody>
        </p:sp>
        <p:sp>
          <p:nvSpPr>
            <p:cNvPr id="342" name="object 342"/>
            <p:cNvSpPr/>
            <p:nvPr/>
          </p:nvSpPr>
          <p:spPr>
            <a:xfrm>
              <a:off x="7453337" y="16163727"/>
              <a:ext cx="6072505" cy="91440"/>
            </a:xfrm>
            <a:custGeom>
              <a:avLst/>
              <a:gdLst/>
              <a:ahLst/>
              <a:cxnLst/>
              <a:rect l="l" t="t" r="r" b="b"/>
              <a:pathLst>
                <a:path w="6072505" h="91440">
                  <a:moveTo>
                    <a:pt x="4638856" y="0"/>
                  </a:moveTo>
                  <a:lnTo>
                    <a:pt x="1415214" y="0"/>
                  </a:lnTo>
                  <a:lnTo>
                    <a:pt x="0" y="91405"/>
                  </a:lnTo>
                  <a:lnTo>
                    <a:pt x="6072257" y="91405"/>
                  </a:lnTo>
                  <a:lnTo>
                    <a:pt x="4638856" y="0"/>
                  </a:lnTo>
                  <a:close/>
                </a:path>
              </a:pathLst>
            </a:custGeom>
            <a:solidFill>
              <a:srgbClr val="575757">
                <a:alpha val="7998"/>
              </a:srgbClr>
            </a:solidFill>
          </p:spPr>
          <p:txBody>
            <a:bodyPr wrap="square" lIns="0" tIns="0" rIns="0" bIns="0" rtlCol="0"/>
            <a:lstStyle/>
            <a:p>
              <a:endParaRPr dirty="0"/>
            </a:p>
          </p:txBody>
        </p:sp>
        <p:sp>
          <p:nvSpPr>
            <p:cNvPr id="343" name="object 343"/>
            <p:cNvSpPr/>
            <p:nvPr/>
          </p:nvSpPr>
          <p:spPr>
            <a:xfrm>
              <a:off x="7453337" y="16166230"/>
              <a:ext cx="6072505" cy="88900"/>
            </a:xfrm>
            <a:custGeom>
              <a:avLst/>
              <a:gdLst/>
              <a:ahLst/>
              <a:cxnLst/>
              <a:rect l="l" t="t" r="r" b="b"/>
              <a:pathLst>
                <a:path w="6072505" h="88900">
                  <a:moveTo>
                    <a:pt x="4638819" y="0"/>
                  </a:moveTo>
                  <a:lnTo>
                    <a:pt x="1415250" y="0"/>
                  </a:lnTo>
                  <a:lnTo>
                    <a:pt x="0" y="88901"/>
                  </a:lnTo>
                  <a:lnTo>
                    <a:pt x="6072257" y="88901"/>
                  </a:lnTo>
                  <a:lnTo>
                    <a:pt x="4638819" y="0"/>
                  </a:lnTo>
                  <a:close/>
                </a:path>
              </a:pathLst>
            </a:custGeom>
            <a:solidFill>
              <a:srgbClr val="555555">
                <a:alpha val="7998"/>
              </a:srgbClr>
            </a:solidFill>
          </p:spPr>
          <p:txBody>
            <a:bodyPr wrap="square" lIns="0" tIns="0" rIns="0" bIns="0" rtlCol="0"/>
            <a:lstStyle/>
            <a:p>
              <a:endParaRPr dirty="0"/>
            </a:p>
          </p:txBody>
        </p:sp>
        <p:sp>
          <p:nvSpPr>
            <p:cNvPr id="344" name="object 344"/>
            <p:cNvSpPr/>
            <p:nvPr/>
          </p:nvSpPr>
          <p:spPr>
            <a:xfrm>
              <a:off x="7453337" y="16168734"/>
              <a:ext cx="6072505" cy="86995"/>
            </a:xfrm>
            <a:custGeom>
              <a:avLst/>
              <a:gdLst/>
              <a:ahLst/>
              <a:cxnLst/>
              <a:rect l="l" t="t" r="r" b="b"/>
              <a:pathLst>
                <a:path w="6072505" h="86994">
                  <a:moveTo>
                    <a:pt x="4638780" y="0"/>
                  </a:moveTo>
                  <a:lnTo>
                    <a:pt x="1415289" y="0"/>
                  </a:lnTo>
                  <a:lnTo>
                    <a:pt x="0" y="86398"/>
                  </a:lnTo>
                  <a:lnTo>
                    <a:pt x="6072257" y="86398"/>
                  </a:lnTo>
                  <a:lnTo>
                    <a:pt x="4638780" y="0"/>
                  </a:lnTo>
                  <a:close/>
                </a:path>
              </a:pathLst>
            </a:custGeom>
            <a:solidFill>
              <a:srgbClr val="525252">
                <a:alpha val="7998"/>
              </a:srgbClr>
            </a:solidFill>
          </p:spPr>
          <p:txBody>
            <a:bodyPr wrap="square" lIns="0" tIns="0" rIns="0" bIns="0" rtlCol="0"/>
            <a:lstStyle/>
            <a:p>
              <a:endParaRPr dirty="0"/>
            </a:p>
          </p:txBody>
        </p:sp>
        <p:sp>
          <p:nvSpPr>
            <p:cNvPr id="345" name="object 345"/>
            <p:cNvSpPr/>
            <p:nvPr/>
          </p:nvSpPr>
          <p:spPr>
            <a:xfrm>
              <a:off x="7453337" y="16171238"/>
              <a:ext cx="6072505" cy="84455"/>
            </a:xfrm>
            <a:custGeom>
              <a:avLst/>
              <a:gdLst/>
              <a:ahLst/>
              <a:cxnLst/>
              <a:rect l="l" t="t" r="r" b="b"/>
              <a:pathLst>
                <a:path w="6072505" h="84455">
                  <a:moveTo>
                    <a:pt x="4638739" y="0"/>
                  </a:moveTo>
                  <a:lnTo>
                    <a:pt x="1415329" y="0"/>
                  </a:lnTo>
                  <a:lnTo>
                    <a:pt x="0" y="83894"/>
                  </a:lnTo>
                  <a:lnTo>
                    <a:pt x="6072257" y="83894"/>
                  </a:lnTo>
                  <a:lnTo>
                    <a:pt x="4638739" y="0"/>
                  </a:lnTo>
                  <a:close/>
                </a:path>
              </a:pathLst>
            </a:custGeom>
            <a:solidFill>
              <a:srgbClr val="515151">
                <a:alpha val="7998"/>
              </a:srgbClr>
            </a:solidFill>
          </p:spPr>
          <p:txBody>
            <a:bodyPr wrap="square" lIns="0" tIns="0" rIns="0" bIns="0" rtlCol="0"/>
            <a:lstStyle/>
            <a:p>
              <a:endParaRPr dirty="0"/>
            </a:p>
          </p:txBody>
        </p:sp>
        <p:sp>
          <p:nvSpPr>
            <p:cNvPr id="346" name="object 346"/>
            <p:cNvSpPr/>
            <p:nvPr/>
          </p:nvSpPr>
          <p:spPr>
            <a:xfrm>
              <a:off x="7453337" y="16173748"/>
              <a:ext cx="6072505" cy="81915"/>
            </a:xfrm>
            <a:custGeom>
              <a:avLst/>
              <a:gdLst/>
              <a:ahLst/>
              <a:cxnLst/>
              <a:rect l="l" t="t" r="r" b="b"/>
              <a:pathLst>
                <a:path w="6072505" h="81915">
                  <a:moveTo>
                    <a:pt x="4638820" y="0"/>
                  </a:moveTo>
                  <a:lnTo>
                    <a:pt x="1415249" y="0"/>
                  </a:lnTo>
                  <a:lnTo>
                    <a:pt x="0" y="81383"/>
                  </a:lnTo>
                  <a:lnTo>
                    <a:pt x="6072257" y="81383"/>
                  </a:lnTo>
                  <a:lnTo>
                    <a:pt x="4638820" y="0"/>
                  </a:lnTo>
                  <a:close/>
                </a:path>
              </a:pathLst>
            </a:custGeom>
            <a:solidFill>
              <a:srgbClr val="4E4E4E">
                <a:alpha val="7998"/>
              </a:srgbClr>
            </a:solidFill>
          </p:spPr>
          <p:txBody>
            <a:bodyPr wrap="square" lIns="0" tIns="0" rIns="0" bIns="0" rtlCol="0"/>
            <a:lstStyle/>
            <a:p>
              <a:endParaRPr dirty="0"/>
            </a:p>
          </p:txBody>
        </p:sp>
        <p:sp>
          <p:nvSpPr>
            <p:cNvPr id="347" name="object 347"/>
            <p:cNvSpPr/>
            <p:nvPr/>
          </p:nvSpPr>
          <p:spPr>
            <a:xfrm>
              <a:off x="7453337" y="16176252"/>
              <a:ext cx="6072505" cy="79375"/>
            </a:xfrm>
            <a:custGeom>
              <a:avLst/>
              <a:gdLst/>
              <a:ahLst/>
              <a:cxnLst/>
              <a:rect l="l" t="t" r="r" b="b"/>
              <a:pathLst>
                <a:path w="6072505" h="79375">
                  <a:moveTo>
                    <a:pt x="4638835" y="0"/>
                  </a:moveTo>
                  <a:lnTo>
                    <a:pt x="1415234" y="0"/>
                  </a:lnTo>
                  <a:lnTo>
                    <a:pt x="0" y="78880"/>
                  </a:lnTo>
                  <a:lnTo>
                    <a:pt x="6072257" y="78880"/>
                  </a:lnTo>
                  <a:lnTo>
                    <a:pt x="4638835" y="0"/>
                  </a:lnTo>
                  <a:close/>
                </a:path>
              </a:pathLst>
            </a:custGeom>
            <a:solidFill>
              <a:srgbClr val="4B4B4B">
                <a:alpha val="7998"/>
              </a:srgbClr>
            </a:solidFill>
          </p:spPr>
          <p:txBody>
            <a:bodyPr wrap="square" lIns="0" tIns="0" rIns="0" bIns="0" rtlCol="0"/>
            <a:lstStyle/>
            <a:p>
              <a:endParaRPr dirty="0"/>
            </a:p>
          </p:txBody>
        </p:sp>
        <p:sp>
          <p:nvSpPr>
            <p:cNvPr id="348" name="object 348"/>
            <p:cNvSpPr/>
            <p:nvPr/>
          </p:nvSpPr>
          <p:spPr>
            <a:xfrm>
              <a:off x="7453337" y="16178755"/>
              <a:ext cx="6072505" cy="76835"/>
            </a:xfrm>
            <a:custGeom>
              <a:avLst/>
              <a:gdLst/>
              <a:ahLst/>
              <a:cxnLst/>
              <a:rect l="l" t="t" r="r" b="b"/>
              <a:pathLst>
                <a:path w="6072505" h="76834">
                  <a:moveTo>
                    <a:pt x="4638791" y="0"/>
                  </a:moveTo>
                  <a:lnTo>
                    <a:pt x="1415277" y="0"/>
                  </a:lnTo>
                  <a:lnTo>
                    <a:pt x="0" y="76376"/>
                  </a:lnTo>
                  <a:lnTo>
                    <a:pt x="6072257" y="76376"/>
                  </a:lnTo>
                  <a:lnTo>
                    <a:pt x="4638791" y="0"/>
                  </a:lnTo>
                  <a:close/>
                </a:path>
              </a:pathLst>
            </a:custGeom>
            <a:solidFill>
              <a:srgbClr val="484848">
                <a:alpha val="7998"/>
              </a:srgbClr>
            </a:solidFill>
          </p:spPr>
          <p:txBody>
            <a:bodyPr wrap="square" lIns="0" tIns="0" rIns="0" bIns="0" rtlCol="0"/>
            <a:lstStyle/>
            <a:p>
              <a:endParaRPr dirty="0"/>
            </a:p>
          </p:txBody>
        </p:sp>
        <p:sp>
          <p:nvSpPr>
            <p:cNvPr id="349" name="object 349"/>
            <p:cNvSpPr/>
            <p:nvPr/>
          </p:nvSpPr>
          <p:spPr>
            <a:xfrm>
              <a:off x="7453337" y="16181259"/>
              <a:ext cx="6072505" cy="74295"/>
            </a:xfrm>
            <a:custGeom>
              <a:avLst/>
              <a:gdLst/>
              <a:ahLst/>
              <a:cxnLst/>
              <a:rect l="l" t="t" r="r" b="b"/>
              <a:pathLst>
                <a:path w="6072505" h="74294">
                  <a:moveTo>
                    <a:pt x="4638806" y="0"/>
                  </a:moveTo>
                  <a:lnTo>
                    <a:pt x="1415263" y="0"/>
                  </a:lnTo>
                  <a:lnTo>
                    <a:pt x="0" y="73873"/>
                  </a:lnTo>
                  <a:lnTo>
                    <a:pt x="6072257" y="73873"/>
                  </a:lnTo>
                  <a:lnTo>
                    <a:pt x="4638806" y="0"/>
                  </a:lnTo>
                  <a:close/>
                </a:path>
              </a:pathLst>
            </a:custGeom>
            <a:solidFill>
              <a:srgbClr val="464646">
                <a:alpha val="7998"/>
              </a:srgbClr>
            </a:solidFill>
          </p:spPr>
          <p:txBody>
            <a:bodyPr wrap="square" lIns="0" tIns="0" rIns="0" bIns="0" rtlCol="0"/>
            <a:lstStyle/>
            <a:p>
              <a:endParaRPr dirty="0"/>
            </a:p>
          </p:txBody>
        </p:sp>
        <p:sp>
          <p:nvSpPr>
            <p:cNvPr id="350" name="object 350"/>
            <p:cNvSpPr/>
            <p:nvPr/>
          </p:nvSpPr>
          <p:spPr>
            <a:xfrm>
              <a:off x="7453337" y="16183770"/>
              <a:ext cx="6072505" cy="71755"/>
            </a:xfrm>
            <a:custGeom>
              <a:avLst/>
              <a:gdLst/>
              <a:ahLst/>
              <a:cxnLst/>
              <a:rect l="l" t="t" r="r" b="b"/>
              <a:pathLst>
                <a:path w="6072505" h="71755">
                  <a:moveTo>
                    <a:pt x="4638901" y="0"/>
                  </a:moveTo>
                  <a:lnTo>
                    <a:pt x="1415169" y="0"/>
                  </a:lnTo>
                  <a:lnTo>
                    <a:pt x="0" y="71362"/>
                  </a:lnTo>
                  <a:lnTo>
                    <a:pt x="6072257" y="71362"/>
                  </a:lnTo>
                  <a:lnTo>
                    <a:pt x="4638901" y="0"/>
                  </a:lnTo>
                  <a:close/>
                </a:path>
              </a:pathLst>
            </a:custGeom>
            <a:solidFill>
              <a:srgbClr val="444444">
                <a:alpha val="7998"/>
              </a:srgbClr>
            </a:solidFill>
          </p:spPr>
          <p:txBody>
            <a:bodyPr wrap="square" lIns="0" tIns="0" rIns="0" bIns="0" rtlCol="0"/>
            <a:lstStyle/>
            <a:p>
              <a:endParaRPr dirty="0"/>
            </a:p>
          </p:txBody>
        </p:sp>
        <p:sp>
          <p:nvSpPr>
            <p:cNvPr id="351" name="object 351"/>
            <p:cNvSpPr/>
            <p:nvPr/>
          </p:nvSpPr>
          <p:spPr>
            <a:xfrm>
              <a:off x="7453337" y="16186273"/>
              <a:ext cx="6072505" cy="69215"/>
            </a:xfrm>
            <a:custGeom>
              <a:avLst/>
              <a:gdLst/>
              <a:ahLst/>
              <a:cxnLst/>
              <a:rect l="l" t="t" r="r" b="b"/>
              <a:pathLst>
                <a:path w="6072505" h="69215">
                  <a:moveTo>
                    <a:pt x="4638855" y="0"/>
                  </a:moveTo>
                  <a:lnTo>
                    <a:pt x="1415214" y="0"/>
                  </a:lnTo>
                  <a:lnTo>
                    <a:pt x="0" y="68858"/>
                  </a:lnTo>
                  <a:lnTo>
                    <a:pt x="6072257" y="68858"/>
                  </a:lnTo>
                  <a:lnTo>
                    <a:pt x="4638855" y="0"/>
                  </a:lnTo>
                  <a:close/>
                </a:path>
              </a:pathLst>
            </a:custGeom>
            <a:solidFill>
              <a:srgbClr val="424242">
                <a:alpha val="7998"/>
              </a:srgbClr>
            </a:solidFill>
          </p:spPr>
          <p:txBody>
            <a:bodyPr wrap="square" lIns="0" tIns="0" rIns="0" bIns="0" rtlCol="0"/>
            <a:lstStyle/>
            <a:p>
              <a:endParaRPr dirty="0"/>
            </a:p>
          </p:txBody>
        </p:sp>
        <p:sp>
          <p:nvSpPr>
            <p:cNvPr id="352" name="object 352"/>
            <p:cNvSpPr/>
            <p:nvPr/>
          </p:nvSpPr>
          <p:spPr>
            <a:xfrm>
              <a:off x="7453337" y="16188777"/>
              <a:ext cx="6072505" cy="66675"/>
            </a:xfrm>
            <a:custGeom>
              <a:avLst/>
              <a:gdLst/>
              <a:ahLst/>
              <a:cxnLst/>
              <a:rect l="l" t="t" r="r" b="b"/>
              <a:pathLst>
                <a:path w="6072505" h="66675">
                  <a:moveTo>
                    <a:pt x="4638806" y="0"/>
                  </a:moveTo>
                  <a:lnTo>
                    <a:pt x="1415263" y="0"/>
                  </a:lnTo>
                  <a:lnTo>
                    <a:pt x="0" y="66355"/>
                  </a:lnTo>
                  <a:lnTo>
                    <a:pt x="6072257" y="66355"/>
                  </a:lnTo>
                  <a:lnTo>
                    <a:pt x="4638806" y="0"/>
                  </a:lnTo>
                  <a:close/>
                </a:path>
              </a:pathLst>
            </a:custGeom>
            <a:solidFill>
              <a:srgbClr val="3E3E3E">
                <a:alpha val="7998"/>
              </a:srgbClr>
            </a:solidFill>
          </p:spPr>
          <p:txBody>
            <a:bodyPr wrap="square" lIns="0" tIns="0" rIns="0" bIns="0" rtlCol="0"/>
            <a:lstStyle/>
            <a:p>
              <a:endParaRPr dirty="0"/>
            </a:p>
          </p:txBody>
        </p:sp>
        <p:sp>
          <p:nvSpPr>
            <p:cNvPr id="353" name="object 353"/>
            <p:cNvSpPr/>
            <p:nvPr/>
          </p:nvSpPr>
          <p:spPr>
            <a:xfrm>
              <a:off x="7453337" y="16191280"/>
              <a:ext cx="6072505" cy="64135"/>
            </a:xfrm>
            <a:custGeom>
              <a:avLst/>
              <a:gdLst/>
              <a:ahLst/>
              <a:cxnLst/>
              <a:rect l="l" t="t" r="r" b="b"/>
              <a:pathLst>
                <a:path w="6072505" h="64134">
                  <a:moveTo>
                    <a:pt x="4638752" y="0"/>
                  </a:moveTo>
                  <a:lnTo>
                    <a:pt x="1415315" y="0"/>
                  </a:lnTo>
                  <a:lnTo>
                    <a:pt x="0" y="63851"/>
                  </a:lnTo>
                  <a:lnTo>
                    <a:pt x="6072256" y="63851"/>
                  </a:lnTo>
                  <a:lnTo>
                    <a:pt x="4638752" y="0"/>
                  </a:lnTo>
                  <a:close/>
                </a:path>
              </a:pathLst>
            </a:custGeom>
            <a:solidFill>
              <a:srgbClr val="3C3C3C">
                <a:alpha val="7998"/>
              </a:srgbClr>
            </a:solidFill>
          </p:spPr>
          <p:txBody>
            <a:bodyPr wrap="square" lIns="0" tIns="0" rIns="0" bIns="0" rtlCol="0"/>
            <a:lstStyle/>
            <a:p>
              <a:endParaRPr dirty="0"/>
            </a:p>
          </p:txBody>
        </p:sp>
        <p:sp>
          <p:nvSpPr>
            <p:cNvPr id="354" name="object 354"/>
            <p:cNvSpPr/>
            <p:nvPr/>
          </p:nvSpPr>
          <p:spPr>
            <a:xfrm>
              <a:off x="7453337" y="16193784"/>
              <a:ext cx="6072505" cy="61594"/>
            </a:xfrm>
            <a:custGeom>
              <a:avLst/>
              <a:gdLst/>
              <a:ahLst/>
              <a:cxnLst/>
              <a:rect l="l" t="t" r="r" b="b"/>
              <a:pathLst>
                <a:path w="6072505" h="61594">
                  <a:moveTo>
                    <a:pt x="4638769" y="0"/>
                  </a:moveTo>
                  <a:lnTo>
                    <a:pt x="1415299" y="0"/>
                  </a:lnTo>
                  <a:lnTo>
                    <a:pt x="0" y="61348"/>
                  </a:lnTo>
                  <a:lnTo>
                    <a:pt x="6072256" y="61348"/>
                  </a:lnTo>
                  <a:lnTo>
                    <a:pt x="4638769" y="0"/>
                  </a:lnTo>
                  <a:close/>
                </a:path>
              </a:pathLst>
            </a:custGeom>
            <a:solidFill>
              <a:srgbClr val="393939">
                <a:alpha val="7998"/>
              </a:srgbClr>
            </a:solidFill>
          </p:spPr>
          <p:txBody>
            <a:bodyPr wrap="square" lIns="0" tIns="0" rIns="0" bIns="0" rtlCol="0"/>
            <a:lstStyle/>
            <a:p>
              <a:endParaRPr dirty="0"/>
            </a:p>
          </p:txBody>
        </p:sp>
        <p:sp>
          <p:nvSpPr>
            <p:cNvPr id="355" name="object 355"/>
            <p:cNvSpPr/>
            <p:nvPr/>
          </p:nvSpPr>
          <p:spPr>
            <a:xfrm>
              <a:off x="7453337" y="16196295"/>
              <a:ext cx="6072505" cy="59055"/>
            </a:xfrm>
            <a:custGeom>
              <a:avLst/>
              <a:gdLst/>
              <a:ahLst/>
              <a:cxnLst/>
              <a:rect l="l" t="t" r="r" b="b"/>
              <a:pathLst>
                <a:path w="6072505" h="59055">
                  <a:moveTo>
                    <a:pt x="4638882" y="0"/>
                  </a:moveTo>
                  <a:lnTo>
                    <a:pt x="1415187" y="0"/>
                  </a:lnTo>
                  <a:lnTo>
                    <a:pt x="0" y="58837"/>
                  </a:lnTo>
                  <a:lnTo>
                    <a:pt x="6072256" y="58837"/>
                  </a:lnTo>
                  <a:lnTo>
                    <a:pt x="4638882" y="0"/>
                  </a:lnTo>
                  <a:close/>
                </a:path>
              </a:pathLst>
            </a:custGeom>
            <a:solidFill>
              <a:srgbClr val="383838">
                <a:alpha val="7998"/>
              </a:srgbClr>
            </a:solidFill>
          </p:spPr>
          <p:txBody>
            <a:bodyPr wrap="square" lIns="0" tIns="0" rIns="0" bIns="0" rtlCol="0"/>
            <a:lstStyle/>
            <a:p>
              <a:endParaRPr dirty="0"/>
            </a:p>
          </p:txBody>
        </p:sp>
        <p:sp>
          <p:nvSpPr>
            <p:cNvPr id="356" name="object 356"/>
            <p:cNvSpPr/>
            <p:nvPr/>
          </p:nvSpPr>
          <p:spPr>
            <a:xfrm>
              <a:off x="7453337" y="16198798"/>
              <a:ext cx="6072505" cy="56515"/>
            </a:xfrm>
            <a:custGeom>
              <a:avLst/>
              <a:gdLst/>
              <a:ahLst/>
              <a:cxnLst/>
              <a:rect l="l" t="t" r="r" b="b"/>
              <a:pathLst>
                <a:path w="6072505" h="56515">
                  <a:moveTo>
                    <a:pt x="4638825" y="0"/>
                  </a:moveTo>
                  <a:lnTo>
                    <a:pt x="1415243" y="0"/>
                  </a:lnTo>
                  <a:lnTo>
                    <a:pt x="0" y="56333"/>
                  </a:lnTo>
                  <a:lnTo>
                    <a:pt x="6072256" y="56333"/>
                  </a:lnTo>
                  <a:lnTo>
                    <a:pt x="4638825" y="0"/>
                  </a:lnTo>
                  <a:close/>
                </a:path>
              </a:pathLst>
            </a:custGeom>
            <a:solidFill>
              <a:srgbClr val="353535">
                <a:alpha val="7998"/>
              </a:srgbClr>
            </a:solidFill>
          </p:spPr>
          <p:txBody>
            <a:bodyPr wrap="square" lIns="0" tIns="0" rIns="0" bIns="0" rtlCol="0"/>
            <a:lstStyle/>
            <a:p>
              <a:endParaRPr dirty="0"/>
            </a:p>
          </p:txBody>
        </p:sp>
        <p:sp>
          <p:nvSpPr>
            <p:cNvPr id="357" name="object 357"/>
            <p:cNvSpPr/>
            <p:nvPr/>
          </p:nvSpPr>
          <p:spPr>
            <a:xfrm>
              <a:off x="7453337" y="16201302"/>
              <a:ext cx="6072505" cy="53975"/>
            </a:xfrm>
            <a:custGeom>
              <a:avLst/>
              <a:gdLst/>
              <a:ahLst/>
              <a:cxnLst/>
              <a:rect l="l" t="t" r="r" b="b"/>
              <a:pathLst>
                <a:path w="6072505" h="53975">
                  <a:moveTo>
                    <a:pt x="4638763" y="0"/>
                  </a:moveTo>
                  <a:lnTo>
                    <a:pt x="1415304" y="0"/>
                  </a:lnTo>
                  <a:lnTo>
                    <a:pt x="0" y="53830"/>
                  </a:lnTo>
                  <a:lnTo>
                    <a:pt x="6072256" y="53830"/>
                  </a:lnTo>
                  <a:lnTo>
                    <a:pt x="4638763" y="0"/>
                  </a:lnTo>
                  <a:close/>
                </a:path>
              </a:pathLst>
            </a:custGeom>
            <a:solidFill>
              <a:srgbClr val="313131">
                <a:alpha val="7998"/>
              </a:srgbClr>
            </a:solidFill>
          </p:spPr>
          <p:txBody>
            <a:bodyPr wrap="square" lIns="0" tIns="0" rIns="0" bIns="0" rtlCol="0"/>
            <a:lstStyle/>
            <a:p>
              <a:endParaRPr dirty="0"/>
            </a:p>
          </p:txBody>
        </p:sp>
        <p:sp>
          <p:nvSpPr>
            <p:cNvPr id="358" name="object 358"/>
            <p:cNvSpPr/>
            <p:nvPr/>
          </p:nvSpPr>
          <p:spPr>
            <a:xfrm>
              <a:off x="7453337" y="16203805"/>
              <a:ext cx="6072505" cy="51435"/>
            </a:xfrm>
            <a:custGeom>
              <a:avLst/>
              <a:gdLst/>
              <a:ahLst/>
              <a:cxnLst/>
              <a:rect l="l" t="t" r="r" b="b"/>
              <a:pathLst>
                <a:path w="6072505" h="51434">
                  <a:moveTo>
                    <a:pt x="4638695" y="0"/>
                  </a:moveTo>
                  <a:lnTo>
                    <a:pt x="1415371" y="0"/>
                  </a:lnTo>
                  <a:lnTo>
                    <a:pt x="0" y="51326"/>
                  </a:lnTo>
                  <a:lnTo>
                    <a:pt x="6072256" y="51326"/>
                  </a:lnTo>
                  <a:lnTo>
                    <a:pt x="4638695" y="0"/>
                  </a:lnTo>
                  <a:close/>
                </a:path>
              </a:pathLst>
            </a:custGeom>
            <a:solidFill>
              <a:srgbClr val="2F2F2F">
                <a:alpha val="7998"/>
              </a:srgbClr>
            </a:solidFill>
          </p:spPr>
          <p:txBody>
            <a:bodyPr wrap="square" lIns="0" tIns="0" rIns="0" bIns="0" rtlCol="0"/>
            <a:lstStyle/>
            <a:p>
              <a:endParaRPr dirty="0"/>
            </a:p>
          </p:txBody>
        </p:sp>
        <p:sp>
          <p:nvSpPr>
            <p:cNvPr id="359" name="object 359"/>
            <p:cNvSpPr/>
            <p:nvPr/>
          </p:nvSpPr>
          <p:spPr>
            <a:xfrm>
              <a:off x="7453337" y="16206316"/>
              <a:ext cx="6072505" cy="48895"/>
            </a:xfrm>
            <a:custGeom>
              <a:avLst/>
              <a:gdLst/>
              <a:ahLst/>
              <a:cxnLst/>
              <a:rect l="l" t="t" r="r" b="b"/>
              <a:pathLst>
                <a:path w="6072505" h="48894">
                  <a:moveTo>
                    <a:pt x="4638828" y="0"/>
                  </a:moveTo>
                  <a:lnTo>
                    <a:pt x="1415240" y="0"/>
                  </a:lnTo>
                  <a:lnTo>
                    <a:pt x="0" y="48816"/>
                  </a:lnTo>
                  <a:lnTo>
                    <a:pt x="6072256" y="48816"/>
                  </a:lnTo>
                  <a:lnTo>
                    <a:pt x="4638828" y="0"/>
                  </a:lnTo>
                  <a:close/>
                </a:path>
              </a:pathLst>
            </a:custGeom>
            <a:solidFill>
              <a:srgbClr val="2C2C2C">
                <a:alpha val="7998"/>
              </a:srgbClr>
            </a:solidFill>
          </p:spPr>
          <p:txBody>
            <a:bodyPr wrap="square" lIns="0" tIns="0" rIns="0" bIns="0" rtlCol="0"/>
            <a:lstStyle/>
            <a:p>
              <a:endParaRPr dirty="0"/>
            </a:p>
          </p:txBody>
        </p:sp>
        <p:sp>
          <p:nvSpPr>
            <p:cNvPr id="360" name="object 360"/>
            <p:cNvSpPr/>
            <p:nvPr/>
          </p:nvSpPr>
          <p:spPr>
            <a:xfrm>
              <a:off x="7453338" y="16208819"/>
              <a:ext cx="6072505" cy="46355"/>
            </a:xfrm>
            <a:custGeom>
              <a:avLst/>
              <a:gdLst/>
              <a:ahLst/>
              <a:cxnLst/>
              <a:rect l="l" t="t" r="r" b="b"/>
              <a:pathLst>
                <a:path w="6072505" h="46355">
                  <a:moveTo>
                    <a:pt x="4638756" y="0"/>
                  </a:moveTo>
                  <a:lnTo>
                    <a:pt x="1415311" y="0"/>
                  </a:lnTo>
                  <a:lnTo>
                    <a:pt x="0" y="46312"/>
                  </a:lnTo>
                  <a:lnTo>
                    <a:pt x="6072256" y="46312"/>
                  </a:lnTo>
                  <a:lnTo>
                    <a:pt x="4638756" y="0"/>
                  </a:lnTo>
                  <a:close/>
                </a:path>
              </a:pathLst>
            </a:custGeom>
            <a:solidFill>
              <a:srgbClr val="2B2B2B">
                <a:alpha val="7998"/>
              </a:srgbClr>
            </a:solidFill>
          </p:spPr>
          <p:txBody>
            <a:bodyPr wrap="square" lIns="0" tIns="0" rIns="0" bIns="0" rtlCol="0"/>
            <a:lstStyle/>
            <a:p>
              <a:endParaRPr dirty="0"/>
            </a:p>
          </p:txBody>
        </p:sp>
        <p:sp>
          <p:nvSpPr>
            <p:cNvPr id="361" name="object 361"/>
            <p:cNvSpPr/>
            <p:nvPr/>
          </p:nvSpPr>
          <p:spPr>
            <a:xfrm>
              <a:off x="7453338" y="16211323"/>
              <a:ext cx="6072505" cy="43815"/>
            </a:xfrm>
            <a:custGeom>
              <a:avLst/>
              <a:gdLst/>
              <a:ahLst/>
              <a:cxnLst/>
              <a:rect l="l" t="t" r="r" b="b"/>
              <a:pathLst>
                <a:path w="6072505" h="43815">
                  <a:moveTo>
                    <a:pt x="4638676" y="0"/>
                  </a:moveTo>
                  <a:lnTo>
                    <a:pt x="1415390" y="0"/>
                  </a:lnTo>
                  <a:lnTo>
                    <a:pt x="0" y="43808"/>
                  </a:lnTo>
                  <a:lnTo>
                    <a:pt x="6072256" y="43808"/>
                  </a:lnTo>
                  <a:lnTo>
                    <a:pt x="4638676" y="0"/>
                  </a:lnTo>
                  <a:close/>
                </a:path>
              </a:pathLst>
            </a:custGeom>
            <a:solidFill>
              <a:srgbClr val="282828">
                <a:alpha val="7998"/>
              </a:srgbClr>
            </a:solidFill>
          </p:spPr>
          <p:txBody>
            <a:bodyPr wrap="square" lIns="0" tIns="0" rIns="0" bIns="0" rtlCol="0"/>
            <a:lstStyle/>
            <a:p>
              <a:endParaRPr dirty="0"/>
            </a:p>
          </p:txBody>
        </p:sp>
        <p:sp>
          <p:nvSpPr>
            <p:cNvPr id="362" name="object 362"/>
            <p:cNvSpPr/>
            <p:nvPr/>
          </p:nvSpPr>
          <p:spPr>
            <a:xfrm>
              <a:off x="7453338" y="16213827"/>
              <a:ext cx="6072505" cy="41910"/>
            </a:xfrm>
            <a:custGeom>
              <a:avLst/>
              <a:gdLst/>
              <a:ahLst/>
              <a:cxnLst/>
              <a:rect l="l" t="t" r="r" b="b"/>
              <a:pathLst>
                <a:path w="6072505" h="41909">
                  <a:moveTo>
                    <a:pt x="4638804" y="0"/>
                  </a:moveTo>
                  <a:lnTo>
                    <a:pt x="1415263" y="0"/>
                  </a:lnTo>
                  <a:lnTo>
                    <a:pt x="0" y="41305"/>
                  </a:lnTo>
                  <a:lnTo>
                    <a:pt x="6072255" y="41305"/>
                  </a:lnTo>
                  <a:lnTo>
                    <a:pt x="4638804" y="0"/>
                  </a:lnTo>
                  <a:close/>
                </a:path>
              </a:pathLst>
            </a:custGeom>
            <a:solidFill>
              <a:srgbClr val="252525">
                <a:alpha val="7998"/>
              </a:srgbClr>
            </a:solidFill>
          </p:spPr>
          <p:txBody>
            <a:bodyPr wrap="square" lIns="0" tIns="0" rIns="0" bIns="0" rtlCol="0"/>
            <a:lstStyle/>
            <a:p>
              <a:endParaRPr dirty="0"/>
            </a:p>
          </p:txBody>
        </p:sp>
        <p:sp>
          <p:nvSpPr>
            <p:cNvPr id="363" name="object 363"/>
            <p:cNvSpPr/>
            <p:nvPr/>
          </p:nvSpPr>
          <p:spPr>
            <a:xfrm>
              <a:off x="7453338" y="16216337"/>
              <a:ext cx="6072505" cy="39370"/>
            </a:xfrm>
            <a:custGeom>
              <a:avLst/>
              <a:gdLst/>
              <a:ahLst/>
              <a:cxnLst/>
              <a:rect l="l" t="t" r="r" b="b"/>
              <a:pathLst>
                <a:path w="6072505" h="39369">
                  <a:moveTo>
                    <a:pt x="4638979" y="0"/>
                  </a:moveTo>
                  <a:lnTo>
                    <a:pt x="1415090" y="0"/>
                  </a:lnTo>
                  <a:lnTo>
                    <a:pt x="0" y="38794"/>
                  </a:lnTo>
                  <a:lnTo>
                    <a:pt x="6072255" y="38794"/>
                  </a:lnTo>
                  <a:lnTo>
                    <a:pt x="4638979" y="0"/>
                  </a:lnTo>
                  <a:close/>
                </a:path>
              </a:pathLst>
            </a:custGeom>
            <a:solidFill>
              <a:srgbClr val="222222">
                <a:alpha val="7998"/>
              </a:srgbClr>
            </a:solidFill>
          </p:spPr>
          <p:txBody>
            <a:bodyPr wrap="square" lIns="0" tIns="0" rIns="0" bIns="0" rtlCol="0"/>
            <a:lstStyle/>
            <a:p>
              <a:endParaRPr dirty="0"/>
            </a:p>
          </p:txBody>
        </p:sp>
        <p:sp>
          <p:nvSpPr>
            <p:cNvPr id="364" name="object 364"/>
            <p:cNvSpPr/>
            <p:nvPr/>
          </p:nvSpPr>
          <p:spPr>
            <a:xfrm>
              <a:off x="7453338" y="16218841"/>
              <a:ext cx="6072505" cy="36830"/>
            </a:xfrm>
            <a:custGeom>
              <a:avLst/>
              <a:gdLst/>
              <a:ahLst/>
              <a:cxnLst/>
              <a:rect l="l" t="t" r="r" b="b"/>
              <a:pathLst>
                <a:path w="6072505" h="36830">
                  <a:moveTo>
                    <a:pt x="4638897" y="0"/>
                  </a:moveTo>
                  <a:lnTo>
                    <a:pt x="1415171" y="0"/>
                  </a:lnTo>
                  <a:lnTo>
                    <a:pt x="0" y="36291"/>
                  </a:lnTo>
                  <a:lnTo>
                    <a:pt x="6072255" y="36291"/>
                  </a:lnTo>
                  <a:lnTo>
                    <a:pt x="4638897" y="0"/>
                  </a:lnTo>
                  <a:close/>
                </a:path>
              </a:pathLst>
            </a:custGeom>
            <a:solidFill>
              <a:srgbClr val="202020">
                <a:alpha val="7998"/>
              </a:srgbClr>
            </a:solidFill>
          </p:spPr>
          <p:txBody>
            <a:bodyPr wrap="square" lIns="0" tIns="0" rIns="0" bIns="0" rtlCol="0"/>
            <a:lstStyle/>
            <a:p>
              <a:endParaRPr dirty="0"/>
            </a:p>
          </p:txBody>
        </p:sp>
        <p:sp>
          <p:nvSpPr>
            <p:cNvPr id="365" name="object 365"/>
            <p:cNvSpPr/>
            <p:nvPr/>
          </p:nvSpPr>
          <p:spPr>
            <a:xfrm>
              <a:off x="7453338" y="16221344"/>
              <a:ext cx="6072505" cy="34290"/>
            </a:xfrm>
            <a:custGeom>
              <a:avLst/>
              <a:gdLst/>
              <a:ahLst/>
              <a:cxnLst/>
              <a:rect l="l" t="t" r="r" b="b"/>
              <a:pathLst>
                <a:path w="6072505" h="34290">
                  <a:moveTo>
                    <a:pt x="4638804" y="0"/>
                  </a:moveTo>
                  <a:lnTo>
                    <a:pt x="1415263" y="0"/>
                  </a:lnTo>
                  <a:lnTo>
                    <a:pt x="0" y="33787"/>
                  </a:lnTo>
                  <a:lnTo>
                    <a:pt x="6072255" y="33787"/>
                  </a:lnTo>
                  <a:lnTo>
                    <a:pt x="4638804" y="0"/>
                  </a:lnTo>
                  <a:close/>
                </a:path>
              </a:pathLst>
            </a:custGeom>
            <a:solidFill>
              <a:srgbClr val="1E1E1E">
                <a:alpha val="7998"/>
              </a:srgbClr>
            </a:solidFill>
          </p:spPr>
          <p:txBody>
            <a:bodyPr wrap="square" lIns="0" tIns="0" rIns="0" bIns="0" rtlCol="0"/>
            <a:lstStyle/>
            <a:p>
              <a:endParaRPr dirty="0"/>
            </a:p>
          </p:txBody>
        </p:sp>
        <p:sp>
          <p:nvSpPr>
            <p:cNvPr id="366" name="object 366"/>
            <p:cNvSpPr/>
            <p:nvPr/>
          </p:nvSpPr>
          <p:spPr>
            <a:xfrm>
              <a:off x="7453338" y="16223848"/>
              <a:ext cx="6072505" cy="31750"/>
            </a:xfrm>
            <a:custGeom>
              <a:avLst/>
              <a:gdLst/>
              <a:ahLst/>
              <a:cxnLst/>
              <a:rect l="l" t="t" r="r" b="b"/>
              <a:pathLst>
                <a:path w="6072505" h="31750">
                  <a:moveTo>
                    <a:pt x="4638695" y="0"/>
                  </a:moveTo>
                  <a:lnTo>
                    <a:pt x="1415370" y="0"/>
                  </a:lnTo>
                  <a:lnTo>
                    <a:pt x="0" y="31284"/>
                  </a:lnTo>
                  <a:lnTo>
                    <a:pt x="6072254" y="31284"/>
                  </a:lnTo>
                  <a:lnTo>
                    <a:pt x="4638695" y="0"/>
                  </a:lnTo>
                  <a:close/>
                </a:path>
              </a:pathLst>
            </a:custGeom>
            <a:solidFill>
              <a:srgbClr val="1C1C1C">
                <a:alpha val="7998"/>
              </a:srgbClr>
            </a:solidFill>
          </p:spPr>
          <p:txBody>
            <a:bodyPr wrap="square" lIns="0" tIns="0" rIns="0" bIns="0" rtlCol="0"/>
            <a:lstStyle/>
            <a:p>
              <a:endParaRPr dirty="0"/>
            </a:p>
          </p:txBody>
        </p:sp>
        <p:sp>
          <p:nvSpPr>
            <p:cNvPr id="367" name="object 367"/>
            <p:cNvSpPr/>
            <p:nvPr/>
          </p:nvSpPr>
          <p:spPr>
            <a:xfrm>
              <a:off x="7453338" y="16226359"/>
              <a:ext cx="6072505" cy="29209"/>
            </a:xfrm>
            <a:custGeom>
              <a:avLst/>
              <a:gdLst/>
              <a:ahLst/>
              <a:cxnLst/>
              <a:rect l="l" t="t" r="r" b="b"/>
              <a:pathLst>
                <a:path w="6072505" h="29209">
                  <a:moveTo>
                    <a:pt x="4638921" y="0"/>
                  </a:moveTo>
                  <a:lnTo>
                    <a:pt x="1415146" y="0"/>
                  </a:lnTo>
                  <a:lnTo>
                    <a:pt x="0" y="28773"/>
                  </a:lnTo>
                  <a:lnTo>
                    <a:pt x="6072254" y="28773"/>
                  </a:lnTo>
                  <a:lnTo>
                    <a:pt x="4638921" y="0"/>
                  </a:lnTo>
                  <a:close/>
                </a:path>
              </a:pathLst>
            </a:custGeom>
            <a:solidFill>
              <a:srgbClr val="181818">
                <a:alpha val="7998"/>
              </a:srgbClr>
            </a:solidFill>
          </p:spPr>
          <p:txBody>
            <a:bodyPr wrap="square" lIns="0" tIns="0" rIns="0" bIns="0" rtlCol="0"/>
            <a:lstStyle/>
            <a:p>
              <a:endParaRPr dirty="0"/>
            </a:p>
          </p:txBody>
        </p:sp>
        <p:sp>
          <p:nvSpPr>
            <p:cNvPr id="368" name="object 368"/>
            <p:cNvSpPr/>
            <p:nvPr/>
          </p:nvSpPr>
          <p:spPr>
            <a:xfrm>
              <a:off x="7453339" y="16228862"/>
              <a:ext cx="6072505" cy="26670"/>
            </a:xfrm>
            <a:custGeom>
              <a:avLst/>
              <a:gdLst/>
              <a:ahLst/>
              <a:cxnLst/>
              <a:rect l="l" t="t" r="r" b="b"/>
              <a:pathLst>
                <a:path w="6072505" h="26669">
                  <a:moveTo>
                    <a:pt x="4638803" y="0"/>
                  </a:moveTo>
                  <a:lnTo>
                    <a:pt x="1415263" y="0"/>
                  </a:lnTo>
                  <a:lnTo>
                    <a:pt x="0" y="26269"/>
                  </a:lnTo>
                  <a:lnTo>
                    <a:pt x="6072253" y="26269"/>
                  </a:lnTo>
                  <a:lnTo>
                    <a:pt x="4638803" y="0"/>
                  </a:lnTo>
                  <a:close/>
                </a:path>
              </a:pathLst>
            </a:custGeom>
            <a:solidFill>
              <a:srgbClr val="161616">
                <a:alpha val="7998"/>
              </a:srgbClr>
            </a:solidFill>
          </p:spPr>
          <p:txBody>
            <a:bodyPr wrap="square" lIns="0" tIns="0" rIns="0" bIns="0" rtlCol="0"/>
            <a:lstStyle/>
            <a:p>
              <a:endParaRPr dirty="0"/>
            </a:p>
          </p:txBody>
        </p:sp>
        <p:sp>
          <p:nvSpPr>
            <p:cNvPr id="369" name="object 369"/>
            <p:cNvSpPr/>
            <p:nvPr/>
          </p:nvSpPr>
          <p:spPr>
            <a:xfrm>
              <a:off x="7453339" y="16231366"/>
              <a:ext cx="6072505" cy="24130"/>
            </a:xfrm>
            <a:custGeom>
              <a:avLst/>
              <a:gdLst/>
              <a:ahLst/>
              <a:cxnLst/>
              <a:rect l="l" t="t" r="r" b="b"/>
              <a:pathLst>
                <a:path w="6072505" h="24130">
                  <a:moveTo>
                    <a:pt x="4638850" y="0"/>
                  </a:moveTo>
                  <a:lnTo>
                    <a:pt x="1415216" y="0"/>
                  </a:lnTo>
                  <a:lnTo>
                    <a:pt x="0" y="23766"/>
                  </a:lnTo>
                  <a:lnTo>
                    <a:pt x="6072253" y="23766"/>
                  </a:lnTo>
                  <a:lnTo>
                    <a:pt x="4638850" y="0"/>
                  </a:lnTo>
                  <a:close/>
                </a:path>
              </a:pathLst>
            </a:custGeom>
            <a:solidFill>
              <a:srgbClr val="131313">
                <a:alpha val="7998"/>
              </a:srgbClr>
            </a:solidFill>
          </p:spPr>
          <p:txBody>
            <a:bodyPr wrap="square" lIns="0" tIns="0" rIns="0" bIns="0" rtlCol="0"/>
            <a:lstStyle/>
            <a:p>
              <a:endParaRPr dirty="0"/>
            </a:p>
          </p:txBody>
        </p:sp>
        <p:sp>
          <p:nvSpPr>
            <p:cNvPr id="370" name="object 370"/>
            <p:cNvSpPr/>
            <p:nvPr/>
          </p:nvSpPr>
          <p:spPr>
            <a:xfrm>
              <a:off x="7453339" y="16233869"/>
              <a:ext cx="6072505" cy="21590"/>
            </a:xfrm>
            <a:custGeom>
              <a:avLst/>
              <a:gdLst/>
              <a:ahLst/>
              <a:cxnLst/>
              <a:rect l="l" t="t" r="r" b="b"/>
              <a:pathLst>
                <a:path w="6072505" h="21590">
                  <a:moveTo>
                    <a:pt x="4638695" y="0"/>
                  </a:moveTo>
                  <a:lnTo>
                    <a:pt x="1415368" y="0"/>
                  </a:lnTo>
                  <a:lnTo>
                    <a:pt x="0" y="21262"/>
                  </a:lnTo>
                  <a:lnTo>
                    <a:pt x="6072252" y="21262"/>
                  </a:lnTo>
                  <a:lnTo>
                    <a:pt x="4638695" y="0"/>
                  </a:lnTo>
                  <a:close/>
                </a:path>
              </a:pathLst>
            </a:custGeom>
            <a:solidFill>
              <a:srgbClr val="121212">
                <a:alpha val="7998"/>
              </a:srgbClr>
            </a:solidFill>
          </p:spPr>
          <p:txBody>
            <a:bodyPr wrap="square" lIns="0" tIns="0" rIns="0" bIns="0" rtlCol="0"/>
            <a:lstStyle/>
            <a:p>
              <a:endParaRPr dirty="0"/>
            </a:p>
          </p:txBody>
        </p:sp>
        <p:sp>
          <p:nvSpPr>
            <p:cNvPr id="371" name="object 371"/>
            <p:cNvSpPr/>
            <p:nvPr/>
          </p:nvSpPr>
          <p:spPr>
            <a:xfrm>
              <a:off x="7453340" y="16236380"/>
              <a:ext cx="6072505" cy="19050"/>
            </a:xfrm>
            <a:custGeom>
              <a:avLst/>
              <a:gdLst/>
              <a:ahLst/>
              <a:cxnLst/>
              <a:rect l="l" t="t" r="r" b="b"/>
              <a:pathLst>
                <a:path w="6072505" h="19050">
                  <a:moveTo>
                    <a:pt x="4639041" y="0"/>
                  </a:moveTo>
                  <a:lnTo>
                    <a:pt x="1415025" y="0"/>
                  </a:lnTo>
                  <a:lnTo>
                    <a:pt x="0" y="18751"/>
                  </a:lnTo>
                  <a:lnTo>
                    <a:pt x="6072251" y="18751"/>
                  </a:lnTo>
                  <a:lnTo>
                    <a:pt x="4639041" y="0"/>
                  </a:lnTo>
                  <a:close/>
                </a:path>
              </a:pathLst>
            </a:custGeom>
            <a:solidFill>
              <a:srgbClr val="0F0F0F">
                <a:alpha val="7998"/>
              </a:srgbClr>
            </a:solidFill>
          </p:spPr>
          <p:txBody>
            <a:bodyPr wrap="square" lIns="0" tIns="0" rIns="0" bIns="0" rtlCol="0"/>
            <a:lstStyle/>
            <a:p>
              <a:endParaRPr dirty="0"/>
            </a:p>
          </p:txBody>
        </p:sp>
        <p:sp>
          <p:nvSpPr>
            <p:cNvPr id="372" name="object 372"/>
            <p:cNvSpPr/>
            <p:nvPr/>
          </p:nvSpPr>
          <p:spPr>
            <a:xfrm>
              <a:off x="7453340" y="16238884"/>
              <a:ext cx="6072505" cy="16510"/>
            </a:xfrm>
            <a:custGeom>
              <a:avLst/>
              <a:gdLst/>
              <a:ahLst/>
              <a:cxnLst/>
              <a:rect l="l" t="t" r="r" b="b"/>
              <a:pathLst>
                <a:path w="6072505" h="16509">
                  <a:moveTo>
                    <a:pt x="4638869" y="0"/>
                  </a:moveTo>
                  <a:lnTo>
                    <a:pt x="1415194" y="0"/>
                  </a:lnTo>
                  <a:lnTo>
                    <a:pt x="0" y="16248"/>
                  </a:lnTo>
                  <a:lnTo>
                    <a:pt x="6072250" y="16248"/>
                  </a:lnTo>
                  <a:lnTo>
                    <a:pt x="4638869" y="0"/>
                  </a:lnTo>
                  <a:close/>
                </a:path>
              </a:pathLst>
            </a:custGeom>
            <a:solidFill>
              <a:srgbClr val="0D0D0D">
                <a:alpha val="7998"/>
              </a:srgbClr>
            </a:solidFill>
          </p:spPr>
          <p:txBody>
            <a:bodyPr wrap="square" lIns="0" tIns="0" rIns="0" bIns="0" rtlCol="0"/>
            <a:lstStyle/>
            <a:p>
              <a:endParaRPr dirty="0"/>
            </a:p>
          </p:txBody>
        </p:sp>
        <p:sp>
          <p:nvSpPr>
            <p:cNvPr id="373" name="object 373"/>
            <p:cNvSpPr/>
            <p:nvPr/>
          </p:nvSpPr>
          <p:spPr>
            <a:xfrm>
              <a:off x="7453341" y="16241387"/>
              <a:ext cx="6072505" cy="13970"/>
            </a:xfrm>
            <a:custGeom>
              <a:avLst/>
              <a:gdLst/>
              <a:ahLst/>
              <a:cxnLst/>
              <a:rect l="l" t="t" r="r" b="b"/>
              <a:pathLst>
                <a:path w="6072505" h="13969">
                  <a:moveTo>
                    <a:pt x="4638634" y="0"/>
                  </a:moveTo>
                  <a:lnTo>
                    <a:pt x="1415425" y="0"/>
                  </a:lnTo>
                  <a:lnTo>
                    <a:pt x="0" y="13744"/>
                  </a:lnTo>
                  <a:lnTo>
                    <a:pt x="6072249" y="13744"/>
                  </a:lnTo>
                  <a:lnTo>
                    <a:pt x="4638634" y="0"/>
                  </a:lnTo>
                  <a:close/>
                </a:path>
              </a:pathLst>
            </a:custGeom>
            <a:solidFill>
              <a:srgbClr val="090909">
                <a:alpha val="7998"/>
              </a:srgbClr>
            </a:solidFill>
          </p:spPr>
          <p:txBody>
            <a:bodyPr wrap="square" lIns="0" tIns="0" rIns="0" bIns="0" rtlCol="0"/>
            <a:lstStyle/>
            <a:p>
              <a:endParaRPr dirty="0"/>
            </a:p>
          </p:txBody>
        </p:sp>
        <p:sp>
          <p:nvSpPr>
            <p:cNvPr id="374" name="object 374"/>
            <p:cNvSpPr/>
            <p:nvPr/>
          </p:nvSpPr>
          <p:spPr>
            <a:xfrm>
              <a:off x="7453342" y="16243891"/>
              <a:ext cx="6072505" cy="11430"/>
            </a:xfrm>
            <a:custGeom>
              <a:avLst/>
              <a:gdLst/>
              <a:ahLst/>
              <a:cxnLst/>
              <a:rect l="l" t="t" r="r" b="b"/>
              <a:pathLst>
                <a:path w="6072505" h="11430">
                  <a:moveTo>
                    <a:pt x="4638293" y="0"/>
                  </a:moveTo>
                  <a:lnTo>
                    <a:pt x="1415759" y="0"/>
                  </a:lnTo>
                  <a:lnTo>
                    <a:pt x="0" y="11241"/>
                  </a:lnTo>
                  <a:lnTo>
                    <a:pt x="6072247" y="11241"/>
                  </a:lnTo>
                  <a:lnTo>
                    <a:pt x="4638293" y="0"/>
                  </a:lnTo>
                  <a:close/>
                </a:path>
              </a:pathLst>
            </a:custGeom>
            <a:solidFill>
              <a:srgbClr val="070707">
                <a:alpha val="7998"/>
              </a:srgbClr>
            </a:solidFill>
          </p:spPr>
          <p:txBody>
            <a:bodyPr wrap="square" lIns="0" tIns="0" rIns="0" bIns="0" rtlCol="0"/>
            <a:lstStyle/>
            <a:p>
              <a:endParaRPr dirty="0"/>
            </a:p>
          </p:txBody>
        </p:sp>
        <p:sp>
          <p:nvSpPr>
            <p:cNvPr id="375" name="object 375"/>
            <p:cNvSpPr/>
            <p:nvPr/>
          </p:nvSpPr>
          <p:spPr>
            <a:xfrm>
              <a:off x="7453344" y="16246401"/>
              <a:ext cx="6072505" cy="8890"/>
            </a:xfrm>
            <a:custGeom>
              <a:avLst/>
              <a:gdLst/>
              <a:ahLst/>
              <a:cxnLst/>
              <a:rect l="l" t="t" r="r" b="b"/>
              <a:pathLst>
                <a:path w="6072505" h="8890">
                  <a:moveTo>
                    <a:pt x="4639439" y="0"/>
                  </a:moveTo>
                  <a:lnTo>
                    <a:pt x="1414624" y="0"/>
                  </a:lnTo>
                  <a:lnTo>
                    <a:pt x="0" y="8730"/>
                  </a:lnTo>
                  <a:lnTo>
                    <a:pt x="6072243" y="8730"/>
                  </a:lnTo>
                  <a:lnTo>
                    <a:pt x="4639439" y="0"/>
                  </a:lnTo>
                  <a:close/>
                </a:path>
              </a:pathLst>
            </a:custGeom>
            <a:solidFill>
              <a:srgbClr val="050505">
                <a:alpha val="7998"/>
              </a:srgbClr>
            </a:solidFill>
          </p:spPr>
          <p:txBody>
            <a:bodyPr wrap="square" lIns="0" tIns="0" rIns="0" bIns="0" rtlCol="0"/>
            <a:lstStyle/>
            <a:p>
              <a:endParaRPr dirty="0"/>
            </a:p>
          </p:txBody>
        </p:sp>
        <p:sp>
          <p:nvSpPr>
            <p:cNvPr id="376" name="object 376"/>
            <p:cNvSpPr/>
            <p:nvPr/>
          </p:nvSpPr>
          <p:spPr>
            <a:xfrm>
              <a:off x="7453347" y="16248905"/>
              <a:ext cx="6072505" cy="6350"/>
            </a:xfrm>
            <a:custGeom>
              <a:avLst/>
              <a:gdLst/>
              <a:ahLst/>
              <a:cxnLst/>
              <a:rect l="l" t="t" r="r" b="b"/>
              <a:pathLst>
                <a:path w="6072505" h="6350">
                  <a:moveTo>
                    <a:pt x="4639874" y="0"/>
                  </a:moveTo>
                  <a:lnTo>
                    <a:pt x="1414189" y="0"/>
                  </a:lnTo>
                  <a:lnTo>
                    <a:pt x="0" y="6227"/>
                  </a:lnTo>
                  <a:lnTo>
                    <a:pt x="6072237" y="6227"/>
                  </a:lnTo>
                  <a:lnTo>
                    <a:pt x="4639874" y="0"/>
                  </a:lnTo>
                  <a:close/>
                </a:path>
              </a:pathLst>
            </a:custGeom>
            <a:solidFill>
              <a:srgbClr val="030303">
                <a:alpha val="7998"/>
              </a:srgbClr>
            </a:solidFill>
          </p:spPr>
          <p:txBody>
            <a:bodyPr wrap="square" lIns="0" tIns="0" rIns="0" bIns="0" rtlCol="0"/>
            <a:lstStyle/>
            <a:p>
              <a:endParaRPr dirty="0"/>
            </a:p>
          </p:txBody>
        </p:sp>
        <p:sp>
          <p:nvSpPr>
            <p:cNvPr id="377" name="object 377"/>
            <p:cNvSpPr/>
            <p:nvPr/>
          </p:nvSpPr>
          <p:spPr>
            <a:xfrm>
              <a:off x="7453354" y="16251409"/>
              <a:ext cx="6072505" cy="3810"/>
            </a:xfrm>
            <a:custGeom>
              <a:avLst/>
              <a:gdLst/>
              <a:ahLst/>
              <a:cxnLst/>
              <a:rect l="l" t="t" r="r" b="b"/>
              <a:pathLst>
                <a:path w="6072505" h="3809">
                  <a:moveTo>
                    <a:pt x="4639682" y="0"/>
                  </a:moveTo>
                  <a:lnTo>
                    <a:pt x="1414365" y="0"/>
                  </a:lnTo>
                  <a:lnTo>
                    <a:pt x="0" y="3723"/>
                  </a:lnTo>
                  <a:lnTo>
                    <a:pt x="6072223" y="3723"/>
                  </a:lnTo>
                  <a:lnTo>
                    <a:pt x="4639682" y="0"/>
                  </a:lnTo>
                  <a:close/>
                </a:path>
              </a:pathLst>
            </a:custGeom>
            <a:solidFill>
              <a:srgbClr val="000000">
                <a:alpha val="7998"/>
              </a:srgbClr>
            </a:solidFill>
          </p:spPr>
          <p:txBody>
            <a:bodyPr wrap="square" lIns="0" tIns="0" rIns="0" bIns="0" rtlCol="0"/>
            <a:lstStyle/>
            <a:p>
              <a:endParaRPr dirty="0"/>
            </a:p>
          </p:txBody>
        </p:sp>
        <p:sp>
          <p:nvSpPr>
            <p:cNvPr id="378" name="object 378"/>
            <p:cNvSpPr/>
            <p:nvPr/>
          </p:nvSpPr>
          <p:spPr>
            <a:xfrm>
              <a:off x="7453337" y="16126755"/>
              <a:ext cx="6072505" cy="128905"/>
            </a:xfrm>
            <a:custGeom>
              <a:avLst/>
              <a:gdLst/>
              <a:ahLst/>
              <a:cxnLst/>
              <a:rect l="l" t="t" r="r" b="b"/>
              <a:pathLst>
                <a:path w="6072505" h="128905">
                  <a:moveTo>
                    <a:pt x="4638833" y="0"/>
                  </a:moveTo>
                  <a:lnTo>
                    <a:pt x="1415237" y="0"/>
                  </a:lnTo>
                  <a:lnTo>
                    <a:pt x="0" y="128377"/>
                  </a:lnTo>
                  <a:lnTo>
                    <a:pt x="6072257" y="128377"/>
                  </a:lnTo>
                  <a:lnTo>
                    <a:pt x="4638833" y="0"/>
                  </a:lnTo>
                  <a:close/>
                </a:path>
              </a:pathLst>
            </a:custGeom>
            <a:solidFill>
              <a:srgbClr val="FFFFFF">
                <a:alpha val="7998"/>
              </a:srgbClr>
            </a:solidFill>
          </p:spPr>
          <p:txBody>
            <a:bodyPr wrap="square" lIns="0" tIns="0" rIns="0" bIns="0" rtlCol="0"/>
            <a:lstStyle/>
            <a:p>
              <a:endParaRPr dirty="0"/>
            </a:p>
          </p:txBody>
        </p:sp>
        <p:sp>
          <p:nvSpPr>
            <p:cNvPr id="379" name="object 379"/>
            <p:cNvSpPr/>
            <p:nvPr/>
          </p:nvSpPr>
          <p:spPr>
            <a:xfrm>
              <a:off x="7453337" y="16128010"/>
              <a:ext cx="6072505" cy="127635"/>
            </a:xfrm>
            <a:custGeom>
              <a:avLst/>
              <a:gdLst/>
              <a:ahLst/>
              <a:cxnLst/>
              <a:rect l="l" t="t" r="r" b="b"/>
              <a:pathLst>
                <a:path w="6072505" h="127634">
                  <a:moveTo>
                    <a:pt x="4638842" y="0"/>
                  </a:moveTo>
                  <a:lnTo>
                    <a:pt x="1415228" y="0"/>
                  </a:lnTo>
                  <a:lnTo>
                    <a:pt x="0" y="127121"/>
                  </a:lnTo>
                  <a:lnTo>
                    <a:pt x="6072257" y="127121"/>
                  </a:lnTo>
                  <a:lnTo>
                    <a:pt x="4638842" y="0"/>
                  </a:lnTo>
                  <a:close/>
                </a:path>
              </a:pathLst>
            </a:custGeom>
            <a:solidFill>
              <a:srgbClr val="FBFBFB">
                <a:alpha val="7998"/>
              </a:srgbClr>
            </a:solidFill>
          </p:spPr>
          <p:txBody>
            <a:bodyPr wrap="square" lIns="0" tIns="0" rIns="0" bIns="0" rtlCol="0"/>
            <a:lstStyle/>
            <a:p>
              <a:endParaRPr dirty="0"/>
            </a:p>
          </p:txBody>
        </p:sp>
        <p:sp>
          <p:nvSpPr>
            <p:cNvPr id="380" name="object 380"/>
            <p:cNvSpPr/>
            <p:nvPr/>
          </p:nvSpPr>
          <p:spPr>
            <a:xfrm>
              <a:off x="7453337" y="16129258"/>
              <a:ext cx="6072505" cy="126364"/>
            </a:xfrm>
            <a:custGeom>
              <a:avLst/>
              <a:gdLst/>
              <a:ahLst/>
              <a:cxnLst/>
              <a:rect l="l" t="t" r="r" b="b"/>
              <a:pathLst>
                <a:path w="6072505" h="126365">
                  <a:moveTo>
                    <a:pt x="4638806" y="0"/>
                  </a:moveTo>
                  <a:lnTo>
                    <a:pt x="1415263" y="0"/>
                  </a:lnTo>
                  <a:lnTo>
                    <a:pt x="0" y="125873"/>
                  </a:lnTo>
                  <a:lnTo>
                    <a:pt x="6072257" y="125873"/>
                  </a:lnTo>
                  <a:lnTo>
                    <a:pt x="4638806" y="0"/>
                  </a:lnTo>
                  <a:close/>
                </a:path>
              </a:pathLst>
            </a:custGeom>
            <a:solidFill>
              <a:srgbClr val="F9F9F9">
                <a:alpha val="7998"/>
              </a:srgbClr>
            </a:solidFill>
          </p:spPr>
          <p:txBody>
            <a:bodyPr wrap="square" lIns="0" tIns="0" rIns="0" bIns="0" rtlCol="0"/>
            <a:lstStyle/>
            <a:p>
              <a:endParaRPr dirty="0"/>
            </a:p>
          </p:txBody>
        </p:sp>
        <p:sp>
          <p:nvSpPr>
            <p:cNvPr id="381" name="object 381"/>
            <p:cNvSpPr/>
            <p:nvPr/>
          </p:nvSpPr>
          <p:spPr>
            <a:xfrm>
              <a:off x="7453337" y="16130514"/>
              <a:ext cx="6072505" cy="125095"/>
            </a:xfrm>
            <a:custGeom>
              <a:avLst/>
              <a:gdLst/>
              <a:ahLst/>
              <a:cxnLst/>
              <a:rect l="l" t="t" r="r" b="b"/>
              <a:pathLst>
                <a:path w="6072505" h="125094">
                  <a:moveTo>
                    <a:pt x="4638816" y="0"/>
                  </a:moveTo>
                  <a:lnTo>
                    <a:pt x="1415254" y="0"/>
                  </a:lnTo>
                  <a:lnTo>
                    <a:pt x="0" y="124618"/>
                  </a:lnTo>
                  <a:lnTo>
                    <a:pt x="6072257" y="124618"/>
                  </a:lnTo>
                  <a:lnTo>
                    <a:pt x="4638816" y="0"/>
                  </a:lnTo>
                  <a:close/>
                </a:path>
              </a:pathLst>
            </a:custGeom>
            <a:solidFill>
              <a:srgbClr val="F7F7F7">
                <a:alpha val="7998"/>
              </a:srgbClr>
            </a:solidFill>
          </p:spPr>
          <p:txBody>
            <a:bodyPr wrap="square" lIns="0" tIns="0" rIns="0" bIns="0" rtlCol="0"/>
            <a:lstStyle/>
            <a:p>
              <a:endParaRPr dirty="0"/>
            </a:p>
          </p:txBody>
        </p:sp>
        <p:sp>
          <p:nvSpPr>
            <p:cNvPr id="382" name="object 382"/>
            <p:cNvSpPr/>
            <p:nvPr/>
          </p:nvSpPr>
          <p:spPr>
            <a:xfrm>
              <a:off x="7453337" y="16131762"/>
              <a:ext cx="6072505" cy="123825"/>
            </a:xfrm>
            <a:custGeom>
              <a:avLst/>
              <a:gdLst/>
              <a:ahLst/>
              <a:cxnLst/>
              <a:rect l="l" t="t" r="r" b="b"/>
              <a:pathLst>
                <a:path w="6072505" h="123825">
                  <a:moveTo>
                    <a:pt x="4638779" y="0"/>
                  </a:moveTo>
                  <a:lnTo>
                    <a:pt x="1415290" y="0"/>
                  </a:lnTo>
                  <a:lnTo>
                    <a:pt x="0" y="123370"/>
                  </a:lnTo>
                  <a:lnTo>
                    <a:pt x="6072257" y="123370"/>
                  </a:lnTo>
                  <a:lnTo>
                    <a:pt x="4638779" y="0"/>
                  </a:lnTo>
                  <a:close/>
                </a:path>
              </a:pathLst>
            </a:custGeom>
            <a:solidFill>
              <a:srgbClr val="F5F5F5">
                <a:alpha val="7998"/>
              </a:srgbClr>
            </a:solidFill>
          </p:spPr>
          <p:txBody>
            <a:bodyPr wrap="square" lIns="0" tIns="0" rIns="0" bIns="0" rtlCol="0"/>
            <a:lstStyle/>
            <a:p>
              <a:endParaRPr dirty="0"/>
            </a:p>
          </p:txBody>
        </p:sp>
        <p:sp>
          <p:nvSpPr>
            <p:cNvPr id="383" name="object 383"/>
            <p:cNvSpPr/>
            <p:nvPr/>
          </p:nvSpPr>
          <p:spPr>
            <a:xfrm>
              <a:off x="7453337" y="16133017"/>
              <a:ext cx="6072505" cy="122555"/>
            </a:xfrm>
            <a:custGeom>
              <a:avLst/>
              <a:gdLst/>
              <a:ahLst/>
              <a:cxnLst/>
              <a:rect l="l" t="t" r="r" b="b"/>
              <a:pathLst>
                <a:path w="6072505" h="122555">
                  <a:moveTo>
                    <a:pt x="4638788" y="0"/>
                  </a:moveTo>
                  <a:lnTo>
                    <a:pt x="1415281" y="0"/>
                  </a:lnTo>
                  <a:lnTo>
                    <a:pt x="0" y="122114"/>
                  </a:lnTo>
                  <a:lnTo>
                    <a:pt x="6072257" y="122114"/>
                  </a:lnTo>
                  <a:lnTo>
                    <a:pt x="4638788" y="0"/>
                  </a:lnTo>
                  <a:close/>
                </a:path>
              </a:pathLst>
            </a:custGeom>
            <a:solidFill>
              <a:srgbClr val="F1F1F1">
                <a:alpha val="7998"/>
              </a:srgbClr>
            </a:solidFill>
          </p:spPr>
          <p:txBody>
            <a:bodyPr wrap="square" lIns="0" tIns="0" rIns="0" bIns="0" rtlCol="0"/>
            <a:lstStyle/>
            <a:p>
              <a:endParaRPr dirty="0"/>
            </a:p>
          </p:txBody>
        </p:sp>
        <p:sp>
          <p:nvSpPr>
            <p:cNvPr id="384" name="object 384"/>
            <p:cNvSpPr/>
            <p:nvPr/>
          </p:nvSpPr>
          <p:spPr>
            <a:xfrm>
              <a:off x="7453337" y="16134273"/>
              <a:ext cx="6072505" cy="121285"/>
            </a:xfrm>
            <a:custGeom>
              <a:avLst/>
              <a:gdLst/>
              <a:ahLst/>
              <a:cxnLst/>
              <a:rect l="l" t="t" r="r" b="b"/>
              <a:pathLst>
                <a:path w="6072505" h="121284">
                  <a:moveTo>
                    <a:pt x="4638834" y="0"/>
                  </a:moveTo>
                  <a:lnTo>
                    <a:pt x="1415235" y="0"/>
                  </a:lnTo>
                  <a:lnTo>
                    <a:pt x="0" y="120859"/>
                  </a:lnTo>
                  <a:lnTo>
                    <a:pt x="6072257" y="120859"/>
                  </a:lnTo>
                  <a:lnTo>
                    <a:pt x="4638834" y="0"/>
                  </a:lnTo>
                  <a:close/>
                </a:path>
              </a:pathLst>
            </a:custGeom>
            <a:solidFill>
              <a:srgbClr val="EFEFEF">
                <a:alpha val="7998"/>
              </a:srgbClr>
            </a:solidFill>
          </p:spPr>
          <p:txBody>
            <a:bodyPr wrap="square" lIns="0" tIns="0" rIns="0" bIns="0" rtlCol="0"/>
            <a:lstStyle/>
            <a:p>
              <a:endParaRPr dirty="0"/>
            </a:p>
          </p:txBody>
        </p:sp>
        <p:sp>
          <p:nvSpPr>
            <p:cNvPr id="385" name="object 385"/>
            <p:cNvSpPr/>
            <p:nvPr/>
          </p:nvSpPr>
          <p:spPr>
            <a:xfrm>
              <a:off x="7453337" y="16135521"/>
              <a:ext cx="6072505" cy="120014"/>
            </a:xfrm>
            <a:custGeom>
              <a:avLst/>
              <a:gdLst/>
              <a:ahLst/>
              <a:cxnLst/>
              <a:rect l="l" t="t" r="r" b="b"/>
              <a:pathLst>
                <a:path w="6072505" h="120015">
                  <a:moveTo>
                    <a:pt x="4638759" y="0"/>
                  </a:moveTo>
                  <a:lnTo>
                    <a:pt x="1415309" y="0"/>
                  </a:lnTo>
                  <a:lnTo>
                    <a:pt x="0" y="119611"/>
                  </a:lnTo>
                  <a:lnTo>
                    <a:pt x="6072257" y="119611"/>
                  </a:lnTo>
                  <a:lnTo>
                    <a:pt x="4638759" y="0"/>
                  </a:lnTo>
                  <a:close/>
                </a:path>
              </a:pathLst>
            </a:custGeom>
            <a:solidFill>
              <a:srgbClr val="ECECEC">
                <a:alpha val="7998"/>
              </a:srgbClr>
            </a:solidFill>
          </p:spPr>
          <p:txBody>
            <a:bodyPr wrap="square" lIns="0" tIns="0" rIns="0" bIns="0" rtlCol="0"/>
            <a:lstStyle/>
            <a:p>
              <a:endParaRPr dirty="0"/>
            </a:p>
          </p:txBody>
        </p:sp>
        <p:sp>
          <p:nvSpPr>
            <p:cNvPr id="386" name="object 386"/>
            <p:cNvSpPr/>
            <p:nvPr/>
          </p:nvSpPr>
          <p:spPr>
            <a:xfrm>
              <a:off x="7453337" y="16136776"/>
              <a:ext cx="6072505" cy="118745"/>
            </a:xfrm>
            <a:custGeom>
              <a:avLst/>
              <a:gdLst/>
              <a:ahLst/>
              <a:cxnLst/>
              <a:rect l="l" t="t" r="r" b="b"/>
              <a:pathLst>
                <a:path w="6072505" h="118744">
                  <a:moveTo>
                    <a:pt x="4638845" y="0"/>
                  </a:moveTo>
                  <a:lnTo>
                    <a:pt x="1415225" y="0"/>
                  </a:lnTo>
                  <a:lnTo>
                    <a:pt x="0" y="118355"/>
                  </a:lnTo>
                  <a:lnTo>
                    <a:pt x="6072257" y="118355"/>
                  </a:lnTo>
                  <a:lnTo>
                    <a:pt x="4638845" y="0"/>
                  </a:lnTo>
                  <a:close/>
                </a:path>
              </a:pathLst>
            </a:custGeom>
            <a:solidFill>
              <a:srgbClr val="EBEBEB">
                <a:alpha val="7998"/>
              </a:srgbClr>
            </a:solidFill>
          </p:spPr>
          <p:txBody>
            <a:bodyPr wrap="square" lIns="0" tIns="0" rIns="0" bIns="0" rtlCol="0"/>
            <a:lstStyle/>
            <a:p>
              <a:endParaRPr dirty="0"/>
            </a:p>
          </p:txBody>
        </p:sp>
        <p:sp>
          <p:nvSpPr>
            <p:cNvPr id="387" name="object 387"/>
            <p:cNvSpPr/>
            <p:nvPr/>
          </p:nvSpPr>
          <p:spPr>
            <a:xfrm>
              <a:off x="7453337" y="16138032"/>
              <a:ext cx="6072505" cy="117475"/>
            </a:xfrm>
            <a:custGeom>
              <a:avLst/>
              <a:gdLst/>
              <a:ahLst/>
              <a:cxnLst/>
              <a:rect l="l" t="t" r="r" b="b"/>
              <a:pathLst>
                <a:path w="6072505" h="117475">
                  <a:moveTo>
                    <a:pt x="4638855" y="0"/>
                  </a:moveTo>
                  <a:lnTo>
                    <a:pt x="1415215" y="0"/>
                  </a:lnTo>
                  <a:lnTo>
                    <a:pt x="0" y="117100"/>
                  </a:lnTo>
                  <a:lnTo>
                    <a:pt x="6072257" y="117100"/>
                  </a:lnTo>
                  <a:lnTo>
                    <a:pt x="4638855" y="0"/>
                  </a:lnTo>
                  <a:close/>
                </a:path>
              </a:pathLst>
            </a:custGeom>
            <a:solidFill>
              <a:srgbClr val="E8E8E8">
                <a:alpha val="7998"/>
              </a:srgbClr>
            </a:solidFill>
          </p:spPr>
          <p:txBody>
            <a:bodyPr wrap="square" lIns="0" tIns="0" rIns="0" bIns="0" rtlCol="0"/>
            <a:lstStyle/>
            <a:p>
              <a:endParaRPr dirty="0"/>
            </a:p>
          </p:txBody>
        </p:sp>
        <p:sp>
          <p:nvSpPr>
            <p:cNvPr id="388" name="object 388"/>
            <p:cNvSpPr/>
            <p:nvPr/>
          </p:nvSpPr>
          <p:spPr>
            <a:xfrm>
              <a:off x="7453337" y="16139280"/>
              <a:ext cx="6072505" cy="116205"/>
            </a:xfrm>
            <a:custGeom>
              <a:avLst/>
              <a:gdLst/>
              <a:ahLst/>
              <a:cxnLst/>
              <a:rect l="l" t="t" r="r" b="b"/>
              <a:pathLst>
                <a:path w="6072505" h="116205">
                  <a:moveTo>
                    <a:pt x="4638816" y="0"/>
                  </a:moveTo>
                  <a:lnTo>
                    <a:pt x="1415253" y="0"/>
                  </a:lnTo>
                  <a:lnTo>
                    <a:pt x="0" y="115852"/>
                  </a:lnTo>
                  <a:lnTo>
                    <a:pt x="6072257" y="115852"/>
                  </a:lnTo>
                  <a:lnTo>
                    <a:pt x="4638816" y="0"/>
                  </a:lnTo>
                  <a:close/>
                </a:path>
              </a:pathLst>
            </a:custGeom>
            <a:solidFill>
              <a:srgbClr val="E6E6E6">
                <a:alpha val="7998"/>
              </a:srgbClr>
            </a:solidFill>
          </p:spPr>
          <p:txBody>
            <a:bodyPr wrap="square" lIns="0" tIns="0" rIns="0" bIns="0" rtlCol="0"/>
            <a:lstStyle/>
            <a:p>
              <a:endParaRPr dirty="0"/>
            </a:p>
          </p:txBody>
        </p:sp>
        <p:sp>
          <p:nvSpPr>
            <p:cNvPr id="389" name="object 389"/>
            <p:cNvSpPr/>
            <p:nvPr/>
          </p:nvSpPr>
          <p:spPr>
            <a:xfrm>
              <a:off x="7453337" y="16140535"/>
              <a:ext cx="6072505" cy="114935"/>
            </a:xfrm>
            <a:custGeom>
              <a:avLst/>
              <a:gdLst/>
              <a:ahLst/>
              <a:cxnLst/>
              <a:rect l="l" t="t" r="r" b="b"/>
              <a:pathLst>
                <a:path w="6072505" h="114934">
                  <a:moveTo>
                    <a:pt x="4638826" y="0"/>
                  </a:moveTo>
                  <a:lnTo>
                    <a:pt x="1415243" y="0"/>
                  </a:lnTo>
                  <a:lnTo>
                    <a:pt x="0" y="114596"/>
                  </a:lnTo>
                  <a:lnTo>
                    <a:pt x="6072257" y="114596"/>
                  </a:lnTo>
                  <a:lnTo>
                    <a:pt x="4638826" y="0"/>
                  </a:lnTo>
                  <a:close/>
                </a:path>
              </a:pathLst>
            </a:custGeom>
            <a:solidFill>
              <a:srgbClr val="E2E2E2">
                <a:alpha val="7998"/>
              </a:srgbClr>
            </a:solidFill>
          </p:spPr>
          <p:txBody>
            <a:bodyPr wrap="square" lIns="0" tIns="0" rIns="0" bIns="0" rtlCol="0"/>
            <a:lstStyle/>
            <a:p>
              <a:endParaRPr dirty="0"/>
            </a:p>
          </p:txBody>
        </p:sp>
        <p:sp>
          <p:nvSpPr>
            <p:cNvPr id="390" name="object 390"/>
            <p:cNvSpPr/>
            <p:nvPr/>
          </p:nvSpPr>
          <p:spPr>
            <a:xfrm>
              <a:off x="7453337" y="16141783"/>
              <a:ext cx="6072505" cy="113664"/>
            </a:xfrm>
            <a:custGeom>
              <a:avLst/>
              <a:gdLst/>
              <a:ahLst/>
              <a:cxnLst/>
              <a:rect l="l" t="t" r="r" b="b"/>
              <a:pathLst>
                <a:path w="6072505" h="113665">
                  <a:moveTo>
                    <a:pt x="4638786" y="0"/>
                  </a:moveTo>
                  <a:lnTo>
                    <a:pt x="1415282" y="0"/>
                  </a:lnTo>
                  <a:lnTo>
                    <a:pt x="0" y="113348"/>
                  </a:lnTo>
                  <a:lnTo>
                    <a:pt x="6072257" y="113348"/>
                  </a:lnTo>
                  <a:lnTo>
                    <a:pt x="4638786" y="0"/>
                  </a:lnTo>
                  <a:close/>
                </a:path>
              </a:pathLst>
            </a:custGeom>
            <a:solidFill>
              <a:srgbClr val="E0E0E0">
                <a:alpha val="7998"/>
              </a:srgbClr>
            </a:solidFill>
          </p:spPr>
          <p:txBody>
            <a:bodyPr wrap="square" lIns="0" tIns="0" rIns="0" bIns="0" rtlCol="0"/>
            <a:lstStyle/>
            <a:p>
              <a:endParaRPr dirty="0"/>
            </a:p>
          </p:txBody>
        </p:sp>
        <p:sp>
          <p:nvSpPr>
            <p:cNvPr id="391" name="object 391"/>
            <p:cNvSpPr/>
            <p:nvPr/>
          </p:nvSpPr>
          <p:spPr>
            <a:xfrm>
              <a:off x="7453337" y="16143039"/>
              <a:ext cx="6072505" cy="112395"/>
            </a:xfrm>
            <a:custGeom>
              <a:avLst/>
              <a:gdLst/>
              <a:ahLst/>
              <a:cxnLst/>
              <a:rect l="l" t="t" r="r" b="b"/>
              <a:pathLst>
                <a:path w="6072505" h="112394">
                  <a:moveTo>
                    <a:pt x="4638837" y="0"/>
                  </a:moveTo>
                  <a:lnTo>
                    <a:pt x="1415233" y="0"/>
                  </a:lnTo>
                  <a:lnTo>
                    <a:pt x="0" y="112093"/>
                  </a:lnTo>
                  <a:lnTo>
                    <a:pt x="6072257" y="112093"/>
                  </a:lnTo>
                  <a:lnTo>
                    <a:pt x="4638837" y="0"/>
                  </a:lnTo>
                  <a:close/>
                </a:path>
              </a:pathLst>
            </a:custGeom>
            <a:solidFill>
              <a:srgbClr val="DEDEDE">
                <a:alpha val="7998"/>
              </a:srgbClr>
            </a:solidFill>
          </p:spPr>
          <p:txBody>
            <a:bodyPr wrap="square" lIns="0" tIns="0" rIns="0" bIns="0" rtlCol="0"/>
            <a:lstStyle/>
            <a:p>
              <a:endParaRPr dirty="0"/>
            </a:p>
          </p:txBody>
        </p:sp>
        <p:sp>
          <p:nvSpPr>
            <p:cNvPr id="392" name="object 392"/>
            <p:cNvSpPr/>
            <p:nvPr/>
          </p:nvSpPr>
          <p:spPr>
            <a:xfrm>
              <a:off x="7453337" y="16144294"/>
              <a:ext cx="6072505" cy="111125"/>
            </a:xfrm>
            <a:custGeom>
              <a:avLst/>
              <a:gdLst/>
              <a:ahLst/>
              <a:cxnLst/>
              <a:rect l="l" t="t" r="r" b="b"/>
              <a:pathLst>
                <a:path w="6072505" h="111125">
                  <a:moveTo>
                    <a:pt x="4638847" y="0"/>
                  </a:moveTo>
                  <a:lnTo>
                    <a:pt x="1415222" y="0"/>
                  </a:lnTo>
                  <a:lnTo>
                    <a:pt x="0" y="110837"/>
                  </a:lnTo>
                  <a:lnTo>
                    <a:pt x="6072257" y="110837"/>
                  </a:lnTo>
                  <a:lnTo>
                    <a:pt x="4638847" y="0"/>
                  </a:lnTo>
                  <a:close/>
                </a:path>
              </a:pathLst>
            </a:custGeom>
            <a:solidFill>
              <a:srgbClr val="DCDCDC">
                <a:alpha val="7998"/>
              </a:srgbClr>
            </a:solidFill>
          </p:spPr>
          <p:txBody>
            <a:bodyPr wrap="square" lIns="0" tIns="0" rIns="0" bIns="0" rtlCol="0"/>
            <a:lstStyle/>
            <a:p>
              <a:endParaRPr dirty="0"/>
            </a:p>
          </p:txBody>
        </p:sp>
        <p:sp>
          <p:nvSpPr>
            <p:cNvPr id="393" name="object 393"/>
            <p:cNvSpPr/>
            <p:nvPr/>
          </p:nvSpPr>
          <p:spPr>
            <a:xfrm>
              <a:off x="7453337" y="16145542"/>
              <a:ext cx="6072505" cy="109855"/>
            </a:xfrm>
            <a:custGeom>
              <a:avLst/>
              <a:gdLst/>
              <a:ahLst/>
              <a:cxnLst/>
              <a:rect l="l" t="t" r="r" b="b"/>
              <a:pathLst>
                <a:path w="6072505" h="109855">
                  <a:moveTo>
                    <a:pt x="4638806" y="0"/>
                  </a:moveTo>
                  <a:lnTo>
                    <a:pt x="1415263" y="0"/>
                  </a:lnTo>
                  <a:lnTo>
                    <a:pt x="0" y="109589"/>
                  </a:lnTo>
                  <a:lnTo>
                    <a:pt x="6072257" y="109589"/>
                  </a:lnTo>
                  <a:lnTo>
                    <a:pt x="4638806" y="0"/>
                  </a:lnTo>
                  <a:close/>
                </a:path>
              </a:pathLst>
            </a:custGeom>
            <a:solidFill>
              <a:srgbClr val="D9D9D9">
                <a:alpha val="7998"/>
              </a:srgbClr>
            </a:solidFill>
          </p:spPr>
          <p:txBody>
            <a:bodyPr wrap="square" lIns="0" tIns="0" rIns="0" bIns="0" rtlCol="0"/>
            <a:lstStyle/>
            <a:p>
              <a:endParaRPr dirty="0"/>
            </a:p>
          </p:txBody>
        </p:sp>
        <p:sp>
          <p:nvSpPr>
            <p:cNvPr id="394" name="object 394"/>
            <p:cNvSpPr/>
            <p:nvPr/>
          </p:nvSpPr>
          <p:spPr>
            <a:xfrm>
              <a:off x="7453337" y="16146798"/>
              <a:ext cx="6072505" cy="108585"/>
            </a:xfrm>
            <a:custGeom>
              <a:avLst/>
              <a:gdLst/>
              <a:ahLst/>
              <a:cxnLst/>
              <a:rect l="l" t="t" r="r" b="b"/>
              <a:pathLst>
                <a:path w="6072505" h="108584">
                  <a:moveTo>
                    <a:pt x="4638817" y="0"/>
                  </a:moveTo>
                  <a:lnTo>
                    <a:pt x="1415252" y="0"/>
                  </a:lnTo>
                  <a:lnTo>
                    <a:pt x="0" y="108334"/>
                  </a:lnTo>
                  <a:lnTo>
                    <a:pt x="6072257" y="108334"/>
                  </a:lnTo>
                  <a:lnTo>
                    <a:pt x="4638817" y="0"/>
                  </a:lnTo>
                  <a:close/>
                </a:path>
              </a:pathLst>
            </a:custGeom>
            <a:solidFill>
              <a:srgbClr val="D6D6D6">
                <a:alpha val="7998"/>
              </a:srgbClr>
            </a:solidFill>
          </p:spPr>
          <p:txBody>
            <a:bodyPr wrap="square" lIns="0" tIns="0" rIns="0" bIns="0" rtlCol="0"/>
            <a:lstStyle/>
            <a:p>
              <a:endParaRPr dirty="0"/>
            </a:p>
          </p:txBody>
        </p:sp>
        <p:sp>
          <p:nvSpPr>
            <p:cNvPr id="395" name="object 395"/>
            <p:cNvSpPr/>
            <p:nvPr/>
          </p:nvSpPr>
          <p:spPr>
            <a:xfrm>
              <a:off x="7453337" y="16148053"/>
              <a:ext cx="6072505" cy="107314"/>
            </a:xfrm>
            <a:custGeom>
              <a:avLst/>
              <a:gdLst/>
              <a:ahLst/>
              <a:cxnLst/>
              <a:rect l="l" t="t" r="r" b="b"/>
              <a:pathLst>
                <a:path w="6072505" h="107315">
                  <a:moveTo>
                    <a:pt x="4638870" y="0"/>
                  </a:moveTo>
                  <a:lnTo>
                    <a:pt x="1415200" y="0"/>
                  </a:lnTo>
                  <a:lnTo>
                    <a:pt x="0" y="107079"/>
                  </a:lnTo>
                  <a:lnTo>
                    <a:pt x="6072257" y="107079"/>
                  </a:lnTo>
                  <a:lnTo>
                    <a:pt x="4638870" y="0"/>
                  </a:lnTo>
                  <a:close/>
                </a:path>
              </a:pathLst>
            </a:custGeom>
            <a:solidFill>
              <a:srgbClr val="D3D3D3">
                <a:alpha val="7998"/>
              </a:srgbClr>
            </a:solidFill>
          </p:spPr>
          <p:txBody>
            <a:bodyPr wrap="square" lIns="0" tIns="0" rIns="0" bIns="0" rtlCol="0"/>
            <a:lstStyle/>
            <a:p>
              <a:endParaRPr dirty="0"/>
            </a:p>
          </p:txBody>
        </p:sp>
        <p:sp>
          <p:nvSpPr>
            <p:cNvPr id="396" name="object 396"/>
            <p:cNvSpPr/>
            <p:nvPr/>
          </p:nvSpPr>
          <p:spPr>
            <a:xfrm>
              <a:off x="7453337" y="16149301"/>
              <a:ext cx="6072505" cy="106045"/>
            </a:xfrm>
            <a:custGeom>
              <a:avLst/>
              <a:gdLst/>
              <a:ahLst/>
              <a:cxnLst/>
              <a:rect l="l" t="t" r="r" b="b"/>
              <a:pathLst>
                <a:path w="6072505" h="106044">
                  <a:moveTo>
                    <a:pt x="4638785" y="0"/>
                  </a:moveTo>
                  <a:lnTo>
                    <a:pt x="1415284" y="0"/>
                  </a:lnTo>
                  <a:lnTo>
                    <a:pt x="0" y="105830"/>
                  </a:lnTo>
                  <a:lnTo>
                    <a:pt x="6072257" y="105830"/>
                  </a:lnTo>
                  <a:lnTo>
                    <a:pt x="4638785" y="0"/>
                  </a:lnTo>
                  <a:close/>
                </a:path>
              </a:pathLst>
            </a:custGeom>
            <a:solidFill>
              <a:srgbClr val="D2D2D2">
                <a:alpha val="7998"/>
              </a:srgbClr>
            </a:solidFill>
          </p:spPr>
          <p:txBody>
            <a:bodyPr wrap="square" lIns="0" tIns="0" rIns="0" bIns="0" rtlCol="0"/>
            <a:lstStyle/>
            <a:p>
              <a:endParaRPr dirty="0"/>
            </a:p>
          </p:txBody>
        </p:sp>
        <p:sp>
          <p:nvSpPr>
            <p:cNvPr id="397" name="object 397"/>
            <p:cNvSpPr/>
            <p:nvPr/>
          </p:nvSpPr>
          <p:spPr>
            <a:xfrm>
              <a:off x="7453337" y="16150556"/>
              <a:ext cx="6072505" cy="104775"/>
            </a:xfrm>
            <a:custGeom>
              <a:avLst/>
              <a:gdLst/>
              <a:ahLst/>
              <a:cxnLst/>
              <a:rect l="l" t="t" r="r" b="b"/>
              <a:pathLst>
                <a:path w="6072505" h="104775">
                  <a:moveTo>
                    <a:pt x="4638839" y="0"/>
                  </a:moveTo>
                  <a:lnTo>
                    <a:pt x="1415231" y="0"/>
                  </a:lnTo>
                  <a:lnTo>
                    <a:pt x="0" y="104575"/>
                  </a:lnTo>
                  <a:lnTo>
                    <a:pt x="6072257" y="104575"/>
                  </a:lnTo>
                  <a:lnTo>
                    <a:pt x="4638839" y="0"/>
                  </a:lnTo>
                  <a:close/>
                </a:path>
              </a:pathLst>
            </a:custGeom>
            <a:solidFill>
              <a:srgbClr val="CFCFCF">
                <a:alpha val="7998"/>
              </a:srgbClr>
            </a:solidFill>
          </p:spPr>
          <p:txBody>
            <a:bodyPr wrap="square" lIns="0" tIns="0" rIns="0" bIns="0" rtlCol="0"/>
            <a:lstStyle/>
            <a:p>
              <a:endParaRPr dirty="0"/>
            </a:p>
          </p:txBody>
        </p:sp>
        <p:sp>
          <p:nvSpPr>
            <p:cNvPr id="398" name="object 398"/>
            <p:cNvSpPr/>
            <p:nvPr/>
          </p:nvSpPr>
          <p:spPr>
            <a:xfrm>
              <a:off x="7453337" y="16151805"/>
              <a:ext cx="6072505" cy="103505"/>
            </a:xfrm>
            <a:custGeom>
              <a:avLst/>
              <a:gdLst/>
              <a:ahLst/>
              <a:cxnLst/>
              <a:rect l="l" t="t" r="r" b="b"/>
              <a:pathLst>
                <a:path w="6072505" h="103505">
                  <a:moveTo>
                    <a:pt x="4638752" y="0"/>
                  </a:moveTo>
                  <a:lnTo>
                    <a:pt x="1415317" y="0"/>
                  </a:lnTo>
                  <a:lnTo>
                    <a:pt x="0" y="103327"/>
                  </a:lnTo>
                  <a:lnTo>
                    <a:pt x="6072257" y="103327"/>
                  </a:lnTo>
                  <a:lnTo>
                    <a:pt x="4638752" y="0"/>
                  </a:lnTo>
                  <a:close/>
                </a:path>
              </a:pathLst>
            </a:custGeom>
            <a:solidFill>
              <a:srgbClr val="CDCDCD">
                <a:alpha val="7998"/>
              </a:srgbClr>
            </a:solidFill>
          </p:spPr>
          <p:txBody>
            <a:bodyPr wrap="square" lIns="0" tIns="0" rIns="0" bIns="0" rtlCol="0"/>
            <a:lstStyle/>
            <a:p>
              <a:endParaRPr dirty="0"/>
            </a:p>
          </p:txBody>
        </p:sp>
        <p:sp>
          <p:nvSpPr>
            <p:cNvPr id="399" name="object 399"/>
            <p:cNvSpPr/>
            <p:nvPr/>
          </p:nvSpPr>
          <p:spPr>
            <a:xfrm>
              <a:off x="7453337" y="16153060"/>
              <a:ext cx="6072505" cy="102235"/>
            </a:xfrm>
            <a:custGeom>
              <a:avLst/>
              <a:gdLst/>
              <a:ahLst/>
              <a:cxnLst/>
              <a:rect l="l" t="t" r="r" b="b"/>
              <a:pathLst>
                <a:path w="6072505" h="102234">
                  <a:moveTo>
                    <a:pt x="4638806" y="0"/>
                  </a:moveTo>
                  <a:lnTo>
                    <a:pt x="1415263" y="0"/>
                  </a:lnTo>
                  <a:lnTo>
                    <a:pt x="0" y="102071"/>
                  </a:lnTo>
                  <a:lnTo>
                    <a:pt x="6072257" y="102071"/>
                  </a:lnTo>
                  <a:lnTo>
                    <a:pt x="4638806" y="0"/>
                  </a:lnTo>
                  <a:close/>
                </a:path>
              </a:pathLst>
            </a:custGeom>
            <a:solidFill>
              <a:srgbClr val="C9C9C9">
                <a:alpha val="7998"/>
              </a:srgbClr>
            </a:solidFill>
          </p:spPr>
          <p:txBody>
            <a:bodyPr wrap="square" lIns="0" tIns="0" rIns="0" bIns="0" rtlCol="0"/>
            <a:lstStyle/>
            <a:p>
              <a:endParaRPr dirty="0"/>
            </a:p>
          </p:txBody>
        </p:sp>
        <p:sp>
          <p:nvSpPr>
            <p:cNvPr id="400" name="object 400"/>
            <p:cNvSpPr/>
            <p:nvPr/>
          </p:nvSpPr>
          <p:spPr>
            <a:xfrm>
              <a:off x="7453337" y="16154315"/>
              <a:ext cx="6072505" cy="100965"/>
            </a:xfrm>
            <a:custGeom>
              <a:avLst/>
              <a:gdLst/>
              <a:ahLst/>
              <a:cxnLst/>
              <a:rect l="l" t="t" r="r" b="b"/>
              <a:pathLst>
                <a:path w="6072505" h="100965">
                  <a:moveTo>
                    <a:pt x="4638817" y="0"/>
                  </a:moveTo>
                  <a:lnTo>
                    <a:pt x="1415252" y="0"/>
                  </a:lnTo>
                  <a:lnTo>
                    <a:pt x="0" y="100816"/>
                  </a:lnTo>
                  <a:lnTo>
                    <a:pt x="6072257" y="100816"/>
                  </a:lnTo>
                  <a:lnTo>
                    <a:pt x="4638817" y="0"/>
                  </a:lnTo>
                  <a:close/>
                </a:path>
              </a:pathLst>
            </a:custGeom>
            <a:solidFill>
              <a:srgbClr val="C6C6C6">
                <a:alpha val="7998"/>
              </a:srgbClr>
            </a:solidFill>
          </p:spPr>
          <p:txBody>
            <a:bodyPr wrap="square" lIns="0" tIns="0" rIns="0" bIns="0" rtlCol="0"/>
            <a:lstStyle/>
            <a:p>
              <a:endParaRPr dirty="0"/>
            </a:p>
          </p:txBody>
        </p:sp>
        <p:sp>
          <p:nvSpPr>
            <p:cNvPr id="401" name="object 401"/>
            <p:cNvSpPr/>
            <p:nvPr/>
          </p:nvSpPr>
          <p:spPr>
            <a:xfrm>
              <a:off x="7453337" y="16155564"/>
              <a:ext cx="6072505" cy="99695"/>
            </a:xfrm>
            <a:custGeom>
              <a:avLst/>
              <a:gdLst/>
              <a:ahLst/>
              <a:cxnLst/>
              <a:rect l="l" t="t" r="r" b="b"/>
              <a:pathLst>
                <a:path w="6072505" h="99694">
                  <a:moveTo>
                    <a:pt x="4638818" y="0"/>
                  </a:moveTo>
                  <a:lnTo>
                    <a:pt x="1415252" y="0"/>
                  </a:lnTo>
                  <a:lnTo>
                    <a:pt x="0" y="99568"/>
                  </a:lnTo>
                  <a:lnTo>
                    <a:pt x="6072257" y="99568"/>
                  </a:lnTo>
                  <a:lnTo>
                    <a:pt x="4638818" y="0"/>
                  </a:lnTo>
                  <a:close/>
                </a:path>
              </a:pathLst>
            </a:custGeom>
            <a:solidFill>
              <a:srgbClr val="C5C5C5">
                <a:alpha val="7998"/>
              </a:srgbClr>
            </a:solidFill>
          </p:spPr>
          <p:txBody>
            <a:bodyPr wrap="square" lIns="0" tIns="0" rIns="0" bIns="0" rtlCol="0"/>
            <a:lstStyle/>
            <a:p>
              <a:endParaRPr dirty="0"/>
            </a:p>
          </p:txBody>
        </p:sp>
        <p:sp>
          <p:nvSpPr>
            <p:cNvPr id="402" name="object 402"/>
            <p:cNvSpPr/>
            <p:nvPr/>
          </p:nvSpPr>
          <p:spPr>
            <a:xfrm>
              <a:off x="7453337" y="16156819"/>
              <a:ext cx="6072505" cy="98425"/>
            </a:xfrm>
            <a:custGeom>
              <a:avLst/>
              <a:gdLst/>
              <a:ahLst/>
              <a:cxnLst/>
              <a:rect l="l" t="t" r="r" b="b"/>
              <a:pathLst>
                <a:path w="6072505" h="98425">
                  <a:moveTo>
                    <a:pt x="4638829" y="0"/>
                  </a:moveTo>
                  <a:lnTo>
                    <a:pt x="1415240" y="0"/>
                  </a:lnTo>
                  <a:lnTo>
                    <a:pt x="0" y="98313"/>
                  </a:lnTo>
                  <a:lnTo>
                    <a:pt x="6072257" y="98313"/>
                  </a:lnTo>
                  <a:lnTo>
                    <a:pt x="4638829" y="0"/>
                  </a:lnTo>
                  <a:close/>
                </a:path>
              </a:pathLst>
            </a:custGeom>
            <a:solidFill>
              <a:srgbClr val="C2C2C2">
                <a:alpha val="7998"/>
              </a:srgbClr>
            </a:solidFill>
          </p:spPr>
          <p:txBody>
            <a:bodyPr wrap="square" lIns="0" tIns="0" rIns="0" bIns="0" rtlCol="0"/>
            <a:lstStyle/>
            <a:p>
              <a:endParaRPr dirty="0"/>
            </a:p>
          </p:txBody>
        </p:sp>
        <p:sp>
          <p:nvSpPr>
            <p:cNvPr id="403" name="object 403"/>
            <p:cNvSpPr/>
            <p:nvPr/>
          </p:nvSpPr>
          <p:spPr>
            <a:xfrm>
              <a:off x="7453337" y="16158067"/>
              <a:ext cx="6072505" cy="97155"/>
            </a:xfrm>
            <a:custGeom>
              <a:avLst/>
              <a:gdLst/>
              <a:ahLst/>
              <a:cxnLst/>
              <a:rect l="l" t="t" r="r" b="b"/>
              <a:pathLst>
                <a:path w="6072505" h="97155">
                  <a:moveTo>
                    <a:pt x="4638783" y="0"/>
                  </a:moveTo>
                  <a:lnTo>
                    <a:pt x="1415286" y="0"/>
                  </a:lnTo>
                  <a:lnTo>
                    <a:pt x="0" y="97064"/>
                  </a:lnTo>
                  <a:lnTo>
                    <a:pt x="6072257" y="97064"/>
                  </a:lnTo>
                  <a:lnTo>
                    <a:pt x="4638783" y="0"/>
                  </a:lnTo>
                  <a:close/>
                </a:path>
              </a:pathLst>
            </a:custGeom>
            <a:solidFill>
              <a:srgbClr val="C0C0C0">
                <a:alpha val="7998"/>
              </a:srgbClr>
            </a:solidFill>
          </p:spPr>
          <p:txBody>
            <a:bodyPr wrap="square" lIns="0" tIns="0" rIns="0" bIns="0" rtlCol="0"/>
            <a:lstStyle/>
            <a:p>
              <a:endParaRPr dirty="0"/>
            </a:p>
          </p:txBody>
        </p:sp>
        <p:sp>
          <p:nvSpPr>
            <p:cNvPr id="404" name="object 404"/>
            <p:cNvSpPr/>
            <p:nvPr/>
          </p:nvSpPr>
          <p:spPr>
            <a:xfrm>
              <a:off x="7453337" y="16159323"/>
              <a:ext cx="6072505" cy="95885"/>
            </a:xfrm>
            <a:custGeom>
              <a:avLst/>
              <a:gdLst/>
              <a:ahLst/>
              <a:cxnLst/>
              <a:rect l="l" t="t" r="r" b="b"/>
              <a:pathLst>
                <a:path w="6072505" h="95884">
                  <a:moveTo>
                    <a:pt x="4638842" y="0"/>
                  </a:moveTo>
                  <a:lnTo>
                    <a:pt x="1415228" y="0"/>
                  </a:lnTo>
                  <a:lnTo>
                    <a:pt x="0" y="95809"/>
                  </a:lnTo>
                  <a:lnTo>
                    <a:pt x="6072257" y="95809"/>
                  </a:lnTo>
                  <a:lnTo>
                    <a:pt x="4638842" y="0"/>
                  </a:lnTo>
                  <a:close/>
                </a:path>
              </a:pathLst>
            </a:custGeom>
            <a:solidFill>
              <a:srgbClr val="BCBCBC">
                <a:alpha val="7998"/>
              </a:srgbClr>
            </a:solidFill>
          </p:spPr>
          <p:txBody>
            <a:bodyPr wrap="square" lIns="0" tIns="0" rIns="0" bIns="0" rtlCol="0"/>
            <a:lstStyle/>
            <a:p>
              <a:endParaRPr dirty="0"/>
            </a:p>
          </p:txBody>
        </p:sp>
        <p:sp>
          <p:nvSpPr>
            <p:cNvPr id="405" name="object 405"/>
            <p:cNvSpPr/>
            <p:nvPr/>
          </p:nvSpPr>
          <p:spPr>
            <a:xfrm>
              <a:off x="7453337" y="16160578"/>
              <a:ext cx="6072505" cy="94615"/>
            </a:xfrm>
            <a:custGeom>
              <a:avLst/>
              <a:gdLst/>
              <a:ahLst/>
              <a:cxnLst/>
              <a:rect l="l" t="t" r="r" b="b"/>
              <a:pathLst>
                <a:path w="6072505" h="94615">
                  <a:moveTo>
                    <a:pt x="4638854" y="0"/>
                  </a:moveTo>
                  <a:lnTo>
                    <a:pt x="1415216" y="0"/>
                  </a:lnTo>
                  <a:lnTo>
                    <a:pt x="0" y="94554"/>
                  </a:lnTo>
                  <a:lnTo>
                    <a:pt x="6072257" y="94554"/>
                  </a:lnTo>
                  <a:lnTo>
                    <a:pt x="4638854" y="0"/>
                  </a:lnTo>
                  <a:close/>
                </a:path>
              </a:pathLst>
            </a:custGeom>
            <a:solidFill>
              <a:srgbClr val="BABABA">
                <a:alpha val="7998"/>
              </a:srgbClr>
            </a:solidFill>
          </p:spPr>
          <p:txBody>
            <a:bodyPr wrap="square" lIns="0" tIns="0" rIns="0" bIns="0" rtlCol="0"/>
            <a:lstStyle/>
            <a:p>
              <a:endParaRPr dirty="0"/>
            </a:p>
          </p:txBody>
        </p:sp>
        <p:sp>
          <p:nvSpPr>
            <p:cNvPr id="406" name="object 406"/>
            <p:cNvSpPr/>
            <p:nvPr/>
          </p:nvSpPr>
          <p:spPr>
            <a:xfrm>
              <a:off x="7453337" y="16161826"/>
              <a:ext cx="6072505" cy="93345"/>
            </a:xfrm>
            <a:custGeom>
              <a:avLst/>
              <a:gdLst/>
              <a:ahLst/>
              <a:cxnLst/>
              <a:rect l="l" t="t" r="r" b="b"/>
              <a:pathLst>
                <a:path w="6072505" h="93344">
                  <a:moveTo>
                    <a:pt x="4638806" y="0"/>
                  </a:moveTo>
                  <a:lnTo>
                    <a:pt x="1415263" y="0"/>
                  </a:lnTo>
                  <a:lnTo>
                    <a:pt x="0" y="93305"/>
                  </a:lnTo>
                  <a:lnTo>
                    <a:pt x="6072257" y="93305"/>
                  </a:lnTo>
                  <a:lnTo>
                    <a:pt x="4638806" y="0"/>
                  </a:lnTo>
                  <a:close/>
                </a:path>
              </a:pathLst>
            </a:custGeom>
            <a:solidFill>
              <a:srgbClr val="B8B8B8">
                <a:alpha val="7998"/>
              </a:srgbClr>
            </a:solidFill>
          </p:spPr>
          <p:txBody>
            <a:bodyPr wrap="square" lIns="0" tIns="0" rIns="0" bIns="0" rtlCol="0"/>
            <a:lstStyle/>
            <a:p>
              <a:endParaRPr dirty="0"/>
            </a:p>
          </p:txBody>
        </p:sp>
        <p:sp>
          <p:nvSpPr>
            <p:cNvPr id="407" name="object 407"/>
            <p:cNvSpPr/>
            <p:nvPr/>
          </p:nvSpPr>
          <p:spPr>
            <a:xfrm>
              <a:off x="7453337" y="16163081"/>
              <a:ext cx="6072505" cy="92075"/>
            </a:xfrm>
            <a:custGeom>
              <a:avLst/>
              <a:gdLst/>
              <a:ahLst/>
              <a:cxnLst/>
              <a:rect l="l" t="t" r="r" b="b"/>
              <a:pathLst>
                <a:path w="6072505" h="92075">
                  <a:moveTo>
                    <a:pt x="4638818" y="0"/>
                  </a:moveTo>
                  <a:lnTo>
                    <a:pt x="1415251" y="0"/>
                  </a:lnTo>
                  <a:lnTo>
                    <a:pt x="0" y="92050"/>
                  </a:lnTo>
                  <a:lnTo>
                    <a:pt x="6072257" y="92050"/>
                  </a:lnTo>
                  <a:lnTo>
                    <a:pt x="4638818" y="0"/>
                  </a:lnTo>
                  <a:close/>
                </a:path>
              </a:pathLst>
            </a:custGeom>
            <a:solidFill>
              <a:srgbClr val="B6B6B6">
                <a:alpha val="7998"/>
              </a:srgbClr>
            </a:solidFill>
          </p:spPr>
          <p:txBody>
            <a:bodyPr wrap="square" lIns="0" tIns="0" rIns="0" bIns="0" rtlCol="0"/>
            <a:lstStyle/>
            <a:p>
              <a:endParaRPr dirty="0"/>
            </a:p>
          </p:txBody>
        </p:sp>
        <p:sp>
          <p:nvSpPr>
            <p:cNvPr id="408" name="object 408"/>
            <p:cNvSpPr/>
            <p:nvPr/>
          </p:nvSpPr>
          <p:spPr>
            <a:xfrm>
              <a:off x="7453337" y="16164337"/>
              <a:ext cx="6072505" cy="90805"/>
            </a:xfrm>
            <a:custGeom>
              <a:avLst/>
              <a:gdLst/>
              <a:ahLst/>
              <a:cxnLst/>
              <a:rect l="l" t="t" r="r" b="b"/>
              <a:pathLst>
                <a:path w="6072505" h="90805">
                  <a:moveTo>
                    <a:pt x="4638881" y="0"/>
                  </a:moveTo>
                  <a:lnTo>
                    <a:pt x="1415189" y="0"/>
                  </a:lnTo>
                  <a:lnTo>
                    <a:pt x="0" y="90795"/>
                  </a:lnTo>
                  <a:lnTo>
                    <a:pt x="6072257" y="90795"/>
                  </a:lnTo>
                  <a:lnTo>
                    <a:pt x="4638881" y="0"/>
                  </a:lnTo>
                  <a:close/>
                </a:path>
              </a:pathLst>
            </a:custGeom>
            <a:solidFill>
              <a:srgbClr val="B3B3B3">
                <a:alpha val="7998"/>
              </a:srgbClr>
            </a:solidFill>
          </p:spPr>
          <p:txBody>
            <a:bodyPr wrap="square" lIns="0" tIns="0" rIns="0" bIns="0" rtlCol="0"/>
            <a:lstStyle/>
            <a:p>
              <a:endParaRPr dirty="0"/>
            </a:p>
          </p:txBody>
        </p:sp>
        <p:sp>
          <p:nvSpPr>
            <p:cNvPr id="409" name="object 409"/>
            <p:cNvSpPr/>
            <p:nvPr/>
          </p:nvSpPr>
          <p:spPr>
            <a:xfrm>
              <a:off x="7453337" y="16165585"/>
              <a:ext cx="6072505" cy="90170"/>
            </a:xfrm>
            <a:custGeom>
              <a:avLst/>
              <a:gdLst/>
              <a:ahLst/>
              <a:cxnLst/>
              <a:rect l="l" t="t" r="r" b="b"/>
              <a:pathLst>
                <a:path w="6072505" h="90169">
                  <a:moveTo>
                    <a:pt x="4638781" y="0"/>
                  </a:moveTo>
                  <a:lnTo>
                    <a:pt x="1415288" y="0"/>
                  </a:lnTo>
                  <a:lnTo>
                    <a:pt x="0" y="89546"/>
                  </a:lnTo>
                  <a:lnTo>
                    <a:pt x="6072257" y="89546"/>
                  </a:lnTo>
                  <a:lnTo>
                    <a:pt x="4638781" y="0"/>
                  </a:lnTo>
                  <a:close/>
                </a:path>
              </a:pathLst>
            </a:custGeom>
            <a:solidFill>
              <a:srgbClr val="B0B0B0">
                <a:alpha val="7998"/>
              </a:srgbClr>
            </a:solidFill>
          </p:spPr>
          <p:txBody>
            <a:bodyPr wrap="square" lIns="0" tIns="0" rIns="0" bIns="0" rtlCol="0"/>
            <a:lstStyle/>
            <a:p>
              <a:endParaRPr dirty="0"/>
            </a:p>
          </p:txBody>
        </p:sp>
        <p:sp>
          <p:nvSpPr>
            <p:cNvPr id="410" name="object 410"/>
            <p:cNvSpPr/>
            <p:nvPr/>
          </p:nvSpPr>
          <p:spPr>
            <a:xfrm>
              <a:off x="7453337" y="16166840"/>
              <a:ext cx="6072505" cy="88900"/>
            </a:xfrm>
            <a:custGeom>
              <a:avLst/>
              <a:gdLst/>
              <a:ahLst/>
              <a:cxnLst/>
              <a:rect l="l" t="t" r="r" b="b"/>
              <a:pathLst>
                <a:path w="6072505" h="88900">
                  <a:moveTo>
                    <a:pt x="4638844" y="0"/>
                  </a:moveTo>
                  <a:lnTo>
                    <a:pt x="1415225" y="0"/>
                  </a:lnTo>
                  <a:lnTo>
                    <a:pt x="0" y="88291"/>
                  </a:lnTo>
                  <a:lnTo>
                    <a:pt x="6072257" y="88291"/>
                  </a:lnTo>
                  <a:lnTo>
                    <a:pt x="4638844" y="0"/>
                  </a:lnTo>
                  <a:close/>
                </a:path>
              </a:pathLst>
            </a:custGeom>
            <a:solidFill>
              <a:srgbClr val="ADADAD">
                <a:alpha val="7998"/>
              </a:srgbClr>
            </a:solidFill>
          </p:spPr>
          <p:txBody>
            <a:bodyPr wrap="square" lIns="0" tIns="0" rIns="0" bIns="0" rtlCol="0"/>
            <a:lstStyle/>
            <a:p>
              <a:endParaRPr dirty="0"/>
            </a:p>
          </p:txBody>
        </p:sp>
        <p:sp>
          <p:nvSpPr>
            <p:cNvPr id="411" name="object 411"/>
            <p:cNvSpPr/>
            <p:nvPr/>
          </p:nvSpPr>
          <p:spPr>
            <a:xfrm>
              <a:off x="7453337" y="16168089"/>
              <a:ext cx="6072505" cy="87630"/>
            </a:xfrm>
            <a:custGeom>
              <a:avLst/>
              <a:gdLst/>
              <a:ahLst/>
              <a:cxnLst/>
              <a:rect l="l" t="t" r="r" b="b"/>
              <a:pathLst>
                <a:path w="6072505" h="87630">
                  <a:moveTo>
                    <a:pt x="4638741" y="0"/>
                  </a:moveTo>
                  <a:lnTo>
                    <a:pt x="1415327" y="0"/>
                  </a:lnTo>
                  <a:lnTo>
                    <a:pt x="0" y="87043"/>
                  </a:lnTo>
                  <a:lnTo>
                    <a:pt x="6072257" y="87043"/>
                  </a:lnTo>
                  <a:lnTo>
                    <a:pt x="4638741" y="0"/>
                  </a:lnTo>
                  <a:close/>
                </a:path>
              </a:pathLst>
            </a:custGeom>
            <a:solidFill>
              <a:srgbClr val="ACACAC">
                <a:alpha val="7998"/>
              </a:srgbClr>
            </a:solidFill>
          </p:spPr>
          <p:txBody>
            <a:bodyPr wrap="square" lIns="0" tIns="0" rIns="0" bIns="0" rtlCol="0"/>
            <a:lstStyle/>
            <a:p>
              <a:endParaRPr dirty="0"/>
            </a:p>
          </p:txBody>
        </p:sp>
        <p:sp>
          <p:nvSpPr>
            <p:cNvPr id="412" name="object 412"/>
            <p:cNvSpPr/>
            <p:nvPr/>
          </p:nvSpPr>
          <p:spPr>
            <a:xfrm>
              <a:off x="7453337" y="16169344"/>
              <a:ext cx="6072505" cy="86360"/>
            </a:xfrm>
            <a:custGeom>
              <a:avLst/>
              <a:gdLst/>
              <a:ahLst/>
              <a:cxnLst/>
              <a:rect l="l" t="t" r="r" b="b"/>
              <a:pathLst>
                <a:path w="6072505" h="86359">
                  <a:moveTo>
                    <a:pt x="4638806" y="0"/>
                  </a:moveTo>
                  <a:lnTo>
                    <a:pt x="1415263" y="0"/>
                  </a:lnTo>
                  <a:lnTo>
                    <a:pt x="0" y="85788"/>
                  </a:lnTo>
                  <a:lnTo>
                    <a:pt x="6072257" y="85788"/>
                  </a:lnTo>
                  <a:lnTo>
                    <a:pt x="4638806" y="0"/>
                  </a:lnTo>
                  <a:close/>
                </a:path>
              </a:pathLst>
            </a:custGeom>
            <a:solidFill>
              <a:srgbClr val="A9A9A9">
                <a:alpha val="7998"/>
              </a:srgbClr>
            </a:solidFill>
          </p:spPr>
          <p:txBody>
            <a:bodyPr wrap="square" lIns="0" tIns="0" rIns="0" bIns="0" rtlCol="0"/>
            <a:lstStyle/>
            <a:p>
              <a:endParaRPr dirty="0"/>
            </a:p>
          </p:txBody>
        </p:sp>
        <p:sp>
          <p:nvSpPr>
            <p:cNvPr id="413" name="object 413"/>
            <p:cNvSpPr/>
            <p:nvPr/>
          </p:nvSpPr>
          <p:spPr>
            <a:xfrm>
              <a:off x="7453337" y="16170599"/>
              <a:ext cx="6072505" cy="85090"/>
            </a:xfrm>
            <a:custGeom>
              <a:avLst/>
              <a:gdLst/>
              <a:ahLst/>
              <a:cxnLst/>
              <a:rect l="l" t="t" r="r" b="b"/>
              <a:pathLst>
                <a:path w="6072505" h="85090">
                  <a:moveTo>
                    <a:pt x="4638819" y="0"/>
                  </a:moveTo>
                  <a:lnTo>
                    <a:pt x="1415250" y="0"/>
                  </a:lnTo>
                  <a:lnTo>
                    <a:pt x="0" y="84532"/>
                  </a:lnTo>
                  <a:lnTo>
                    <a:pt x="6072257" y="84532"/>
                  </a:lnTo>
                  <a:lnTo>
                    <a:pt x="4638819" y="0"/>
                  </a:lnTo>
                  <a:close/>
                </a:path>
              </a:pathLst>
            </a:custGeom>
            <a:solidFill>
              <a:srgbClr val="A7A7A7">
                <a:alpha val="7998"/>
              </a:srgbClr>
            </a:solidFill>
          </p:spPr>
          <p:txBody>
            <a:bodyPr wrap="square" lIns="0" tIns="0" rIns="0" bIns="0" rtlCol="0"/>
            <a:lstStyle/>
            <a:p>
              <a:endParaRPr dirty="0"/>
            </a:p>
          </p:txBody>
        </p:sp>
        <p:sp>
          <p:nvSpPr>
            <p:cNvPr id="414" name="object 414"/>
            <p:cNvSpPr/>
            <p:nvPr/>
          </p:nvSpPr>
          <p:spPr>
            <a:xfrm>
              <a:off x="7453337" y="16171847"/>
              <a:ext cx="6072505" cy="83820"/>
            </a:xfrm>
            <a:custGeom>
              <a:avLst/>
              <a:gdLst/>
              <a:ahLst/>
              <a:cxnLst/>
              <a:rect l="l" t="t" r="r" b="b"/>
              <a:pathLst>
                <a:path w="6072505" h="83819">
                  <a:moveTo>
                    <a:pt x="4638765" y="0"/>
                  </a:moveTo>
                  <a:lnTo>
                    <a:pt x="1415303" y="0"/>
                  </a:lnTo>
                  <a:lnTo>
                    <a:pt x="0" y="83284"/>
                  </a:lnTo>
                  <a:lnTo>
                    <a:pt x="6072257" y="83284"/>
                  </a:lnTo>
                  <a:lnTo>
                    <a:pt x="4638765" y="0"/>
                  </a:lnTo>
                  <a:close/>
                </a:path>
              </a:pathLst>
            </a:custGeom>
            <a:solidFill>
              <a:srgbClr val="A3A3A3">
                <a:alpha val="7998"/>
              </a:srgbClr>
            </a:solidFill>
          </p:spPr>
          <p:txBody>
            <a:bodyPr wrap="square" lIns="0" tIns="0" rIns="0" bIns="0" rtlCol="0"/>
            <a:lstStyle/>
            <a:p>
              <a:endParaRPr dirty="0"/>
            </a:p>
          </p:txBody>
        </p:sp>
        <p:sp>
          <p:nvSpPr>
            <p:cNvPr id="415" name="object 415"/>
            <p:cNvSpPr/>
            <p:nvPr/>
          </p:nvSpPr>
          <p:spPr>
            <a:xfrm>
              <a:off x="7453337" y="16173103"/>
              <a:ext cx="6072505" cy="82550"/>
            </a:xfrm>
            <a:custGeom>
              <a:avLst/>
              <a:gdLst/>
              <a:ahLst/>
              <a:cxnLst/>
              <a:rect l="l" t="t" r="r" b="b"/>
              <a:pathLst>
                <a:path w="6072505" h="82550">
                  <a:moveTo>
                    <a:pt x="4638778" y="0"/>
                  </a:moveTo>
                  <a:lnTo>
                    <a:pt x="1415290" y="0"/>
                  </a:lnTo>
                  <a:lnTo>
                    <a:pt x="0" y="82029"/>
                  </a:lnTo>
                  <a:lnTo>
                    <a:pt x="6072257" y="82029"/>
                  </a:lnTo>
                  <a:lnTo>
                    <a:pt x="4638778" y="0"/>
                  </a:lnTo>
                  <a:close/>
                </a:path>
              </a:pathLst>
            </a:custGeom>
            <a:solidFill>
              <a:srgbClr val="A1A1A1">
                <a:alpha val="7998"/>
              </a:srgbClr>
            </a:solidFill>
          </p:spPr>
          <p:txBody>
            <a:bodyPr wrap="square" lIns="0" tIns="0" rIns="0" bIns="0" rtlCol="0"/>
            <a:lstStyle/>
            <a:p>
              <a:endParaRPr dirty="0"/>
            </a:p>
          </p:txBody>
        </p:sp>
        <p:sp>
          <p:nvSpPr>
            <p:cNvPr id="416" name="object 416"/>
            <p:cNvSpPr/>
            <p:nvPr/>
          </p:nvSpPr>
          <p:spPr>
            <a:xfrm>
              <a:off x="7453337" y="16174358"/>
              <a:ext cx="6072505" cy="81280"/>
            </a:xfrm>
            <a:custGeom>
              <a:avLst/>
              <a:gdLst/>
              <a:ahLst/>
              <a:cxnLst/>
              <a:rect l="l" t="t" r="r" b="b"/>
              <a:pathLst>
                <a:path w="6072505" h="81280">
                  <a:moveTo>
                    <a:pt x="4638904" y="0"/>
                  </a:moveTo>
                  <a:lnTo>
                    <a:pt x="1415166" y="0"/>
                  </a:lnTo>
                  <a:lnTo>
                    <a:pt x="0" y="80773"/>
                  </a:lnTo>
                  <a:lnTo>
                    <a:pt x="6072257" y="80773"/>
                  </a:lnTo>
                  <a:lnTo>
                    <a:pt x="4638904" y="0"/>
                  </a:lnTo>
                  <a:close/>
                </a:path>
              </a:pathLst>
            </a:custGeom>
            <a:solidFill>
              <a:srgbClr val="9F9F9F">
                <a:alpha val="7998"/>
              </a:srgbClr>
            </a:solidFill>
          </p:spPr>
          <p:txBody>
            <a:bodyPr wrap="square" lIns="0" tIns="0" rIns="0" bIns="0" rtlCol="0"/>
            <a:lstStyle/>
            <a:p>
              <a:endParaRPr dirty="0"/>
            </a:p>
          </p:txBody>
        </p:sp>
        <p:sp>
          <p:nvSpPr>
            <p:cNvPr id="417" name="object 417"/>
            <p:cNvSpPr/>
            <p:nvPr/>
          </p:nvSpPr>
          <p:spPr>
            <a:xfrm>
              <a:off x="7453337" y="16175606"/>
              <a:ext cx="6072505" cy="80010"/>
            </a:xfrm>
            <a:custGeom>
              <a:avLst/>
              <a:gdLst/>
              <a:ahLst/>
              <a:cxnLst/>
              <a:rect l="l" t="t" r="r" b="b"/>
              <a:pathLst>
                <a:path w="6072505" h="80009">
                  <a:moveTo>
                    <a:pt x="4638792" y="0"/>
                  </a:moveTo>
                  <a:lnTo>
                    <a:pt x="1415277" y="0"/>
                  </a:lnTo>
                  <a:lnTo>
                    <a:pt x="0" y="79525"/>
                  </a:lnTo>
                  <a:lnTo>
                    <a:pt x="6072257" y="79525"/>
                  </a:lnTo>
                  <a:lnTo>
                    <a:pt x="4638792" y="0"/>
                  </a:lnTo>
                  <a:close/>
                </a:path>
              </a:pathLst>
            </a:custGeom>
            <a:solidFill>
              <a:srgbClr val="9D9D9D">
                <a:alpha val="7998"/>
              </a:srgbClr>
            </a:solidFill>
          </p:spPr>
          <p:txBody>
            <a:bodyPr wrap="square" lIns="0" tIns="0" rIns="0" bIns="0" rtlCol="0"/>
            <a:lstStyle/>
            <a:p>
              <a:endParaRPr dirty="0"/>
            </a:p>
          </p:txBody>
        </p:sp>
        <p:sp>
          <p:nvSpPr>
            <p:cNvPr id="418" name="object 418"/>
            <p:cNvSpPr/>
            <p:nvPr/>
          </p:nvSpPr>
          <p:spPr>
            <a:xfrm>
              <a:off x="7453337" y="16176862"/>
              <a:ext cx="6072505" cy="78740"/>
            </a:xfrm>
            <a:custGeom>
              <a:avLst/>
              <a:gdLst/>
              <a:ahLst/>
              <a:cxnLst/>
              <a:rect l="l" t="t" r="r" b="b"/>
              <a:pathLst>
                <a:path w="6072505" h="78740">
                  <a:moveTo>
                    <a:pt x="4638864" y="0"/>
                  </a:moveTo>
                  <a:lnTo>
                    <a:pt x="1415206" y="0"/>
                  </a:lnTo>
                  <a:lnTo>
                    <a:pt x="0" y="78270"/>
                  </a:lnTo>
                  <a:lnTo>
                    <a:pt x="6072257" y="78270"/>
                  </a:lnTo>
                  <a:lnTo>
                    <a:pt x="4638864" y="0"/>
                  </a:lnTo>
                  <a:close/>
                </a:path>
              </a:pathLst>
            </a:custGeom>
            <a:solidFill>
              <a:srgbClr val="9A9A9A">
                <a:alpha val="7998"/>
              </a:srgbClr>
            </a:solidFill>
          </p:spPr>
          <p:txBody>
            <a:bodyPr wrap="square" lIns="0" tIns="0" rIns="0" bIns="0" rtlCol="0"/>
            <a:lstStyle/>
            <a:p>
              <a:endParaRPr dirty="0"/>
            </a:p>
          </p:txBody>
        </p:sp>
        <p:sp>
          <p:nvSpPr>
            <p:cNvPr id="419" name="object 419"/>
            <p:cNvSpPr/>
            <p:nvPr/>
          </p:nvSpPr>
          <p:spPr>
            <a:xfrm>
              <a:off x="7453337" y="16178110"/>
              <a:ext cx="6072505" cy="77470"/>
            </a:xfrm>
            <a:custGeom>
              <a:avLst/>
              <a:gdLst/>
              <a:ahLst/>
              <a:cxnLst/>
              <a:rect l="l" t="t" r="r" b="b"/>
              <a:pathLst>
                <a:path w="6072505" h="77469">
                  <a:moveTo>
                    <a:pt x="4638806" y="0"/>
                  </a:moveTo>
                  <a:lnTo>
                    <a:pt x="1415263" y="0"/>
                  </a:lnTo>
                  <a:lnTo>
                    <a:pt x="0" y="77022"/>
                  </a:lnTo>
                  <a:lnTo>
                    <a:pt x="6072257" y="77022"/>
                  </a:lnTo>
                  <a:lnTo>
                    <a:pt x="4638806" y="0"/>
                  </a:lnTo>
                  <a:close/>
                </a:path>
              </a:pathLst>
            </a:custGeom>
            <a:solidFill>
              <a:srgbClr val="969696">
                <a:alpha val="7998"/>
              </a:srgbClr>
            </a:solidFill>
          </p:spPr>
          <p:txBody>
            <a:bodyPr wrap="square" lIns="0" tIns="0" rIns="0" bIns="0" rtlCol="0"/>
            <a:lstStyle/>
            <a:p>
              <a:endParaRPr dirty="0"/>
            </a:p>
          </p:txBody>
        </p:sp>
        <p:sp>
          <p:nvSpPr>
            <p:cNvPr id="420" name="object 420"/>
            <p:cNvSpPr/>
            <p:nvPr/>
          </p:nvSpPr>
          <p:spPr>
            <a:xfrm>
              <a:off x="7453337" y="16179365"/>
              <a:ext cx="6072505" cy="76200"/>
            </a:xfrm>
            <a:custGeom>
              <a:avLst/>
              <a:gdLst/>
              <a:ahLst/>
              <a:cxnLst/>
              <a:rect l="l" t="t" r="r" b="b"/>
              <a:pathLst>
                <a:path w="6072505" h="76200">
                  <a:moveTo>
                    <a:pt x="4638821" y="0"/>
                  </a:moveTo>
                  <a:lnTo>
                    <a:pt x="1415248" y="0"/>
                  </a:lnTo>
                  <a:lnTo>
                    <a:pt x="0" y="75766"/>
                  </a:lnTo>
                  <a:lnTo>
                    <a:pt x="6072257" y="75766"/>
                  </a:lnTo>
                  <a:lnTo>
                    <a:pt x="4638821" y="0"/>
                  </a:lnTo>
                  <a:close/>
                </a:path>
              </a:pathLst>
            </a:custGeom>
            <a:solidFill>
              <a:srgbClr val="949494">
                <a:alpha val="7998"/>
              </a:srgbClr>
            </a:solidFill>
          </p:spPr>
          <p:txBody>
            <a:bodyPr wrap="square" lIns="0" tIns="0" rIns="0" bIns="0" rtlCol="0"/>
            <a:lstStyle/>
            <a:p>
              <a:endParaRPr dirty="0"/>
            </a:p>
          </p:txBody>
        </p:sp>
        <p:sp>
          <p:nvSpPr>
            <p:cNvPr id="421" name="object 421"/>
            <p:cNvSpPr/>
            <p:nvPr/>
          </p:nvSpPr>
          <p:spPr>
            <a:xfrm>
              <a:off x="7453337" y="16180621"/>
              <a:ext cx="6072505" cy="74930"/>
            </a:xfrm>
            <a:custGeom>
              <a:avLst/>
              <a:gdLst/>
              <a:ahLst/>
              <a:cxnLst/>
              <a:rect l="l" t="t" r="r" b="b"/>
              <a:pathLst>
                <a:path w="6072505" h="74930">
                  <a:moveTo>
                    <a:pt x="4638897" y="0"/>
                  </a:moveTo>
                  <a:lnTo>
                    <a:pt x="1415173" y="0"/>
                  </a:lnTo>
                  <a:lnTo>
                    <a:pt x="0" y="74511"/>
                  </a:lnTo>
                  <a:lnTo>
                    <a:pt x="6072257" y="74511"/>
                  </a:lnTo>
                  <a:lnTo>
                    <a:pt x="4638897" y="0"/>
                  </a:lnTo>
                  <a:close/>
                </a:path>
              </a:pathLst>
            </a:custGeom>
            <a:solidFill>
              <a:srgbClr val="929292">
                <a:alpha val="7998"/>
              </a:srgbClr>
            </a:solidFill>
          </p:spPr>
          <p:txBody>
            <a:bodyPr wrap="square" lIns="0" tIns="0" rIns="0" bIns="0" rtlCol="0"/>
            <a:lstStyle/>
            <a:p>
              <a:endParaRPr dirty="0"/>
            </a:p>
          </p:txBody>
        </p:sp>
        <p:sp>
          <p:nvSpPr>
            <p:cNvPr id="422" name="object 422"/>
            <p:cNvSpPr/>
            <p:nvPr/>
          </p:nvSpPr>
          <p:spPr>
            <a:xfrm>
              <a:off x="7453337" y="16181869"/>
              <a:ext cx="6072505" cy="73660"/>
            </a:xfrm>
            <a:custGeom>
              <a:avLst/>
              <a:gdLst/>
              <a:ahLst/>
              <a:cxnLst/>
              <a:rect l="l" t="t" r="r" b="b"/>
              <a:pathLst>
                <a:path w="6072505" h="73659">
                  <a:moveTo>
                    <a:pt x="4638775" y="0"/>
                  </a:moveTo>
                  <a:lnTo>
                    <a:pt x="1415293" y="0"/>
                  </a:lnTo>
                  <a:lnTo>
                    <a:pt x="0" y="73263"/>
                  </a:lnTo>
                  <a:lnTo>
                    <a:pt x="6072257" y="73263"/>
                  </a:lnTo>
                  <a:lnTo>
                    <a:pt x="4638775" y="0"/>
                  </a:lnTo>
                  <a:close/>
                </a:path>
              </a:pathLst>
            </a:custGeom>
            <a:solidFill>
              <a:srgbClr val="909090">
                <a:alpha val="7998"/>
              </a:srgbClr>
            </a:solidFill>
          </p:spPr>
          <p:txBody>
            <a:bodyPr wrap="square" lIns="0" tIns="0" rIns="0" bIns="0" rtlCol="0"/>
            <a:lstStyle/>
            <a:p>
              <a:endParaRPr dirty="0"/>
            </a:p>
          </p:txBody>
        </p:sp>
        <p:sp>
          <p:nvSpPr>
            <p:cNvPr id="423" name="object 423"/>
            <p:cNvSpPr/>
            <p:nvPr/>
          </p:nvSpPr>
          <p:spPr>
            <a:xfrm>
              <a:off x="7453337" y="16183124"/>
              <a:ext cx="6072505" cy="72390"/>
            </a:xfrm>
            <a:custGeom>
              <a:avLst/>
              <a:gdLst/>
              <a:ahLst/>
              <a:cxnLst/>
              <a:rect l="l" t="t" r="r" b="b"/>
              <a:pathLst>
                <a:path w="6072505" h="72390">
                  <a:moveTo>
                    <a:pt x="4638853" y="0"/>
                  </a:moveTo>
                  <a:lnTo>
                    <a:pt x="1415216" y="0"/>
                  </a:lnTo>
                  <a:lnTo>
                    <a:pt x="0" y="72007"/>
                  </a:lnTo>
                  <a:lnTo>
                    <a:pt x="6072257" y="72007"/>
                  </a:lnTo>
                  <a:lnTo>
                    <a:pt x="4638853" y="0"/>
                  </a:lnTo>
                  <a:close/>
                </a:path>
              </a:pathLst>
            </a:custGeom>
            <a:solidFill>
              <a:srgbClr val="8D8D8D">
                <a:alpha val="7998"/>
              </a:srgbClr>
            </a:solidFill>
          </p:spPr>
          <p:txBody>
            <a:bodyPr wrap="square" lIns="0" tIns="0" rIns="0" bIns="0" rtlCol="0"/>
            <a:lstStyle/>
            <a:p>
              <a:endParaRPr dirty="0"/>
            </a:p>
          </p:txBody>
        </p:sp>
        <p:sp>
          <p:nvSpPr>
            <p:cNvPr id="424" name="object 424"/>
            <p:cNvSpPr/>
            <p:nvPr/>
          </p:nvSpPr>
          <p:spPr>
            <a:xfrm>
              <a:off x="7453337" y="16184380"/>
              <a:ext cx="6072505" cy="71120"/>
            </a:xfrm>
            <a:custGeom>
              <a:avLst/>
              <a:gdLst/>
              <a:ahLst/>
              <a:cxnLst/>
              <a:rect l="l" t="t" r="r" b="b"/>
              <a:pathLst>
                <a:path w="6072505" h="71119">
                  <a:moveTo>
                    <a:pt x="4638870" y="0"/>
                  </a:moveTo>
                  <a:lnTo>
                    <a:pt x="1415200" y="0"/>
                  </a:lnTo>
                  <a:lnTo>
                    <a:pt x="0" y="70752"/>
                  </a:lnTo>
                  <a:lnTo>
                    <a:pt x="6072257" y="70752"/>
                  </a:lnTo>
                  <a:lnTo>
                    <a:pt x="4638870" y="0"/>
                  </a:lnTo>
                  <a:close/>
                </a:path>
              </a:pathLst>
            </a:custGeom>
            <a:solidFill>
              <a:srgbClr val="8A8A8A">
                <a:alpha val="7998"/>
              </a:srgbClr>
            </a:solidFill>
          </p:spPr>
          <p:txBody>
            <a:bodyPr wrap="square" lIns="0" tIns="0" rIns="0" bIns="0" rtlCol="0"/>
            <a:lstStyle/>
            <a:p>
              <a:endParaRPr dirty="0"/>
            </a:p>
          </p:txBody>
        </p:sp>
        <p:sp>
          <p:nvSpPr>
            <p:cNvPr id="425" name="object 425"/>
            <p:cNvSpPr/>
            <p:nvPr/>
          </p:nvSpPr>
          <p:spPr>
            <a:xfrm>
              <a:off x="7453337" y="16185628"/>
              <a:ext cx="6072505" cy="69850"/>
            </a:xfrm>
            <a:custGeom>
              <a:avLst/>
              <a:gdLst/>
              <a:ahLst/>
              <a:cxnLst/>
              <a:rect l="l" t="t" r="r" b="b"/>
              <a:pathLst>
                <a:path w="6072505" h="69850">
                  <a:moveTo>
                    <a:pt x="4638806" y="0"/>
                  </a:moveTo>
                  <a:lnTo>
                    <a:pt x="1415263" y="0"/>
                  </a:lnTo>
                  <a:lnTo>
                    <a:pt x="0" y="69504"/>
                  </a:lnTo>
                  <a:lnTo>
                    <a:pt x="6072257" y="69504"/>
                  </a:lnTo>
                  <a:lnTo>
                    <a:pt x="4638806" y="0"/>
                  </a:lnTo>
                  <a:close/>
                </a:path>
              </a:pathLst>
            </a:custGeom>
            <a:solidFill>
              <a:srgbClr val="878787">
                <a:alpha val="7998"/>
              </a:srgbClr>
            </a:solidFill>
          </p:spPr>
          <p:txBody>
            <a:bodyPr wrap="square" lIns="0" tIns="0" rIns="0" bIns="0" rtlCol="0"/>
            <a:lstStyle/>
            <a:p>
              <a:endParaRPr dirty="0"/>
            </a:p>
          </p:txBody>
        </p:sp>
        <p:sp>
          <p:nvSpPr>
            <p:cNvPr id="426" name="object 426"/>
            <p:cNvSpPr/>
            <p:nvPr/>
          </p:nvSpPr>
          <p:spPr>
            <a:xfrm>
              <a:off x="7453337" y="16186883"/>
              <a:ext cx="6072505" cy="68580"/>
            </a:xfrm>
            <a:custGeom>
              <a:avLst/>
              <a:gdLst/>
              <a:ahLst/>
              <a:cxnLst/>
              <a:rect l="l" t="t" r="r" b="b"/>
              <a:pathLst>
                <a:path w="6072505" h="68580">
                  <a:moveTo>
                    <a:pt x="4638822" y="0"/>
                  </a:moveTo>
                  <a:lnTo>
                    <a:pt x="1415246" y="0"/>
                  </a:lnTo>
                  <a:lnTo>
                    <a:pt x="0" y="68248"/>
                  </a:lnTo>
                  <a:lnTo>
                    <a:pt x="6072257" y="68248"/>
                  </a:lnTo>
                  <a:lnTo>
                    <a:pt x="4638822" y="0"/>
                  </a:lnTo>
                  <a:close/>
                </a:path>
              </a:pathLst>
            </a:custGeom>
            <a:solidFill>
              <a:srgbClr val="858585">
                <a:alpha val="7998"/>
              </a:srgbClr>
            </a:solidFill>
          </p:spPr>
          <p:txBody>
            <a:bodyPr wrap="square" lIns="0" tIns="0" rIns="0" bIns="0" rtlCol="0"/>
            <a:lstStyle/>
            <a:p>
              <a:endParaRPr dirty="0"/>
            </a:p>
          </p:txBody>
        </p:sp>
        <p:sp>
          <p:nvSpPr>
            <p:cNvPr id="427" name="object 427"/>
            <p:cNvSpPr/>
            <p:nvPr/>
          </p:nvSpPr>
          <p:spPr>
            <a:xfrm>
              <a:off x="7453337" y="16188131"/>
              <a:ext cx="6072505" cy="67310"/>
            </a:xfrm>
            <a:custGeom>
              <a:avLst/>
              <a:gdLst/>
              <a:ahLst/>
              <a:cxnLst/>
              <a:rect l="l" t="t" r="r" b="b"/>
              <a:pathLst>
                <a:path w="6072505" h="67309">
                  <a:moveTo>
                    <a:pt x="4638755" y="0"/>
                  </a:moveTo>
                  <a:lnTo>
                    <a:pt x="1415313" y="0"/>
                  </a:lnTo>
                  <a:lnTo>
                    <a:pt x="0" y="67000"/>
                  </a:lnTo>
                  <a:lnTo>
                    <a:pt x="6072257" y="67000"/>
                  </a:lnTo>
                  <a:lnTo>
                    <a:pt x="4638755" y="0"/>
                  </a:lnTo>
                  <a:close/>
                </a:path>
              </a:pathLst>
            </a:custGeom>
            <a:solidFill>
              <a:srgbClr val="838383">
                <a:alpha val="7998"/>
              </a:srgbClr>
            </a:solidFill>
          </p:spPr>
          <p:txBody>
            <a:bodyPr wrap="square" lIns="0" tIns="0" rIns="0" bIns="0" rtlCol="0"/>
            <a:lstStyle/>
            <a:p>
              <a:endParaRPr dirty="0"/>
            </a:p>
          </p:txBody>
        </p:sp>
        <p:sp>
          <p:nvSpPr>
            <p:cNvPr id="428" name="object 428"/>
            <p:cNvSpPr/>
            <p:nvPr/>
          </p:nvSpPr>
          <p:spPr>
            <a:xfrm>
              <a:off x="7453337" y="16189387"/>
              <a:ext cx="6072505" cy="66040"/>
            </a:xfrm>
            <a:custGeom>
              <a:avLst/>
              <a:gdLst/>
              <a:ahLst/>
              <a:cxnLst/>
              <a:rect l="l" t="t" r="r" b="b"/>
              <a:pathLst>
                <a:path w="6072505" h="66040">
                  <a:moveTo>
                    <a:pt x="4638771" y="0"/>
                  </a:moveTo>
                  <a:lnTo>
                    <a:pt x="1415297" y="0"/>
                  </a:lnTo>
                  <a:lnTo>
                    <a:pt x="0" y="65745"/>
                  </a:lnTo>
                  <a:lnTo>
                    <a:pt x="6072257" y="65745"/>
                  </a:lnTo>
                  <a:lnTo>
                    <a:pt x="4638771" y="0"/>
                  </a:lnTo>
                  <a:close/>
                </a:path>
              </a:pathLst>
            </a:custGeom>
            <a:solidFill>
              <a:srgbClr val="818181">
                <a:alpha val="7998"/>
              </a:srgbClr>
            </a:solidFill>
          </p:spPr>
          <p:txBody>
            <a:bodyPr wrap="square" lIns="0" tIns="0" rIns="0" bIns="0" rtlCol="0"/>
            <a:lstStyle/>
            <a:p>
              <a:endParaRPr dirty="0"/>
            </a:p>
          </p:txBody>
        </p:sp>
        <p:sp>
          <p:nvSpPr>
            <p:cNvPr id="429" name="object 429"/>
            <p:cNvSpPr/>
            <p:nvPr/>
          </p:nvSpPr>
          <p:spPr>
            <a:xfrm>
              <a:off x="7453337" y="16190642"/>
              <a:ext cx="6072505" cy="64769"/>
            </a:xfrm>
            <a:custGeom>
              <a:avLst/>
              <a:gdLst/>
              <a:ahLst/>
              <a:cxnLst/>
              <a:rect l="l" t="t" r="r" b="b"/>
              <a:pathLst>
                <a:path w="6072505" h="64769">
                  <a:moveTo>
                    <a:pt x="4638858" y="0"/>
                  </a:moveTo>
                  <a:lnTo>
                    <a:pt x="1415211" y="0"/>
                  </a:lnTo>
                  <a:lnTo>
                    <a:pt x="0" y="64490"/>
                  </a:lnTo>
                  <a:lnTo>
                    <a:pt x="6072256" y="64490"/>
                  </a:lnTo>
                  <a:lnTo>
                    <a:pt x="4638858" y="0"/>
                  </a:lnTo>
                  <a:close/>
                </a:path>
              </a:pathLst>
            </a:custGeom>
            <a:solidFill>
              <a:srgbClr val="7D7D7D">
                <a:alpha val="7998"/>
              </a:srgbClr>
            </a:solidFill>
          </p:spPr>
          <p:txBody>
            <a:bodyPr wrap="square" lIns="0" tIns="0" rIns="0" bIns="0" rtlCol="0"/>
            <a:lstStyle/>
            <a:p>
              <a:endParaRPr dirty="0"/>
            </a:p>
          </p:txBody>
        </p:sp>
        <p:sp>
          <p:nvSpPr>
            <p:cNvPr id="430" name="object 430"/>
            <p:cNvSpPr/>
            <p:nvPr/>
          </p:nvSpPr>
          <p:spPr>
            <a:xfrm>
              <a:off x="7453337" y="16191890"/>
              <a:ext cx="6072505" cy="63500"/>
            </a:xfrm>
            <a:custGeom>
              <a:avLst/>
              <a:gdLst/>
              <a:ahLst/>
              <a:cxnLst/>
              <a:rect l="l" t="t" r="r" b="b"/>
              <a:pathLst>
                <a:path w="6072505" h="63500">
                  <a:moveTo>
                    <a:pt x="4638716" y="0"/>
                  </a:moveTo>
                  <a:lnTo>
                    <a:pt x="1415351" y="0"/>
                  </a:lnTo>
                  <a:lnTo>
                    <a:pt x="0" y="63241"/>
                  </a:lnTo>
                  <a:lnTo>
                    <a:pt x="6072256" y="63241"/>
                  </a:lnTo>
                  <a:lnTo>
                    <a:pt x="4638716" y="0"/>
                  </a:lnTo>
                  <a:close/>
                </a:path>
              </a:pathLst>
            </a:custGeom>
            <a:solidFill>
              <a:srgbClr val="7B7B7B">
                <a:alpha val="7998"/>
              </a:srgbClr>
            </a:solidFill>
          </p:spPr>
          <p:txBody>
            <a:bodyPr wrap="square" lIns="0" tIns="0" rIns="0" bIns="0" rtlCol="0"/>
            <a:lstStyle/>
            <a:p>
              <a:endParaRPr dirty="0"/>
            </a:p>
          </p:txBody>
        </p:sp>
        <p:sp>
          <p:nvSpPr>
            <p:cNvPr id="431" name="object 431"/>
            <p:cNvSpPr/>
            <p:nvPr/>
          </p:nvSpPr>
          <p:spPr>
            <a:xfrm>
              <a:off x="7453337" y="16193146"/>
              <a:ext cx="6072505" cy="62230"/>
            </a:xfrm>
            <a:custGeom>
              <a:avLst/>
              <a:gdLst/>
              <a:ahLst/>
              <a:cxnLst/>
              <a:rect l="l" t="t" r="r" b="b"/>
              <a:pathLst>
                <a:path w="6072505" h="62230">
                  <a:moveTo>
                    <a:pt x="4638878" y="0"/>
                  </a:moveTo>
                  <a:lnTo>
                    <a:pt x="1415191" y="0"/>
                  </a:lnTo>
                  <a:lnTo>
                    <a:pt x="0" y="61986"/>
                  </a:lnTo>
                  <a:lnTo>
                    <a:pt x="6072256" y="61986"/>
                  </a:lnTo>
                  <a:lnTo>
                    <a:pt x="4638878" y="0"/>
                  </a:lnTo>
                  <a:close/>
                </a:path>
              </a:pathLst>
            </a:custGeom>
            <a:solidFill>
              <a:srgbClr val="797979">
                <a:alpha val="7998"/>
              </a:srgbClr>
            </a:solidFill>
          </p:spPr>
          <p:txBody>
            <a:bodyPr wrap="square" lIns="0" tIns="0" rIns="0" bIns="0" rtlCol="0"/>
            <a:lstStyle/>
            <a:p>
              <a:endParaRPr dirty="0"/>
            </a:p>
          </p:txBody>
        </p:sp>
        <p:sp>
          <p:nvSpPr>
            <p:cNvPr id="432" name="object 432"/>
            <p:cNvSpPr/>
            <p:nvPr/>
          </p:nvSpPr>
          <p:spPr>
            <a:xfrm>
              <a:off x="7453337" y="16194394"/>
              <a:ext cx="6072505" cy="60960"/>
            </a:xfrm>
            <a:custGeom>
              <a:avLst/>
              <a:gdLst/>
              <a:ahLst/>
              <a:cxnLst/>
              <a:rect l="l" t="t" r="r" b="b"/>
              <a:pathLst>
                <a:path w="6072505" h="60959">
                  <a:moveTo>
                    <a:pt x="4638805" y="0"/>
                  </a:moveTo>
                  <a:lnTo>
                    <a:pt x="1415263" y="0"/>
                  </a:lnTo>
                  <a:lnTo>
                    <a:pt x="0" y="60738"/>
                  </a:lnTo>
                  <a:lnTo>
                    <a:pt x="6072256" y="60738"/>
                  </a:lnTo>
                  <a:lnTo>
                    <a:pt x="4638805" y="0"/>
                  </a:lnTo>
                  <a:close/>
                </a:path>
              </a:pathLst>
            </a:custGeom>
            <a:solidFill>
              <a:srgbClr val="777777">
                <a:alpha val="7998"/>
              </a:srgbClr>
            </a:solidFill>
          </p:spPr>
          <p:txBody>
            <a:bodyPr wrap="square" lIns="0" tIns="0" rIns="0" bIns="0" rtlCol="0"/>
            <a:lstStyle/>
            <a:p>
              <a:endParaRPr dirty="0"/>
            </a:p>
          </p:txBody>
        </p:sp>
        <p:sp>
          <p:nvSpPr>
            <p:cNvPr id="433" name="object 433"/>
            <p:cNvSpPr/>
            <p:nvPr/>
          </p:nvSpPr>
          <p:spPr>
            <a:xfrm>
              <a:off x="7453337" y="16195649"/>
              <a:ext cx="6072505" cy="59690"/>
            </a:xfrm>
            <a:custGeom>
              <a:avLst/>
              <a:gdLst/>
              <a:ahLst/>
              <a:cxnLst/>
              <a:rect l="l" t="t" r="r" b="b"/>
              <a:pathLst>
                <a:path w="6072505" h="59690">
                  <a:moveTo>
                    <a:pt x="4638824" y="0"/>
                  </a:moveTo>
                  <a:lnTo>
                    <a:pt x="1415244" y="0"/>
                  </a:lnTo>
                  <a:lnTo>
                    <a:pt x="0" y="59482"/>
                  </a:lnTo>
                  <a:lnTo>
                    <a:pt x="6072256" y="59482"/>
                  </a:lnTo>
                  <a:lnTo>
                    <a:pt x="4638824" y="0"/>
                  </a:lnTo>
                  <a:close/>
                </a:path>
              </a:pathLst>
            </a:custGeom>
            <a:solidFill>
              <a:srgbClr val="747474">
                <a:alpha val="7998"/>
              </a:srgbClr>
            </a:solidFill>
          </p:spPr>
          <p:txBody>
            <a:bodyPr wrap="square" lIns="0" tIns="0" rIns="0" bIns="0" rtlCol="0"/>
            <a:lstStyle/>
            <a:p>
              <a:endParaRPr dirty="0"/>
            </a:p>
          </p:txBody>
        </p:sp>
        <p:sp>
          <p:nvSpPr>
            <p:cNvPr id="434" name="object 434"/>
            <p:cNvSpPr/>
            <p:nvPr/>
          </p:nvSpPr>
          <p:spPr>
            <a:xfrm>
              <a:off x="7453337" y="16196904"/>
              <a:ext cx="6072505" cy="58419"/>
            </a:xfrm>
            <a:custGeom>
              <a:avLst/>
              <a:gdLst/>
              <a:ahLst/>
              <a:cxnLst/>
              <a:rect l="l" t="t" r="r" b="b"/>
              <a:pathLst>
                <a:path w="6072505" h="58419">
                  <a:moveTo>
                    <a:pt x="4638922" y="0"/>
                  </a:moveTo>
                  <a:lnTo>
                    <a:pt x="1415148" y="0"/>
                  </a:lnTo>
                  <a:lnTo>
                    <a:pt x="0" y="58227"/>
                  </a:lnTo>
                  <a:lnTo>
                    <a:pt x="6072256" y="58227"/>
                  </a:lnTo>
                  <a:lnTo>
                    <a:pt x="4638922" y="0"/>
                  </a:lnTo>
                  <a:close/>
                </a:path>
              </a:pathLst>
            </a:custGeom>
            <a:solidFill>
              <a:srgbClr val="717171">
                <a:alpha val="7998"/>
              </a:srgbClr>
            </a:solidFill>
          </p:spPr>
          <p:txBody>
            <a:bodyPr wrap="square" lIns="0" tIns="0" rIns="0" bIns="0" rtlCol="0"/>
            <a:lstStyle/>
            <a:p>
              <a:endParaRPr dirty="0"/>
            </a:p>
          </p:txBody>
        </p:sp>
        <p:sp>
          <p:nvSpPr>
            <p:cNvPr id="435" name="object 435"/>
            <p:cNvSpPr/>
            <p:nvPr/>
          </p:nvSpPr>
          <p:spPr>
            <a:xfrm>
              <a:off x="7453337" y="16198153"/>
              <a:ext cx="6072505" cy="57150"/>
            </a:xfrm>
            <a:custGeom>
              <a:avLst/>
              <a:gdLst/>
              <a:ahLst/>
              <a:cxnLst/>
              <a:rect l="l" t="t" r="r" b="b"/>
              <a:pathLst>
                <a:path w="6072505" h="57150">
                  <a:moveTo>
                    <a:pt x="4638766" y="0"/>
                  </a:moveTo>
                  <a:lnTo>
                    <a:pt x="1415302" y="0"/>
                  </a:lnTo>
                  <a:lnTo>
                    <a:pt x="0" y="56979"/>
                  </a:lnTo>
                  <a:lnTo>
                    <a:pt x="6072256" y="56979"/>
                  </a:lnTo>
                  <a:lnTo>
                    <a:pt x="4638766" y="0"/>
                  </a:lnTo>
                  <a:close/>
                </a:path>
              </a:pathLst>
            </a:custGeom>
            <a:solidFill>
              <a:srgbClr val="6E6E6E">
                <a:alpha val="7998"/>
              </a:srgbClr>
            </a:solidFill>
          </p:spPr>
          <p:txBody>
            <a:bodyPr wrap="square" lIns="0" tIns="0" rIns="0" bIns="0" rtlCol="0"/>
            <a:lstStyle/>
            <a:p>
              <a:endParaRPr dirty="0"/>
            </a:p>
          </p:txBody>
        </p:sp>
        <p:sp>
          <p:nvSpPr>
            <p:cNvPr id="436" name="object 436"/>
            <p:cNvSpPr/>
            <p:nvPr/>
          </p:nvSpPr>
          <p:spPr>
            <a:xfrm>
              <a:off x="7453337" y="16199408"/>
              <a:ext cx="6072505" cy="55880"/>
            </a:xfrm>
            <a:custGeom>
              <a:avLst/>
              <a:gdLst/>
              <a:ahLst/>
              <a:cxnLst/>
              <a:rect l="l" t="t" r="r" b="b"/>
              <a:pathLst>
                <a:path w="6072505" h="55880">
                  <a:moveTo>
                    <a:pt x="4638866" y="0"/>
                  </a:moveTo>
                  <a:lnTo>
                    <a:pt x="1415203" y="0"/>
                  </a:lnTo>
                  <a:lnTo>
                    <a:pt x="0" y="55723"/>
                  </a:lnTo>
                  <a:lnTo>
                    <a:pt x="6072256" y="55723"/>
                  </a:lnTo>
                  <a:lnTo>
                    <a:pt x="4638866" y="0"/>
                  </a:lnTo>
                  <a:close/>
                </a:path>
              </a:pathLst>
            </a:custGeom>
            <a:solidFill>
              <a:srgbClr val="6C6C6C">
                <a:alpha val="7998"/>
              </a:srgbClr>
            </a:solidFill>
          </p:spPr>
          <p:txBody>
            <a:bodyPr wrap="square" lIns="0" tIns="0" rIns="0" bIns="0" rtlCol="0"/>
            <a:lstStyle/>
            <a:p>
              <a:endParaRPr dirty="0"/>
            </a:p>
          </p:txBody>
        </p:sp>
        <p:sp>
          <p:nvSpPr>
            <p:cNvPr id="437" name="object 437"/>
            <p:cNvSpPr/>
            <p:nvPr/>
          </p:nvSpPr>
          <p:spPr>
            <a:xfrm>
              <a:off x="7453337" y="16200663"/>
              <a:ext cx="6072505" cy="54610"/>
            </a:xfrm>
            <a:custGeom>
              <a:avLst/>
              <a:gdLst/>
              <a:ahLst/>
              <a:cxnLst/>
              <a:rect l="l" t="t" r="r" b="b"/>
              <a:pathLst>
                <a:path w="6072505" h="54609">
                  <a:moveTo>
                    <a:pt x="4638888" y="0"/>
                  </a:moveTo>
                  <a:lnTo>
                    <a:pt x="1415181" y="0"/>
                  </a:lnTo>
                  <a:lnTo>
                    <a:pt x="0" y="54468"/>
                  </a:lnTo>
                  <a:lnTo>
                    <a:pt x="6072256" y="54468"/>
                  </a:lnTo>
                  <a:lnTo>
                    <a:pt x="4638888" y="0"/>
                  </a:lnTo>
                  <a:close/>
                </a:path>
              </a:pathLst>
            </a:custGeom>
            <a:solidFill>
              <a:srgbClr val="6A6A6A">
                <a:alpha val="7998"/>
              </a:srgbClr>
            </a:solidFill>
          </p:spPr>
          <p:txBody>
            <a:bodyPr wrap="square" lIns="0" tIns="0" rIns="0" bIns="0" rtlCol="0"/>
            <a:lstStyle/>
            <a:p>
              <a:endParaRPr dirty="0"/>
            </a:p>
          </p:txBody>
        </p:sp>
        <p:sp>
          <p:nvSpPr>
            <p:cNvPr id="438" name="object 438"/>
            <p:cNvSpPr/>
            <p:nvPr/>
          </p:nvSpPr>
          <p:spPr>
            <a:xfrm>
              <a:off x="7453337" y="16201912"/>
              <a:ext cx="6072505" cy="53340"/>
            </a:xfrm>
            <a:custGeom>
              <a:avLst/>
              <a:gdLst/>
              <a:ahLst/>
              <a:cxnLst/>
              <a:rect l="l" t="t" r="r" b="b"/>
              <a:pathLst>
                <a:path w="6072505" h="53340">
                  <a:moveTo>
                    <a:pt x="4638805" y="0"/>
                  </a:moveTo>
                  <a:lnTo>
                    <a:pt x="1415263" y="0"/>
                  </a:lnTo>
                  <a:lnTo>
                    <a:pt x="0" y="53220"/>
                  </a:lnTo>
                  <a:lnTo>
                    <a:pt x="6072256" y="53220"/>
                  </a:lnTo>
                  <a:lnTo>
                    <a:pt x="4638805" y="0"/>
                  </a:lnTo>
                  <a:close/>
                </a:path>
              </a:pathLst>
            </a:custGeom>
            <a:solidFill>
              <a:srgbClr val="686868">
                <a:alpha val="7998"/>
              </a:srgbClr>
            </a:solidFill>
          </p:spPr>
          <p:txBody>
            <a:bodyPr wrap="square" lIns="0" tIns="0" rIns="0" bIns="0" rtlCol="0"/>
            <a:lstStyle/>
            <a:p>
              <a:endParaRPr dirty="0"/>
            </a:p>
          </p:txBody>
        </p:sp>
        <p:sp>
          <p:nvSpPr>
            <p:cNvPr id="439" name="object 439"/>
            <p:cNvSpPr/>
            <p:nvPr/>
          </p:nvSpPr>
          <p:spPr>
            <a:xfrm>
              <a:off x="7453337" y="16203167"/>
              <a:ext cx="6072505" cy="52069"/>
            </a:xfrm>
            <a:custGeom>
              <a:avLst/>
              <a:gdLst/>
              <a:ahLst/>
              <a:cxnLst/>
              <a:rect l="l" t="t" r="r" b="b"/>
              <a:pathLst>
                <a:path w="6072505" h="52069">
                  <a:moveTo>
                    <a:pt x="4638827" y="0"/>
                  </a:moveTo>
                  <a:lnTo>
                    <a:pt x="1415241" y="0"/>
                  </a:lnTo>
                  <a:lnTo>
                    <a:pt x="0" y="51965"/>
                  </a:lnTo>
                  <a:lnTo>
                    <a:pt x="6072256" y="51965"/>
                  </a:lnTo>
                  <a:lnTo>
                    <a:pt x="4638827" y="0"/>
                  </a:lnTo>
                  <a:close/>
                </a:path>
              </a:pathLst>
            </a:custGeom>
            <a:solidFill>
              <a:srgbClr val="646464">
                <a:alpha val="7998"/>
              </a:srgbClr>
            </a:solidFill>
          </p:spPr>
          <p:txBody>
            <a:bodyPr wrap="square" lIns="0" tIns="0" rIns="0" bIns="0" rtlCol="0"/>
            <a:lstStyle/>
            <a:p>
              <a:endParaRPr dirty="0"/>
            </a:p>
          </p:txBody>
        </p:sp>
        <p:sp>
          <p:nvSpPr>
            <p:cNvPr id="440" name="object 440"/>
            <p:cNvSpPr/>
            <p:nvPr/>
          </p:nvSpPr>
          <p:spPr>
            <a:xfrm>
              <a:off x="7453337" y="16204415"/>
              <a:ext cx="6072505" cy="50800"/>
            </a:xfrm>
            <a:custGeom>
              <a:avLst/>
              <a:gdLst/>
              <a:ahLst/>
              <a:cxnLst/>
              <a:rect l="l" t="t" r="r" b="b"/>
              <a:pathLst>
                <a:path w="6072505" h="50800">
                  <a:moveTo>
                    <a:pt x="4638738" y="0"/>
                  </a:moveTo>
                  <a:lnTo>
                    <a:pt x="1415329" y="0"/>
                  </a:lnTo>
                  <a:lnTo>
                    <a:pt x="0" y="50716"/>
                  </a:lnTo>
                  <a:lnTo>
                    <a:pt x="6072256" y="50716"/>
                  </a:lnTo>
                  <a:lnTo>
                    <a:pt x="4638738" y="0"/>
                  </a:lnTo>
                  <a:close/>
                </a:path>
              </a:pathLst>
            </a:custGeom>
            <a:solidFill>
              <a:srgbClr val="616161">
                <a:alpha val="7998"/>
              </a:srgbClr>
            </a:solidFill>
          </p:spPr>
          <p:txBody>
            <a:bodyPr wrap="square" lIns="0" tIns="0" rIns="0" bIns="0" rtlCol="0"/>
            <a:lstStyle/>
            <a:p>
              <a:endParaRPr dirty="0"/>
            </a:p>
          </p:txBody>
        </p:sp>
        <p:sp>
          <p:nvSpPr>
            <p:cNvPr id="441" name="object 441"/>
            <p:cNvSpPr/>
            <p:nvPr/>
          </p:nvSpPr>
          <p:spPr>
            <a:xfrm>
              <a:off x="7453337" y="16205670"/>
              <a:ext cx="6072505" cy="49530"/>
            </a:xfrm>
            <a:custGeom>
              <a:avLst/>
              <a:gdLst/>
              <a:ahLst/>
              <a:cxnLst/>
              <a:rect l="l" t="t" r="r" b="b"/>
              <a:pathLst>
                <a:path w="6072505" h="49530">
                  <a:moveTo>
                    <a:pt x="4638759" y="0"/>
                  </a:moveTo>
                  <a:lnTo>
                    <a:pt x="1415308" y="0"/>
                  </a:lnTo>
                  <a:lnTo>
                    <a:pt x="0" y="49461"/>
                  </a:lnTo>
                  <a:lnTo>
                    <a:pt x="6072256" y="49461"/>
                  </a:lnTo>
                  <a:lnTo>
                    <a:pt x="4638759" y="0"/>
                  </a:lnTo>
                  <a:close/>
                </a:path>
              </a:pathLst>
            </a:custGeom>
            <a:solidFill>
              <a:srgbClr val="5F5F5F">
                <a:alpha val="7998"/>
              </a:srgbClr>
            </a:solidFill>
          </p:spPr>
          <p:txBody>
            <a:bodyPr wrap="square" lIns="0" tIns="0" rIns="0" bIns="0" rtlCol="0"/>
            <a:lstStyle/>
            <a:p>
              <a:endParaRPr dirty="0"/>
            </a:p>
          </p:txBody>
        </p:sp>
        <p:sp>
          <p:nvSpPr>
            <p:cNvPr id="442" name="object 442"/>
            <p:cNvSpPr/>
            <p:nvPr/>
          </p:nvSpPr>
          <p:spPr>
            <a:xfrm>
              <a:off x="7453338" y="16206926"/>
              <a:ext cx="6072505" cy="48260"/>
            </a:xfrm>
            <a:custGeom>
              <a:avLst/>
              <a:gdLst/>
              <a:ahLst/>
              <a:cxnLst/>
              <a:rect l="l" t="t" r="r" b="b"/>
              <a:pathLst>
                <a:path w="6072505" h="48259">
                  <a:moveTo>
                    <a:pt x="4638875" y="0"/>
                  </a:moveTo>
                  <a:lnTo>
                    <a:pt x="1415193" y="0"/>
                  </a:lnTo>
                  <a:lnTo>
                    <a:pt x="0" y="48206"/>
                  </a:lnTo>
                  <a:lnTo>
                    <a:pt x="6072256" y="48206"/>
                  </a:lnTo>
                  <a:lnTo>
                    <a:pt x="4638875" y="0"/>
                  </a:lnTo>
                  <a:close/>
                </a:path>
              </a:pathLst>
            </a:custGeom>
            <a:solidFill>
              <a:srgbClr val="5D5D5D">
                <a:alpha val="7998"/>
              </a:srgbClr>
            </a:solidFill>
          </p:spPr>
          <p:txBody>
            <a:bodyPr wrap="square" lIns="0" tIns="0" rIns="0" bIns="0" rtlCol="0"/>
            <a:lstStyle/>
            <a:p>
              <a:endParaRPr dirty="0"/>
            </a:p>
          </p:txBody>
        </p:sp>
        <p:sp>
          <p:nvSpPr>
            <p:cNvPr id="443" name="object 443"/>
            <p:cNvSpPr/>
            <p:nvPr/>
          </p:nvSpPr>
          <p:spPr>
            <a:xfrm>
              <a:off x="7453338" y="16208174"/>
              <a:ext cx="6072505" cy="46990"/>
            </a:xfrm>
            <a:custGeom>
              <a:avLst/>
              <a:gdLst/>
              <a:ahLst/>
              <a:cxnLst/>
              <a:rect l="l" t="t" r="r" b="b"/>
              <a:pathLst>
                <a:path w="6072505" h="46990">
                  <a:moveTo>
                    <a:pt x="4638684" y="0"/>
                  </a:moveTo>
                  <a:lnTo>
                    <a:pt x="1415382" y="0"/>
                  </a:lnTo>
                  <a:lnTo>
                    <a:pt x="0" y="46957"/>
                  </a:lnTo>
                  <a:lnTo>
                    <a:pt x="6072256" y="46957"/>
                  </a:lnTo>
                  <a:lnTo>
                    <a:pt x="4638684" y="0"/>
                  </a:lnTo>
                  <a:close/>
                </a:path>
              </a:pathLst>
            </a:custGeom>
            <a:solidFill>
              <a:srgbClr val="5B5B5B">
                <a:alpha val="7998"/>
              </a:srgbClr>
            </a:solidFill>
          </p:spPr>
          <p:txBody>
            <a:bodyPr wrap="square" lIns="0" tIns="0" rIns="0" bIns="0" rtlCol="0"/>
            <a:lstStyle/>
            <a:p>
              <a:endParaRPr dirty="0"/>
            </a:p>
          </p:txBody>
        </p:sp>
        <p:sp>
          <p:nvSpPr>
            <p:cNvPr id="444" name="object 444"/>
            <p:cNvSpPr/>
            <p:nvPr/>
          </p:nvSpPr>
          <p:spPr>
            <a:xfrm>
              <a:off x="7453338" y="16209429"/>
              <a:ext cx="6072505" cy="45720"/>
            </a:xfrm>
            <a:custGeom>
              <a:avLst/>
              <a:gdLst/>
              <a:ahLst/>
              <a:cxnLst/>
              <a:rect l="l" t="t" r="r" b="b"/>
              <a:pathLst>
                <a:path w="6072505" h="45719">
                  <a:moveTo>
                    <a:pt x="4638805" y="0"/>
                  </a:moveTo>
                  <a:lnTo>
                    <a:pt x="1415263" y="0"/>
                  </a:lnTo>
                  <a:lnTo>
                    <a:pt x="0" y="45702"/>
                  </a:lnTo>
                  <a:lnTo>
                    <a:pt x="6072256" y="45702"/>
                  </a:lnTo>
                  <a:lnTo>
                    <a:pt x="4638805" y="0"/>
                  </a:lnTo>
                  <a:close/>
                </a:path>
              </a:pathLst>
            </a:custGeom>
            <a:solidFill>
              <a:srgbClr val="575757">
                <a:alpha val="7998"/>
              </a:srgbClr>
            </a:solidFill>
          </p:spPr>
          <p:txBody>
            <a:bodyPr wrap="square" lIns="0" tIns="0" rIns="0" bIns="0" rtlCol="0"/>
            <a:lstStyle/>
            <a:p>
              <a:endParaRPr dirty="0"/>
            </a:p>
          </p:txBody>
        </p:sp>
        <p:sp>
          <p:nvSpPr>
            <p:cNvPr id="445" name="object 445"/>
            <p:cNvSpPr/>
            <p:nvPr/>
          </p:nvSpPr>
          <p:spPr>
            <a:xfrm>
              <a:off x="7453338" y="16210685"/>
              <a:ext cx="6072505" cy="44450"/>
            </a:xfrm>
            <a:custGeom>
              <a:avLst/>
              <a:gdLst/>
              <a:ahLst/>
              <a:cxnLst/>
              <a:rect l="l" t="t" r="r" b="b"/>
              <a:pathLst>
                <a:path w="6072505" h="44450">
                  <a:moveTo>
                    <a:pt x="4638932" y="0"/>
                  </a:moveTo>
                  <a:lnTo>
                    <a:pt x="1415137" y="0"/>
                  </a:lnTo>
                  <a:lnTo>
                    <a:pt x="0" y="44447"/>
                  </a:lnTo>
                  <a:lnTo>
                    <a:pt x="6072256" y="44447"/>
                  </a:lnTo>
                  <a:lnTo>
                    <a:pt x="4638932" y="0"/>
                  </a:lnTo>
                  <a:close/>
                </a:path>
              </a:pathLst>
            </a:custGeom>
            <a:solidFill>
              <a:srgbClr val="555555">
                <a:alpha val="7998"/>
              </a:srgbClr>
            </a:solidFill>
          </p:spPr>
          <p:txBody>
            <a:bodyPr wrap="square" lIns="0" tIns="0" rIns="0" bIns="0" rtlCol="0"/>
            <a:lstStyle/>
            <a:p>
              <a:endParaRPr dirty="0"/>
            </a:p>
          </p:txBody>
        </p:sp>
        <p:sp>
          <p:nvSpPr>
            <p:cNvPr id="446" name="object 446"/>
            <p:cNvSpPr/>
            <p:nvPr/>
          </p:nvSpPr>
          <p:spPr>
            <a:xfrm>
              <a:off x="7453338" y="16211933"/>
              <a:ext cx="6072505" cy="43815"/>
            </a:xfrm>
            <a:custGeom>
              <a:avLst/>
              <a:gdLst/>
              <a:ahLst/>
              <a:cxnLst/>
              <a:rect l="l" t="t" r="r" b="b"/>
              <a:pathLst>
                <a:path w="6072505" h="43815">
                  <a:moveTo>
                    <a:pt x="4638726" y="0"/>
                  </a:moveTo>
                  <a:lnTo>
                    <a:pt x="1415340" y="0"/>
                  </a:lnTo>
                  <a:lnTo>
                    <a:pt x="0" y="43199"/>
                  </a:lnTo>
                  <a:lnTo>
                    <a:pt x="6072255" y="43199"/>
                  </a:lnTo>
                  <a:lnTo>
                    <a:pt x="4638726" y="0"/>
                  </a:lnTo>
                  <a:close/>
                </a:path>
              </a:pathLst>
            </a:custGeom>
            <a:solidFill>
              <a:srgbClr val="525252">
                <a:alpha val="7998"/>
              </a:srgbClr>
            </a:solidFill>
          </p:spPr>
          <p:txBody>
            <a:bodyPr wrap="square" lIns="0" tIns="0" rIns="0" bIns="0" rtlCol="0"/>
            <a:lstStyle/>
            <a:p>
              <a:endParaRPr dirty="0"/>
            </a:p>
          </p:txBody>
        </p:sp>
        <p:sp>
          <p:nvSpPr>
            <p:cNvPr id="447" name="object 447"/>
            <p:cNvSpPr/>
            <p:nvPr/>
          </p:nvSpPr>
          <p:spPr>
            <a:xfrm>
              <a:off x="7453338" y="16213188"/>
              <a:ext cx="6072505" cy="42545"/>
            </a:xfrm>
            <a:custGeom>
              <a:avLst/>
              <a:gdLst/>
              <a:ahLst/>
              <a:cxnLst/>
              <a:rect l="l" t="t" r="r" b="b"/>
              <a:pathLst>
                <a:path w="6072505" h="42544">
                  <a:moveTo>
                    <a:pt x="4638966" y="0"/>
                  </a:moveTo>
                  <a:lnTo>
                    <a:pt x="1415103" y="0"/>
                  </a:lnTo>
                  <a:lnTo>
                    <a:pt x="0" y="41943"/>
                  </a:lnTo>
                  <a:lnTo>
                    <a:pt x="6072255" y="41943"/>
                  </a:lnTo>
                  <a:lnTo>
                    <a:pt x="4638966" y="0"/>
                  </a:lnTo>
                  <a:close/>
                </a:path>
              </a:pathLst>
            </a:custGeom>
            <a:solidFill>
              <a:srgbClr val="515151">
                <a:alpha val="7998"/>
              </a:srgbClr>
            </a:solidFill>
          </p:spPr>
          <p:txBody>
            <a:bodyPr wrap="square" lIns="0" tIns="0" rIns="0" bIns="0" rtlCol="0"/>
            <a:lstStyle/>
            <a:p>
              <a:endParaRPr dirty="0"/>
            </a:p>
          </p:txBody>
        </p:sp>
        <p:sp>
          <p:nvSpPr>
            <p:cNvPr id="448" name="object 448"/>
            <p:cNvSpPr/>
            <p:nvPr/>
          </p:nvSpPr>
          <p:spPr>
            <a:xfrm>
              <a:off x="7453338" y="16214437"/>
              <a:ext cx="6072505" cy="41275"/>
            </a:xfrm>
            <a:custGeom>
              <a:avLst/>
              <a:gdLst/>
              <a:ahLst/>
              <a:cxnLst/>
              <a:rect l="l" t="t" r="r" b="b"/>
              <a:pathLst>
                <a:path w="6072505" h="41275">
                  <a:moveTo>
                    <a:pt x="4638749" y="0"/>
                  </a:moveTo>
                  <a:lnTo>
                    <a:pt x="1415318" y="0"/>
                  </a:lnTo>
                  <a:lnTo>
                    <a:pt x="0" y="40695"/>
                  </a:lnTo>
                  <a:lnTo>
                    <a:pt x="6072255" y="40695"/>
                  </a:lnTo>
                  <a:lnTo>
                    <a:pt x="4638749" y="0"/>
                  </a:lnTo>
                  <a:close/>
                </a:path>
              </a:pathLst>
            </a:custGeom>
            <a:solidFill>
              <a:srgbClr val="4E4E4E">
                <a:alpha val="7998"/>
              </a:srgbClr>
            </a:solidFill>
          </p:spPr>
          <p:txBody>
            <a:bodyPr wrap="square" lIns="0" tIns="0" rIns="0" bIns="0" rtlCol="0"/>
            <a:lstStyle/>
            <a:p>
              <a:endParaRPr dirty="0"/>
            </a:p>
          </p:txBody>
        </p:sp>
        <p:sp>
          <p:nvSpPr>
            <p:cNvPr id="449" name="object 449"/>
            <p:cNvSpPr/>
            <p:nvPr/>
          </p:nvSpPr>
          <p:spPr>
            <a:xfrm>
              <a:off x="7453338" y="16215692"/>
              <a:ext cx="6072505" cy="40005"/>
            </a:xfrm>
            <a:custGeom>
              <a:avLst/>
              <a:gdLst/>
              <a:ahLst/>
              <a:cxnLst/>
              <a:rect l="l" t="t" r="r" b="b"/>
              <a:pathLst>
                <a:path w="6072505" h="40005">
                  <a:moveTo>
                    <a:pt x="4638890" y="0"/>
                  </a:moveTo>
                  <a:lnTo>
                    <a:pt x="1415178" y="0"/>
                  </a:lnTo>
                  <a:lnTo>
                    <a:pt x="0" y="39440"/>
                  </a:lnTo>
                  <a:lnTo>
                    <a:pt x="6072255" y="39440"/>
                  </a:lnTo>
                  <a:lnTo>
                    <a:pt x="4638890" y="0"/>
                  </a:lnTo>
                  <a:close/>
                </a:path>
              </a:pathLst>
            </a:custGeom>
            <a:solidFill>
              <a:srgbClr val="4B4B4B">
                <a:alpha val="7998"/>
              </a:srgbClr>
            </a:solidFill>
          </p:spPr>
          <p:txBody>
            <a:bodyPr wrap="square" lIns="0" tIns="0" rIns="0" bIns="0" rtlCol="0"/>
            <a:lstStyle/>
            <a:p>
              <a:endParaRPr dirty="0"/>
            </a:p>
          </p:txBody>
        </p:sp>
        <p:sp>
          <p:nvSpPr>
            <p:cNvPr id="450" name="object 450"/>
            <p:cNvSpPr/>
            <p:nvPr/>
          </p:nvSpPr>
          <p:spPr>
            <a:xfrm>
              <a:off x="7453338" y="16216947"/>
              <a:ext cx="6072505" cy="38735"/>
            </a:xfrm>
            <a:custGeom>
              <a:avLst/>
              <a:gdLst/>
              <a:ahLst/>
              <a:cxnLst/>
              <a:rect l="l" t="t" r="r" b="b"/>
              <a:pathLst>
                <a:path w="6072505" h="38734">
                  <a:moveTo>
                    <a:pt x="4638922" y="0"/>
                  </a:moveTo>
                  <a:lnTo>
                    <a:pt x="1415146" y="0"/>
                  </a:lnTo>
                  <a:lnTo>
                    <a:pt x="0" y="38184"/>
                  </a:lnTo>
                  <a:lnTo>
                    <a:pt x="6072255" y="38184"/>
                  </a:lnTo>
                  <a:lnTo>
                    <a:pt x="4638922" y="0"/>
                  </a:lnTo>
                  <a:close/>
                </a:path>
              </a:pathLst>
            </a:custGeom>
            <a:solidFill>
              <a:srgbClr val="484848">
                <a:alpha val="7998"/>
              </a:srgbClr>
            </a:solidFill>
          </p:spPr>
          <p:txBody>
            <a:bodyPr wrap="square" lIns="0" tIns="0" rIns="0" bIns="0" rtlCol="0"/>
            <a:lstStyle/>
            <a:p>
              <a:endParaRPr dirty="0"/>
            </a:p>
          </p:txBody>
        </p:sp>
        <p:sp>
          <p:nvSpPr>
            <p:cNvPr id="451" name="object 451"/>
            <p:cNvSpPr/>
            <p:nvPr/>
          </p:nvSpPr>
          <p:spPr>
            <a:xfrm>
              <a:off x="7453338" y="16218195"/>
              <a:ext cx="6072505" cy="37465"/>
            </a:xfrm>
            <a:custGeom>
              <a:avLst/>
              <a:gdLst/>
              <a:ahLst/>
              <a:cxnLst/>
              <a:rect l="l" t="t" r="r" b="b"/>
              <a:pathLst>
                <a:path w="6072505" h="37465">
                  <a:moveTo>
                    <a:pt x="4638804" y="0"/>
                  </a:moveTo>
                  <a:lnTo>
                    <a:pt x="1415263" y="0"/>
                  </a:lnTo>
                  <a:lnTo>
                    <a:pt x="0" y="36936"/>
                  </a:lnTo>
                  <a:lnTo>
                    <a:pt x="6072255" y="36936"/>
                  </a:lnTo>
                  <a:lnTo>
                    <a:pt x="4638804" y="0"/>
                  </a:lnTo>
                  <a:close/>
                </a:path>
              </a:pathLst>
            </a:custGeom>
            <a:solidFill>
              <a:srgbClr val="464646">
                <a:alpha val="7998"/>
              </a:srgbClr>
            </a:solidFill>
          </p:spPr>
          <p:txBody>
            <a:bodyPr wrap="square" lIns="0" tIns="0" rIns="0" bIns="0" rtlCol="0"/>
            <a:lstStyle/>
            <a:p>
              <a:endParaRPr dirty="0"/>
            </a:p>
          </p:txBody>
        </p:sp>
        <p:sp>
          <p:nvSpPr>
            <p:cNvPr id="452" name="object 452"/>
            <p:cNvSpPr/>
            <p:nvPr/>
          </p:nvSpPr>
          <p:spPr>
            <a:xfrm>
              <a:off x="7453338" y="16219451"/>
              <a:ext cx="6072505" cy="36195"/>
            </a:xfrm>
            <a:custGeom>
              <a:avLst/>
              <a:gdLst/>
              <a:ahLst/>
              <a:cxnLst/>
              <a:rect l="l" t="t" r="r" b="b"/>
              <a:pathLst>
                <a:path w="6072505" h="36194">
                  <a:moveTo>
                    <a:pt x="4638835" y="0"/>
                  </a:moveTo>
                  <a:lnTo>
                    <a:pt x="1415231" y="0"/>
                  </a:lnTo>
                  <a:lnTo>
                    <a:pt x="0" y="35681"/>
                  </a:lnTo>
                  <a:lnTo>
                    <a:pt x="6072255" y="35681"/>
                  </a:lnTo>
                  <a:lnTo>
                    <a:pt x="4638835" y="0"/>
                  </a:lnTo>
                  <a:close/>
                </a:path>
              </a:pathLst>
            </a:custGeom>
            <a:solidFill>
              <a:srgbClr val="444444">
                <a:alpha val="7998"/>
              </a:srgbClr>
            </a:solidFill>
          </p:spPr>
          <p:txBody>
            <a:bodyPr wrap="square" lIns="0" tIns="0" rIns="0" bIns="0" rtlCol="0"/>
            <a:lstStyle/>
            <a:p>
              <a:endParaRPr dirty="0"/>
            </a:p>
          </p:txBody>
        </p:sp>
        <p:sp>
          <p:nvSpPr>
            <p:cNvPr id="453" name="object 453"/>
            <p:cNvSpPr/>
            <p:nvPr/>
          </p:nvSpPr>
          <p:spPr>
            <a:xfrm>
              <a:off x="7453338" y="16220706"/>
              <a:ext cx="6072505" cy="34925"/>
            </a:xfrm>
            <a:custGeom>
              <a:avLst/>
              <a:gdLst/>
              <a:ahLst/>
              <a:cxnLst/>
              <a:rect l="l" t="t" r="r" b="b"/>
              <a:pathLst>
                <a:path w="6072505" h="34925">
                  <a:moveTo>
                    <a:pt x="4639001" y="0"/>
                  </a:moveTo>
                  <a:lnTo>
                    <a:pt x="1415068" y="0"/>
                  </a:lnTo>
                  <a:lnTo>
                    <a:pt x="0" y="34425"/>
                  </a:lnTo>
                  <a:lnTo>
                    <a:pt x="6072255" y="34425"/>
                  </a:lnTo>
                  <a:lnTo>
                    <a:pt x="4639001" y="0"/>
                  </a:lnTo>
                  <a:close/>
                </a:path>
              </a:pathLst>
            </a:custGeom>
            <a:solidFill>
              <a:srgbClr val="424242">
                <a:alpha val="7998"/>
              </a:srgbClr>
            </a:solidFill>
          </p:spPr>
          <p:txBody>
            <a:bodyPr wrap="square" lIns="0" tIns="0" rIns="0" bIns="0" rtlCol="0"/>
            <a:lstStyle/>
            <a:p>
              <a:endParaRPr dirty="0"/>
            </a:p>
          </p:txBody>
        </p:sp>
        <p:sp>
          <p:nvSpPr>
            <p:cNvPr id="454" name="object 454"/>
            <p:cNvSpPr/>
            <p:nvPr/>
          </p:nvSpPr>
          <p:spPr>
            <a:xfrm>
              <a:off x="7453338" y="16221954"/>
              <a:ext cx="6072505" cy="33655"/>
            </a:xfrm>
            <a:custGeom>
              <a:avLst/>
              <a:gdLst/>
              <a:ahLst/>
              <a:cxnLst/>
              <a:rect l="l" t="t" r="r" b="b"/>
              <a:pathLst>
                <a:path w="6072505" h="33655">
                  <a:moveTo>
                    <a:pt x="4638735" y="0"/>
                  </a:moveTo>
                  <a:lnTo>
                    <a:pt x="1415330" y="0"/>
                  </a:lnTo>
                  <a:lnTo>
                    <a:pt x="0" y="33177"/>
                  </a:lnTo>
                  <a:lnTo>
                    <a:pt x="6072255" y="33177"/>
                  </a:lnTo>
                  <a:lnTo>
                    <a:pt x="4638735" y="0"/>
                  </a:lnTo>
                  <a:close/>
                </a:path>
              </a:pathLst>
            </a:custGeom>
            <a:solidFill>
              <a:srgbClr val="3E3E3E">
                <a:alpha val="7998"/>
              </a:srgbClr>
            </a:solidFill>
          </p:spPr>
          <p:txBody>
            <a:bodyPr wrap="square" lIns="0" tIns="0" rIns="0" bIns="0" rtlCol="0"/>
            <a:lstStyle/>
            <a:p>
              <a:endParaRPr dirty="0"/>
            </a:p>
          </p:txBody>
        </p:sp>
        <p:sp>
          <p:nvSpPr>
            <p:cNvPr id="455" name="object 455"/>
            <p:cNvSpPr/>
            <p:nvPr/>
          </p:nvSpPr>
          <p:spPr>
            <a:xfrm>
              <a:off x="7453338" y="16223210"/>
              <a:ext cx="6072505" cy="32384"/>
            </a:xfrm>
            <a:custGeom>
              <a:avLst/>
              <a:gdLst/>
              <a:ahLst/>
              <a:cxnLst/>
              <a:rect l="l" t="t" r="r" b="b"/>
              <a:pathLst>
                <a:path w="6072505" h="32384">
                  <a:moveTo>
                    <a:pt x="4638910" y="0"/>
                  </a:moveTo>
                  <a:lnTo>
                    <a:pt x="1415158" y="0"/>
                  </a:lnTo>
                  <a:lnTo>
                    <a:pt x="0" y="31922"/>
                  </a:lnTo>
                  <a:lnTo>
                    <a:pt x="6072254" y="31922"/>
                  </a:lnTo>
                  <a:lnTo>
                    <a:pt x="4638910" y="0"/>
                  </a:lnTo>
                  <a:close/>
                </a:path>
              </a:pathLst>
            </a:custGeom>
            <a:solidFill>
              <a:srgbClr val="3C3C3C">
                <a:alpha val="7998"/>
              </a:srgbClr>
            </a:solidFill>
          </p:spPr>
          <p:txBody>
            <a:bodyPr wrap="square" lIns="0" tIns="0" rIns="0" bIns="0" rtlCol="0"/>
            <a:lstStyle/>
            <a:p>
              <a:endParaRPr dirty="0"/>
            </a:p>
          </p:txBody>
        </p:sp>
        <p:sp>
          <p:nvSpPr>
            <p:cNvPr id="456" name="object 456"/>
            <p:cNvSpPr/>
            <p:nvPr/>
          </p:nvSpPr>
          <p:spPr>
            <a:xfrm>
              <a:off x="7453338" y="16224458"/>
              <a:ext cx="6072505" cy="31115"/>
            </a:xfrm>
            <a:custGeom>
              <a:avLst/>
              <a:gdLst/>
              <a:ahLst/>
              <a:cxnLst/>
              <a:rect l="l" t="t" r="r" b="b"/>
              <a:pathLst>
                <a:path w="6072505" h="31115">
                  <a:moveTo>
                    <a:pt x="4638619" y="0"/>
                  </a:moveTo>
                  <a:lnTo>
                    <a:pt x="1415445" y="0"/>
                  </a:lnTo>
                  <a:lnTo>
                    <a:pt x="0" y="30674"/>
                  </a:lnTo>
                  <a:lnTo>
                    <a:pt x="6072254" y="30674"/>
                  </a:lnTo>
                  <a:lnTo>
                    <a:pt x="4638619" y="0"/>
                  </a:lnTo>
                  <a:close/>
                </a:path>
              </a:pathLst>
            </a:custGeom>
            <a:solidFill>
              <a:srgbClr val="393939">
                <a:alpha val="7998"/>
              </a:srgbClr>
            </a:solidFill>
          </p:spPr>
          <p:txBody>
            <a:bodyPr wrap="square" lIns="0" tIns="0" rIns="0" bIns="0" rtlCol="0"/>
            <a:lstStyle/>
            <a:p>
              <a:endParaRPr dirty="0"/>
            </a:p>
          </p:txBody>
        </p:sp>
        <p:sp>
          <p:nvSpPr>
            <p:cNvPr id="457" name="object 457"/>
            <p:cNvSpPr/>
            <p:nvPr/>
          </p:nvSpPr>
          <p:spPr>
            <a:xfrm>
              <a:off x="7453338" y="16225713"/>
              <a:ext cx="6072505" cy="29845"/>
            </a:xfrm>
            <a:custGeom>
              <a:avLst/>
              <a:gdLst/>
              <a:ahLst/>
              <a:cxnLst/>
              <a:rect l="l" t="t" r="r" b="b"/>
              <a:pathLst>
                <a:path w="6072505" h="29844">
                  <a:moveTo>
                    <a:pt x="4638803" y="0"/>
                  </a:moveTo>
                  <a:lnTo>
                    <a:pt x="1415263" y="0"/>
                  </a:lnTo>
                  <a:lnTo>
                    <a:pt x="0" y="29418"/>
                  </a:lnTo>
                  <a:lnTo>
                    <a:pt x="6072254" y="29418"/>
                  </a:lnTo>
                  <a:lnTo>
                    <a:pt x="4638803" y="0"/>
                  </a:lnTo>
                  <a:close/>
                </a:path>
              </a:pathLst>
            </a:custGeom>
            <a:solidFill>
              <a:srgbClr val="383838">
                <a:alpha val="7998"/>
              </a:srgbClr>
            </a:solidFill>
          </p:spPr>
          <p:txBody>
            <a:bodyPr wrap="square" lIns="0" tIns="0" rIns="0" bIns="0" rtlCol="0"/>
            <a:lstStyle/>
            <a:p>
              <a:endParaRPr dirty="0"/>
            </a:p>
          </p:txBody>
        </p:sp>
        <p:sp>
          <p:nvSpPr>
            <p:cNvPr id="458" name="object 458"/>
            <p:cNvSpPr/>
            <p:nvPr/>
          </p:nvSpPr>
          <p:spPr>
            <a:xfrm>
              <a:off x="7453338" y="16226969"/>
              <a:ext cx="6072505" cy="28575"/>
            </a:xfrm>
            <a:custGeom>
              <a:avLst/>
              <a:gdLst/>
              <a:ahLst/>
              <a:cxnLst/>
              <a:rect l="l" t="t" r="r" b="b"/>
              <a:pathLst>
                <a:path w="6072505" h="28575">
                  <a:moveTo>
                    <a:pt x="4639003" y="0"/>
                  </a:moveTo>
                  <a:lnTo>
                    <a:pt x="1415065" y="0"/>
                  </a:lnTo>
                  <a:lnTo>
                    <a:pt x="0" y="28163"/>
                  </a:lnTo>
                  <a:lnTo>
                    <a:pt x="6072254" y="28163"/>
                  </a:lnTo>
                  <a:lnTo>
                    <a:pt x="4639003" y="0"/>
                  </a:lnTo>
                  <a:close/>
                </a:path>
              </a:pathLst>
            </a:custGeom>
            <a:solidFill>
              <a:srgbClr val="353535">
                <a:alpha val="7998"/>
              </a:srgbClr>
            </a:solidFill>
          </p:spPr>
          <p:txBody>
            <a:bodyPr wrap="square" lIns="0" tIns="0" rIns="0" bIns="0" rtlCol="0"/>
            <a:lstStyle/>
            <a:p>
              <a:endParaRPr dirty="0"/>
            </a:p>
          </p:txBody>
        </p:sp>
        <p:sp>
          <p:nvSpPr>
            <p:cNvPr id="459" name="object 459"/>
            <p:cNvSpPr/>
            <p:nvPr/>
          </p:nvSpPr>
          <p:spPr>
            <a:xfrm>
              <a:off x="7453339" y="16228217"/>
              <a:ext cx="6072505" cy="27305"/>
            </a:xfrm>
            <a:custGeom>
              <a:avLst/>
              <a:gdLst/>
              <a:ahLst/>
              <a:cxnLst/>
              <a:rect l="l" t="t" r="r" b="b"/>
              <a:pathLst>
                <a:path w="6072505" h="27305">
                  <a:moveTo>
                    <a:pt x="4638677" y="0"/>
                  </a:moveTo>
                  <a:lnTo>
                    <a:pt x="1415387" y="0"/>
                  </a:lnTo>
                  <a:lnTo>
                    <a:pt x="0" y="26915"/>
                  </a:lnTo>
                  <a:lnTo>
                    <a:pt x="6072254" y="26915"/>
                  </a:lnTo>
                  <a:lnTo>
                    <a:pt x="4638677" y="0"/>
                  </a:lnTo>
                  <a:close/>
                </a:path>
              </a:pathLst>
            </a:custGeom>
            <a:solidFill>
              <a:srgbClr val="313131">
                <a:alpha val="7998"/>
              </a:srgbClr>
            </a:solidFill>
          </p:spPr>
          <p:txBody>
            <a:bodyPr wrap="square" lIns="0" tIns="0" rIns="0" bIns="0" rtlCol="0"/>
            <a:lstStyle/>
            <a:p>
              <a:endParaRPr dirty="0"/>
            </a:p>
          </p:txBody>
        </p:sp>
        <p:sp>
          <p:nvSpPr>
            <p:cNvPr id="460" name="object 460"/>
            <p:cNvSpPr/>
            <p:nvPr/>
          </p:nvSpPr>
          <p:spPr>
            <a:xfrm>
              <a:off x="7453339" y="16229472"/>
              <a:ext cx="6072505" cy="26034"/>
            </a:xfrm>
            <a:custGeom>
              <a:avLst/>
              <a:gdLst/>
              <a:ahLst/>
              <a:cxnLst/>
              <a:rect l="l" t="t" r="r" b="b"/>
              <a:pathLst>
                <a:path w="6072505" h="26034">
                  <a:moveTo>
                    <a:pt x="4638890" y="0"/>
                  </a:moveTo>
                  <a:lnTo>
                    <a:pt x="1415176" y="0"/>
                  </a:lnTo>
                  <a:lnTo>
                    <a:pt x="0" y="25659"/>
                  </a:lnTo>
                  <a:lnTo>
                    <a:pt x="6072253" y="25659"/>
                  </a:lnTo>
                  <a:lnTo>
                    <a:pt x="4638890" y="0"/>
                  </a:lnTo>
                  <a:close/>
                </a:path>
              </a:pathLst>
            </a:custGeom>
            <a:solidFill>
              <a:srgbClr val="2F2F2F">
                <a:alpha val="7998"/>
              </a:srgbClr>
            </a:solidFill>
          </p:spPr>
          <p:txBody>
            <a:bodyPr wrap="square" lIns="0" tIns="0" rIns="0" bIns="0" rtlCol="0"/>
            <a:lstStyle/>
            <a:p>
              <a:endParaRPr dirty="0"/>
            </a:p>
          </p:txBody>
        </p:sp>
        <p:sp>
          <p:nvSpPr>
            <p:cNvPr id="461" name="object 461"/>
            <p:cNvSpPr/>
            <p:nvPr/>
          </p:nvSpPr>
          <p:spPr>
            <a:xfrm>
              <a:off x="7453339" y="16230720"/>
              <a:ext cx="6072505" cy="24765"/>
            </a:xfrm>
            <a:custGeom>
              <a:avLst/>
              <a:gdLst/>
              <a:ahLst/>
              <a:cxnLst/>
              <a:rect l="l" t="t" r="r" b="b"/>
              <a:pathLst>
                <a:path w="6072505" h="24765">
                  <a:moveTo>
                    <a:pt x="4638524" y="0"/>
                  </a:moveTo>
                  <a:lnTo>
                    <a:pt x="1415537" y="0"/>
                  </a:lnTo>
                  <a:lnTo>
                    <a:pt x="0" y="24411"/>
                  </a:lnTo>
                  <a:lnTo>
                    <a:pt x="6072253" y="24411"/>
                  </a:lnTo>
                  <a:lnTo>
                    <a:pt x="4638524" y="0"/>
                  </a:lnTo>
                  <a:close/>
                </a:path>
              </a:pathLst>
            </a:custGeom>
            <a:solidFill>
              <a:srgbClr val="2C2C2C">
                <a:alpha val="7998"/>
              </a:srgbClr>
            </a:solidFill>
          </p:spPr>
          <p:txBody>
            <a:bodyPr wrap="square" lIns="0" tIns="0" rIns="0" bIns="0" rtlCol="0"/>
            <a:lstStyle/>
            <a:p>
              <a:endParaRPr dirty="0"/>
            </a:p>
          </p:txBody>
        </p:sp>
        <p:sp>
          <p:nvSpPr>
            <p:cNvPr id="462" name="object 462"/>
            <p:cNvSpPr/>
            <p:nvPr/>
          </p:nvSpPr>
          <p:spPr>
            <a:xfrm>
              <a:off x="7453339" y="16231976"/>
              <a:ext cx="6072505" cy="23495"/>
            </a:xfrm>
            <a:custGeom>
              <a:avLst/>
              <a:gdLst/>
              <a:ahLst/>
              <a:cxnLst/>
              <a:rect l="l" t="t" r="r" b="b"/>
              <a:pathLst>
                <a:path w="6072505" h="23494">
                  <a:moveTo>
                    <a:pt x="4638948" y="0"/>
                  </a:moveTo>
                  <a:lnTo>
                    <a:pt x="1415118" y="0"/>
                  </a:lnTo>
                  <a:lnTo>
                    <a:pt x="0" y="23156"/>
                  </a:lnTo>
                  <a:lnTo>
                    <a:pt x="6072253" y="23156"/>
                  </a:lnTo>
                  <a:lnTo>
                    <a:pt x="4638948" y="0"/>
                  </a:lnTo>
                  <a:close/>
                </a:path>
              </a:pathLst>
            </a:custGeom>
            <a:solidFill>
              <a:srgbClr val="2B2B2B">
                <a:alpha val="7998"/>
              </a:srgbClr>
            </a:solidFill>
          </p:spPr>
          <p:txBody>
            <a:bodyPr wrap="square" lIns="0" tIns="0" rIns="0" bIns="0" rtlCol="0"/>
            <a:lstStyle/>
            <a:p>
              <a:endParaRPr dirty="0"/>
            </a:p>
          </p:txBody>
        </p:sp>
        <p:sp>
          <p:nvSpPr>
            <p:cNvPr id="463" name="object 463"/>
            <p:cNvSpPr/>
            <p:nvPr/>
          </p:nvSpPr>
          <p:spPr>
            <a:xfrm>
              <a:off x="7453339" y="16233231"/>
              <a:ext cx="6072505" cy="22225"/>
            </a:xfrm>
            <a:custGeom>
              <a:avLst/>
              <a:gdLst/>
              <a:ahLst/>
              <a:cxnLst/>
              <a:rect l="l" t="t" r="r" b="b"/>
              <a:pathLst>
                <a:path w="6072505" h="22225">
                  <a:moveTo>
                    <a:pt x="4639008" y="0"/>
                  </a:moveTo>
                  <a:lnTo>
                    <a:pt x="1415059" y="0"/>
                  </a:lnTo>
                  <a:lnTo>
                    <a:pt x="0" y="21900"/>
                  </a:lnTo>
                  <a:lnTo>
                    <a:pt x="6072252" y="21900"/>
                  </a:lnTo>
                  <a:lnTo>
                    <a:pt x="4639008" y="0"/>
                  </a:lnTo>
                  <a:close/>
                </a:path>
              </a:pathLst>
            </a:custGeom>
            <a:solidFill>
              <a:srgbClr val="282828">
                <a:alpha val="7998"/>
              </a:srgbClr>
            </a:solidFill>
          </p:spPr>
          <p:txBody>
            <a:bodyPr wrap="square" lIns="0" tIns="0" rIns="0" bIns="0" rtlCol="0"/>
            <a:lstStyle/>
            <a:p>
              <a:endParaRPr dirty="0"/>
            </a:p>
          </p:txBody>
        </p:sp>
        <p:sp>
          <p:nvSpPr>
            <p:cNvPr id="464" name="object 464"/>
            <p:cNvSpPr/>
            <p:nvPr/>
          </p:nvSpPr>
          <p:spPr>
            <a:xfrm>
              <a:off x="7453339" y="16234479"/>
              <a:ext cx="6072505" cy="20955"/>
            </a:xfrm>
            <a:custGeom>
              <a:avLst/>
              <a:gdLst/>
              <a:ahLst/>
              <a:cxnLst/>
              <a:rect l="l" t="t" r="r" b="b"/>
              <a:pathLst>
                <a:path w="6072505" h="20955">
                  <a:moveTo>
                    <a:pt x="4638801" y="0"/>
                  </a:moveTo>
                  <a:lnTo>
                    <a:pt x="1415263" y="0"/>
                  </a:lnTo>
                  <a:lnTo>
                    <a:pt x="0" y="20652"/>
                  </a:lnTo>
                  <a:lnTo>
                    <a:pt x="6072252" y="20652"/>
                  </a:lnTo>
                  <a:lnTo>
                    <a:pt x="4638801" y="0"/>
                  </a:lnTo>
                  <a:close/>
                </a:path>
              </a:pathLst>
            </a:custGeom>
            <a:solidFill>
              <a:srgbClr val="252525">
                <a:alpha val="7998"/>
              </a:srgbClr>
            </a:solidFill>
          </p:spPr>
          <p:txBody>
            <a:bodyPr wrap="square" lIns="0" tIns="0" rIns="0" bIns="0" rtlCol="0"/>
            <a:lstStyle/>
            <a:p>
              <a:endParaRPr dirty="0"/>
            </a:p>
          </p:txBody>
        </p:sp>
        <p:sp>
          <p:nvSpPr>
            <p:cNvPr id="465" name="object 465"/>
            <p:cNvSpPr/>
            <p:nvPr/>
          </p:nvSpPr>
          <p:spPr>
            <a:xfrm>
              <a:off x="7453340" y="16235735"/>
              <a:ext cx="6072505" cy="19685"/>
            </a:xfrm>
            <a:custGeom>
              <a:avLst/>
              <a:gdLst/>
              <a:ahLst/>
              <a:cxnLst/>
              <a:rect l="l" t="t" r="r" b="b"/>
              <a:pathLst>
                <a:path w="6072505" h="19684">
                  <a:moveTo>
                    <a:pt x="4638859" y="0"/>
                  </a:moveTo>
                  <a:lnTo>
                    <a:pt x="1415205" y="0"/>
                  </a:lnTo>
                  <a:lnTo>
                    <a:pt x="0" y="19397"/>
                  </a:lnTo>
                  <a:lnTo>
                    <a:pt x="6072252" y="19397"/>
                  </a:lnTo>
                  <a:lnTo>
                    <a:pt x="4638859" y="0"/>
                  </a:lnTo>
                  <a:close/>
                </a:path>
              </a:pathLst>
            </a:custGeom>
            <a:solidFill>
              <a:srgbClr val="222222">
                <a:alpha val="7998"/>
              </a:srgbClr>
            </a:solidFill>
          </p:spPr>
          <p:txBody>
            <a:bodyPr wrap="square" lIns="0" tIns="0" rIns="0" bIns="0" rtlCol="0"/>
            <a:lstStyle/>
            <a:p>
              <a:endParaRPr dirty="0"/>
            </a:p>
          </p:txBody>
        </p:sp>
        <p:sp>
          <p:nvSpPr>
            <p:cNvPr id="466" name="object 466"/>
            <p:cNvSpPr/>
            <p:nvPr/>
          </p:nvSpPr>
          <p:spPr>
            <a:xfrm>
              <a:off x="7453340" y="16236990"/>
              <a:ext cx="6072505" cy="18415"/>
            </a:xfrm>
            <a:custGeom>
              <a:avLst/>
              <a:gdLst/>
              <a:ahLst/>
              <a:cxnLst/>
              <a:rect l="l" t="t" r="r" b="b"/>
              <a:pathLst>
                <a:path w="6072505" h="18415">
                  <a:moveTo>
                    <a:pt x="4639174" y="0"/>
                  </a:moveTo>
                  <a:lnTo>
                    <a:pt x="1414894" y="0"/>
                  </a:lnTo>
                  <a:lnTo>
                    <a:pt x="0" y="18142"/>
                  </a:lnTo>
                  <a:lnTo>
                    <a:pt x="6072251" y="18142"/>
                  </a:lnTo>
                  <a:lnTo>
                    <a:pt x="4639174" y="0"/>
                  </a:lnTo>
                  <a:close/>
                </a:path>
              </a:pathLst>
            </a:custGeom>
            <a:solidFill>
              <a:srgbClr val="202020">
                <a:alpha val="7998"/>
              </a:srgbClr>
            </a:solidFill>
          </p:spPr>
          <p:txBody>
            <a:bodyPr wrap="square" lIns="0" tIns="0" rIns="0" bIns="0" rtlCol="0"/>
            <a:lstStyle/>
            <a:p>
              <a:endParaRPr dirty="0"/>
            </a:p>
          </p:txBody>
        </p:sp>
        <p:sp>
          <p:nvSpPr>
            <p:cNvPr id="467" name="object 467"/>
            <p:cNvSpPr/>
            <p:nvPr/>
          </p:nvSpPr>
          <p:spPr>
            <a:xfrm>
              <a:off x="7453340" y="16238238"/>
              <a:ext cx="6072505" cy="17145"/>
            </a:xfrm>
            <a:custGeom>
              <a:avLst/>
              <a:gdLst/>
              <a:ahLst/>
              <a:cxnLst/>
              <a:rect l="l" t="t" r="r" b="b"/>
              <a:pathLst>
                <a:path w="6072505" h="17144">
                  <a:moveTo>
                    <a:pt x="4638666" y="0"/>
                  </a:moveTo>
                  <a:lnTo>
                    <a:pt x="1415395" y="0"/>
                  </a:lnTo>
                  <a:lnTo>
                    <a:pt x="0" y="16893"/>
                  </a:lnTo>
                  <a:lnTo>
                    <a:pt x="6072251" y="16893"/>
                  </a:lnTo>
                  <a:lnTo>
                    <a:pt x="4638666" y="0"/>
                  </a:lnTo>
                  <a:close/>
                </a:path>
              </a:pathLst>
            </a:custGeom>
            <a:solidFill>
              <a:srgbClr val="1E1E1E">
                <a:alpha val="7998"/>
              </a:srgbClr>
            </a:solidFill>
          </p:spPr>
          <p:txBody>
            <a:bodyPr wrap="square" lIns="0" tIns="0" rIns="0" bIns="0" rtlCol="0"/>
            <a:lstStyle/>
            <a:p>
              <a:endParaRPr dirty="0"/>
            </a:p>
          </p:txBody>
        </p:sp>
        <p:sp>
          <p:nvSpPr>
            <p:cNvPr id="468" name="object 468"/>
            <p:cNvSpPr/>
            <p:nvPr/>
          </p:nvSpPr>
          <p:spPr>
            <a:xfrm>
              <a:off x="7453340" y="16239494"/>
              <a:ext cx="6072505" cy="15875"/>
            </a:xfrm>
            <a:custGeom>
              <a:avLst/>
              <a:gdLst/>
              <a:ahLst/>
              <a:cxnLst/>
              <a:rect l="l" t="t" r="r" b="b"/>
              <a:pathLst>
                <a:path w="6072505" h="15875">
                  <a:moveTo>
                    <a:pt x="4639016" y="0"/>
                  </a:moveTo>
                  <a:lnTo>
                    <a:pt x="1415049" y="0"/>
                  </a:lnTo>
                  <a:lnTo>
                    <a:pt x="0" y="15638"/>
                  </a:lnTo>
                  <a:lnTo>
                    <a:pt x="6072250" y="15638"/>
                  </a:lnTo>
                  <a:lnTo>
                    <a:pt x="4639016" y="0"/>
                  </a:lnTo>
                  <a:close/>
                </a:path>
              </a:pathLst>
            </a:custGeom>
            <a:solidFill>
              <a:srgbClr val="1C1C1C">
                <a:alpha val="7998"/>
              </a:srgbClr>
            </a:solidFill>
          </p:spPr>
          <p:txBody>
            <a:bodyPr wrap="square" lIns="0" tIns="0" rIns="0" bIns="0" rtlCol="0"/>
            <a:lstStyle/>
            <a:p>
              <a:endParaRPr dirty="0"/>
            </a:p>
          </p:txBody>
        </p:sp>
        <p:sp>
          <p:nvSpPr>
            <p:cNvPr id="469" name="object 469"/>
            <p:cNvSpPr/>
            <p:nvPr/>
          </p:nvSpPr>
          <p:spPr>
            <a:xfrm>
              <a:off x="7453341" y="16240742"/>
              <a:ext cx="6072505" cy="14604"/>
            </a:xfrm>
            <a:custGeom>
              <a:avLst/>
              <a:gdLst/>
              <a:ahLst/>
              <a:cxnLst/>
              <a:rect l="l" t="t" r="r" b="b"/>
              <a:pathLst>
                <a:path w="6072505" h="14605">
                  <a:moveTo>
                    <a:pt x="4638406" y="0"/>
                  </a:moveTo>
                  <a:lnTo>
                    <a:pt x="1415650" y="0"/>
                  </a:lnTo>
                  <a:lnTo>
                    <a:pt x="0" y="14390"/>
                  </a:lnTo>
                  <a:lnTo>
                    <a:pt x="6072249" y="14390"/>
                  </a:lnTo>
                  <a:lnTo>
                    <a:pt x="4638406" y="0"/>
                  </a:lnTo>
                  <a:close/>
                </a:path>
              </a:pathLst>
            </a:custGeom>
            <a:solidFill>
              <a:srgbClr val="181818">
                <a:alpha val="7998"/>
              </a:srgbClr>
            </a:solidFill>
          </p:spPr>
          <p:txBody>
            <a:bodyPr wrap="square" lIns="0" tIns="0" rIns="0" bIns="0" rtlCol="0"/>
            <a:lstStyle/>
            <a:p>
              <a:endParaRPr dirty="0"/>
            </a:p>
          </p:txBody>
        </p:sp>
        <p:sp>
          <p:nvSpPr>
            <p:cNvPr id="470" name="object 470"/>
            <p:cNvSpPr/>
            <p:nvPr/>
          </p:nvSpPr>
          <p:spPr>
            <a:xfrm>
              <a:off x="7453341" y="16241997"/>
              <a:ext cx="6072505" cy="13335"/>
            </a:xfrm>
            <a:custGeom>
              <a:avLst/>
              <a:gdLst/>
              <a:ahLst/>
              <a:cxnLst/>
              <a:rect l="l" t="t" r="r" b="b"/>
              <a:pathLst>
                <a:path w="6072505" h="13334">
                  <a:moveTo>
                    <a:pt x="4638797" y="0"/>
                  </a:moveTo>
                  <a:lnTo>
                    <a:pt x="1415263" y="0"/>
                  </a:lnTo>
                  <a:lnTo>
                    <a:pt x="0" y="13134"/>
                  </a:lnTo>
                  <a:lnTo>
                    <a:pt x="6072248" y="13134"/>
                  </a:lnTo>
                  <a:lnTo>
                    <a:pt x="4638797" y="0"/>
                  </a:lnTo>
                  <a:close/>
                </a:path>
              </a:pathLst>
            </a:custGeom>
            <a:solidFill>
              <a:srgbClr val="161616">
                <a:alpha val="7998"/>
              </a:srgbClr>
            </a:solidFill>
          </p:spPr>
          <p:txBody>
            <a:bodyPr wrap="square" lIns="0" tIns="0" rIns="0" bIns="0" rtlCol="0"/>
            <a:lstStyle/>
            <a:p>
              <a:endParaRPr dirty="0"/>
            </a:p>
          </p:txBody>
        </p:sp>
        <p:sp>
          <p:nvSpPr>
            <p:cNvPr id="471" name="object 471"/>
            <p:cNvSpPr/>
            <p:nvPr/>
          </p:nvSpPr>
          <p:spPr>
            <a:xfrm>
              <a:off x="7453342" y="16243252"/>
              <a:ext cx="6072505" cy="12065"/>
            </a:xfrm>
            <a:custGeom>
              <a:avLst/>
              <a:gdLst/>
              <a:ahLst/>
              <a:cxnLst/>
              <a:rect l="l" t="t" r="r" b="b"/>
              <a:pathLst>
                <a:path w="6072505" h="12065">
                  <a:moveTo>
                    <a:pt x="4639272" y="0"/>
                  </a:moveTo>
                  <a:lnTo>
                    <a:pt x="1414793" y="0"/>
                  </a:lnTo>
                  <a:lnTo>
                    <a:pt x="0" y="11879"/>
                  </a:lnTo>
                  <a:lnTo>
                    <a:pt x="6072247" y="11879"/>
                  </a:lnTo>
                  <a:lnTo>
                    <a:pt x="4639272" y="0"/>
                  </a:lnTo>
                  <a:close/>
                </a:path>
              </a:pathLst>
            </a:custGeom>
            <a:solidFill>
              <a:srgbClr val="131313">
                <a:alpha val="7998"/>
              </a:srgbClr>
            </a:solidFill>
          </p:spPr>
          <p:txBody>
            <a:bodyPr wrap="square" lIns="0" tIns="0" rIns="0" bIns="0" rtlCol="0"/>
            <a:lstStyle/>
            <a:p>
              <a:endParaRPr dirty="0"/>
            </a:p>
          </p:txBody>
        </p:sp>
        <p:sp>
          <p:nvSpPr>
            <p:cNvPr id="472" name="object 472"/>
            <p:cNvSpPr/>
            <p:nvPr/>
          </p:nvSpPr>
          <p:spPr>
            <a:xfrm>
              <a:off x="7453342" y="16244501"/>
              <a:ext cx="6072505" cy="10795"/>
            </a:xfrm>
            <a:custGeom>
              <a:avLst/>
              <a:gdLst/>
              <a:ahLst/>
              <a:cxnLst/>
              <a:rect l="l" t="t" r="r" b="b"/>
              <a:pathLst>
                <a:path w="6072505" h="10794">
                  <a:moveTo>
                    <a:pt x="4638476" y="0"/>
                  </a:moveTo>
                  <a:lnTo>
                    <a:pt x="1415578" y="0"/>
                  </a:lnTo>
                  <a:lnTo>
                    <a:pt x="0" y="10631"/>
                  </a:lnTo>
                  <a:lnTo>
                    <a:pt x="6072246" y="10631"/>
                  </a:lnTo>
                  <a:lnTo>
                    <a:pt x="4638476" y="0"/>
                  </a:lnTo>
                  <a:close/>
                </a:path>
              </a:pathLst>
            </a:custGeom>
            <a:solidFill>
              <a:srgbClr val="121212">
                <a:alpha val="7998"/>
              </a:srgbClr>
            </a:solidFill>
          </p:spPr>
          <p:txBody>
            <a:bodyPr wrap="square" lIns="0" tIns="0" rIns="0" bIns="0" rtlCol="0"/>
            <a:lstStyle/>
            <a:p>
              <a:endParaRPr dirty="0"/>
            </a:p>
          </p:txBody>
        </p:sp>
        <p:sp>
          <p:nvSpPr>
            <p:cNvPr id="473" name="object 473"/>
            <p:cNvSpPr/>
            <p:nvPr/>
          </p:nvSpPr>
          <p:spPr>
            <a:xfrm>
              <a:off x="7453343" y="16245756"/>
              <a:ext cx="6072505" cy="9525"/>
            </a:xfrm>
            <a:custGeom>
              <a:avLst/>
              <a:gdLst/>
              <a:ahLst/>
              <a:cxnLst/>
              <a:rect l="l" t="t" r="r" b="b"/>
              <a:pathLst>
                <a:path w="6072505" h="9525">
                  <a:moveTo>
                    <a:pt x="4639034" y="0"/>
                  </a:moveTo>
                  <a:lnTo>
                    <a:pt x="1415025" y="0"/>
                  </a:lnTo>
                  <a:lnTo>
                    <a:pt x="0" y="9375"/>
                  </a:lnTo>
                  <a:lnTo>
                    <a:pt x="6072244" y="9375"/>
                  </a:lnTo>
                  <a:lnTo>
                    <a:pt x="4639034" y="0"/>
                  </a:lnTo>
                  <a:close/>
                </a:path>
              </a:pathLst>
            </a:custGeom>
            <a:solidFill>
              <a:srgbClr val="0F0F0F">
                <a:alpha val="7998"/>
              </a:srgbClr>
            </a:solidFill>
          </p:spPr>
          <p:txBody>
            <a:bodyPr wrap="square" lIns="0" tIns="0" rIns="0" bIns="0" rtlCol="0"/>
            <a:lstStyle/>
            <a:p>
              <a:endParaRPr dirty="0"/>
            </a:p>
          </p:txBody>
        </p:sp>
        <p:sp>
          <p:nvSpPr>
            <p:cNvPr id="474" name="object 474"/>
            <p:cNvSpPr/>
            <p:nvPr/>
          </p:nvSpPr>
          <p:spPr>
            <a:xfrm>
              <a:off x="7453344" y="16247011"/>
              <a:ext cx="6072505" cy="8255"/>
            </a:xfrm>
            <a:custGeom>
              <a:avLst/>
              <a:gdLst/>
              <a:ahLst/>
              <a:cxnLst/>
              <a:rect l="l" t="t" r="r" b="b"/>
              <a:pathLst>
                <a:path w="6072505" h="8255">
                  <a:moveTo>
                    <a:pt x="4639208" y="0"/>
                  </a:moveTo>
                  <a:lnTo>
                    <a:pt x="1414851" y="0"/>
                  </a:lnTo>
                  <a:lnTo>
                    <a:pt x="0" y="8120"/>
                  </a:lnTo>
                  <a:lnTo>
                    <a:pt x="6072242" y="8120"/>
                  </a:lnTo>
                  <a:lnTo>
                    <a:pt x="4639208" y="0"/>
                  </a:lnTo>
                  <a:close/>
                </a:path>
              </a:pathLst>
            </a:custGeom>
            <a:solidFill>
              <a:srgbClr val="0D0D0D">
                <a:alpha val="7998"/>
              </a:srgbClr>
            </a:solidFill>
          </p:spPr>
          <p:txBody>
            <a:bodyPr wrap="square" lIns="0" tIns="0" rIns="0" bIns="0" rtlCol="0"/>
            <a:lstStyle/>
            <a:p>
              <a:endParaRPr dirty="0"/>
            </a:p>
          </p:txBody>
        </p:sp>
        <p:sp>
          <p:nvSpPr>
            <p:cNvPr id="475" name="object 475"/>
            <p:cNvSpPr/>
            <p:nvPr/>
          </p:nvSpPr>
          <p:spPr>
            <a:xfrm>
              <a:off x="7453346" y="16248260"/>
              <a:ext cx="6072505" cy="6985"/>
            </a:xfrm>
            <a:custGeom>
              <a:avLst/>
              <a:gdLst/>
              <a:ahLst/>
              <a:cxnLst/>
              <a:rect l="l" t="t" r="r" b="b"/>
              <a:pathLst>
                <a:path w="6072505" h="6984">
                  <a:moveTo>
                    <a:pt x="4638624" y="0"/>
                  </a:moveTo>
                  <a:lnTo>
                    <a:pt x="1415425" y="0"/>
                  </a:lnTo>
                  <a:lnTo>
                    <a:pt x="0" y="6872"/>
                  </a:lnTo>
                  <a:lnTo>
                    <a:pt x="6072239" y="6872"/>
                  </a:lnTo>
                  <a:lnTo>
                    <a:pt x="4638624" y="0"/>
                  </a:lnTo>
                  <a:close/>
                </a:path>
              </a:pathLst>
            </a:custGeom>
            <a:solidFill>
              <a:srgbClr val="090909">
                <a:alpha val="7998"/>
              </a:srgbClr>
            </a:solidFill>
          </p:spPr>
          <p:txBody>
            <a:bodyPr wrap="square" lIns="0" tIns="0" rIns="0" bIns="0" rtlCol="0"/>
            <a:lstStyle/>
            <a:p>
              <a:endParaRPr dirty="0"/>
            </a:p>
          </p:txBody>
        </p:sp>
        <p:sp>
          <p:nvSpPr>
            <p:cNvPr id="476" name="object 476"/>
            <p:cNvSpPr/>
            <p:nvPr/>
          </p:nvSpPr>
          <p:spPr>
            <a:xfrm>
              <a:off x="7453348" y="16249515"/>
              <a:ext cx="6072505" cy="5715"/>
            </a:xfrm>
            <a:custGeom>
              <a:avLst/>
              <a:gdLst/>
              <a:ahLst/>
              <a:cxnLst/>
              <a:rect l="l" t="t" r="r" b="b"/>
              <a:pathLst>
                <a:path w="6072505" h="5715">
                  <a:moveTo>
                    <a:pt x="4638784" y="0"/>
                  </a:moveTo>
                  <a:lnTo>
                    <a:pt x="1415263" y="0"/>
                  </a:lnTo>
                  <a:lnTo>
                    <a:pt x="0" y="5617"/>
                  </a:lnTo>
                  <a:lnTo>
                    <a:pt x="6072235" y="5617"/>
                  </a:lnTo>
                  <a:lnTo>
                    <a:pt x="4638784" y="0"/>
                  </a:lnTo>
                  <a:close/>
                </a:path>
              </a:pathLst>
            </a:custGeom>
            <a:solidFill>
              <a:srgbClr val="070707">
                <a:alpha val="7998"/>
              </a:srgbClr>
            </a:solidFill>
          </p:spPr>
          <p:txBody>
            <a:bodyPr wrap="square" lIns="0" tIns="0" rIns="0" bIns="0" rtlCol="0"/>
            <a:lstStyle/>
            <a:p>
              <a:endParaRPr dirty="0"/>
            </a:p>
          </p:txBody>
        </p:sp>
        <p:sp>
          <p:nvSpPr>
            <p:cNvPr id="477" name="object 477"/>
            <p:cNvSpPr/>
            <p:nvPr/>
          </p:nvSpPr>
          <p:spPr>
            <a:xfrm>
              <a:off x="7453351" y="16250763"/>
              <a:ext cx="6072505" cy="4445"/>
            </a:xfrm>
            <a:custGeom>
              <a:avLst/>
              <a:gdLst/>
              <a:ahLst/>
              <a:cxnLst/>
              <a:rect l="l" t="t" r="r" b="b"/>
              <a:pathLst>
                <a:path w="6072505" h="4444">
                  <a:moveTo>
                    <a:pt x="4638777" y="0"/>
                  </a:moveTo>
                  <a:lnTo>
                    <a:pt x="1415263" y="0"/>
                  </a:lnTo>
                  <a:lnTo>
                    <a:pt x="0" y="4368"/>
                  </a:lnTo>
                  <a:lnTo>
                    <a:pt x="6072228" y="4368"/>
                  </a:lnTo>
                  <a:lnTo>
                    <a:pt x="4638777" y="0"/>
                  </a:lnTo>
                  <a:close/>
                </a:path>
              </a:pathLst>
            </a:custGeom>
            <a:solidFill>
              <a:srgbClr val="050505">
                <a:alpha val="7998"/>
              </a:srgbClr>
            </a:solidFill>
          </p:spPr>
          <p:txBody>
            <a:bodyPr wrap="square" lIns="0" tIns="0" rIns="0" bIns="0" rtlCol="0"/>
            <a:lstStyle/>
            <a:p>
              <a:endParaRPr dirty="0"/>
            </a:p>
          </p:txBody>
        </p:sp>
        <p:sp>
          <p:nvSpPr>
            <p:cNvPr id="478" name="object 478"/>
            <p:cNvSpPr/>
            <p:nvPr/>
          </p:nvSpPr>
          <p:spPr>
            <a:xfrm>
              <a:off x="7453336" y="16249877"/>
              <a:ext cx="6072505" cy="5715"/>
            </a:xfrm>
            <a:custGeom>
              <a:avLst/>
              <a:gdLst/>
              <a:ahLst/>
              <a:cxnLst/>
              <a:rect l="l" t="t" r="r" b="b"/>
              <a:pathLst>
                <a:path w="6072505" h="5715">
                  <a:moveTo>
                    <a:pt x="3020783" y="0"/>
                  </a:moveTo>
                  <a:lnTo>
                    <a:pt x="1791192" y="1313"/>
                  </a:lnTo>
                  <a:lnTo>
                    <a:pt x="0" y="5255"/>
                  </a:lnTo>
                  <a:lnTo>
                    <a:pt x="6072259" y="5255"/>
                  </a:lnTo>
                  <a:lnTo>
                    <a:pt x="4258047" y="1313"/>
                  </a:lnTo>
                  <a:lnTo>
                    <a:pt x="3020783" y="0"/>
                  </a:lnTo>
                  <a:close/>
                </a:path>
              </a:pathLst>
            </a:custGeom>
            <a:solidFill>
              <a:srgbClr val="030303">
                <a:alpha val="7998"/>
              </a:srgbClr>
            </a:solidFill>
          </p:spPr>
          <p:txBody>
            <a:bodyPr wrap="square" lIns="0" tIns="0" rIns="0" bIns="0" rtlCol="0"/>
            <a:lstStyle/>
            <a:p>
              <a:endParaRPr dirty="0"/>
            </a:p>
          </p:txBody>
        </p:sp>
        <p:sp>
          <p:nvSpPr>
            <p:cNvPr id="479" name="object 479"/>
            <p:cNvSpPr/>
            <p:nvPr/>
          </p:nvSpPr>
          <p:spPr>
            <a:xfrm>
              <a:off x="7453336" y="16251988"/>
              <a:ext cx="6072505" cy="3175"/>
            </a:xfrm>
            <a:custGeom>
              <a:avLst/>
              <a:gdLst/>
              <a:ahLst/>
              <a:cxnLst/>
              <a:rect l="l" t="t" r="r" b="b"/>
              <a:pathLst>
                <a:path w="6072505" h="3175">
                  <a:moveTo>
                    <a:pt x="3020783" y="0"/>
                  </a:moveTo>
                  <a:lnTo>
                    <a:pt x="1791192" y="785"/>
                  </a:lnTo>
                  <a:lnTo>
                    <a:pt x="0" y="3143"/>
                  </a:lnTo>
                  <a:lnTo>
                    <a:pt x="6072259" y="3143"/>
                  </a:lnTo>
                  <a:lnTo>
                    <a:pt x="4258047" y="785"/>
                  </a:lnTo>
                  <a:lnTo>
                    <a:pt x="3020783" y="0"/>
                  </a:lnTo>
                  <a:close/>
                </a:path>
              </a:pathLst>
            </a:custGeom>
            <a:solidFill>
              <a:srgbClr val="000000">
                <a:alpha val="7998"/>
              </a:srgbClr>
            </a:solidFill>
          </p:spPr>
          <p:txBody>
            <a:bodyPr wrap="square" lIns="0" tIns="0" rIns="0" bIns="0" rtlCol="0"/>
            <a:lstStyle/>
            <a:p>
              <a:endParaRPr dirty="0"/>
            </a:p>
          </p:txBody>
        </p:sp>
        <p:sp>
          <p:nvSpPr>
            <p:cNvPr id="480" name="object 480"/>
            <p:cNvSpPr/>
            <p:nvPr/>
          </p:nvSpPr>
          <p:spPr>
            <a:xfrm>
              <a:off x="7453337" y="16255132"/>
              <a:ext cx="6072505" cy="448945"/>
            </a:xfrm>
            <a:custGeom>
              <a:avLst/>
              <a:gdLst/>
              <a:ahLst/>
              <a:cxnLst/>
              <a:rect l="l" t="t" r="r" b="b"/>
              <a:pathLst>
                <a:path w="6072505" h="448944">
                  <a:moveTo>
                    <a:pt x="6072258" y="0"/>
                  </a:moveTo>
                  <a:lnTo>
                    <a:pt x="0" y="0"/>
                  </a:lnTo>
                  <a:lnTo>
                    <a:pt x="1433452" y="448578"/>
                  </a:lnTo>
                  <a:lnTo>
                    <a:pt x="4656993" y="448578"/>
                  </a:lnTo>
                  <a:lnTo>
                    <a:pt x="6072258" y="0"/>
                  </a:lnTo>
                  <a:close/>
                </a:path>
              </a:pathLst>
            </a:custGeom>
            <a:solidFill>
              <a:srgbClr val="FFFFFF">
                <a:alpha val="999"/>
              </a:srgbClr>
            </a:solidFill>
          </p:spPr>
          <p:txBody>
            <a:bodyPr wrap="square" lIns="0" tIns="0" rIns="0" bIns="0" rtlCol="0"/>
            <a:lstStyle/>
            <a:p>
              <a:endParaRPr dirty="0"/>
            </a:p>
          </p:txBody>
        </p:sp>
        <p:sp>
          <p:nvSpPr>
            <p:cNvPr id="481" name="object 481"/>
            <p:cNvSpPr/>
            <p:nvPr/>
          </p:nvSpPr>
          <p:spPr>
            <a:xfrm>
              <a:off x="7453337" y="16255132"/>
              <a:ext cx="6072505" cy="444500"/>
            </a:xfrm>
            <a:custGeom>
              <a:avLst/>
              <a:gdLst/>
              <a:ahLst/>
              <a:cxnLst/>
              <a:rect l="l" t="t" r="r" b="b"/>
              <a:pathLst>
                <a:path w="6072505" h="444500">
                  <a:moveTo>
                    <a:pt x="6072258" y="0"/>
                  </a:moveTo>
                  <a:lnTo>
                    <a:pt x="0" y="0"/>
                  </a:lnTo>
                  <a:lnTo>
                    <a:pt x="1433460" y="444202"/>
                  </a:lnTo>
                  <a:lnTo>
                    <a:pt x="4656985" y="444202"/>
                  </a:lnTo>
                  <a:lnTo>
                    <a:pt x="6072258" y="0"/>
                  </a:lnTo>
                  <a:close/>
                </a:path>
              </a:pathLst>
            </a:custGeom>
            <a:solidFill>
              <a:srgbClr val="FBFBFB">
                <a:alpha val="999"/>
              </a:srgbClr>
            </a:solidFill>
          </p:spPr>
          <p:txBody>
            <a:bodyPr wrap="square" lIns="0" tIns="0" rIns="0" bIns="0" rtlCol="0"/>
            <a:lstStyle/>
            <a:p>
              <a:endParaRPr dirty="0"/>
            </a:p>
          </p:txBody>
        </p:sp>
        <p:sp>
          <p:nvSpPr>
            <p:cNvPr id="482" name="object 482"/>
            <p:cNvSpPr/>
            <p:nvPr/>
          </p:nvSpPr>
          <p:spPr>
            <a:xfrm>
              <a:off x="7453337" y="16255132"/>
              <a:ext cx="6072505" cy="440055"/>
            </a:xfrm>
            <a:custGeom>
              <a:avLst/>
              <a:gdLst/>
              <a:ahLst/>
              <a:cxnLst/>
              <a:rect l="l" t="t" r="r" b="b"/>
              <a:pathLst>
                <a:path w="6072505" h="440055">
                  <a:moveTo>
                    <a:pt x="6072258" y="0"/>
                  </a:moveTo>
                  <a:lnTo>
                    <a:pt x="0" y="0"/>
                  </a:lnTo>
                  <a:lnTo>
                    <a:pt x="1433458" y="439827"/>
                  </a:lnTo>
                  <a:lnTo>
                    <a:pt x="4656987" y="439827"/>
                  </a:lnTo>
                  <a:lnTo>
                    <a:pt x="6072258" y="0"/>
                  </a:lnTo>
                  <a:close/>
                </a:path>
              </a:pathLst>
            </a:custGeom>
            <a:solidFill>
              <a:srgbClr val="F9F9F9">
                <a:alpha val="999"/>
              </a:srgbClr>
            </a:solidFill>
          </p:spPr>
          <p:txBody>
            <a:bodyPr wrap="square" lIns="0" tIns="0" rIns="0" bIns="0" rtlCol="0"/>
            <a:lstStyle/>
            <a:p>
              <a:endParaRPr dirty="0"/>
            </a:p>
          </p:txBody>
        </p:sp>
        <p:sp>
          <p:nvSpPr>
            <p:cNvPr id="483" name="object 483"/>
            <p:cNvSpPr/>
            <p:nvPr/>
          </p:nvSpPr>
          <p:spPr>
            <a:xfrm>
              <a:off x="7453337" y="16255132"/>
              <a:ext cx="6072505" cy="435609"/>
            </a:xfrm>
            <a:custGeom>
              <a:avLst/>
              <a:gdLst/>
              <a:ahLst/>
              <a:cxnLst/>
              <a:rect l="l" t="t" r="r" b="b"/>
              <a:pathLst>
                <a:path w="6072505" h="435609">
                  <a:moveTo>
                    <a:pt x="6072258" y="0"/>
                  </a:moveTo>
                  <a:lnTo>
                    <a:pt x="0" y="0"/>
                  </a:lnTo>
                  <a:lnTo>
                    <a:pt x="1433455" y="435451"/>
                  </a:lnTo>
                  <a:lnTo>
                    <a:pt x="4656990" y="435451"/>
                  </a:lnTo>
                  <a:lnTo>
                    <a:pt x="6072258" y="0"/>
                  </a:lnTo>
                  <a:close/>
                </a:path>
              </a:pathLst>
            </a:custGeom>
            <a:solidFill>
              <a:srgbClr val="F7F7F7">
                <a:alpha val="999"/>
              </a:srgbClr>
            </a:solidFill>
          </p:spPr>
          <p:txBody>
            <a:bodyPr wrap="square" lIns="0" tIns="0" rIns="0" bIns="0" rtlCol="0"/>
            <a:lstStyle/>
            <a:p>
              <a:endParaRPr dirty="0"/>
            </a:p>
          </p:txBody>
        </p:sp>
        <p:sp>
          <p:nvSpPr>
            <p:cNvPr id="484" name="object 484"/>
            <p:cNvSpPr/>
            <p:nvPr/>
          </p:nvSpPr>
          <p:spPr>
            <a:xfrm>
              <a:off x="7453337" y="16255132"/>
              <a:ext cx="6072505" cy="431165"/>
            </a:xfrm>
            <a:custGeom>
              <a:avLst/>
              <a:gdLst/>
              <a:ahLst/>
              <a:cxnLst/>
              <a:rect l="l" t="t" r="r" b="b"/>
              <a:pathLst>
                <a:path w="6072505" h="431165">
                  <a:moveTo>
                    <a:pt x="6072258" y="0"/>
                  </a:moveTo>
                  <a:lnTo>
                    <a:pt x="0" y="0"/>
                  </a:lnTo>
                  <a:lnTo>
                    <a:pt x="1433439" y="431068"/>
                  </a:lnTo>
                  <a:lnTo>
                    <a:pt x="4657005" y="431068"/>
                  </a:lnTo>
                  <a:lnTo>
                    <a:pt x="6072258" y="0"/>
                  </a:lnTo>
                  <a:close/>
                </a:path>
              </a:pathLst>
            </a:custGeom>
            <a:solidFill>
              <a:srgbClr val="F5F5F5">
                <a:alpha val="999"/>
              </a:srgbClr>
            </a:solidFill>
          </p:spPr>
          <p:txBody>
            <a:bodyPr wrap="square" lIns="0" tIns="0" rIns="0" bIns="0" rtlCol="0"/>
            <a:lstStyle/>
            <a:p>
              <a:endParaRPr dirty="0"/>
            </a:p>
          </p:txBody>
        </p:sp>
        <p:sp>
          <p:nvSpPr>
            <p:cNvPr id="485" name="object 485"/>
            <p:cNvSpPr/>
            <p:nvPr/>
          </p:nvSpPr>
          <p:spPr>
            <a:xfrm>
              <a:off x="7453337" y="16255132"/>
              <a:ext cx="6072505" cy="426720"/>
            </a:xfrm>
            <a:custGeom>
              <a:avLst/>
              <a:gdLst/>
              <a:ahLst/>
              <a:cxnLst/>
              <a:rect l="l" t="t" r="r" b="b"/>
              <a:pathLst>
                <a:path w="6072505" h="426719">
                  <a:moveTo>
                    <a:pt x="6072258" y="0"/>
                  </a:moveTo>
                  <a:lnTo>
                    <a:pt x="0" y="0"/>
                  </a:lnTo>
                  <a:lnTo>
                    <a:pt x="1433447" y="426692"/>
                  </a:lnTo>
                  <a:lnTo>
                    <a:pt x="4656998" y="426692"/>
                  </a:lnTo>
                  <a:lnTo>
                    <a:pt x="6072258" y="0"/>
                  </a:lnTo>
                  <a:close/>
                </a:path>
              </a:pathLst>
            </a:custGeom>
            <a:solidFill>
              <a:srgbClr val="F1F1F1">
                <a:alpha val="999"/>
              </a:srgbClr>
            </a:solidFill>
          </p:spPr>
          <p:txBody>
            <a:bodyPr wrap="square" lIns="0" tIns="0" rIns="0" bIns="0" rtlCol="0"/>
            <a:lstStyle/>
            <a:p>
              <a:endParaRPr dirty="0"/>
            </a:p>
          </p:txBody>
        </p:sp>
        <p:sp>
          <p:nvSpPr>
            <p:cNvPr id="486" name="object 486"/>
            <p:cNvSpPr/>
            <p:nvPr/>
          </p:nvSpPr>
          <p:spPr>
            <a:xfrm>
              <a:off x="7453337" y="16255132"/>
              <a:ext cx="6072505" cy="422909"/>
            </a:xfrm>
            <a:custGeom>
              <a:avLst/>
              <a:gdLst/>
              <a:ahLst/>
              <a:cxnLst/>
              <a:rect l="l" t="t" r="r" b="b"/>
              <a:pathLst>
                <a:path w="6072505" h="422909">
                  <a:moveTo>
                    <a:pt x="6072258" y="0"/>
                  </a:moveTo>
                  <a:lnTo>
                    <a:pt x="0" y="0"/>
                  </a:lnTo>
                  <a:lnTo>
                    <a:pt x="1433445" y="422316"/>
                  </a:lnTo>
                  <a:lnTo>
                    <a:pt x="4657000" y="422316"/>
                  </a:lnTo>
                  <a:lnTo>
                    <a:pt x="6072258" y="0"/>
                  </a:lnTo>
                  <a:close/>
                </a:path>
              </a:pathLst>
            </a:custGeom>
            <a:solidFill>
              <a:srgbClr val="EFEFEF">
                <a:alpha val="999"/>
              </a:srgbClr>
            </a:solidFill>
          </p:spPr>
          <p:txBody>
            <a:bodyPr wrap="square" lIns="0" tIns="0" rIns="0" bIns="0" rtlCol="0"/>
            <a:lstStyle/>
            <a:p>
              <a:endParaRPr dirty="0"/>
            </a:p>
          </p:txBody>
        </p:sp>
        <p:sp>
          <p:nvSpPr>
            <p:cNvPr id="487" name="object 487"/>
            <p:cNvSpPr/>
            <p:nvPr/>
          </p:nvSpPr>
          <p:spPr>
            <a:xfrm>
              <a:off x="7453337" y="16255132"/>
              <a:ext cx="6072505" cy="418465"/>
            </a:xfrm>
            <a:custGeom>
              <a:avLst/>
              <a:gdLst/>
              <a:ahLst/>
              <a:cxnLst/>
              <a:rect l="l" t="t" r="r" b="b"/>
              <a:pathLst>
                <a:path w="6072505" h="418465">
                  <a:moveTo>
                    <a:pt x="6072258" y="0"/>
                  </a:moveTo>
                  <a:lnTo>
                    <a:pt x="0" y="0"/>
                  </a:lnTo>
                  <a:lnTo>
                    <a:pt x="1433453" y="417940"/>
                  </a:lnTo>
                  <a:lnTo>
                    <a:pt x="4656992" y="417940"/>
                  </a:lnTo>
                  <a:lnTo>
                    <a:pt x="6072258" y="0"/>
                  </a:lnTo>
                  <a:close/>
                </a:path>
              </a:pathLst>
            </a:custGeom>
            <a:solidFill>
              <a:srgbClr val="ECECEC">
                <a:alpha val="999"/>
              </a:srgbClr>
            </a:solidFill>
          </p:spPr>
          <p:txBody>
            <a:bodyPr wrap="square" lIns="0" tIns="0" rIns="0" bIns="0" rtlCol="0"/>
            <a:lstStyle/>
            <a:p>
              <a:endParaRPr dirty="0"/>
            </a:p>
          </p:txBody>
        </p:sp>
        <p:sp>
          <p:nvSpPr>
            <p:cNvPr id="488" name="object 488"/>
            <p:cNvSpPr/>
            <p:nvPr/>
          </p:nvSpPr>
          <p:spPr>
            <a:xfrm>
              <a:off x="7453337" y="16255132"/>
              <a:ext cx="6072505" cy="414020"/>
            </a:xfrm>
            <a:custGeom>
              <a:avLst/>
              <a:gdLst/>
              <a:ahLst/>
              <a:cxnLst/>
              <a:rect l="l" t="t" r="r" b="b"/>
              <a:pathLst>
                <a:path w="6072505" h="414019">
                  <a:moveTo>
                    <a:pt x="6072258" y="0"/>
                  </a:moveTo>
                  <a:lnTo>
                    <a:pt x="0" y="0"/>
                  </a:lnTo>
                  <a:lnTo>
                    <a:pt x="1433461" y="413564"/>
                  </a:lnTo>
                  <a:lnTo>
                    <a:pt x="4656984" y="413564"/>
                  </a:lnTo>
                  <a:lnTo>
                    <a:pt x="6072258" y="0"/>
                  </a:lnTo>
                  <a:close/>
                </a:path>
              </a:pathLst>
            </a:custGeom>
            <a:solidFill>
              <a:srgbClr val="EBEBEB">
                <a:alpha val="999"/>
              </a:srgbClr>
            </a:solidFill>
          </p:spPr>
          <p:txBody>
            <a:bodyPr wrap="square" lIns="0" tIns="0" rIns="0" bIns="0" rtlCol="0"/>
            <a:lstStyle/>
            <a:p>
              <a:endParaRPr dirty="0"/>
            </a:p>
          </p:txBody>
        </p:sp>
        <p:sp>
          <p:nvSpPr>
            <p:cNvPr id="489" name="object 489"/>
            <p:cNvSpPr/>
            <p:nvPr/>
          </p:nvSpPr>
          <p:spPr>
            <a:xfrm>
              <a:off x="7453337" y="16255132"/>
              <a:ext cx="6072505" cy="409575"/>
            </a:xfrm>
            <a:custGeom>
              <a:avLst/>
              <a:gdLst/>
              <a:ahLst/>
              <a:cxnLst/>
              <a:rect l="l" t="t" r="r" b="b"/>
              <a:pathLst>
                <a:path w="6072505" h="409575">
                  <a:moveTo>
                    <a:pt x="6072258" y="0"/>
                  </a:moveTo>
                  <a:lnTo>
                    <a:pt x="0" y="0"/>
                  </a:lnTo>
                  <a:lnTo>
                    <a:pt x="1433469" y="409188"/>
                  </a:lnTo>
                  <a:lnTo>
                    <a:pt x="4656976" y="409188"/>
                  </a:lnTo>
                  <a:lnTo>
                    <a:pt x="6072258" y="0"/>
                  </a:lnTo>
                  <a:close/>
                </a:path>
              </a:pathLst>
            </a:custGeom>
            <a:solidFill>
              <a:srgbClr val="E8E8E8">
                <a:alpha val="999"/>
              </a:srgbClr>
            </a:solidFill>
          </p:spPr>
          <p:txBody>
            <a:bodyPr wrap="square" lIns="0" tIns="0" rIns="0" bIns="0" rtlCol="0"/>
            <a:lstStyle/>
            <a:p>
              <a:endParaRPr dirty="0"/>
            </a:p>
          </p:txBody>
        </p:sp>
        <p:sp>
          <p:nvSpPr>
            <p:cNvPr id="490" name="object 490"/>
            <p:cNvSpPr/>
            <p:nvPr/>
          </p:nvSpPr>
          <p:spPr>
            <a:xfrm>
              <a:off x="7453337" y="16255132"/>
              <a:ext cx="6072505" cy="405130"/>
            </a:xfrm>
            <a:custGeom>
              <a:avLst/>
              <a:gdLst/>
              <a:ahLst/>
              <a:cxnLst/>
              <a:rect l="l" t="t" r="r" b="b"/>
              <a:pathLst>
                <a:path w="6072505" h="405130">
                  <a:moveTo>
                    <a:pt x="6072258" y="0"/>
                  </a:moveTo>
                  <a:lnTo>
                    <a:pt x="0" y="0"/>
                  </a:lnTo>
                  <a:lnTo>
                    <a:pt x="1433467" y="404812"/>
                  </a:lnTo>
                  <a:lnTo>
                    <a:pt x="4656979" y="404812"/>
                  </a:lnTo>
                  <a:lnTo>
                    <a:pt x="6072258" y="0"/>
                  </a:lnTo>
                  <a:close/>
                </a:path>
              </a:pathLst>
            </a:custGeom>
            <a:solidFill>
              <a:srgbClr val="E6E6E6">
                <a:alpha val="999"/>
              </a:srgbClr>
            </a:solidFill>
          </p:spPr>
          <p:txBody>
            <a:bodyPr wrap="square" lIns="0" tIns="0" rIns="0" bIns="0" rtlCol="0"/>
            <a:lstStyle/>
            <a:p>
              <a:endParaRPr dirty="0"/>
            </a:p>
          </p:txBody>
        </p:sp>
        <p:sp>
          <p:nvSpPr>
            <p:cNvPr id="491" name="object 491"/>
            <p:cNvSpPr/>
            <p:nvPr/>
          </p:nvSpPr>
          <p:spPr>
            <a:xfrm>
              <a:off x="7453337" y="16255132"/>
              <a:ext cx="6072505" cy="400685"/>
            </a:xfrm>
            <a:custGeom>
              <a:avLst/>
              <a:gdLst/>
              <a:ahLst/>
              <a:cxnLst/>
              <a:rect l="l" t="t" r="r" b="b"/>
              <a:pathLst>
                <a:path w="6072505" h="400684">
                  <a:moveTo>
                    <a:pt x="6072258" y="0"/>
                  </a:moveTo>
                  <a:lnTo>
                    <a:pt x="0" y="0"/>
                  </a:lnTo>
                  <a:lnTo>
                    <a:pt x="1433450" y="400429"/>
                  </a:lnTo>
                  <a:lnTo>
                    <a:pt x="4656995" y="400429"/>
                  </a:lnTo>
                  <a:lnTo>
                    <a:pt x="6072258" y="0"/>
                  </a:lnTo>
                  <a:close/>
                </a:path>
              </a:pathLst>
            </a:custGeom>
            <a:solidFill>
              <a:srgbClr val="E2E2E2">
                <a:alpha val="999"/>
              </a:srgbClr>
            </a:solidFill>
          </p:spPr>
          <p:txBody>
            <a:bodyPr wrap="square" lIns="0" tIns="0" rIns="0" bIns="0" rtlCol="0"/>
            <a:lstStyle/>
            <a:p>
              <a:endParaRPr dirty="0"/>
            </a:p>
          </p:txBody>
        </p:sp>
        <p:sp>
          <p:nvSpPr>
            <p:cNvPr id="492" name="object 492"/>
            <p:cNvSpPr/>
            <p:nvPr/>
          </p:nvSpPr>
          <p:spPr>
            <a:xfrm>
              <a:off x="7453337" y="16255132"/>
              <a:ext cx="6072505" cy="396240"/>
            </a:xfrm>
            <a:custGeom>
              <a:avLst/>
              <a:gdLst/>
              <a:ahLst/>
              <a:cxnLst/>
              <a:rect l="l" t="t" r="r" b="b"/>
              <a:pathLst>
                <a:path w="6072505" h="396240">
                  <a:moveTo>
                    <a:pt x="6072258" y="0"/>
                  </a:moveTo>
                  <a:lnTo>
                    <a:pt x="0" y="0"/>
                  </a:lnTo>
                  <a:lnTo>
                    <a:pt x="1433447" y="396053"/>
                  </a:lnTo>
                  <a:lnTo>
                    <a:pt x="4656998" y="396053"/>
                  </a:lnTo>
                  <a:lnTo>
                    <a:pt x="6072258" y="0"/>
                  </a:lnTo>
                  <a:close/>
                </a:path>
              </a:pathLst>
            </a:custGeom>
            <a:solidFill>
              <a:srgbClr val="E0E0E0">
                <a:alpha val="999"/>
              </a:srgbClr>
            </a:solidFill>
          </p:spPr>
          <p:txBody>
            <a:bodyPr wrap="square" lIns="0" tIns="0" rIns="0" bIns="0" rtlCol="0"/>
            <a:lstStyle/>
            <a:p>
              <a:endParaRPr dirty="0"/>
            </a:p>
          </p:txBody>
        </p:sp>
        <p:sp>
          <p:nvSpPr>
            <p:cNvPr id="493" name="object 493"/>
            <p:cNvSpPr/>
            <p:nvPr/>
          </p:nvSpPr>
          <p:spPr>
            <a:xfrm>
              <a:off x="7453337" y="16255132"/>
              <a:ext cx="6072505" cy="391795"/>
            </a:xfrm>
            <a:custGeom>
              <a:avLst/>
              <a:gdLst/>
              <a:ahLst/>
              <a:cxnLst/>
              <a:rect l="l" t="t" r="r" b="b"/>
              <a:pathLst>
                <a:path w="6072505" h="391794">
                  <a:moveTo>
                    <a:pt x="6072258" y="0"/>
                  </a:moveTo>
                  <a:lnTo>
                    <a:pt x="0" y="0"/>
                  </a:lnTo>
                  <a:lnTo>
                    <a:pt x="1433444" y="391677"/>
                  </a:lnTo>
                  <a:lnTo>
                    <a:pt x="4657001" y="391677"/>
                  </a:lnTo>
                  <a:lnTo>
                    <a:pt x="6072258" y="0"/>
                  </a:lnTo>
                  <a:close/>
                </a:path>
              </a:pathLst>
            </a:custGeom>
            <a:solidFill>
              <a:srgbClr val="DEDEDE">
                <a:alpha val="999"/>
              </a:srgbClr>
            </a:solidFill>
          </p:spPr>
          <p:txBody>
            <a:bodyPr wrap="square" lIns="0" tIns="0" rIns="0" bIns="0" rtlCol="0"/>
            <a:lstStyle/>
            <a:p>
              <a:endParaRPr dirty="0"/>
            </a:p>
          </p:txBody>
        </p:sp>
        <p:sp>
          <p:nvSpPr>
            <p:cNvPr id="494" name="object 494"/>
            <p:cNvSpPr/>
            <p:nvPr/>
          </p:nvSpPr>
          <p:spPr>
            <a:xfrm>
              <a:off x="7453337" y="16255132"/>
              <a:ext cx="6072505" cy="387350"/>
            </a:xfrm>
            <a:custGeom>
              <a:avLst/>
              <a:gdLst/>
              <a:ahLst/>
              <a:cxnLst/>
              <a:rect l="l" t="t" r="r" b="b"/>
              <a:pathLst>
                <a:path w="6072505" h="387350">
                  <a:moveTo>
                    <a:pt x="6072258" y="0"/>
                  </a:moveTo>
                  <a:lnTo>
                    <a:pt x="0" y="0"/>
                  </a:lnTo>
                  <a:lnTo>
                    <a:pt x="1433453" y="387301"/>
                  </a:lnTo>
                  <a:lnTo>
                    <a:pt x="4656992" y="387301"/>
                  </a:lnTo>
                  <a:lnTo>
                    <a:pt x="6072258" y="0"/>
                  </a:lnTo>
                  <a:close/>
                </a:path>
              </a:pathLst>
            </a:custGeom>
            <a:solidFill>
              <a:srgbClr val="DCDCDC">
                <a:alpha val="999"/>
              </a:srgbClr>
            </a:solidFill>
          </p:spPr>
          <p:txBody>
            <a:bodyPr wrap="square" lIns="0" tIns="0" rIns="0" bIns="0" rtlCol="0"/>
            <a:lstStyle/>
            <a:p>
              <a:endParaRPr dirty="0"/>
            </a:p>
          </p:txBody>
        </p:sp>
        <p:sp>
          <p:nvSpPr>
            <p:cNvPr id="495" name="object 495"/>
            <p:cNvSpPr/>
            <p:nvPr/>
          </p:nvSpPr>
          <p:spPr>
            <a:xfrm>
              <a:off x="7453337" y="16255132"/>
              <a:ext cx="6072505" cy="383540"/>
            </a:xfrm>
            <a:custGeom>
              <a:avLst/>
              <a:gdLst/>
              <a:ahLst/>
              <a:cxnLst/>
              <a:rect l="l" t="t" r="r" b="b"/>
              <a:pathLst>
                <a:path w="6072505" h="383540">
                  <a:moveTo>
                    <a:pt x="6072258" y="0"/>
                  </a:moveTo>
                  <a:lnTo>
                    <a:pt x="0" y="0"/>
                  </a:lnTo>
                  <a:lnTo>
                    <a:pt x="1433462" y="382925"/>
                  </a:lnTo>
                  <a:lnTo>
                    <a:pt x="4656983" y="382925"/>
                  </a:lnTo>
                  <a:lnTo>
                    <a:pt x="6072258" y="0"/>
                  </a:lnTo>
                  <a:close/>
                </a:path>
              </a:pathLst>
            </a:custGeom>
            <a:solidFill>
              <a:srgbClr val="D9D9D9">
                <a:alpha val="999"/>
              </a:srgbClr>
            </a:solidFill>
          </p:spPr>
          <p:txBody>
            <a:bodyPr wrap="square" lIns="0" tIns="0" rIns="0" bIns="0" rtlCol="0"/>
            <a:lstStyle/>
            <a:p>
              <a:endParaRPr dirty="0"/>
            </a:p>
          </p:txBody>
        </p:sp>
        <p:sp>
          <p:nvSpPr>
            <p:cNvPr id="496" name="object 496"/>
            <p:cNvSpPr/>
            <p:nvPr/>
          </p:nvSpPr>
          <p:spPr>
            <a:xfrm>
              <a:off x="7453337" y="16255132"/>
              <a:ext cx="6072505" cy="379095"/>
            </a:xfrm>
            <a:custGeom>
              <a:avLst/>
              <a:gdLst/>
              <a:ahLst/>
              <a:cxnLst/>
              <a:rect l="l" t="t" r="r" b="b"/>
              <a:pathLst>
                <a:path w="6072505" h="379094">
                  <a:moveTo>
                    <a:pt x="6072258" y="0"/>
                  </a:moveTo>
                  <a:lnTo>
                    <a:pt x="0" y="0"/>
                  </a:lnTo>
                  <a:lnTo>
                    <a:pt x="1433459" y="378549"/>
                  </a:lnTo>
                  <a:lnTo>
                    <a:pt x="4656986" y="378549"/>
                  </a:lnTo>
                  <a:lnTo>
                    <a:pt x="6072258" y="0"/>
                  </a:lnTo>
                  <a:close/>
                </a:path>
              </a:pathLst>
            </a:custGeom>
            <a:solidFill>
              <a:srgbClr val="D6D6D6">
                <a:alpha val="999"/>
              </a:srgbClr>
            </a:solidFill>
          </p:spPr>
          <p:txBody>
            <a:bodyPr wrap="square" lIns="0" tIns="0" rIns="0" bIns="0" rtlCol="0"/>
            <a:lstStyle/>
            <a:p>
              <a:endParaRPr dirty="0"/>
            </a:p>
          </p:txBody>
        </p:sp>
        <p:sp>
          <p:nvSpPr>
            <p:cNvPr id="497" name="object 497"/>
            <p:cNvSpPr/>
            <p:nvPr/>
          </p:nvSpPr>
          <p:spPr>
            <a:xfrm>
              <a:off x="7453337" y="16255132"/>
              <a:ext cx="6072505" cy="374650"/>
            </a:xfrm>
            <a:custGeom>
              <a:avLst/>
              <a:gdLst/>
              <a:ahLst/>
              <a:cxnLst/>
              <a:rect l="l" t="t" r="r" b="b"/>
              <a:pathLst>
                <a:path w="6072505" h="374650">
                  <a:moveTo>
                    <a:pt x="6072258" y="0"/>
                  </a:moveTo>
                  <a:lnTo>
                    <a:pt x="0" y="0"/>
                  </a:lnTo>
                  <a:lnTo>
                    <a:pt x="1433468" y="374173"/>
                  </a:lnTo>
                  <a:lnTo>
                    <a:pt x="4656977" y="374173"/>
                  </a:lnTo>
                  <a:lnTo>
                    <a:pt x="6072258" y="0"/>
                  </a:lnTo>
                  <a:close/>
                </a:path>
              </a:pathLst>
            </a:custGeom>
            <a:solidFill>
              <a:srgbClr val="D3D3D3">
                <a:alpha val="999"/>
              </a:srgbClr>
            </a:solidFill>
          </p:spPr>
          <p:txBody>
            <a:bodyPr wrap="square" lIns="0" tIns="0" rIns="0" bIns="0" rtlCol="0"/>
            <a:lstStyle/>
            <a:p>
              <a:endParaRPr dirty="0"/>
            </a:p>
          </p:txBody>
        </p:sp>
        <p:sp>
          <p:nvSpPr>
            <p:cNvPr id="498" name="object 498"/>
            <p:cNvSpPr/>
            <p:nvPr/>
          </p:nvSpPr>
          <p:spPr>
            <a:xfrm>
              <a:off x="7453337" y="16255132"/>
              <a:ext cx="6072505" cy="370205"/>
            </a:xfrm>
            <a:custGeom>
              <a:avLst/>
              <a:gdLst/>
              <a:ahLst/>
              <a:cxnLst/>
              <a:rect l="l" t="t" r="r" b="b"/>
              <a:pathLst>
                <a:path w="6072505" h="370205">
                  <a:moveTo>
                    <a:pt x="6072258" y="0"/>
                  </a:moveTo>
                  <a:lnTo>
                    <a:pt x="0" y="0"/>
                  </a:lnTo>
                  <a:lnTo>
                    <a:pt x="1433450" y="369790"/>
                  </a:lnTo>
                  <a:lnTo>
                    <a:pt x="4656995" y="369790"/>
                  </a:lnTo>
                  <a:lnTo>
                    <a:pt x="6072258" y="0"/>
                  </a:lnTo>
                  <a:close/>
                </a:path>
              </a:pathLst>
            </a:custGeom>
            <a:solidFill>
              <a:srgbClr val="D2D2D2">
                <a:alpha val="999"/>
              </a:srgbClr>
            </a:solidFill>
          </p:spPr>
          <p:txBody>
            <a:bodyPr wrap="square" lIns="0" tIns="0" rIns="0" bIns="0" rtlCol="0"/>
            <a:lstStyle/>
            <a:p>
              <a:endParaRPr dirty="0"/>
            </a:p>
          </p:txBody>
        </p:sp>
        <p:sp>
          <p:nvSpPr>
            <p:cNvPr id="499" name="object 499"/>
            <p:cNvSpPr/>
            <p:nvPr/>
          </p:nvSpPr>
          <p:spPr>
            <a:xfrm>
              <a:off x="7453337" y="16255132"/>
              <a:ext cx="6072505" cy="365760"/>
            </a:xfrm>
            <a:custGeom>
              <a:avLst/>
              <a:gdLst/>
              <a:ahLst/>
              <a:cxnLst/>
              <a:rect l="l" t="t" r="r" b="b"/>
              <a:pathLst>
                <a:path w="6072505" h="365759">
                  <a:moveTo>
                    <a:pt x="6072258" y="0"/>
                  </a:moveTo>
                  <a:lnTo>
                    <a:pt x="0" y="0"/>
                  </a:lnTo>
                  <a:lnTo>
                    <a:pt x="1433447" y="365414"/>
                  </a:lnTo>
                  <a:lnTo>
                    <a:pt x="4656998" y="365414"/>
                  </a:lnTo>
                  <a:lnTo>
                    <a:pt x="6072258" y="0"/>
                  </a:lnTo>
                  <a:close/>
                </a:path>
              </a:pathLst>
            </a:custGeom>
            <a:solidFill>
              <a:srgbClr val="CFCFCF">
                <a:alpha val="999"/>
              </a:srgbClr>
            </a:solidFill>
          </p:spPr>
          <p:txBody>
            <a:bodyPr wrap="square" lIns="0" tIns="0" rIns="0" bIns="0" rtlCol="0"/>
            <a:lstStyle/>
            <a:p>
              <a:endParaRPr dirty="0"/>
            </a:p>
          </p:txBody>
        </p:sp>
        <p:sp>
          <p:nvSpPr>
            <p:cNvPr id="500" name="object 500"/>
            <p:cNvSpPr/>
            <p:nvPr/>
          </p:nvSpPr>
          <p:spPr>
            <a:xfrm>
              <a:off x="7453337" y="16255132"/>
              <a:ext cx="6072505" cy="361315"/>
            </a:xfrm>
            <a:custGeom>
              <a:avLst/>
              <a:gdLst/>
              <a:ahLst/>
              <a:cxnLst/>
              <a:rect l="l" t="t" r="r" b="b"/>
              <a:pathLst>
                <a:path w="6072505" h="361315">
                  <a:moveTo>
                    <a:pt x="6072258" y="0"/>
                  </a:moveTo>
                  <a:lnTo>
                    <a:pt x="0" y="0"/>
                  </a:lnTo>
                  <a:lnTo>
                    <a:pt x="1433456" y="361039"/>
                  </a:lnTo>
                  <a:lnTo>
                    <a:pt x="4656989" y="361039"/>
                  </a:lnTo>
                  <a:lnTo>
                    <a:pt x="6072258" y="0"/>
                  </a:lnTo>
                  <a:close/>
                </a:path>
              </a:pathLst>
            </a:custGeom>
            <a:solidFill>
              <a:srgbClr val="CDCDCD">
                <a:alpha val="999"/>
              </a:srgbClr>
            </a:solidFill>
          </p:spPr>
          <p:txBody>
            <a:bodyPr wrap="square" lIns="0" tIns="0" rIns="0" bIns="0" rtlCol="0"/>
            <a:lstStyle/>
            <a:p>
              <a:endParaRPr dirty="0"/>
            </a:p>
          </p:txBody>
        </p:sp>
        <p:sp>
          <p:nvSpPr>
            <p:cNvPr id="501" name="object 501"/>
            <p:cNvSpPr/>
            <p:nvPr/>
          </p:nvSpPr>
          <p:spPr>
            <a:xfrm>
              <a:off x="7453337" y="16255132"/>
              <a:ext cx="6072505" cy="356870"/>
            </a:xfrm>
            <a:custGeom>
              <a:avLst/>
              <a:gdLst/>
              <a:ahLst/>
              <a:cxnLst/>
              <a:rect l="l" t="t" r="r" b="b"/>
              <a:pathLst>
                <a:path w="6072505" h="356869">
                  <a:moveTo>
                    <a:pt x="6072258" y="0"/>
                  </a:moveTo>
                  <a:lnTo>
                    <a:pt x="0" y="0"/>
                  </a:lnTo>
                  <a:lnTo>
                    <a:pt x="1433453" y="356663"/>
                  </a:lnTo>
                  <a:lnTo>
                    <a:pt x="4656992" y="356663"/>
                  </a:lnTo>
                  <a:lnTo>
                    <a:pt x="6072258" y="0"/>
                  </a:lnTo>
                  <a:close/>
                </a:path>
              </a:pathLst>
            </a:custGeom>
            <a:solidFill>
              <a:srgbClr val="C9C9C9">
                <a:alpha val="999"/>
              </a:srgbClr>
            </a:solidFill>
          </p:spPr>
          <p:txBody>
            <a:bodyPr wrap="square" lIns="0" tIns="0" rIns="0" bIns="0" rtlCol="0"/>
            <a:lstStyle/>
            <a:p>
              <a:endParaRPr dirty="0"/>
            </a:p>
          </p:txBody>
        </p:sp>
        <p:sp>
          <p:nvSpPr>
            <p:cNvPr id="502" name="object 502"/>
            <p:cNvSpPr/>
            <p:nvPr/>
          </p:nvSpPr>
          <p:spPr>
            <a:xfrm>
              <a:off x="7453337" y="16255132"/>
              <a:ext cx="6072505" cy="352425"/>
            </a:xfrm>
            <a:custGeom>
              <a:avLst/>
              <a:gdLst/>
              <a:ahLst/>
              <a:cxnLst/>
              <a:rect l="l" t="t" r="r" b="b"/>
              <a:pathLst>
                <a:path w="6072505" h="352425">
                  <a:moveTo>
                    <a:pt x="6072258" y="0"/>
                  </a:moveTo>
                  <a:lnTo>
                    <a:pt x="0" y="0"/>
                  </a:lnTo>
                  <a:lnTo>
                    <a:pt x="1433450" y="352287"/>
                  </a:lnTo>
                  <a:lnTo>
                    <a:pt x="4656995" y="352287"/>
                  </a:lnTo>
                  <a:lnTo>
                    <a:pt x="6072258" y="0"/>
                  </a:lnTo>
                  <a:close/>
                </a:path>
              </a:pathLst>
            </a:custGeom>
            <a:solidFill>
              <a:srgbClr val="C6C6C6">
                <a:alpha val="999"/>
              </a:srgbClr>
            </a:solidFill>
          </p:spPr>
          <p:txBody>
            <a:bodyPr wrap="square" lIns="0" tIns="0" rIns="0" bIns="0" rtlCol="0"/>
            <a:lstStyle/>
            <a:p>
              <a:endParaRPr dirty="0"/>
            </a:p>
          </p:txBody>
        </p:sp>
        <p:sp>
          <p:nvSpPr>
            <p:cNvPr id="503" name="object 503"/>
            <p:cNvSpPr/>
            <p:nvPr/>
          </p:nvSpPr>
          <p:spPr>
            <a:xfrm>
              <a:off x="7453337" y="16255132"/>
              <a:ext cx="6072505" cy="347980"/>
            </a:xfrm>
            <a:custGeom>
              <a:avLst/>
              <a:gdLst/>
              <a:ahLst/>
              <a:cxnLst/>
              <a:rect l="l" t="t" r="r" b="b"/>
              <a:pathLst>
                <a:path w="6072505" h="347980">
                  <a:moveTo>
                    <a:pt x="6072258" y="0"/>
                  </a:moveTo>
                  <a:lnTo>
                    <a:pt x="0" y="0"/>
                  </a:lnTo>
                  <a:lnTo>
                    <a:pt x="1433460" y="347911"/>
                  </a:lnTo>
                  <a:lnTo>
                    <a:pt x="4656985" y="347911"/>
                  </a:lnTo>
                  <a:lnTo>
                    <a:pt x="6072258" y="0"/>
                  </a:lnTo>
                  <a:close/>
                </a:path>
              </a:pathLst>
            </a:custGeom>
            <a:solidFill>
              <a:srgbClr val="C5C5C5">
                <a:alpha val="999"/>
              </a:srgbClr>
            </a:solidFill>
          </p:spPr>
          <p:txBody>
            <a:bodyPr wrap="square" lIns="0" tIns="0" rIns="0" bIns="0" rtlCol="0"/>
            <a:lstStyle/>
            <a:p>
              <a:endParaRPr dirty="0"/>
            </a:p>
          </p:txBody>
        </p:sp>
        <p:sp>
          <p:nvSpPr>
            <p:cNvPr id="504" name="object 504"/>
            <p:cNvSpPr/>
            <p:nvPr/>
          </p:nvSpPr>
          <p:spPr>
            <a:xfrm>
              <a:off x="7453337" y="16255132"/>
              <a:ext cx="6072505" cy="343535"/>
            </a:xfrm>
            <a:custGeom>
              <a:avLst/>
              <a:gdLst/>
              <a:ahLst/>
              <a:cxnLst/>
              <a:rect l="l" t="t" r="r" b="b"/>
              <a:pathLst>
                <a:path w="6072505" h="343534">
                  <a:moveTo>
                    <a:pt x="6072258" y="0"/>
                  </a:moveTo>
                  <a:lnTo>
                    <a:pt x="0" y="0"/>
                  </a:lnTo>
                  <a:lnTo>
                    <a:pt x="1433470" y="343535"/>
                  </a:lnTo>
                  <a:lnTo>
                    <a:pt x="4656976" y="343535"/>
                  </a:lnTo>
                  <a:lnTo>
                    <a:pt x="6072258" y="0"/>
                  </a:lnTo>
                  <a:close/>
                </a:path>
              </a:pathLst>
            </a:custGeom>
            <a:solidFill>
              <a:srgbClr val="C2C2C2">
                <a:alpha val="999"/>
              </a:srgbClr>
            </a:solidFill>
          </p:spPr>
          <p:txBody>
            <a:bodyPr wrap="square" lIns="0" tIns="0" rIns="0" bIns="0" rtlCol="0"/>
            <a:lstStyle/>
            <a:p>
              <a:endParaRPr dirty="0"/>
            </a:p>
          </p:txBody>
        </p:sp>
        <p:sp>
          <p:nvSpPr>
            <p:cNvPr id="505" name="object 505"/>
            <p:cNvSpPr/>
            <p:nvPr/>
          </p:nvSpPr>
          <p:spPr>
            <a:xfrm>
              <a:off x="7453337" y="16255132"/>
              <a:ext cx="6072505" cy="339725"/>
            </a:xfrm>
            <a:custGeom>
              <a:avLst/>
              <a:gdLst/>
              <a:ahLst/>
              <a:cxnLst/>
              <a:rect l="l" t="t" r="r" b="b"/>
              <a:pathLst>
                <a:path w="6072505" h="339725">
                  <a:moveTo>
                    <a:pt x="6072258" y="0"/>
                  </a:moveTo>
                  <a:lnTo>
                    <a:pt x="0" y="0"/>
                  </a:lnTo>
                  <a:lnTo>
                    <a:pt x="1433437" y="339152"/>
                  </a:lnTo>
                  <a:lnTo>
                    <a:pt x="4657008" y="339152"/>
                  </a:lnTo>
                  <a:lnTo>
                    <a:pt x="6072258" y="0"/>
                  </a:lnTo>
                  <a:close/>
                </a:path>
              </a:pathLst>
            </a:custGeom>
            <a:solidFill>
              <a:srgbClr val="C0C0C0">
                <a:alpha val="999"/>
              </a:srgbClr>
            </a:solidFill>
          </p:spPr>
          <p:txBody>
            <a:bodyPr wrap="square" lIns="0" tIns="0" rIns="0" bIns="0" rtlCol="0"/>
            <a:lstStyle/>
            <a:p>
              <a:endParaRPr dirty="0"/>
            </a:p>
          </p:txBody>
        </p:sp>
        <p:sp>
          <p:nvSpPr>
            <p:cNvPr id="506" name="object 506"/>
            <p:cNvSpPr/>
            <p:nvPr/>
          </p:nvSpPr>
          <p:spPr>
            <a:xfrm>
              <a:off x="7453337" y="16255132"/>
              <a:ext cx="6072505" cy="335280"/>
            </a:xfrm>
            <a:custGeom>
              <a:avLst/>
              <a:gdLst/>
              <a:ahLst/>
              <a:cxnLst/>
              <a:rect l="l" t="t" r="r" b="b"/>
              <a:pathLst>
                <a:path w="6072505" h="335280">
                  <a:moveTo>
                    <a:pt x="6072258" y="0"/>
                  </a:moveTo>
                  <a:lnTo>
                    <a:pt x="0" y="0"/>
                  </a:lnTo>
                  <a:lnTo>
                    <a:pt x="1433447" y="334776"/>
                  </a:lnTo>
                  <a:lnTo>
                    <a:pt x="4656998" y="334776"/>
                  </a:lnTo>
                  <a:lnTo>
                    <a:pt x="6072258" y="0"/>
                  </a:lnTo>
                  <a:close/>
                </a:path>
              </a:pathLst>
            </a:custGeom>
            <a:solidFill>
              <a:srgbClr val="BCBCBC">
                <a:alpha val="999"/>
              </a:srgbClr>
            </a:solidFill>
          </p:spPr>
          <p:txBody>
            <a:bodyPr wrap="square" lIns="0" tIns="0" rIns="0" bIns="0" rtlCol="0"/>
            <a:lstStyle/>
            <a:p>
              <a:endParaRPr dirty="0"/>
            </a:p>
          </p:txBody>
        </p:sp>
        <p:sp>
          <p:nvSpPr>
            <p:cNvPr id="507" name="object 507"/>
            <p:cNvSpPr/>
            <p:nvPr/>
          </p:nvSpPr>
          <p:spPr>
            <a:xfrm>
              <a:off x="7453337" y="16255132"/>
              <a:ext cx="6072505" cy="330835"/>
            </a:xfrm>
            <a:custGeom>
              <a:avLst/>
              <a:gdLst/>
              <a:ahLst/>
              <a:cxnLst/>
              <a:rect l="l" t="t" r="r" b="b"/>
              <a:pathLst>
                <a:path w="6072505" h="330834">
                  <a:moveTo>
                    <a:pt x="6072258" y="0"/>
                  </a:moveTo>
                  <a:lnTo>
                    <a:pt x="0" y="0"/>
                  </a:lnTo>
                  <a:lnTo>
                    <a:pt x="1433457" y="330400"/>
                  </a:lnTo>
                  <a:lnTo>
                    <a:pt x="4656988" y="330400"/>
                  </a:lnTo>
                  <a:lnTo>
                    <a:pt x="6072258" y="0"/>
                  </a:lnTo>
                  <a:close/>
                </a:path>
              </a:pathLst>
            </a:custGeom>
            <a:solidFill>
              <a:srgbClr val="BABABA">
                <a:alpha val="999"/>
              </a:srgbClr>
            </a:solidFill>
          </p:spPr>
          <p:txBody>
            <a:bodyPr wrap="square" lIns="0" tIns="0" rIns="0" bIns="0" rtlCol="0"/>
            <a:lstStyle/>
            <a:p>
              <a:endParaRPr dirty="0"/>
            </a:p>
          </p:txBody>
        </p:sp>
        <p:sp>
          <p:nvSpPr>
            <p:cNvPr id="508" name="object 508"/>
            <p:cNvSpPr/>
            <p:nvPr/>
          </p:nvSpPr>
          <p:spPr>
            <a:xfrm>
              <a:off x="7453337" y="16255132"/>
              <a:ext cx="6072505" cy="326390"/>
            </a:xfrm>
            <a:custGeom>
              <a:avLst/>
              <a:gdLst/>
              <a:ahLst/>
              <a:cxnLst/>
              <a:rect l="l" t="t" r="r" b="b"/>
              <a:pathLst>
                <a:path w="6072505" h="326390">
                  <a:moveTo>
                    <a:pt x="6072258" y="0"/>
                  </a:moveTo>
                  <a:lnTo>
                    <a:pt x="0" y="0"/>
                  </a:lnTo>
                  <a:lnTo>
                    <a:pt x="1433453" y="326024"/>
                  </a:lnTo>
                  <a:lnTo>
                    <a:pt x="4656992" y="326024"/>
                  </a:lnTo>
                  <a:lnTo>
                    <a:pt x="6072258" y="0"/>
                  </a:lnTo>
                  <a:close/>
                </a:path>
              </a:pathLst>
            </a:custGeom>
            <a:solidFill>
              <a:srgbClr val="B8B8B8">
                <a:alpha val="999"/>
              </a:srgbClr>
            </a:solidFill>
          </p:spPr>
          <p:txBody>
            <a:bodyPr wrap="square" lIns="0" tIns="0" rIns="0" bIns="0" rtlCol="0"/>
            <a:lstStyle/>
            <a:p>
              <a:endParaRPr dirty="0"/>
            </a:p>
          </p:txBody>
        </p:sp>
        <p:sp>
          <p:nvSpPr>
            <p:cNvPr id="509" name="object 509"/>
            <p:cNvSpPr/>
            <p:nvPr/>
          </p:nvSpPr>
          <p:spPr>
            <a:xfrm>
              <a:off x="7453337" y="16255132"/>
              <a:ext cx="6072505" cy="321945"/>
            </a:xfrm>
            <a:custGeom>
              <a:avLst/>
              <a:gdLst/>
              <a:ahLst/>
              <a:cxnLst/>
              <a:rect l="l" t="t" r="r" b="b"/>
              <a:pathLst>
                <a:path w="6072505" h="321944">
                  <a:moveTo>
                    <a:pt x="6072258" y="0"/>
                  </a:moveTo>
                  <a:lnTo>
                    <a:pt x="0" y="0"/>
                  </a:lnTo>
                  <a:lnTo>
                    <a:pt x="1433464" y="321648"/>
                  </a:lnTo>
                  <a:lnTo>
                    <a:pt x="4656981" y="321648"/>
                  </a:lnTo>
                  <a:lnTo>
                    <a:pt x="6072258" y="0"/>
                  </a:lnTo>
                  <a:close/>
                </a:path>
              </a:pathLst>
            </a:custGeom>
            <a:solidFill>
              <a:srgbClr val="B6B6B6">
                <a:alpha val="999"/>
              </a:srgbClr>
            </a:solidFill>
          </p:spPr>
          <p:txBody>
            <a:bodyPr wrap="square" lIns="0" tIns="0" rIns="0" bIns="0" rtlCol="0"/>
            <a:lstStyle/>
            <a:p>
              <a:endParaRPr dirty="0"/>
            </a:p>
          </p:txBody>
        </p:sp>
        <p:sp>
          <p:nvSpPr>
            <p:cNvPr id="510" name="object 510"/>
            <p:cNvSpPr/>
            <p:nvPr/>
          </p:nvSpPr>
          <p:spPr>
            <a:xfrm>
              <a:off x="7453337" y="16255132"/>
              <a:ext cx="6072505" cy="317500"/>
            </a:xfrm>
            <a:custGeom>
              <a:avLst/>
              <a:gdLst/>
              <a:ahLst/>
              <a:cxnLst/>
              <a:rect l="l" t="t" r="r" b="b"/>
              <a:pathLst>
                <a:path w="6072505" h="317500">
                  <a:moveTo>
                    <a:pt x="6072258" y="0"/>
                  </a:moveTo>
                  <a:lnTo>
                    <a:pt x="0" y="0"/>
                  </a:lnTo>
                  <a:lnTo>
                    <a:pt x="1433475" y="317272"/>
                  </a:lnTo>
                  <a:lnTo>
                    <a:pt x="4656970" y="317272"/>
                  </a:lnTo>
                  <a:lnTo>
                    <a:pt x="6072258" y="0"/>
                  </a:lnTo>
                  <a:close/>
                </a:path>
              </a:pathLst>
            </a:custGeom>
            <a:solidFill>
              <a:srgbClr val="B3B3B3">
                <a:alpha val="999"/>
              </a:srgbClr>
            </a:solidFill>
          </p:spPr>
          <p:txBody>
            <a:bodyPr wrap="square" lIns="0" tIns="0" rIns="0" bIns="0" rtlCol="0"/>
            <a:lstStyle/>
            <a:p>
              <a:endParaRPr dirty="0"/>
            </a:p>
          </p:txBody>
        </p:sp>
        <p:sp>
          <p:nvSpPr>
            <p:cNvPr id="511" name="object 511"/>
            <p:cNvSpPr/>
            <p:nvPr/>
          </p:nvSpPr>
          <p:spPr>
            <a:xfrm>
              <a:off x="7453337" y="16255132"/>
              <a:ext cx="6072505" cy="313055"/>
            </a:xfrm>
            <a:custGeom>
              <a:avLst/>
              <a:gdLst/>
              <a:ahLst/>
              <a:cxnLst/>
              <a:rect l="l" t="t" r="r" b="b"/>
              <a:pathLst>
                <a:path w="6072505" h="313055">
                  <a:moveTo>
                    <a:pt x="6072258" y="0"/>
                  </a:moveTo>
                  <a:lnTo>
                    <a:pt x="0" y="0"/>
                  </a:lnTo>
                  <a:lnTo>
                    <a:pt x="1433457" y="312896"/>
                  </a:lnTo>
                  <a:lnTo>
                    <a:pt x="4656988" y="312896"/>
                  </a:lnTo>
                  <a:lnTo>
                    <a:pt x="6072258" y="0"/>
                  </a:lnTo>
                  <a:close/>
                </a:path>
              </a:pathLst>
            </a:custGeom>
            <a:solidFill>
              <a:srgbClr val="B0B0B0">
                <a:alpha val="999"/>
              </a:srgbClr>
            </a:solidFill>
          </p:spPr>
          <p:txBody>
            <a:bodyPr wrap="square" lIns="0" tIns="0" rIns="0" bIns="0" rtlCol="0"/>
            <a:lstStyle/>
            <a:p>
              <a:endParaRPr dirty="0"/>
            </a:p>
          </p:txBody>
        </p:sp>
        <p:sp>
          <p:nvSpPr>
            <p:cNvPr id="512" name="object 512"/>
            <p:cNvSpPr/>
            <p:nvPr/>
          </p:nvSpPr>
          <p:spPr>
            <a:xfrm>
              <a:off x="7453337" y="16255132"/>
              <a:ext cx="6072505" cy="308610"/>
            </a:xfrm>
            <a:custGeom>
              <a:avLst/>
              <a:gdLst/>
              <a:ahLst/>
              <a:cxnLst/>
              <a:rect l="l" t="t" r="r" b="b"/>
              <a:pathLst>
                <a:path w="6072505" h="308609">
                  <a:moveTo>
                    <a:pt x="6072258" y="0"/>
                  </a:moveTo>
                  <a:lnTo>
                    <a:pt x="0" y="0"/>
                  </a:lnTo>
                  <a:lnTo>
                    <a:pt x="1433435" y="308513"/>
                  </a:lnTo>
                  <a:lnTo>
                    <a:pt x="4657010" y="308513"/>
                  </a:lnTo>
                  <a:lnTo>
                    <a:pt x="6072258" y="0"/>
                  </a:lnTo>
                  <a:close/>
                </a:path>
              </a:pathLst>
            </a:custGeom>
            <a:solidFill>
              <a:srgbClr val="ADADAD">
                <a:alpha val="999"/>
              </a:srgbClr>
            </a:solidFill>
          </p:spPr>
          <p:txBody>
            <a:bodyPr wrap="square" lIns="0" tIns="0" rIns="0" bIns="0" rtlCol="0"/>
            <a:lstStyle/>
            <a:p>
              <a:endParaRPr dirty="0"/>
            </a:p>
          </p:txBody>
        </p:sp>
        <p:sp>
          <p:nvSpPr>
            <p:cNvPr id="513" name="object 513"/>
            <p:cNvSpPr/>
            <p:nvPr/>
          </p:nvSpPr>
          <p:spPr>
            <a:xfrm>
              <a:off x="7453337" y="16255132"/>
              <a:ext cx="6072505" cy="304165"/>
            </a:xfrm>
            <a:custGeom>
              <a:avLst/>
              <a:gdLst/>
              <a:ahLst/>
              <a:cxnLst/>
              <a:rect l="l" t="t" r="r" b="b"/>
              <a:pathLst>
                <a:path w="6072505" h="304165">
                  <a:moveTo>
                    <a:pt x="6072258" y="0"/>
                  </a:moveTo>
                  <a:lnTo>
                    <a:pt x="0" y="0"/>
                  </a:lnTo>
                  <a:lnTo>
                    <a:pt x="1433446" y="304137"/>
                  </a:lnTo>
                  <a:lnTo>
                    <a:pt x="4656999" y="304137"/>
                  </a:lnTo>
                  <a:lnTo>
                    <a:pt x="6072258" y="0"/>
                  </a:lnTo>
                  <a:close/>
                </a:path>
              </a:pathLst>
            </a:custGeom>
            <a:solidFill>
              <a:srgbClr val="ACACAC">
                <a:alpha val="999"/>
              </a:srgbClr>
            </a:solidFill>
          </p:spPr>
          <p:txBody>
            <a:bodyPr wrap="square" lIns="0" tIns="0" rIns="0" bIns="0" rtlCol="0"/>
            <a:lstStyle/>
            <a:p>
              <a:endParaRPr dirty="0"/>
            </a:p>
          </p:txBody>
        </p:sp>
        <p:sp>
          <p:nvSpPr>
            <p:cNvPr id="514" name="object 514"/>
            <p:cNvSpPr/>
            <p:nvPr/>
          </p:nvSpPr>
          <p:spPr>
            <a:xfrm>
              <a:off x="7453337" y="16255132"/>
              <a:ext cx="6072505" cy="300355"/>
            </a:xfrm>
            <a:custGeom>
              <a:avLst/>
              <a:gdLst/>
              <a:ahLst/>
              <a:cxnLst/>
              <a:rect l="l" t="t" r="r" b="b"/>
              <a:pathLst>
                <a:path w="6072505" h="300355">
                  <a:moveTo>
                    <a:pt x="6072258" y="0"/>
                  </a:moveTo>
                  <a:lnTo>
                    <a:pt x="0" y="0"/>
                  </a:lnTo>
                  <a:lnTo>
                    <a:pt x="1433442" y="299761"/>
                  </a:lnTo>
                  <a:lnTo>
                    <a:pt x="4657003" y="299761"/>
                  </a:lnTo>
                  <a:lnTo>
                    <a:pt x="6072258" y="0"/>
                  </a:lnTo>
                  <a:close/>
                </a:path>
              </a:pathLst>
            </a:custGeom>
            <a:solidFill>
              <a:srgbClr val="A9A9A9">
                <a:alpha val="999"/>
              </a:srgbClr>
            </a:solidFill>
          </p:spPr>
          <p:txBody>
            <a:bodyPr wrap="square" lIns="0" tIns="0" rIns="0" bIns="0" rtlCol="0"/>
            <a:lstStyle/>
            <a:p>
              <a:endParaRPr dirty="0"/>
            </a:p>
          </p:txBody>
        </p:sp>
        <p:sp>
          <p:nvSpPr>
            <p:cNvPr id="515" name="object 515"/>
            <p:cNvSpPr/>
            <p:nvPr/>
          </p:nvSpPr>
          <p:spPr>
            <a:xfrm>
              <a:off x="7453337" y="16255132"/>
              <a:ext cx="6072505" cy="295910"/>
            </a:xfrm>
            <a:custGeom>
              <a:avLst/>
              <a:gdLst/>
              <a:ahLst/>
              <a:cxnLst/>
              <a:rect l="l" t="t" r="r" b="b"/>
              <a:pathLst>
                <a:path w="6072505" h="295909">
                  <a:moveTo>
                    <a:pt x="6072258" y="0"/>
                  </a:moveTo>
                  <a:lnTo>
                    <a:pt x="0" y="0"/>
                  </a:lnTo>
                  <a:lnTo>
                    <a:pt x="1433454" y="295385"/>
                  </a:lnTo>
                  <a:lnTo>
                    <a:pt x="4656991" y="295385"/>
                  </a:lnTo>
                  <a:lnTo>
                    <a:pt x="6072258" y="0"/>
                  </a:lnTo>
                  <a:close/>
                </a:path>
              </a:pathLst>
            </a:custGeom>
            <a:solidFill>
              <a:srgbClr val="A7A7A7">
                <a:alpha val="999"/>
              </a:srgbClr>
            </a:solidFill>
          </p:spPr>
          <p:txBody>
            <a:bodyPr wrap="square" lIns="0" tIns="0" rIns="0" bIns="0" rtlCol="0"/>
            <a:lstStyle/>
            <a:p>
              <a:endParaRPr dirty="0"/>
            </a:p>
          </p:txBody>
        </p:sp>
        <p:sp>
          <p:nvSpPr>
            <p:cNvPr id="516" name="object 516"/>
            <p:cNvSpPr/>
            <p:nvPr/>
          </p:nvSpPr>
          <p:spPr>
            <a:xfrm>
              <a:off x="7453337" y="16255132"/>
              <a:ext cx="6072505" cy="291465"/>
            </a:xfrm>
            <a:custGeom>
              <a:avLst/>
              <a:gdLst/>
              <a:ahLst/>
              <a:cxnLst/>
              <a:rect l="l" t="t" r="r" b="b"/>
              <a:pathLst>
                <a:path w="6072505" h="291465">
                  <a:moveTo>
                    <a:pt x="6072258" y="0"/>
                  </a:moveTo>
                  <a:lnTo>
                    <a:pt x="0" y="0"/>
                  </a:lnTo>
                  <a:lnTo>
                    <a:pt x="1433465" y="291009"/>
                  </a:lnTo>
                  <a:lnTo>
                    <a:pt x="4656980" y="291009"/>
                  </a:lnTo>
                  <a:lnTo>
                    <a:pt x="6072258" y="0"/>
                  </a:lnTo>
                  <a:close/>
                </a:path>
              </a:pathLst>
            </a:custGeom>
            <a:solidFill>
              <a:srgbClr val="A3A3A3">
                <a:alpha val="999"/>
              </a:srgbClr>
            </a:solidFill>
          </p:spPr>
          <p:txBody>
            <a:bodyPr wrap="square" lIns="0" tIns="0" rIns="0" bIns="0" rtlCol="0"/>
            <a:lstStyle/>
            <a:p>
              <a:endParaRPr dirty="0"/>
            </a:p>
          </p:txBody>
        </p:sp>
        <p:sp>
          <p:nvSpPr>
            <p:cNvPr id="517" name="object 517"/>
            <p:cNvSpPr/>
            <p:nvPr/>
          </p:nvSpPr>
          <p:spPr>
            <a:xfrm>
              <a:off x="7453337" y="16255132"/>
              <a:ext cx="6072505" cy="287020"/>
            </a:xfrm>
            <a:custGeom>
              <a:avLst/>
              <a:gdLst/>
              <a:ahLst/>
              <a:cxnLst/>
              <a:rect l="l" t="t" r="r" b="b"/>
              <a:pathLst>
                <a:path w="6072505" h="287019">
                  <a:moveTo>
                    <a:pt x="6072258" y="0"/>
                  </a:moveTo>
                  <a:lnTo>
                    <a:pt x="0" y="0"/>
                  </a:lnTo>
                  <a:lnTo>
                    <a:pt x="1433462" y="286634"/>
                  </a:lnTo>
                  <a:lnTo>
                    <a:pt x="4656983" y="286634"/>
                  </a:lnTo>
                  <a:lnTo>
                    <a:pt x="6072258" y="0"/>
                  </a:lnTo>
                  <a:close/>
                </a:path>
              </a:pathLst>
            </a:custGeom>
            <a:solidFill>
              <a:srgbClr val="A1A1A1">
                <a:alpha val="999"/>
              </a:srgbClr>
            </a:solidFill>
          </p:spPr>
          <p:txBody>
            <a:bodyPr wrap="square" lIns="0" tIns="0" rIns="0" bIns="0" rtlCol="0"/>
            <a:lstStyle/>
            <a:p>
              <a:endParaRPr dirty="0"/>
            </a:p>
          </p:txBody>
        </p:sp>
        <p:sp>
          <p:nvSpPr>
            <p:cNvPr id="518" name="object 518"/>
            <p:cNvSpPr/>
            <p:nvPr/>
          </p:nvSpPr>
          <p:spPr>
            <a:xfrm>
              <a:off x="7453337" y="16255132"/>
              <a:ext cx="6072505" cy="282575"/>
            </a:xfrm>
            <a:custGeom>
              <a:avLst/>
              <a:gdLst/>
              <a:ahLst/>
              <a:cxnLst/>
              <a:rect l="l" t="t" r="r" b="b"/>
              <a:pathLst>
                <a:path w="6072505" h="282575">
                  <a:moveTo>
                    <a:pt x="6072258" y="0"/>
                  </a:moveTo>
                  <a:lnTo>
                    <a:pt x="0" y="0"/>
                  </a:lnTo>
                  <a:lnTo>
                    <a:pt x="1433474" y="282258"/>
                  </a:lnTo>
                  <a:lnTo>
                    <a:pt x="4656971" y="282258"/>
                  </a:lnTo>
                  <a:lnTo>
                    <a:pt x="6072258" y="0"/>
                  </a:lnTo>
                  <a:close/>
                </a:path>
              </a:pathLst>
            </a:custGeom>
            <a:solidFill>
              <a:srgbClr val="9F9F9F">
                <a:alpha val="999"/>
              </a:srgbClr>
            </a:solidFill>
          </p:spPr>
          <p:txBody>
            <a:bodyPr wrap="square" lIns="0" tIns="0" rIns="0" bIns="0" rtlCol="0"/>
            <a:lstStyle/>
            <a:p>
              <a:endParaRPr dirty="0"/>
            </a:p>
          </p:txBody>
        </p:sp>
        <p:sp>
          <p:nvSpPr>
            <p:cNvPr id="519" name="object 519"/>
            <p:cNvSpPr/>
            <p:nvPr/>
          </p:nvSpPr>
          <p:spPr>
            <a:xfrm>
              <a:off x="7453337" y="16255132"/>
              <a:ext cx="6072505" cy="278130"/>
            </a:xfrm>
            <a:custGeom>
              <a:avLst/>
              <a:gdLst/>
              <a:ahLst/>
              <a:cxnLst/>
              <a:rect l="l" t="t" r="r" b="b"/>
              <a:pathLst>
                <a:path w="6072505" h="278130">
                  <a:moveTo>
                    <a:pt x="6072258" y="0"/>
                  </a:moveTo>
                  <a:lnTo>
                    <a:pt x="0" y="0"/>
                  </a:lnTo>
                  <a:lnTo>
                    <a:pt x="1433450" y="277875"/>
                  </a:lnTo>
                  <a:lnTo>
                    <a:pt x="4656995" y="277875"/>
                  </a:lnTo>
                  <a:lnTo>
                    <a:pt x="6072258" y="0"/>
                  </a:lnTo>
                  <a:close/>
                </a:path>
              </a:pathLst>
            </a:custGeom>
            <a:solidFill>
              <a:srgbClr val="9D9D9D">
                <a:alpha val="999"/>
              </a:srgbClr>
            </a:solidFill>
          </p:spPr>
          <p:txBody>
            <a:bodyPr wrap="square" lIns="0" tIns="0" rIns="0" bIns="0" rtlCol="0"/>
            <a:lstStyle/>
            <a:p>
              <a:endParaRPr dirty="0"/>
            </a:p>
          </p:txBody>
        </p:sp>
        <p:sp>
          <p:nvSpPr>
            <p:cNvPr id="520" name="object 520"/>
            <p:cNvSpPr/>
            <p:nvPr/>
          </p:nvSpPr>
          <p:spPr>
            <a:xfrm>
              <a:off x="7453337" y="16255132"/>
              <a:ext cx="6072505" cy="273685"/>
            </a:xfrm>
            <a:custGeom>
              <a:avLst/>
              <a:gdLst/>
              <a:ahLst/>
              <a:cxnLst/>
              <a:rect l="l" t="t" r="r" b="b"/>
              <a:pathLst>
                <a:path w="6072505" h="273684">
                  <a:moveTo>
                    <a:pt x="6072258" y="0"/>
                  </a:moveTo>
                  <a:lnTo>
                    <a:pt x="0" y="0"/>
                  </a:lnTo>
                  <a:lnTo>
                    <a:pt x="1433429" y="273499"/>
                  </a:lnTo>
                  <a:lnTo>
                    <a:pt x="4657016" y="273499"/>
                  </a:lnTo>
                  <a:lnTo>
                    <a:pt x="6072258" y="0"/>
                  </a:lnTo>
                  <a:close/>
                </a:path>
              </a:pathLst>
            </a:custGeom>
            <a:solidFill>
              <a:srgbClr val="9A9A9A">
                <a:alpha val="999"/>
              </a:srgbClr>
            </a:solidFill>
          </p:spPr>
          <p:txBody>
            <a:bodyPr wrap="square" lIns="0" tIns="0" rIns="0" bIns="0" rtlCol="0"/>
            <a:lstStyle/>
            <a:p>
              <a:endParaRPr dirty="0"/>
            </a:p>
          </p:txBody>
        </p:sp>
        <p:sp>
          <p:nvSpPr>
            <p:cNvPr id="521" name="object 521"/>
            <p:cNvSpPr/>
            <p:nvPr/>
          </p:nvSpPr>
          <p:spPr>
            <a:xfrm>
              <a:off x="7453337" y="16255132"/>
              <a:ext cx="6072505" cy="269240"/>
            </a:xfrm>
            <a:custGeom>
              <a:avLst/>
              <a:gdLst/>
              <a:ahLst/>
              <a:cxnLst/>
              <a:rect l="l" t="t" r="r" b="b"/>
              <a:pathLst>
                <a:path w="6072505" h="269240">
                  <a:moveTo>
                    <a:pt x="6072258" y="0"/>
                  </a:moveTo>
                  <a:lnTo>
                    <a:pt x="0" y="0"/>
                  </a:lnTo>
                  <a:lnTo>
                    <a:pt x="1433441" y="269123"/>
                  </a:lnTo>
                  <a:lnTo>
                    <a:pt x="4657003" y="269123"/>
                  </a:lnTo>
                  <a:lnTo>
                    <a:pt x="6072258" y="0"/>
                  </a:lnTo>
                  <a:close/>
                </a:path>
              </a:pathLst>
            </a:custGeom>
            <a:solidFill>
              <a:srgbClr val="969696">
                <a:alpha val="999"/>
              </a:srgbClr>
            </a:solidFill>
          </p:spPr>
          <p:txBody>
            <a:bodyPr wrap="square" lIns="0" tIns="0" rIns="0" bIns="0" rtlCol="0"/>
            <a:lstStyle/>
            <a:p>
              <a:endParaRPr dirty="0"/>
            </a:p>
          </p:txBody>
        </p:sp>
        <p:sp>
          <p:nvSpPr>
            <p:cNvPr id="522" name="object 522"/>
            <p:cNvSpPr/>
            <p:nvPr/>
          </p:nvSpPr>
          <p:spPr>
            <a:xfrm>
              <a:off x="7453337" y="16255132"/>
              <a:ext cx="6072505" cy="264795"/>
            </a:xfrm>
            <a:custGeom>
              <a:avLst/>
              <a:gdLst/>
              <a:ahLst/>
              <a:cxnLst/>
              <a:rect l="l" t="t" r="r" b="b"/>
              <a:pathLst>
                <a:path w="6072505" h="264794">
                  <a:moveTo>
                    <a:pt x="6072258" y="0"/>
                  </a:moveTo>
                  <a:lnTo>
                    <a:pt x="0" y="0"/>
                  </a:lnTo>
                  <a:lnTo>
                    <a:pt x="1433454" y="264747"/>
                  </a:lnTo>
                  <a:lnTo>
                    <a:pt x="4656991" y="264747"/>
                  </a:lnTo>
                  <a:lnTo>
                    <a:pt x="6072258" y="0"/>
                  </a:lnTo>
                  <a:close/>
                </a:path>
              </a:pathLst>
            </a:custGeom>
            <a:solidFill>
              <a:srgbClr val="949494">
                <a:alpha val="999"/>
              </a:srgbClr>
            </a:solidFill>
          </p:spPr>
          <p:txBody>
            <a:bodyPr wrap="square" lIns="0" tIns="0" rIns="0" bIns="0" rtlCol="0"/>
            <a:lstStyle/>
            <a:p>
              <a:endParaRPr dirty="0"/>
            </a:p>
          </p:txBody>
        </p:sp>
        <p:sp>
          <p:nvSpPr>
            <p:cNvPr id="523" name="object 523"/>
            <p:cNvSpPr/>
            <p:nvPr/>
          </p:nvSpPr>
          <p:spPr>
            <a:xfrm>
              <a:off x="7453337" y="16255132"/>
              <a:ext cx="6072505" cy="260985"/>
            </a:xfrm>
            <a:custGeom>
              <a:avLst/>
              <a:gdLst/>
              <a:ahLst/>
              <a:cxnLst/>
              <a:rect l="l" t="t" r="r" b="b"/>
              <a:pathLst>
                <a:path w="6072505" h="260984">
                  <a:moveTo>
                    <a:pt x="6072258" y="0"/>
                  </a:moveTo>
                  <a:lnTo>
                    <a:pt x="0" y="0"/>
                  </a:lnTo>
                  <a:lnTo>
                    <a:pt x="1433450" y="260371"/>
                  </a:lnTo>
                  <a:lnTo>
                    <a:pt x="4656995" y="260371"/>
                  </a:lnTo>
                  <a:lnTo>
                    <a:pt x="6072258" y="0"/>
                  </a:lnTo>
                  <a:close/>
                </a:path>
              </a:pathLst>
            </a:custGeom>
            <a:solidFill>
              <a:srgbClr val="929292">
                <a:alpha val="999"/>
              </a:srgbClr>
            </a:solidFill>
          </p:spPr>
          <p:txBody>
            <a:bodyPr wrap="square" lIns="0" tIns="0" rIns="0" bIns="0" rtlCol="0"/>
            <a:lstStyle/>
            <a:p>
              <a:endParaRPr dirty="0"/>
            </a:p>
          </p:txBody>
        </p:sp>
        <p:sp>
          <p:nvSpPr>
            <p:cNvPr id="524" name="object 524"/>
            <p:cNvSpPr/>
            <p:nvPr/>
          </p:nvSpPr>
          <p:spPr>
            <a:xfrm>
              <a:off x="7453337" y="16255132"/>
              <a:ext cx="6072505" cy="256540"/>
            </a:xfrm>
            <a:custGeom>
              <a:avLst/>
              <a:gdLst/>
              <a:ahLst/>
              <a:cxnLst/>
              <a:rect l="l" t="t" r="r" b="b"/>
              <a:pathLst>
                <a:path w="6072505" h="256540">
                  <a:moveTo>
                    <a:pt x="6072258" y="0"/>
                  </a:moveTo>
                  <a:lnTo>
                    <a:pt x="0" y="0"/>
                  </a:lnTo>
                  <a:lnTo>
                    <a:pt x="1433463" y="255995"/>
                  </a:lnTo>
                  <a:lnTo>
                    <a:pt x="4656982" y="255995"/>
                  </a:lnTo>
                  <a:lnTo>
                    <a:pt x="6072258" y="0"/>
                  </a:lnTo>
                  <a:close/>
                </a:path>
              </a:pathLst>
            </a:custGeom>
            <a:solidFill>
              <a:srgbClr val="909090">
                <a:alpha val="999"/>
              </a:srgbClr>
            </a:solidFill>
          </p:spPr>
          <p:txBody>
            <a:bodyPr wrap="square" lIns="0" tIns="0" rIns="0" bIns="0" rtlCol="0"/>
            <a:lstStyle/>
            <a:p>
              <a:endParaRPr dirty="0"/>
            </a:p>
          </p:txBody>
        </p:sp>
        <p:sp>
          <p:nvSpPr>
            <p:cNvPr id="525" name="object 525"/>
            <p:cNvSpPr/>
            <p:nvPr/>
          </p:nvSpPr>
          <p:spPr>
            <a:xfrm>
              <a:off x="7453337" y="16255132"/>
              <a:ext cx="6072505" cy="252095"/>
            </a:xfrm>
            <a:custGeom>
              <a:avLst/>
              <a:gdLst/>
              <a:ahLst/>
              <a:cxnLst/>
              <a:rect l="l" t="t" r="r" b="b"/>
              <a:pathLst>
                <a:path w="6072505" h="252094">
                  <a:moveTo>
                    <a:pt x="6072258" y="0"/>
                  </a:moveTo>
                  <a:lnTo>
                    <a:pt x="0" y="0"/>
                  </a:lnTo>
                  <a:lnTo>
                    <a:pt x="1433477" y="251619"/>
                  </a:lnTo>
                  <a:lnTo>
                    <a:pt x="4656969" y="251619"/>
                  </a:lnTo>
                  <a:lnTo>
                    <a:pt x="6072258" y="0"/>
                  </a:lnTo>
                  <a:close/>
                </a:path>
              </a:pathLst>
            </a:custGeom>
            <a:solidFill>
              <a:srgbClr val="8D8D8D">
                <a:alpha val="999"/>
              </a:srgbClr>
            </a:solidFill>
          </p:spPr>
          <p:txBody>
            <a:bodyPr wrap="square" lIns="0" tIns="0" rIns="0" bIns="0" rtlCol="0"/>
            <a:lstStyle/>
            <a:p>
              <a:endParaRPr dirty="0"/>
            </a:p>
          </p:txBody>
        </p:sp>
        <p:sp>
          <p:nvSpPr>
            <p:cNvPr id="526" name="object 526"/>
            <p:cNvSpPr/>
            <p:nvPr/>
          </p:nvSpPr>
          <p:spPr>
            <a:xfrm>
              <a:off x="7453337" y="16255132"/>
              <a:ext cx="6072505" cy="247650"/>
            </a:xfrm>
            <a:custGeom>
              <a:avLst/>
              <a:gdLst/>
              <a:ahLst/>
              <a:cxnLst/>
              <a:rect l="l" t="t" r="r" b="b"/>
              <a:pathLst>
                <a:path w="6072505" h="247650">
                  <a:moveTo>
                    <a:pt x="6072258" y="0"/>
                  </a:moveTo>
                  <a:lnTo>
                    <a:pt x="0" y="0"/>
                  </a:lnTo>
                  <a:lnTo>
                    <a:pt x="1433432" y="247236"/>
                  </a:lnTo>
                  <a:lnTo>
                    <a:pt x="4657013" y="247236"/>
                  </a:lnTo>
                  <a:lnTo>
                    <a:pt x="6072258" y="0"/>
                  </a:lnTo>
                  <a:close/>
                </a:path>
              </a:pathLst>
            </a:custGeom>
            <a:solidFill>
              <a:srgbClr val="8A8A8A">
                <a:alpha val="999"/>
              </a:srgbClr>
            </a:solidFill>
          </p:spPr>
          <p:txBody>
            <a:bodyPr wrap="square" lIns="0" tIns="0" rIns="0" bIns="0" rtlCol="0"/>
            <a:lstStyle/>
            <a:p>
              <a:endParaRPr dirty="0"/>
            </a:p>
          </p:txBody>
        </p:sp>
        <p:sp>
          <p:nvSpPr>
            <p:cNvPr id="527" name="object 527"/>
            <p:cNvSpPr/>
            <p:nvPr/>
          </p:nvSpPr>
          <p:spPr>
            <a:xfrm>
              <a:off x="7453337" y="16255132"/>
              <a:ext cx="6072505" cy="243204"/>
            </a:xfrm>
            <a:custGeom>
              <a:avLst/>
              <a:gdLst/>
              <a:ahLst/>
              <a:cxnLst/>
              <a:rect l="l" t="t" r="r" b="b"/>
              <a:pathLst>
                <a:path w="6072505" h="243205">
                  <a:moveTo>
                    <a:pt x="6072258" y="0"/>
                  </a:moveTo>
                  <a:lnTo>
                    <a:pt x="0" y="0"/>
                  </a:lnTo>
                  <a:lnTo>
                    <a:pt x="1433445" y="242860"/>
                  </a:lnTo>
                  <a:lnTo>
                    <a:pt x="4657000" y="242860"/>
                  </a:lnTo>
                  <a:lnTo>
                    <a:pt x="6072258" y="0"/>
                  </a:lnTo>
                  <a:close/>
                </a:path>
              </a:pathLst>
            </a:custGeom>
            <a:solidFill>
              <a:srgbClr val="878787">
                <a:alpha val="999"/>
              </a:srgbClr>
            </a:solidFill>
          </p:spPr>
          <p:txBody>
            <a:bodyPr wrap="square" lIns="0" tIns="0" rIns="0" bIns="0" rtlCol="0"/>
            <a:lstStyle/>
            <a:p>
              <a:endParaRPr dirty="0"/>
            </a:p>
          </p:txBody>
        </p:sp>
        <p:sp>
          <p:nvSpPr>
            <p:cNvPr id="528" name="object 528"/>
            <p:cNvSpPr/>
            <p:nvPr/>
          </p:nvSpPr>
          <p:spPr>
            <a:xfrm>
              <a:off x="7453337" y="16255132"/>
              <a:ext cx="6072505" cy="238760"/>
            </a:xfrm>
            <a:custGeom>
              <a:avLst/>
              <a:gdLst/>
              <a:ahLst/>
              <a:cxnLst/>
              <a:rect l="l" t="t" r="r" b="b"/>
              <a:pathLst>
                <a:path w="6072505" h="238759">
                  <a:moveTo>
                    <a:pt x="6072258" y="0"/>
                  </a:moveTo>
                  <a:lnTo>
                    <a:pt x="0" y="0"/>
                  </a:lnTo>
                  <a:lnTo>
                    <a:pt x="1433459" y="238484"/>
                  </a:lnTo>
                  <a:lnTo>
                    <a:pt x="4656986" y="238484"/>
                  </a:lnTo>
                  <a:lnTo>
                    <a:pt x="6072258" y="0"/>
                  </a:lnTo>
                  <a:close/>
                </a:path>
              </a:pathLst>
            </a:custGeom>
            <a:solidFill>
              <a:srgbClr val="858585">
                <a:alpha val="999"/>
              </a:srgbClr>
            </a:solidFill>
          </p:spPr>
          <p:txBody>
            <a:bodyPr wrap="square" lIns="0" tIns="0" rIns="0" bIns="0" rtlCol="0"/>
            <a:lstStyle/>
            <a:p>
              <a:endParaRPr dirty="0"/>
            </a:p>
          </p:txBody>
        </p:sp>
        <p:sp>
          <p:nvSpPr>
            <p:cNvPr id="529" name="object 529"/>
            <p:cNvSpPr/>
            <p:nvPr/>
          </p:nvSpPr>
          <p:spPr>
            <a:xfrm>
              <a:off x="7453337" y="16255132"/>
              <a:ext cx="6072505" cy="234315"/>
            </a:xfrm>
            <a:custGeom>
              <a:avLst/>
              <a:gdLst/>
              <a:ahLst/>
              <a:cxnLst/>
              <a:rect l="l" t="t" r="r" b="b"/>
              <a:pathLst>
                <a:path w="6072505" h="234315">
                  <a:moveTo>
                    <a:pt x="6072258" y="0"/>
                  </a:moveTo>
                  <a:lnTo>
                    <a:pt x="0" y="0"/>
                  </a:lnTo>
                  <a:lnTo>
                    <a:pt x="1433455" y="234108"/>
                  </a:lnTo>
                  <a:lnTo>
                    <a:pt x="4656990" y="234108"/>
                  </a:lnTo>
                  <a:lnTo>
                    <a:pt x="6072258" y="0"/>
                  </a:lnTo>
                  <a:close/>
                </a:path>
              </a:pathLst>
            </a:custGeom>
            <a:solidFill>
              <a:srgbClr val="838383">
                <a:alpha val="999"/>
              </a:srgbClr>
            </a:solidFill>
          </p:spPr>
          <p:txBody>
            <a:bodyPr wrap="square" lIns="0" tIns="0" rIns="0" bIns="0" rtlCol="0"/>
            <a:lstStyle/>
            <a:p>
              <a:endParaRPr dirty="0"/>
            </a:p>
          </p:txBody>
        </p:sp>
        <p:sp>
          <p:nvSpPr>
            <p:cNvPr id="530" name="object 530"/>
            <p:cNvSpPr/>
            <p:nvPr/>
          </p:nvSpPr>
          <p:spPr>
            <a:xfrm>
              <a:off x="7453337" y="16255132"/>
              <a:ext cx="6072505" cy="229870"/>
            </a:xfrm>
            <a:custGeom>
              <a:avLst/>
              <a:gdLst/>
              <a:ahLst/>
              <a:cxnLst/>
              <a:rect l="l" t="t" r="r" b="b"/>
              <a:pathLst>
                <a:path w="6072505" h="229869">
                  <a:moveTo>
                    <a:pt x="6072258" y="0"/>
                  </a:moveTo>
                  <a:lnTo>
                    <a:pt x="0" y="0"/>
                  </a:lnTo>
                  <a:lnTo>
                    <a:pt x="1433450" y="229732"/>
                  </a:lnTo>
                  <a:lnTo>
                    <a:pt x="4656995" y="229732"/>
                  </a:lnTo>
                  <a:lnTo>
                    <a:pt x="6072258" y="0"/>
                  </a:lnTo>
                  <a:close/>
                </a:path>
              </a:pathLst>
            </a:custGeom>
            <a:solidFill>
              <a:srgbClr val="818181">
                <a:alpha val="999"/>
              </a:srgbClr>
            </a:solidFill>
          </p:spPr>
          <p:txBody>
            <a:bodyPr wrap="square" lIns="0" tIns="0" rIns="0" bIns="0" rtlCol="0"/>
            <a:lstStyle/>
            <a:p>
              <a:endParaRPr dirty="0"/>
            </a:p>
          </p:txBody>
        </p:sp>
        <p:sp>
          <p:nvSpPr>
            <p:cNvPr id="531" name="object 531"/>
            <p:cNvSpPr/>
            <p:nvPr/>
          </p:nvSpPr>
          <p:spPr>
            <a:xfrm>
              <a:off x="7453337" y="16255132"/>
              <a:ext cx="6072505" cy="225425"/>
            </a:xfrm>
            <a:custGeom>
              <a:avLst/>
              <a:gdLst/>
              <a:ahLst/>
              <a:cxnLst/>
              <a:rect l="l" t="t" r="r" b="b"/>
              <a:pathLst>
                <a:path w="6072505" h="225425">
                  <a:moveTo>
                    <a:pt x="6072258" y="0"/>
                  </a:moveTo>
                  <a:lnTo>
                    <a:pt x="0" y="0"/>
                  </a:lnTo>
                  <a:lnTo>
                    <a:pt x="1433465" y="225356"/>
                  </a:lnTo>
                  <a:lnTo>
                    <a:pt x="4656980" y="225356"/>
                  </a:lnTo>
                  <a:lnTo>
                    <a:pt x="6072258" y="0"/>
                  </a:lnTo>
                  <a:close/>
                </a:path>
              </a:pathLst>
            </a:custGeom>
            <a:solidFill>
              <a:srgbClr val="7D7D7D">
                <a:alpha val="999"/>
              </a:srgbClr>
            </a:solidFill>
          </p:spPr>
          <p:txBody>
            <a:bodyPr wrap="square" lIns="0" tIns="0" rIns="0" bIns="0" rtlCol="0"/>
            <a:lstStyle/>
            <a:p>
              <a:endParaRPr dirty="0"/>
            </a:p>
          </p:txBody>
        </p:sp>
        <p:sp>
          <p:nvSpPr>
            <p:cNvPr id="532" name="object 532"/>
            <p:cNvSpPr/>
            <p:nvPr/>
          </p:nvSpPr>
          <p:spPr>
            <a:xfrm>
              <a:off x="7453337" y="16255132"/>
              <a:ext cx="6072505" cy="220979"/>
            </a:xfrm>
            <a:custGeom>
              <a:avLst/>
              <a:gdLst/>
              <a:ahLst/>
              <a:cxnLst/>
              <a:rect l="l" t="t" r="r" b="b"/>
              <a:pathLst>
                <a:path w="6072505" h="220980">
                  <a:moveTo>
                    <a:pt x="6072258" y="0"/>
                  </a:moveTo>
                  <a:lnTo>
                    <a:pt x="0" y="0"/>
                  </a:lnTo>
                  <a:lnTo>
                    <a:pt x="1433480" y="220980"/>
                  </a:lnTo>
                  <a:lnTo>
                    <a:pt x="4656965" y="220980"/>
                  </a:lnTo>
                  <a:lnTo>
                    <a:pt x="6072258" y="0"/>
                  </a:lnTo>
                  <a:close/>
                </a:path>
              </a:pathLst>
            </a:custGeom>
            <a:solidFill>
              <a:srgbClr val="7B7B7B">
                <a:alpha val="999"/>
              </a:srgbClr>
            </a:solidFill>
          </p:spPr>
          <p:txBody>
            <a:bodyPr wrap="square" lIns="0" tIns="0" rIns="0" bIns="0" rtlCol="0"/>
            <a:lstStyle/>
            <a:p>
              <a:endParaRPr dirty="0"/>
            </a:p>
          </p:txBody>
        </p:sp>
        <p:sp>
          <p:nvSpPr>
            <p:cNvPr id="533" name="object 533"/>
            <p:cNvSpPr/>
            <p:nvPr/>
          </p:nvSpPr>
          <p:spPr>
            <a:xfrm>
              <a:off x="7453337" y="16255132"/>
              <a:ext cx="6072505" cy="217170"/>
            </a:xfrm>
            <a:custGeom>
              <a:avLst/>
              <a:gdLst/>
              <a:ahLst/>
              <a:cxnLst/>
              <a:rect l="l" t="t" r="r" b="b"/>
              <a:pathLst>
                <a:path w="6072505" h="217169">
                  <a:moveTo>
                    <a:pt x="6072258" y="0"/>
                  </a:moveTo>
                  <a:lnTo>
                    <a:pt x="0" y="0"/>
                  </a:lnTo>
                  <a:lnTo>
                    <a:pt x="1433429" y="216597"/>
                  </a:lnTo>
                  <a:lnTo>
                    <a:pt x="4657016" y="216597"/>
                  </a:lnTo>
                  <a:lnTo>
                    <a:pt x="6072258" y="0"/>
                  </a:lnTo>
                  <a:close/>
                </a:path>
              </a:pathLst>
            </a:custGeom>
            <a:solidFill>
              <a:srgbClr val="797979">
                <a:alpha val="999"/>
              </a:srgbClr>
            </a:solidFill>
          </p:spPr>
          <p:txBody>
            <a:bodyPr wrap="square" lIns="0" tIns="0" rIns="0" bIns="0" rtlCol="0"/>
            <a:lstStyle/>
            <a:p>
              <a:endParaRPr dirty="0"/>
            </a:p>
          </p:txBody>
        </p:sp>
        <p:sp>
          <p:nvSpPr>
            <p:cNvPr id="534" name="object 534"/>
            <p:cNvSpPr/>
            <p:nvPr/>
          </p:nvSpPr>
          <p:spPr>
            <a:xfrm>
              <a:off x="7453337" y="16255132"/>
              <a:ext cx="6072505" cy="212725"/>
            </a:xfrm>
            <a:custGeom>
              <a:avLst/>
              <a:gdLst/>
              <a:ahLst/>
              <a:cxnLst/>
              <a:rect l="l" t="t" r="r" b="b"/>
              <a:pathLst>
                <a:path w="6072505" h="212725">
                  <a:moveTo>
                    <a:pt x="6072258" y="0"/>
                  </a:moveTo>
                  <a:lnTo>
                    <a:pt x="0" y="0"/>
                  </a:lnTo>
                  <a:lnTo>
                    <a:pt x="1433444" y="212221"/>
                  </a:lnTo>
                  <a:lnTo>
                    <a:pt x="4657000" y="212221"/>
                  </a:lnTo>
                  <a:lnTo>
                    <a:pt x="6072258" y="0"/>
                  </a:lnTo>
                  <a:close/>
                </a:path>
              </a:pathLst>
            </a:custGeom>
            <a:solidFill>
              <a:srgbClr val="777777">
                <a:alpha val="999"/>
              </a:srgbClr>
            </a:solidFill>
          </p:spPr>
          <p:txBody>
            <a:bodyPr wrap="square" lIns="0" tIns="0" rIns="0" bIns="0" rtlCol="0"/>
            <a:lstStyle/>
            <a:p>
              <a:endParaRPr dirty="0"/>
            </a:p>
          </p:txBody>
        </p:sp>
        <p:sp>
          <p:nvSpPr>
            <p:cNvPr id="535" name="object 535"/>
            <p:cNvSpPr/>
            <p:nvPr/>
          </p:nvSpPr>
          <p:spPr>
            <a:xfrm>
              <a:off x="7453337" y="16255132"/>
              <a:ext cx="6072505" cy="208279"/>
            </a:xfrm>
            <a:custGeom>
              <a:avLst/>
              <a:gdLst/>
              <a:ahLst/>
              <a:cxnLst/>
              <a:rect l="l" t="t" r="r" b="b"/>
              <a:pathLst>
                <a:path w="6072505" h="208280">
                  <a:moveTo>
                    <a:pt x="6072258" y="0"/>
                  </a:moveTo>
                  <a:lnTo>
                    <a:pt x="0" y="0"/>
                  </a:lnTo>
                  <a:lnTo>
                    <a:pt x="1433461" y="207846"/>
                  </a:lnTo>
                  <a:lnTo>
                    <a:pt x="4656984" y="207846"/>
                  </a:lnTo>
                  <a:lnTo>
                    <a:pt x="6072258" y="0"/>
                  </a:lnTo>
                  <a:close/>
                </a:path>
              </a:pathLst>
            </a:custGeom>
            <a:solidFill>
              <a:srgbClr val="747474">
                <a:alpha val="999"/>
              </a:srgbClr>
            </a:solidFill>
          </p:spPr>
          <p:txBody>
            <a:bodyPr wrap="square" lIns="0" tIns="0" rIns="0" bIns="0" rtlCol="0"/>
            <a:lstStyle/>
            <a:p>
              <a:endParaRPr dirty="0"/>
            </a:p>
          </p:txBody>
        </p:sp>
        <p:sp>
          <p:nvSpPr>
            <p:cNvPr id="536" name="object 536"/>
            <p:cNvSpPr/>
            <p:nvPr/>
          </p:nvSpPr>
          <p:spPr>
            <a:xfrm>
              <a:off x="7453337" y="16255132"/>
              <a:ext cx="6072505" cy="203835"/>
            </a:xfrm>
            <a:custGeom>
              <a:avLst/>
              <a:gdLst/>
              <a:ahLst/>
              <a:cxnLst/>
              <a:rect l="l" t="t" r="r" b="b"/>
              <a:pathLst>
                <a:path w="6072505" h="203834">
                  <a:moveTo>
                    <a:pt x="6072258" y="0"/>
                  </a:moveTo>
                  <a:lnTo>
                    <a:pt x="0" y="0"/>
                  </a:lnTo>
                  <a:lnTo>
                    <a:pt x="1433455" y="203470"/>
                  </a:lnTo>
                  <a:lnTo>
                    <a:pt x="4656990" y="203470"/>
                  </a:lnTo>
                  <a:lnTo>
                    <a:pt x="6072258" y="0"/>
                  </a:lnTo>
                  <a:close/>
                </a:path>
              </a:pathLst>
            </a:custGeom>
            <a:solidFill>
              <a:srgbClr val="717171">
                <a:alpha val="999"/>
              </a:srgbClr>
            </a:solidFill>
          </p:spPr>
          <p:txBody>
            <a:bodyPr wrap="square" lIns="0" tIns="0" rIns="0" bIns="0" rtlCol="0"/>
            <a:lstStyle/>
            <a:p>
              <a:endParaRPr dirty="0"/>
            </a:p>
          </p:txBody>
        </p:sp>
        <p:sp>
          <p:nvSpPr>
            <p:cNvPr id="537" name="object 537"/>
            <p:cNvSpPr/>
            <p:nvPr/>
          </p:nvSpPr>
          <p:spPr>
            <a:xfrm>
              <a:off x="7453337" y="16255132"/>
              <a:ext cx="6072505" cy="199390"/>
            </a:xfrm>
            <a:custGeom>
              <a:avLst/>
              <a:gdLst/>
              <a:ahLst/>
              <a:cxnLst/>
              <a:rect l="l" t="t" r="r" b="b"/>
              <a:pathLst>
                <a:path w="6072505" h="199390">
                  <a:moveTo>
                    <a:pt x="6072258" y="0"/>
                  </a:moveTo>
                  <a:lnTo>
                    <a:pt x="0" y="0"/>
                  </a:lnTo>
                  <a:lnTo>
                    <a:pt x="1433472" y="199094"/>
                  </a:lnTo>
                  <a:lnTo>
                    <a:pt x="4656973" y="199094"/>
                  </a:lnTo>
                  <a:lnTo>
                    <a:pt x="6072258" y="0"/>
                  </a:lnTo>
                  <a:close/>
                </a:path>
              </a:pathLst>
            </a:custGeom>
            <a:solidFill>
              <a:srgbClr val="6E6E6E">
                <a:alpha val="999"/>
              </a:srgbClr>
            </a:solidFill>
          </p:spPr>
          <p:txBody>
            <a:bodyPr wrap="square" lIns="0" tIns="0" rIns="0" bIns="0" rtlCol="0"/>
            <a:lstStyle/>
            <a:p>
              <a:endParaRPr dirty="0"/>
            </a:p>
          </p:txBody>
        </p:sp>
        <p:sp>
          <p:nvSpPr>
            <p:cNvPr id="538" name="object 538"/>
            <p:cNvSpPr/>
            <p:nvPr/>
          </p:nvSpPr>
          <p:spPr>
            <a:xfrm>
              <a:off x="7453337" y="16255132"/>
              <a:ext cx="6072505" cy="194945"/>
            </a:xfrm>
            <a:custGeom>
              <a:avLst/>
              <a:gdLst/>
              <a:ahLst/>
              <a:cxnLst/>
              <a:rect l="l" t="t" r="r" b="b"/>
              <a:pathLst>
                <a:path w="6072505" h="194944">
                  <a:moveTo>
                    <a:pt x="6072258" y="0"/>
                  </a:moveTo>
                  <a:lnTo>
                    <a:pt x="0" y="0"/>
                  </a:lnTo>
                  <a:lnTo>
                    <a:pt x="1433490" y="194718"/>
                  </a:lnTo>
                  <a:lnTo>
                    <a:pt x="4656955" y="194718"/>
                  </a:lnTo>
                  <a:lnTo>
                    <a:pt x="6072258" y="0"/>
                  </a:lnTo>
                  <a:close/>
                </a:path>
              </a:pathLst>
            </a:custGeom>
            <a:solidFill>
              <a:srgbClr val="6C6C6C">
                <a:alpha val="999"/>
              </a:srgbClr>
            </a:solidFill>
          </p:spPr>
          <p:txBody>
            <a:bodyPr wrap="square" lIns="0" tIns="0" rIns="0" bIns="0" rtlCol="0"/>
            <a:lstStyle/>
            <a:p>
              <a:endParaRPr dirty="0"/>
            </a:p>
          </p:txBody>
        </p:sp>
        <p:sp>
          <p:nvSpPr>
            <p:cNvPr id="539" name="object 539"/>
            <p:cNvSpPr/>
            <p:nvPr/>
          </p:nvSpPr>
          <p:spPr>
            <a:xfrm>
              <a:off x="7453337" y="16255132"/>
              <a:ext cx="6072505" cy="190500"/>
            </a:xfrm>
            <a:custGeom>
              <a:avLst/>
              <a:gdLst/>
              <a:ahLst/>
              <a:cxnLst/>
              <a:rect l="l" t="t" r="r" b="b"/>
              <a:pathLst>
                <a:path w="6072505" h="190500">
                  <a:moveTo>
                    <a:pt x="6072258" y="0"/>
                  </a:moveTo>
                  <a:lnTo>
                    <a:pt x="0" y="0"/>
                  </a:lnTo>
                  <a:lnTo>
                    <a:pt x="1433462" y="190342"/>
                  </a:lnTo>
                  <a:lnTo>
                    <a:pt x="4656984" y="190342"/>
                  </a:lnTo>
                  <a:lnTo>
                    <a:pt x="6072258" y="0"/>
                  </a:lnTo>
                  <a:close/>
                </a:path>
              </a:pathLst>
            </a:custGeom>
            <a:solidFill>
              <a:srgbClr val="6A6A6A">
                <a:alpha val="999"/>
              </a:srgbClr>
            </a:solidFill>
          </p:spPr>
          <p:txBody>
            <a:bodyPr wrap="square" lIns="0" tIns="0" rIns="0" bIns="0" rtlCol="0"/>
            <a:lstStyle/>
            <a:p>
              <a:endParaRPr dirty="0"/>
            </a:p>
          </p:txBody>
        </p:sp>
        <p:sp>
          <p:nvSpPr>
            <p:cNvPr id="540" name="object 540"/>
            <p:cNvSpPr/>
            <p:nvPr/>
          </p:nvSpPr>
          <p:spPr>
            <a:xfrm>
              <a:off x="7453337" y="16255132"/>
              <a:ext cx="6072505" cy="186055"/>
            </a:xfrm>
            <a:custGeom>
              <a:avLst/>
              <a:gdLst/>
              <a:ahLst/>
              <a:cxnLst/>
              <a:rect l="l" t="t" r="r" b="b"/>
              <a:pathLst>
                <a:path w="6072505" h="186055">
                  <a:moveTo>
                    <a:pt x="6072258" y="0"/>
                  </a:moveTo>
                  <a:lnTo>
                    <a:pt x="0" y="0"/>
                  </a:lnTo>
                  <a:lnTo>
                    <a:pt x="1433425" y="185959"/>
                  </a:lnTo>
                  <a:lnTo>
                    <a:pt x="4657019" y="185959"/>
                  </a:lnTo>
                  <a:lnTo>
                    <a:pt x="6072258" y="0"/>
                  </a:lnTo>
                  <a:close/>
                </a:path>
              </a:pathLst>
            </a:custGeom>
            <a:solidFill>
              <a:srgbClr val="686868">
                <a:alpha val="999"/>
              </a:srgbClr>
            </a:solidFill>
          </p:spPr>
          <p:txBody>
            <a:bodyPr wrap="square" lIns="0" tIns="0" rIns="0" bIns="0" rtlCol="0"/>
            <a:lstStyle/>
            <a:p>
              <a:endParaRPr dirty="0"/>
            </a:p>
          </p:txBody>
        </p:sp>
        <p:sp>
          <p:nvSpPr>
            <p:cNvPr id="541" name="object 541"/>
            <p:cNvSpPr/>
            <p:nvPr/>
          </p:nvSpPr>
          <p:spPr>
            <a:xfrm>
              <a:off x="7453337" y="16255132"/>
              <a:ext cx="6072505" cy="181610"/>
            </a:xfrm>
            <a:custGeom>
              <a:avLst/>
              <a:gdLst/>
              <a:ahLst/>
              <a:cxnLst/>
              <a:rect l="l" t="t" r="r" b="b"/>
              <a:pathLst>
                <a:path w="6072505" h="181609">
                  <a:moveTo>
                    <a:pt x="6072258" y="0"/>
                  </a:moveTo>
                  <a:lnTo>
                    <a:pt x="0" y="0"/>
                  </a:lnTo>
                  <a:lnTo>
                    <a:pt x="1433443" y="181583"/>
                  </a:lnTo>
                  <a:lnTo>
                    <a:pt x="4657001" y="181583"/>
                  </a:lnTo>
                  <a:lnTo>
                    <a:pt x="6072258" y="0"/>
                  </a:lnTo>
                  <a:close/>
                </a:path>
              </a:pathLst>
            </a:custGeom>
            <a:solidFill>
              <a:srgbClr val="646464">
                <a:alpha val="999"/>
              </a:srgbClr>
            </a:solidFill>
          </p:spPr>
          <p:txBody>
            <a:bodyPr wrap="square" lIns="0" tIns="0" rIns="0" bIns="0" rtlCol="0"/>
            <a:lstStyle/>
            <a:p>
              <a:endParaRPr dirty="0"/>
            </a:p>
          </p:txBody>
        </p:sp>
        <p:sp>
          <p:nvSpPr>
            <p:cNvPr id="542" name="object 542"/>
            <p:cNvSpPr/>
            <p:nvPr/>
          </p:nvSpPr>
          <p:spPr>
            <a:xfrm>
              <a:off x="7453337" y="16255132"/>
              <a:ext cx="6072505" cy="177800"/>
            </a:xfrm>
            <a:custGeom>
              <a:avLst/>
              <a:gdLst/>
              <a:ahLst/>
              <a:cxnLst/>
              <a:rect l="l" t="t" r="r" b="b"/>
              <a:pathLst>
                <a:path w="6072505" h="177800">
                  <a:moveTo>
                    <a:pt x="6072258" y="0"/>
                  </a:moveTo>
                  <a:lnTo>
                    <a:pt x="0" y="0"/>
                  </a:lnTo>
                  <a:lnTo>
                    <a:pt x="1433437" y="177207"/>
                  </a:lnTo>
                  <a:lnTo>
                    <a:pt x="4657008" y="177207"/>
                  </a:lnTo>
                  <a:lnTo>
                    <a:pt x="6072258" y="0"/>
                  </a:lnTo>
                  <a:close/>
                </a:path>
              </a:pathLst>
            </a:custGeom>
            <a:solidFill>
              <a:srgbClr val="616161">
                <a:alpha val="999"/>
              </a:srgbClr>
            </a:solidFill>
          </p:spPr>
          <p:txBody>
            <a:bodyPr wrap="square" lIns="0" tIns="0" rIns="0" bIns="0" rtlCol="0"/>
            <a:lstStyle/>
            <a:p>
              <a:endParaRPr dirty="0"/>
            </a:p>
          </p:txBody>
        </p:sp>
        <p:sp>
          <p:nvSpPr>
            <p:cNvPr id="543" name="object 543"/>
            <p:cNvSpPr/>
            <p:nvPr/>
          </p:nvSpPr>
          <p:spPr>
            <a:xfrm>
              <a:off x="7453337" y="16255132"/>
              <a:ext cx="6072505" cy="173355"/>
            </a:xfrm>
            <a:custGeom>
              <a:avLst/>
              <a:gdLst/>
              <a:ahLst/>
              <a:cxnLst/>
              <a:rect l="l" t="t" r="r" b="b"/>
              <a:pathLst>
                <a:path w="6072505" h="173355">
                  <a:moveTo>
                    <a:pt x="6072258" y="0"/>
                  </a:moveTo>
                  <a:lnTo>
                    <a:pt x="0" y="0"/>
                  </a:lnTo>
                  <a:lnTo>
                    <a:pt x="1433456" y="172831"/>
                  </a:lnTo>
                  <a:lnTo>
                    <a:pt x="4656989" y="172831"/>
                  </a:lnTo>
                  <a:lnTo>
                    <a:pt x="6072258" y="0"/>
                  </a:lnTo>
                  <a:close/>
                </a:path>
              </a:pathLst>
            </a:custGeom>
            <a:solidFill>
              <a:srgbClr val="5F5F5F">
                <a:alpha val="999"/>
              </a:srgbClr>
            </a:solidFill>
          </p:spPr>
          <p:txBody>
            <a:bodyPr wrap="square" lIns="0" tIns="0" rIns="0" bIns="0" rtlCol="0"/>
            <a:lstStyle/>
            <a:p>
              <a:endParaRPr dirty="0"/>
            </a:p>
          </p:txBody>
        </p:sp>
        <p:sp>
          <p:nvSpPr>
            <p:cNvPr id="544" name="object 544"/>
            <p:cNvSpPr/>
            <p:nvPr/>
          </p:nvSpPr>
          <p:spPr>
            <a:xfrm>
              <a:off x="7453337" y="16255132"/>
              <a:ext cx="6072505" cy="168910"/>
            </a:xfrm>
            <a:custGeom>
              <a:avLst/>
              <a:gdLst/>
              <a:ahLst/>
              <a:cxnLst/>
              <a:rect l="l" t="t" r="r" b="b"/>
              <a:pathLst>
                <a:path w="6072505" h="168909">
                  <a:moveTo>
                    <a:pt x="6072258" y="0"/>
                  </a:moveTo>
                  <a:lnTo>
                    <a:pt x="0" y="0"/>
                  </a:lnTo>
                  <a:lnTo>
                    <a:pt x="1433477" y="168455"/>
                  </a:lnTo>
                  <a:lnTo>
                    <a:pt x="4656969" y="168455"/>
                  </a:lnTo>
                  <a:lnTo>
                    <a:pt x="6072258" y="0"/>
                  </a:lnTo>
                  <a:close/>
                </a:path>
              </a:pathLst>
            </a:custGeom>
            <a:solidFill>
              <a:srgbClr val="5D5D5D">
                <a:alpha val="999"/>
              </a:srgbClr>
            </a:solidFill>
          </p:spPr>
          <p:txBody>
            <a:bodyPr wrap="square" lIns="0" tIns="0" rIns="0" bIns="0" rtlCol="0"/>
            <a:lstStyle/>
            <a:p>
              <a:endParaRPr dirty="0"/>
            </a:p>
          </p:txBody>
        </p:sp>
        <p:sp>
          <p:nvSpPr>
            <p:cNvPr id="545" name="object 545"/>
            <p:cNvSpPr/>
            <p:nvPr/>
          </p:nvSpPr>
          <p:spPr>
            <a:xfrm>
              <a:off x="7453337" y="16255132"/>
              <a:ext cx="6072505" cy="164465"/>
            </a:xfrm>
            <a:custGeom>
              <a:avLst/>
              <a:gdLst/>
              <a:ahLst/>
              <a:cxnLst/>
              <a:rect l="l" t="t" r="r" b="b"/>
              <a:pathLst>
                <a:path w="6072505" h="164465">
                  <a:moveTo>
                    <a:pt x="6072258" y="0"/>
                  </a:moveTo>
                  <a:lnTo>
                    <a:pt x="0" y="0"/>
                  </a:lnTo>
                  <a:lnTo>
                    <a:pt x="1433470" y="164079"/>
                  </a:lnTo>
                  <a:lnTo>
                    <a:pt x="4656975" y="164079"/>
                  </a:lnTo>
                  <a:lnTo>
                    <a:pt x="6072258" y="0"/>
                  </a:lnTo>
                  <a:close/>
                </a:path>
              </a:pathLst>
            </a:custGeom>
            <a:solidFill>
              <a:srgbClr val="5B5B5B">
                <a:alpha val="999"/>
              </a:srgbClr>
            </a:solidFill>
          </p:spPr>
          <p:txBody>
            <a:bodyPr wrap="square" lIns="0" tIns="0" rIns="0" bIns="0" rtlCol="0"/>
            <a:lstStyle/>
            <a:p>
              <a:endParaRPr dirty="0"/>
            </a:p>
          </p:txBody>
        </p:sp>
        <p:sp>
          <p:nvSpPr>
            <p:cNvPr id="546" name="object 546"/>
            <p:cNvSpPr/>
            <p:nvPr/>
          </p:nvSpPr>
          <p:spPr>
            <a:xfrm>
              <a:off x="7453337" y="16255132"/>
              <a:ext cx="6072505" cy="160020"/>
            </a:xfrm>
            <a:custGeom>
              <a:avLst/>
              <a:gdLst/>
              <a:ahLst/>
              <a:cxnLst/>
              <a:rect l="l" t="t" r="r" b="b"/>
              <a:pathLst>
                <a:path w="6072505" h="160019">
                  <a:moveTo>
                    <a:pt x="6072258" y="0"/>
                  </a:moveTo>
                  <a:lnTo>
                    <a:pt x="0" y="0"/>
                  </a:lnTo>
                  <a:lnTo>
                    <a:pt x="1433492" y="159703"/>
                  </a:lnTo>
                  <a:lnTo>
                    <a:pt x="4656953" y="159703"/>
                  </a:lnTo>
                  <a:lnTo>
                    <a:pt x="6072258" y="0"/>
                  </a:lnTo>
                  <a:close/>
                </a:path>
              </a:pathLst>
            </a:custGeom>
            <a:solidFill>
              <a:srgbClr val="575757">
                <a:alpha val="999"/>
              </a:srgbClr>
            </a:solidFill>
          </p:spPr>
          <p:txBody>
            <a:bodyPr wrap="square" lIns="0" tIns="0" rIns="0" bIns="0" rtlCol="0"/>
            <a:lstStyle/>
            <a:p>
              <a:endParaRPr dirty="0"/>
            </a:p>
          </p:txBody>
        </p:sp>
        <p:sp>
          <p:nvSpPr>
            <p:cNvPr id="547" name="object 547"/>
            <p:cNvSpPr/>
            <p:nvPr/>
          </p:nvSpPr>
          <p:spPr>
            <a:xfrm>
              <a:off x="7453337" y="16255132"/>
              <a:ext cx="6072505" cy="155575"/>
            </a:xfrm>
            <a:custGeom>
              <a:avLst/>
              <a:gdLst/>
              <a:ahLst/>
              <a:cxnLst/>
              <a:rect l="l" t="t" r="r" b="b"/>
              <a:pathLst>
                <a:path w="6072505" h="155575">
                  <a:moveTo>
                    <a:pt x="6072258" y="0"/>
                  </a:moveTo>
                  <a:lnTo>
                    <a:pt x="0" y="0"/>
                  </a:lnTo>
                  <a:lnTo>
                    <a:pt x="1433515" y="155327"/>
                  </a:lnTo>
                  <a:lnTo>
                    <a:pt x="4656931" y="155327"/>
                  </a:lnTo>
                  <a:lnTo>
                    <a:pt x="6072258" y="0"/>
                  </a:lnTo>
                  <a:close/>
                </a:path>
              </a:pathLst>
            </a:custGeom>
            <a:solidFill>
              <a:srgbClr val="555555">
                <a:alpha val="999"/>
              </a:srgbClr>
            </a:solidFill>
          </p:spPr>
          <p:txBody>
            <a:bodyPr wrap="square" lIns="0" tIns="0" rIns="0" bIns="0" rtlCol="0"/>
            <a:lstStyle/>
            <a:p>
              <a:endParaRPr dirty="0"/>
            </a:p>
          </p:txBody>
        </p:sp>
        <p:sp>
          <p:nvSpPr>
            <p:cNvPr id="548" name="object 548"/>
            <p:cNvSpPr/>
            <p:nvPr/>
          </p:nvSpPr>
          <p:spPr>
            <a:xfrm>
              <a:off x="7453337" y="16255132"/>
              <a:ext cx="6072505" cy="151130"/>
            </a:xfrm>
            <a:custGeom>
              <a:avLst/>
              <a:gdLst/>
              <a:ahLst/>
              <a:cxnLst/>
              <a:rect l="l" t="t" r="r" b="b"/>
              <a:pathLst>
                <a:path w="6072505" h="151130">
                  <a:moveTo>
                    <a:pt x="6072258" y="0"/>
                  </a:moveTo>
                  <a:lnTo>
                    <a:pt x="0" y="0"/>
                  </a:lnTo>
                  <a:lnTo>
                    <a:pt x="1433442" y="150944"/>
                  </a:lnTo>
                  <a:lnTo>
                    <a:pt x="4657003" y="150944"/>
                  </a:lnTo>
                  <a:lnTo>
                    <a:pt x="6072258" y="0"/>
                  </a:lnTo>
                  <a:close/>
                </a:path>
              </a:pathLst>
            </a:custGeom>
            <a:solidFill>
              <a:srgbClr val="525252">
                <a:alpha val="999"/>
              </a:srgbClr>
            </a:solidFill>
          </p:spPr>
          <p:txBody>
            <a:bodyPr wrap="square" lIns="0" tIns="0" rIns="0" bIns="0" rtlCol="0"/>
            <a:lstStyle/>
            <a:p>
              <a:endParaRPr dirty="0"/>
            </a:p>
          </p:txBody>
        </p:sp>
        <p:sp>
          <p:nvSpPr>
            <p:cNvPr id="549" name="object 549"/>
            <p:cNvSpPr/>
            <p:nvPr/>
          </p:nvSpPr>
          <p:spPr>
            <a:xfrm>
              <a:off x="7453337" y="16255132"/>
              <a:ext cx="6072505" cy="146685"/>
            </a:xfrm>
            <a:custGeom>
              <a:avLst/>
              <a:gdLst/>
              <a:ahLst/>
              <a:cxnLst/>
              <a:rect l="l" t="t" r="r" b="b"/>
              <a:pathLst>
                <a:path w="6072505" h="146684">
                  <a:moveTo>
                    <a:pt x="6072258" y="0"/>
                  </a:moveTo>
                  <a:lnTo>
                    <a:pt x="0" y="0"/>
                  </a:lnTo>
                  <a:lnTo>
                    <a:pt x="1433434" y="146568"/>
                  </a:lnTo>
                  <a:lnTo>
                    <a:pt x="4657011" y="146568"/>
                  </a:lnTo>
                  <a:lnTo>
                    <a:pt x="6072258" y="0"/>
                  </a:lnTo>
                  <a:close/>
                </a:path>
              </a:pathLst>
            </a:custGeom>
            <a:solidFill>
              <a:srgbClr val="515151">
                <a:alpha val="999"/>
              </a:srgbClr>
            </a:solidFill>
          </p:spPr>
          <p:txBody>
            <a:bodyPr wrap="square" lIns="0" tIns="0" rIns="0" bIns="0" rtlCol="0"/>
            <a:lstStyle/>
            <a:p>
              <a:endParaRPr dirty="0"/>
            </a:p>
          </p:txBody>
        </p:sp>
        <p:sp>
          <p:nvSpPr>
            <p:cNvPr id="550" name="object 550"/>
            <p:cNvSpPr/>
            <p:nvPr/>
          </p:nvSpPr>
          <p:spPr>
            <a:xfrm>
              <a:off x="7453337" y="16255132"/>
              <a:ext cx="6072505" cy="142240"/>
            </a:xfrm>
            <a:custGeom>
              <a:avLst/>
              <a:gdLst/>
              <a:ahLst/>
              <a:cxnLst/>
              <a:rect l="l" t="t" r="r" b="b"/>
              <a:pathLst>
                <a:path w="6072505" h="142240">
                  <a:moveTo>
                    <a:pt x="6072258" y="0"/>
                  </a:moveTo>
                  <a:lnTo>
                    <a:pt x="0" y="0"/>
                  </a:lnTo>
                  <a:lnTo>
                    <a:pt x="1433458" y="142192"/>
                  </a:lnTo>
                  <a:lnTo>
                    <a:pt x="4656987" y="142192"/>
                  </a:lnTo>
                  <a:lnTo>
                    <a:pt x="6072258" y="0"/>
                  </a:lnTo>
                  <a:close/>
                </a:path>
              </a:pathLst>
            </a:custGeom>
            <a:solidFill>
              <a:srgbClr val="4E4E4E">
                <a:alpha val="999"/>
              </a:srgbClr>
            </a:solidFill>
          </p:spPr>
          <p:txBody>
            <a:bodyPr wrap="square" lIns="0" tIns="0" rIns="0" bIns="0" rtlCol="0"/>
            <a:lstStyle/>
            <a:p>
              <a:endParaRPr dirty="0"/>
            </a:p>
          </p:txBody>
        </p:sp>
        <p:sp>
          <p:nvSpPr>
            <p:cNvPr id="551" name="object 551"/>
            <p:cNvSpPr/>
            <p:nvPr/>
          </p:nvSpPr>
          <p:spPr>
            <a:xfrm>
              <a:off x="7453337" y="16255132"/>
              <a:ext cx="6072505" cy="138430"/>
            </a:xfrm>
            <a:custGeom>
              <a:avLst/>
              <a:gdLst/>
              <a:ahLst/>
              <a:cxnLst/>
              <a:rect l="l" t="t" r="r" b="b"/>
              <a:pathLst>
                <a:path w="6072505" h="138430">
                  <a:moveTo>
                    <a:pt x="6072258" y="0"/>
                  </a:moveTo>
                  <a:lnTo>
                    <a:pt x="0" y="0"/>
                  </a:lnTo>
                  <a:lnTo>
                    <a:pt x="1433450" y="137816"/>
                  </a:lnTo>
                  <a:lnTo>
                    <a:pt x="4656995" y="137816"/>
                  </a:lnTo>
                  <a:lnTo>
                    <a:pt x="6072258" y="0"/>
                  </a:lnTo>
                  <a:close/>
                </a:path>
              </a:pathLst>
            </a:custGeom>
            <a:solidFill>
              <a:srgbClr val="4B4B4B">
                <a:alpha val="999"/>
              </a:srgbClr>
            </a:solidFill>
          </p:spPr>
          <p:txBody>
            <a:bodyPr wrap="square" lIns="0" tIns="0" rIns="0" bIns="0" rtlCol="0"/>
            <a:lstStyle/>
            <a:p>
              <a:endParaRPr dirty="0"/>
            </a:p>
          </p:txBody>
        </p:sp>
        <p:sp>
          <p:nvSpPr>
            <p:cNvPr id="552" name="object 552"/>
            <p:cNvSpPr/>
            <p:nvPr/>
          </p:nvSpPr>
          <p:spPr>
            <a:xfrm>
              <a:off x="7453337" y="16255132"/>
              <a:ext cx="6072505" cy="133985"/>
            </a:xfrm>
            <a:custGeom>
              <a:avLst/>
              <a:gdLst/>
              <a:ahLst/>
              <a:cxnLst/>
              <a:rect l="l" t="t" r="r" b="b"/>
              <a:pathLst>
                <a:path w="6072505" h="133984">
                  <a:moveTo>
                    <a:pt x="6072258" y="0"/>
                  </a:moveTo>
                  <a:lnTo>
                    <a:pt x="0" y="0"/>
                  </a:lnTo>
                  <a:lnTo>
                    <a:pt x="1433475" y="133441"/>
                  </a:lnTo>
                  <a:lnTo>
                    <a:pt x="4656970" y="133441"/>
                  </a:lnTo>
                  <a:lnTo>
                    <a:pt x="6072258" y="0"/>
                  </a:lnTo>
                  <a:close/>
                </a:path>
              </a:pathLst>
            </a:custGeom>
            <a:solidFill>
              <a:srgbClr val="484848">
                <a:alpha val="999"/>
              </a:srgbClr>
            </a:solidFill>
          </p:spPr>
          <p:txBody>
            <a:bodyPr wrap="square" lIns="0" tIns="0" rIns="0" bIns="0" rtlCol="0"/>
            <a:lstStyle/>
            <a:p>
              <a:endParaRPr dirty="0"/>
            </a:p>
          </p:txBody>
        </p:sp>
        <p:sp>
          <p:nvSpPr>
            <p:cNvPr id="553" name="object 553"/>
            <p:cNvSpPr/>
            <p:nvPr/>
          </p:nvSpPr>
          <p:spPr>
            <a:xfrm>
              <a:off x="7453337" y="16255132"/>
              <a:ext cx="6072505" cy="129539"/>
            </a:xfrm>
            <a:custGeom>
              <a:avLst/>
              <a:gdLst/>
              <a:ahLst/>
              <a:cxnLst/>
              <a:rect l="l" t="t" r="r" b="b"/>
              <a:pathLst>
                <a:path w="6072505" h="129540">
                  <a:moveTo>
                    <a:pt x="6072258" y="0"/>
                  </a:moveTo>
                  <a:lnTo>
                    <a:pt x="0" y="0"/>
                  </a:lnTo>
                  <a:lnTo>
                    <a:pt x="1433502" y="129065"/>
                  </a:lnTo>
                  <a:lnTo>
                    <a:pt x="4656944" y="129065"/>
                  </a:lnTo>
                  <a:lnTo>
                    <a:pt x="6072258" y="0"/>
                  </a:lnTo>
                  <a:close/>
                </a:path>
              </a:pathLst>
            </a:custGeom>
            <a:solidFill>
              <a:srgbClr val="464646">
                <a:alpha val="999"/>
              </a:srgbClr>
            </a:solidFill>
          </p:spPr>
          <p:txBody>
            <a:bodyPr wrap="square" lIns="0" tIns="0" rIns="0" bIns="0" rtlCol="0"/>
            <a:lstStyle/>
            <a:p>
              <a:endParaRPr dirty="0"/>
            </a:p>
          </p:txBody>
        </p:sp>
        <p:sp>
          <p:nvSpPr>
            <p:cNvPr id="554" name="object 554"/>
            <p:cNvSpPr/>
            <p:nvPr/>
          </p:nvSpPr>
          <p:spPr>
            <a:xfrm>
              <a:off x="7453337" y="16255132"/>
              <a:ext cx="6072505" cy="125095"/>
            </a:xfrm>
            <a:custGeom>
              <a:avLst/>
              <a:gdLst/>
              <a:ahLst/>
              <a:cxnLst/>
              <a:rect l="l" t="t" r="r" b="b"/>
              <a:pathLst>
                <a:path w="6072505" h="125094">
                  <a:moveTo>
                    <a:pt x="6072258" y="0"/>
                  </a:moveTo>
                  <a:lnTo>
                    <a:pt x="0" y="0"/>
                  </a:lnTo>
                  <a:lnTo>
                    <a:pt x="1433495" y="124689"/>
                  </a:lnTo>
                  <a:lnTo>
                    <a:pt x="4656951" y="124689"/>
                  </a:lnTo>
                  <a:lnTo>
                    <a:pt x="6072258" y="0"/>
                  </a:lnTo>
                  <a:close/>
                </a:path>
              </a:pathLst>
            </a:custGeom>
            <a:solidFill>
              <a:srgbClr val="444444">
                <a:alpha val="999"/>
              </a:srgbClr>
            </a:solidFill>
          </p:spPr>
          <p:txBody>
            <a:bodyPr wrap="square" lIns="0" tIns="0" rIns="0" bIns="0" rtlCol="0"/>
            <a:lstStyle/>
            <a:p>
              <a:endParaRPr dirty="0"/>
            </a:p>
          </p:txBody>
        </p:sp>
        <p:sp>
          <p:nvSpPr>
            <p:cNvPr id="555" name="object 555"/>
            <p:cNvSpPr/>
            <p:nvPr/>
          </p:nvSpPr>
          <p:spPr>
            <a:xfrm>
              <a:off x="7453337" y="16255132"/>
              <a:ext cx="6072505" cy="120650"/>
            </a:xfrm>
            <a:custGeom>
              <a:avLst/>
              <a:gdLst/>
              <a:ahLst/>
              <a:cxnLst/>
              <a:rect l="l" t="t" r="r" b="b"/>
              <a:pathLst>
                <a:path w="6072505" h="120650">
                  <a:moveTo>
                    <a:pt x="6072258" y="0"/>
                  </a:moveTo>
                  <a:lnTo>
                    <a:pt x="0" y="0"/>
                  </a:lnTo>
                  <a:lnTo>
                    <a:pt x="1433440" y="120306"/>
                  </a:lnTo>
                  <a:lnTo>
                    <a:pt x="4657005" y="120306"/>
                  </a:lnTo>
                  <a:lnTo>
                    <a:pt x="6072258" y="0"/>
                  </a:lnTo>
                  <a:close/>
                </a:path>
              </a:pathLst>
            </a:custGeom>
            <a:solidFill>
              <a:srgbClr val="424242">
                <a:alpha val="999"/>
              </a:srgbClr>
            </a:solidFill>
          </p:spPr>
          <p:txBody>
            <a:bodyPr wrap="square" lIns="0" tIns="0" rIns="0" bIns="0" rtlCol="0"/>
            <a:lstStyle/>
            <a:p>
              <a:endParaRPr dirty="0"/>
            </a:p>
          </p:txBody>
        </p:sp>
        <p:sp>
          <p:nvSpPr>
            <p:cNvPr id="556" name="object 556"/>
            <p:cNvSpPr/>
            <p:nvPr/>
          </p:nvSpPr>
          <p:spPr>
            <a:xfrm>
              <a:off x="7453337" y="16255132"/>
              <a:ext cx="6072505" cy="116205"/>
            </a:xfrm>
            <a:custGeom>
              <a:avLst/>
              <a:gdLst/>
              <a:ahLst/>
              <a:cxnLst/>
              <a:rect l="l" t="t" r="r" b="b"/>
              <a:pathLst>
                <a:path w="6072505" h="116205">
                  <a:moveTo>
                    <a:pt x="6072258" y="0"/>
                  </a:moveTo>
                  <a:lnTo>
                    <a:pt x="0" y="0"/>
                  </a:lnTo>
                  <a:lnTo>
                    <a:pt x="1433469" y="115930"/>
                  </a:lnTo>
                  <a:lnTo>
                    <a:pt x="4656976" y="115930"/>
                  </a:lnTo>
                  <a:lnTo>
                    <a:pt x="6072258" y="0"/>
                  </a:lnTo>
                  <a:close/>
                </a:path>
              </a:pathLst>
            </a:custGeom>
            <a:solidFill>
              <a:srgbClr val="3E3E3E">
                <a:alpha val="999"/>
              </a:srgbClr>
            </a:solidFill>
          </p:spPr>
          <p:txBody>
            <a:bodyPr wrap="square" lIns="0" tIns="0" rIns="0" bIns="0" rtlCol="0"/>
            <a:lstStyle/>
            <a:p>
              <a:endParaRPr dirty="0"/>
            </a:p>
          </p:txBody>
        </p:sp>
        <p:sp>
          <p:nvSpPr>
            <p:cNvPr id="557" name="object 557"/>
            <p:cNvSpPr/>
            <p:nvPr/>
          </p:nvSpPr>
          <p:spPr>
            <a:xfrm>
              <a:off x="7453337" y="16255132"/>
              <a:ext cx="6072505" cy="111760"/>
            </a:xfrm>
            <a:custGeom>
              <a:avLst/>
              <a:gdLst/>
              <a:ahLst/>
              <a:cxnLst/>
              <a:rect l="l" t="t" r="r" b="b"/>
              <a:pathLst>
                <a:path w="6072505" h="111759">
                  <a:moveTo>
                    <a:pt x="6072258" y="0"/>
                  </a:moveTo>
                  <a:lnTo>
                    <a:pt x="0" y="0"/>
                  </a:lnTo>
                  <a:lnTo>
                    <a:pt x="1433460" y="111554"/>
                  </a:lnTo>
                  <a:lnTo>
                    <a:pt x="4656985" y="111554"/>
                  </a:lnTo>
                  <a:lnTo>
                    <a:pt x="6072258" y="0"/>
                  </a:lnTo>
                  <a:close/>
                </a:path>
              </a:pathLst>
            </a:custGeom>
            <a:solidFill>
              <a:srgbClr val="3C3C3C">
                <a:alpha val="999"/>
              </a:srgbClr>
            </a:solidFill>
          </p:spPr>
          <p:txBody>
            <a:bodyPr wrap="square" lIns="0" tIns="0" rIns="0" bIns="0" rtlCol="0"/>
            <a:lstStyle/>
            <a:p>
              <a:endParaRPr dirty="0"/>
            </a:p>
          </p:txBody>
        </p:sp>
        <p:sp>
          <p:nvSpPr>
            <p:cNvPr id="558" name="object 558"/>
            <p:cNvSpPr/>
            <p:nvPr/>
          </p:nvSpPr>
          <p:spPr>
            <a:xfrm>
              <a:off x="7453337" y="16255132"/>
              <a:ext cx="6072505" cy="107314"/>
            </a:xfrm>
            <a:custGeom>
              <a:avLst/>
              <a:gdLst/>
              <a:ahLst/>
              <a:cxnLst/>
              <a:rect l="l" t="t" r="r" b="b"/>
              <a:pathLst>
                <a:path w="6072505" h="107315">
                  <a:moveTo>
                    <a:pt x="6072258" y="0"/>
                  </a:moveTo>
                  <a:lnTo>
                    <a:pt x="0" y="0"/>
                  </a:lnTo>
                  <a:lnTo>
                    <a:pt x="1433449" y="107178"/>
                  </a:lnTo>
                  <a:lnTo>
                    <a:pt x="4656995" y="107178"/>
                  </a:lnTo>
                  <a:lnTo>
                    <a:pt x="6072258" y="0"/>
                  </a:lnTo>
                  <a:close/>
                </a:path>
              </a:pathLst>
            </a:custGeom>
            <a:solidFill>
              <a:srgbClr val="393939">
                <a:alpha val="999"/>
              </a:srgbClr>
            </a:solidFill>
          </p:spPr>
          <p:txBody>
            <a:bodyPr wrap="square" lIns="0" tIns="0" rIns="0" bIns="0" rtlCol="0"/>
            <a:lstStyle/>
            <a:p>
              <a:endParaRPr dirty="0"/>
            </a:p>
          </p:txBody>
        </p:sp>
        <p:sp>
          <p:nvSpPr>
            <p:cNvPr id="559" name="object 559"/>
            <p:cNvSpPr/>
            <p:nvPr/>
          </p:nvSpPr>
          <p:spPr>
            <a:xfrm>
              <a:off x="7453337" y="16255132"/>
              <a:ext cx="6072505" cy="102870"/>
            </a:xfrm>
            <a:custGeom>
              <a:avLst/>
              <a:gdLst/>
              <a:ahLst/>
              <a:cxnLst/>
              <a:rect l="l" t="t" r="r" b="b"/>
              <a:pathLst>
                <a:path w="6072505" h="102869">
                  <a:moveTo>
                    <a:pt x="6072258" y="0"/>
                  </a:moveTo>
                  <a:lnTo>
                    <a:pt x="0" y="0"/>
                  </a:lnTo>
                  <a:lnTo>
                    <a:pt x="1433482" y="102802"/>
                  </a:lnTo>
                  <a:lnTo>
                    <a:pt x="4656963" y="102802"/>
                  </a:lnTo>
                  <a:lnTo>
                    <a:pt x="6072258" y="0"/>
                  </a:lnTo>
                  <a:close/>
                </a:path>
              </a:pathLst>
            </a:custGeom>
            <a:solidFill>
              <a:srgbClr val="383838">
                <a:alpha val="999"/>
              </a:srgbClr>
            </a:solidFill>
          </p:spPr>
          <p:txBody>
            <a:bodyPr wrap="square" lIns="0" tIns="0" rIns="0" bIns="0" rtlCol="0"/>
            <a:lstStyle/>
            <a:p>
              <a:endParaRPr dirty="0"/>
            </a:p>
          </p:txBody>
        </p:sp>
        <p:sp>
          <p:nvSpPr>
            <p:cNvPr id="560" name="object 560"/>
            <p:cNvSpPr/>
            <p:nvPr/>
          </p:nvSpPr>
          <p:spPr>
            <a:xfrm>
              <a:off x="7453337" y="16255132"/>
              <a:ext cx="6072505" cy="98425"/>
            </a:xfrm>
            <a:custGeom>
              <a:avLst/>
              <a:gdLst/>
              <a:ahLst/>
              <a:cxnLst/>
              <a:rect l="l" t="t" r="r" b="b"/>
              <a:pathLst>
                <a:path w="6072505" h="98425">
                  <a:moveTo>
                    <a:pt x="6072258" y="0"/>
                  </a:moveTo>
                  <a:lnTo>
                    <a:pt x="0" y="0"/>
                  </a:lnTo>
                  <a:lnTo>
                    <a:pt x="1433472" y="98426"/>
                  </a:lnTo>
                  <a:lnTo>
                    <a:pt x="4656973" y="98426"/>
                  </a:lnTo>
                  <a:lnTo>
                    <a:pt x="6072258" y="0"/>
                  </a:lnTo>
                  <a:close/>
                </a:path>
              </a:pathLst>
            </a:custGeom>
            <a:solidFill>
              <a:srgbClr val="353535">
                <a:alpha val="999"/>
              </a:srgbClr>
            </a:solidFill>
          </p:spPr>
          <p:txBody>
            <a:bodyPr wrap="square" lIns="0" tIns="0" rIns="0" bIns="0" rtlCol="0"/>
            <a:lstStyle/>
            <a:p>
              <a:endParaRPr dirty="0"/>
            </a:p>
          </p:txBody>
        </p:sp>
        <p:sp>
          <p:nvSpPr>
            <p:cNvPr id="561" name="object 561"/>
            <p:cNvSpPr/>
            <p:nvPr/>
          </p:nvSpPr>
          <p:spPr>
            <a:xfrm>
              <a:off x="7453337" y="16255132"/>
              <a:ext cx="6072505" cy="94615"/>
            </a:xfrm>
            <a:custGeom>
              <a:avLst/>
              <a:gdLst/>
              <a:ahLst/>
              <a:cxnLst/>
              <a:rect l="l" t="t" r="r" b="b"/>
              <a:pathLst>
                <a:path w="6072505" h="94615">
                  <a:moveTo>
                    <a:pt x="6072258" y="0"/>
                  </a:moveTo>
                  <a:lnTo>
                    <a:pt x="0" y="0"/>
                  </a:lnTo>
                  <a:lnTo>
                    <a:pt x="1433509" y="94050"/>
                  </a:lnTo>
                  <a:lnTo>
                    <a:pt x="4656936" y="94050"/>
                  </a:lnTo>
                  <a:lnTo>
                    <a:pt x="6072258" y="0"/>
                  </a:lnTo>
                  <a:close/>
                </a:path>
              </a:pathLst>
            </a:custGeom>
            <a:solidFill>
              <a:srgbClr val="313131">
                <a:alpha val="999"/>
              </a:srgbClr>
            </a:solidFill>
          </p:spPr>
          <p:txBody>
            <a:bodyPr wrap="square" lIns="0" tIns="0" rIns="0" bIns="0" rtlCol="0"/>
            <a:lstStyle/>
            <a:p>
              <a:endParaRPr dirty="0"/>
            </a:p>
          </p:txBody>
        </p:sp>
        <p:sp>
          <p:nvSpPr>
            <p:cNvPr id="562" name="object 562"/>
            <p:cNvSpPr/>
            <p:nvPr/>
          </p:nvSpPr>
          <p:spPr>
            <a:xfrm>
              <a:off x="7453337" y="16255132"/>
              <a:ext cx="6072505" cy="90170"/>
            </a:xfrm>
            <a:custGeom>
              <a:avLst/>
              <a:gdLst/>
              <a:ahLst/>
              <a:cxnLst/>
              <a:rect l="l" t="t" r="r" b="b"/>
              <a:pathLst>
                <a:path w="6072505" h="90169">
                  <a:moveTo>
                    <a:pt x="6072258" y="0"/>
                  </a:moveTo>
                  <a:lnTo>
                    <a:pt x="0" y="0"/>
                  </a:lnTo>
                  <a:lnTo>
                    <a:pt x="1433437" y="89667"/>
                  </a:lnTo>
                  <a:lnTo>
                    <a:pt x="4657008" y="89667"/>
                  </a:lnTo>
                  <a:lnTo>
                    <a:pt x="6072258" y="0"/>
                  </a:lnTo>
                  <a:close/>
                </a:path>
              </a:pathLst>
            </a:custGeom>
            <a:solidFill>
              <a:srgbClr val="2F2F2F">
                <a:alpha val="999"/>
              </a:srgbClr>
            </a:solidFill>
          </p:spPr>
          <p:txBody>
            <a:bodyPr wrap="square" lIns="0" tIns="0" rIns="0" bIns="0" rtlCol="0"/>
            <a:lstStyle/>
            <a:p>
              <a:endParaRPr dirty="0"/>
            </a:p>
          </p:txBody>
        </p:sp>
        <p:sp>
          <p:nvSpPr>
            <p:cNvPr id="563" name="object 563"/>
            <p:cNvSpPr/>
            <p:nvPr/>
          </p:nvSpPr>
          <p:spPr>
            <a:xfrm>
              <a:off x="7453337" y="16255132"/>
              <a:ext cx="6072505" cy="85725"/>
            </a:xfrm>
            <a:custGeom>
              <a:avLst/>
              <a:gdLst/>
              <a:ahLst/>
              <a:cxnLst/>
              <a:rect l="l" t="t" r="r" b="b"/>
              <a:pathLst>
                <a:path w="6072505" h="85725">
                  <a:moveTo>
                    <a:pt x="6072258" y="0"/>
                  </a:moveTo>
                  <a:lnTo>
                    <a:pt x="0" y="0"/>
                  </a:lnTo>
                  <a:lnTo>
                    <a:pt x="1433423" y="85291"/>
                  </a:lnTo>
                  <a:lnTo>
                    <a:pt x="4657022" y="85291"/>
                  </a:lnTo>
                  <a:lnTo>
                    <a:pt x="6072258" y="0"/>
                  </a:lnTo>
                  <a:close/>
                </a:path>
              </a:pathLst>
            </a:custGeom>
            <a:solidFill>
              <a:srgbClr val="2C2C2C">
                <a:alpha val="999"/>
              </a:srgbClr>
            </a:solidFill>
          </p:spPr>
          <p:txBody>
            <a:bodyPr wrap="square" lIns="0" tIns="0" rIns="0" bIns="0" rtlCol="0"/>
            <a:lstStyle/>
            <a:p>
              <a:endParaRPr dirty="0"/>
            </a:p>
          </p:txBody>
        </p:sp>
        <p:sp>
          <p:nvSpPr>
            <p:cNvPr id="564" name="object 564"/>
            <p:cNvSpPr/>
            <p:nvPr/>
          </p:nvSpPr>
          <p:spPr>
            <a:xfrm>
              <a:off x="7453337" y="16255132"/>
              <a:ext cx="6072505" cy="81280"/>
            </a:xfrm>
            <a:custGeom>
              <a:avLst/>
              <a:gdLst/>
              <a:ahLst/>
              <a:cxnLst/>
              <a:rect l="l" t="t" r="r" b="b"/>
              <a:pathLst>
                <a:path w="6072505" h="81280">
                  <a:moveTo>
                    <a:pt x="6072258" y="0"/>
                  </a:moveTo>
                  <a:lnTo>
                    <a:pt x="0" y="0"/>
                  </a:lnTo>
                  <a:lnTo>
                    <a:pt x="1433463" y="80915"/>
                  </a:lnTo>
                  <a:lnTo>
                    <a:pt x="4656982" y="80915"/>
                  </a:lnTo>
                  <a:lnTo>
                    <a:pt x="6072258" y="0"/>
                  </a:lnTo>
                  <a:close/>
                </a:path>
              </a:pathLst>
            </a:custGeom>
            <a:solidFill>
              <a:srgbClr val="2B2B2B">
                <a:alpha val="999"/>
              </a:srgbClr>
            </a:solidFill>
          </p:spPr>
          <p:txBody>
            <a:bodyPr wrap="square" lIns="0" tIns="0" rIns="0" bIns="0" rtlCol="0"/>
            <a:lstStyle/>
            <a:p>
              <a:endParaRPr dirty="0"/>
            </a:p>
          </p:txBody>
        </p:sp>
        <p:sp>
          <p:nvSpPr>
            <p:cNvPr id="565" name="object 565"/>
            <p:cNvSpPr/>
            <p:nvPr/>
          </p:nvSpPr>
          <p:spPr>
            <a:xfrm>
              <a:off x="7453337" y="16255132"/>
              <a:ext cx="6072505" cy="76835"/>
            </a:xfrm>
            <a:custGeom>
              <a:avLst/>
              <a:gdLst/>
              <a:ahLst/>
              <a:cxnLst/>
              <a:rect l="l" t="t" r="r" b="b"/>
              <a:pathLst>
                <a:path w="6072505" h="76834">
                  <a:moveTo>
                    <a:pt x="6072258" y="0"/>
                  </a:moveTo>
                  <a:lnTo>
                    <a:pt x="0" y="0"/>
                  </a:lnTo>
                  <a:lnTo>
                    <a:pt x="1433508" y="76539"/>
                  </a:lnTo>
                  <a:lnTo>
                    <a:pt x="4656937" y="76539"/>
                  </a:lnTo>
                  <a:lnTo>
                    <a:pt x="6072258" y="0"/>
                  </a:lnTo>
                  <a:close/>
                </a:path>
              </a:pathLst>
            </a:custGeom>
            <a:solidFill>
              <a:srgbClr val="282828">
                <a:alpha val="999"/>
              </a:srgbClr>
            </a:solidFill>
          </p:spPr>
          <p:txBody>
            <a:bodyPr wrap="square" lIns="0" tIns="0" rIns="0" bIns="0" rtlCol="0"/>
            <a:lstStyle/>
            <a:p>
              <a:endParaRPr dirty="0"/>
            </a:p>
          </p:txBody>
        </p:sp>
        <p:sp>
          <p:nvSpPr>
            <p:cNvPr id="566" name="object 566"/>
            <p:cNvSpPr/>
            <p:nvPr/>
          </p:nvSpPr>
          <p:spPr>
            <a:xfrm>
              <a:off x="7453337" y="16255132"/>
              <a:ext cx="6072505" cy="72390"/>
            </a:xfrm>
            <a:custGeom>
              <a:avLst/>
              <a:gdLst/>
              <a:ahLst/>
              <a:cxnLst/>
              <a:rect l="l" t="t" r="r" b="b"/>
              <a:pathLst>
                <a:path w="6072505" h="72390">
                  <a:moveTo>
                    <a:pt x="6072258" y="0"/>
                  </a:moveTo>
                  <a:lnTo>
                    <a:pt x="0" y="0"/>
                  </a:lnTo>
                  <a:lnTo>
                    <a:pt x="1433496" y="72163"/>
                  </a:lnTo>
                  <a:lnTo>
                    <a:pt x="4656949" y="72163"/>
                  </a:lnTo>
                  <a:lnTo>
                    <a:pt x="6072258" y="0"/>
                  </a:lnTo>
                  <a:close/>
                </a:path>
              </a:pathLst>
            </a:custGeom>
            <a:solidFill>
              <a:srgbClr val="252525">
                <a:alpha val="999"/>
              </a:srgbClr>
            </a:solidFill>
          </p:spPr>
          <p:txBody>
            <a:bodyPr wrap="square" lIns="0" tIns="0" rIns="0" bIns="0" rtlCol="0"/>
            <a:lstStyle/>
            <a:p>
              <a:endParaRPr dirty="0"/>
            </a:p>
          </p:txBody>
        </p:sp>
        <p:sp>
          <p:nvSpPr>
            <p:cNvPr id="567" name="object 567"/>
            <p:cNvSpPr/>
            <p:nvPr/>
          </p:nvSpPr>
          <p:spPr>
            <a:xfrm>
              <a:off x="7453337" y="16255132"/>
              <a:ext cx="6072505" cy="67945"/>
            </a:xfrm>
            <a:custGeom>
              <a:avLst/>
              <a:gdLst/>
              <a:ahLst/>
              <a:cxnLst/>
              <a:rect l="l" t="t" r="r" b="b"/>
              <a:pathLst>
                <a:path w="6072505" h="67944">
                  <a:moveTo>
                    <a:pt x="6072258" y="0"/>
                  </a:moveTo>
                  <a:lnTo>
                    <a:pt x="0" y="0"/>
                  </a:lnTo>
                  <a:lnTo>
                    <a:pt x="1433482" y="67787"/>
                  </a:lnTo>
                  <a:lnTo>
                    <a:pt x="4656963" y="67787"/>
                  </a:lnTo>
                  <a:lnTo>
                    <a:pt x="6072258" y="0"/>
                  </a:lnTo>
                  <a:close/>
                </a:path>
              </a:pathLst>
            </a:custGeom>
            <a:solidFill>
              <a:srgbClr val="222222">
                <a:alpha val="999"/>
              </a:srgbClr>
            </a:solidFill>
          </p:spPr>
          <p:txBody>
            <a:bodyPr wrap="square" lIns="0" tIns="0" rIns="0" bIns="0" rtlCol="0"/>
            <a:lstStyle/>
            <a:p>
              <a:endParaRPr dirty="0"/>
            </a:p>
          </p:txBody>
        </p:sp>
        <p:sp>
          <p:nvSpPr>
            <p:cNvPr id="568" name="object 568"/>
            <p:cNvSpPr/>
            <p:nvPr/>
          </p:nvSpPr>
          <p:spPr>
            <a:xfrm>
              <a:off x="7453337" y="16255132"/>
              <a:ext cx="6072505" cy="63500"/>
            </a:xfrm>
            <a:custGeom>
              <a:avLst/>
              <a:gdLst/>
              <a:ahLst/>
              <a:cxnLst/>
              <a:rect l="l" t="t" r="r" b="b"/>
              <a:pathLst>
                <a:path w="6072505" h="63500">
                  <a:moveTo>
                    <a:pt x="6072258" y="0"/>
                  </a:moveTo>
                  <a:lnTo>
                    <a:pt x="0" y="0"/>
                  </a:lnTo>
                  <a:lnTo>
                    <a:pt x="1433538" y="63411"/>
                  </a:lnTo>
                  <a:lnTo>
                    <a:pt x="4656908" y="63411"/>
                  </a:lnTo>
                  <a:lnTo>
                    <a:pt x="6072258" y="0"/>
                  </a:lnTo>
                  <a:close/>
                </a:path>
              </a:pathLst>
            </a:custGeom>
            <a:solidFill>
              <a:srgbClr val="202020">
                <a:alpha val="999"/>
              </a:srgbClr>
            </a:solidFill>
          </p:spPr>
          <p:txBody>
            <a:bodyPr wrap="square" lIns="0" tIns="0" rIns="0" bIns="0" rtlCol="0"/>
            <a:lstStyle/>
            <a:p>
              <a:endParaRPr dirty="0"/>
            </a:p>
          </p:txBody>
        </p:sp>
        <p:sp>
          <p:nvSpPr>
            <p:cNvPr id="569" name="object 569"/>
            <p:cNvSpPr/>
            <p:nvPr/>
          </p:nvSpPr>
          <p:spPr>
            <a:xfrm>
              <a:off x="7453337" y="16255132"/>
              <a:ext cx="6072505" cy="59055"/>
            </a:xfrm>
            <a:custGeom>
              <a:avLst/>
              <a:gdLst/>
              <a:ahLst/>
              <a:cxnLst/>
              <a:rect l="l" t="t" r="r" b="b"/>
              <a:pathLst>
                <a:path w="6072505" h="59055">
                  <a:moveTo>
                    <a:pt x="6072258" y="0"/>
                  </a:moveTo>
                  <a:lnTo>
                    <a:pt x="0" y="0"/>
                  </a:lnTo>
                  <a:lnTo>
                    <a:pt x="1433353" y="59028"/>
                  </a:lnTo>
                  <a:lnTo>
                    <a:pt x="4657090" y="59028"/>
                  </a:lnTo>
                  <a:lnTo>
                    <a:pt x="6072258" y="0"/>
                  </a:lnTo>
                  <a:close/>
                </a:path>
              </a:pathLst>
            </a:custGeom>
            <a:solidFill>
              <a:srgbClr val="1E1E1E">
                <a:alpha val="999"/>
              </a:srgbClr>
            </a:solidFill>
          </p:spPr>
          <p:txBody>
            <a:bodyPr wrap="square" lIns="0" tIns="0" rIns="0" bIns="0" rtlCol="0"/>
            <a:lstStyle/>
            <a:p>
              <a:endParaRPr dirty="0"/>
            </a:p>
          </p:txBody>
        </p:sp>
        <p:sp>
          <p:nvSpPr>
            <p:cNvPr id="570" name="object 570"/>
            <p:cNvSpPr/>
            <p:nvPr/>
          </p:nvSpPr>
          <p:spPr>
            <a:xfrm>
              <a:off x="7453337" y="16255132"/>
              <a:ext cx="6072505" cy="55244"/>
            </a:xfrm>
            <a:custGeom>
              <a:avLst/>
              <a:gdLst/>
              <a:ahLst/>
              <a:cxnLst/>
              <a:rect l="l" t="t" r="r" b="b"/>
              <a:pathLst>
                <a:path w="6072505" h="55244">
                  <a:moveTo>
                    <a:pt x="6072258" y="0"/>
                  </a:moveTo>
                  <a:lnTo>
                    <a:pt x="0" y="0"/>
                  </a:lnTo>
                  <a:lnTo>
                    <a:pt x="1433408" y="54652"/>
                  </a:lnTo>
                  <a:lnTo>
                    <a:pt x="4657037" y="54652"/>
                  </a:lnTo>
                  <a:lnTo>
                    <a:pt x="6072258" y="0"/>
                  </a:lnTo>
                  <a:close/>
                </a:path>
              </a:pathLst>
            </a:custGeom>
            <a:solidFill>
              <a:srgbClr val="1C1C1C">
                <a:alpha val="999"/>
              </a:srgbClr>
            </a:solidFill>
          </p:spPr>
          <p:txBody>
            <a:bodyPr wrap="square" lIns="0" tIns="0" rIns="0" bIns="0" rtlCol="0"/>
            <a:lstStyle/>
            <a:p>
              <a:endParaRPr dirty="0"/>
            </a:p>
          </p:txBody>
        </p:sp>
        <p:sp>
          <p:nvSpPr>
            <p:cNvPr id="571" name="object 571"/>
            <p:cNvSpPr/>
            <p:nvPr/>
          </p:nvSpPr>
          <p:spPr>
            <a:xfrm>
              <a:off x="7453337" y="16255132"/>
              <a:ext cx="6072505" cy="50800"/>
            </a:xfrm>
            <a:custGeom>
              <a:avLst/>
              <a:gdLst/>
              <a:ahLst/>
              <a:cxnLst/>
              <a:rect l="l" t="t" r="r" b="b"/>
              <a:pathLst>
                <a:path w="6072505" h="50800">
                  <a:moveTo>
                    <a:pt x="6072258" y="0"/>
                  </a:moveTo>
                  <a:lnTo>
                    <a:pt x="0" y="0"/>
                  </a:lnTo>
                  <a:lnTo>
                    <a:pt x="1433471" y="50277"/>
                  </a:lnTo>
                  <a:lnTo>
                    <a:pt x="4656974" y="50277"/>
                  </a:lnTo>
                  <a:lnTo>
                    <a:pt x="6072258" y="0"/>
                  </a:lnTo>
                  <a:close/>
                </a:path>
              </a:pathLst>
            </a:custGeom>
            <a:solidFill>
              <a:srgbClr val="181818">
                <a:alpha val="999"/>
              </a:srgbClr>
            </a:solidFill>
          </p:spPr>
          <p:txBody>
            <a:bodyPr wrap="square" lIns="0" tIns="0" rIns="0" bIns="0" rtlCol="0"/>
            <a:lstStyle/>
            <a:p>
              <a:endParaRPr dirty="0"/>
            </a:p>
          </p:txBody>
        </p:sp>
        <p:sp>
          <p:nvSpPr>
            <p:cNvPr id="572" name="object 572"/>
            <p:cNvSpPr/>
            <p:nvPr/>
          </p:nvSpPr>
          <p:spPr>
            <a:xfrm>
              <a:off x="7453337" y="16255132"/>
              <a:ext cx="6072505" cy="46355"/>
            </a:xfrm>
            <a:custGeom>
              <a:avLst/>
              <a:gdLst/>
              <a:ahLst/>
              <a:cxnLst/>
              <a:rect l="l" t="t" r="r" b="b"/>
              <a:pathLst>
                <a:path w="6072505" h="46355">
                  <a:moveTo>
                    <a:pt x="6072258" y="0"/>
                  </a:moveTo>
                  <a:lnTo>
                    <a:pt x="0" y="0"/>
                  </a:lnTo>
                  <a:lnTo>
                    <a:pt x="1433449" y="45901"/>
                  </a:lnTo>
                  <a:lnTo>
                    <a:pt x="4656996" y="45901"/>
                  </a:lnTo>
                  <a:lnTo>
                    <a:pt x="6072258" y="0"/>
                  </a:lnTo>
                  <a:close/>
                </a:path>
              </a:pathLst>
            </a:custGeom>
            <a:solidFill>
              <a:srgbClr val="161616">
                <a:alpha val="999"/>
              </a:srgbClr>
            </a:solidFill>
          </p:spPr>
          <p:txBody>
            <a:bodyPr wrap="square" lIns="0" tIns="0" rIns="0" bIns="0" rtlCol="0"/>
            <a:lstStyle/>
            <a:p>
              <a:endParaRPr dirty="0"/>
            </a:p>
          </p:txBody>
        </p:sp>
        <p:sp>
          <p:nvSpPr>
            <p:cNvPr id="573" name="object 573"/>
            <p:cNvSpPr/>
            <p:nvPr/>
          </p:nvSpPr>
          <p:spPr>
            <a:xfrm>
              <a:off x="7453337" y="16255132"/>
              <a:ext cx="6072505" cy="41910"/>
            </a:xfrm>
            <a:custGeom>
              <a:avLst/>
              <a:gdLst/>
              <a:ahLst/>
              <a:cxnLst/>
              <a:rect l="l" t="t" r="r" b="b"/>
              <a:pathLst>
                <a:path w="6072505" h="41909">
                  <a:moveTo>
                    <a:pt x="6072258" y="0"/>
                  </a:moveTo>
                  <a:lnTo>
                    <a:pt x="0" y="0"/>
                  </a:lnTo>
                  <a:lnTo>
                    <a:pt x="1433530" y="41525"/>
                  </a:lnTo>
                  <a:lnTo>
                    <a:pt x="4656916" y="41525"/>
                  </a:lnTo>
                  <a:lnTo>
                    <a:pt x="6072258" y="0"/>
                  </a:lnTo>
                  <a:close/>
                </a:path>
              </a:pathLst>
            </a:custGeom>
            <a:solidFill>
              <a:srgbClr val="131313">
                <a:alpha val="999"/>
              </a:srgbClr>
            </a:solidFill>
          </p:spPr>
          <p:txBody>
            <a:bodyPr wrap="square" lIns="0" tIns="0" rIns="0" bIns="0" rtlCol="0"/>
            <a:lstStyle/>
            <a:p>
              <a:endParaRPr dirty="0"/>
            </a:p>
          </p:txBody>
        </p:sp>
        <p:sp>
          <p:nvSpPr>
            <p:cNvPr id="574" name="object 574"/>
            <p:cNvSpPr/>
            <p:nvPr/>
          </p:nvSpPr>
          <p:spPr>
            <a:xfrm>
              <a:off x="7453337" y="16255132"/>
              <a:ext cx="6072505" cy="37465"/>
            </a:xfrm>
            <a:custGeom>
              <a:avLst/>
              <a:gdLst/>
              <a:ahLst/>
              <a:cxnLst/>
              <a:rect l="l" t="t" r="r" b="b"/>
              <a:pathLst>
                <a:path w="6072505" h="37465">
                  <a:moveTo>
                    <a:pt x="6072258" y="0"/>
                  </a:moveTo>
                  <a:lnTo>
                    <a:pt x="0" y="0"/>
                  </a:lnTo>
                  <a:lnTo>
                    <a:pt x="1433631" y="37149"/>
                  </a:lnTo>
                  <a:lnTo>
                    <a:pt x="4656817" y="37149"/>
                  </a:lnTo>
                  <a:lnTo>
                    <a:pt x="6072258" y="0"/>
                  </a:lnTo>
                  <a:close/>
                </a:path>
              </a:pathLst>
            </a:custGeom>
            <a:solidFill>
              <a:srgbClr val="121212">
                <a:alpha val="999"/>
              </a:srgbClr>
            </a:solidFill>
          </p:spPr>
          <p:txBody>
            <a:bodyPr wrap="square" lIns="0" tIns="0" rIns="0" bIns="0" rtlCol="0"/>
            <a:lstStyle/>
            <a:p>
              <a:endParaRPr dirty="0"/>
            </a:p>
          </p:txBody>
        </p:sp>
        <p:sp>
          <p:nvSpPr>
            <p:cNvPr id="575" name="object 575"/>
            <p:cNvSpPr/>
            <p:nvPr/>
          </p:nvSpPr>
          <p:spPr>
            <a:xfrm>
              <a:off x="7453337" y="16255132"/>
              <a:ext cx="6072505" cy="33020"/>
            </a:xfrm>
            <a:custGeom>
              <a:avLst/>
              <a:gdLst/>
              <a:ahLst/>
              <a:cxnLst/>
              <a:rect l="l" t="t" r="r" b="b"/>
              <a:pathLst>
                <a:path w="6072505" h="33019">
                  <a:moveTo>
                    <a:pt x="6072258" y="0"/>
                  </a:moveTo>
                  <a:lnTo>
                    <a:pt x="0" y="0"/>
                  </a:lnTo>
                  <a:lnTo>
                    <a:pt x="1433620" y="32773"/>
                  </a:lnTo>
                  <a:lnTo>
                    <a:pt x="4656827" y="32773"/>
                  </a:lnTo>
                  <a:lnTo>
                    <a:pt x="6072258" y="0"/>
                  </a:lnTo>
                  <a:close/>
                </a:path>
              </a:pathLst>
            </a:custGeom>
            <a:solidFill>
              <a:srgbClr val="0F0F0F">
                <a:alpha val="999"/>
              </a:srgbClr>
            </a:solidFill>
          </p:spPr>
          <p:txBody>
            <a:bodyPr wrap="square" lIns="0" tIns="0" rIns="0" bIns="0" rtlCol="0"/>
            <a:lstStyle/>
            <a:p>
              <a:endParaRPr dirty="0"/>
            </a:p>
          </p:txBody>
        </p:sp>
        <p:sp>
          <p:nvSpPr>
            <p:cNvPr id="576" name="object 576"/>
            <p:cNvSpPr/>
            <p:nvPr/>
          </p:nvSpPr>
          <p:spPr>
            <a:xfrm>
              <a:off x="7453337" y="16255132"/>
              <a:ext cx="6072505" cy="28575"/>
            </a:xfrm>
            <a:custGeom>
              <a:avLst/>
              <a:gdLst/>
              <a:ahLst/>
              <a:cxnLst/>
              <a:rect l="l" t="t" r="r" b="b"/>
              <a:pathLst>
                <a:path w="6072505" h="28575">
                  <a:moveTo>
                    <a:pt x="6072258" y="0"/>
                  </a:moveTo>
                  <a:lnTo>
                    <a:pt x="0" y="0"/>
                  </a:lnTo>
                  <a:lnTo>
                    <a:pt x="1433408" y="28390"/>
                  </a:lnTo>
                  <a:lnTo>
                    <a:pt x="4657036" y="28390"/>
                  </a:lnTo>
                  <a:lnTo>
                    <a:pt x="6072258" y="0"/>
                  </a:lnTo>
                  <a:close/>
                </a:path>
              </a:pathLst>
            </a:custGeom>
            <a:solidFill>
              <a:srgbClr val="0D0D0D">
                <a:alpha val="999"/>
              </a:srgbClr>
            </a:solidFill>
          </p:spPr>
          <p:txBody>
            <a:bodyPr wrap="square" lIns="0" tIns="0" rIns="0" bIns="0" rtlCol="0"/>
            <a:lstStyle/>
            <a:p>
              <a:endParaRPr dirty="0"/>
            </a:p>
          </p:txBody>
        </p:sp>
        <p:sp>
          <p:nvSpPr>
            <p:cNvPr id="577" name="object 577"/>
            <p:cNvSpPr/>
            <p:nvPr/>
          </p:nvSpPr>
          <p:spPr>
            <a:xfrm>
              <a:off x="7453337" y="16255132"/>
              <a:ext cx="6072505" cy="24130"/>
            </a:xfrm>
            <a:custGeom>
              <a:avLst/>
              <a:gdLst/>
              <a:ahLst/>
              <a:cxnLst/>
              <a:rect l="l" t="t" r="r" b="b"/>
              <a:pathLst>
                <a:path w="6072505" h="24130">
                  <a:moveTo>
                    <a:pt x="6072258" y="0"/>
                  </a:moveTo>
                  <a:lnTo>
                    <a:pt x="0" y="0"/>
                  </a:lnTo>
                  <a:lnTo>
                    <a:pt x="1433353" y="24014"/>
                  </a:lnTo>
                  <a:lnTo>
                    <a:pt x="4657090" y="24014"/>
                  </a:lnTo>
                  <a:lnTo>
                    <a:pt x="6072258" y="0"/>
                  </a:lnTo>
                  <a:close/>
                </a:path>
              </a:pathLst>
            </a:custGeom>
            <a:solidFill>
              <a:srgbClr val="090909">
                <a:alpha val="999"/>
              </a:srgbClr>
            </a:solidFill>
          </p:spPr>
          <p:txBody>
            <a:bodyPr wrap="square" lIns="0" tIns="0" rIns="0" bIns="0" rtlCol="0"/>
            <a:lstStyle/>
            <a:p>
              <a:endParaRPr dirty="0"/>
            </a:p>
          </p:txBody>
        </p:sp>
        <p:sp>
          <p:nvSpPr>
            <p:cNvPr id="578" name="object 578"/>
            <p:cNvSpPr/>
            <p:nvPr/>
          </p:nvSpPr>
          <p:spPr>
            <a:xfrm>
              <a:off x="7453337" y="16255132"/>
              <a:ext cx="6072505" cy="19685"/>
            </a:xfrm>
            <a:custGeom>
              <a:avLst/>
              <a:gdLst/>
              <a:ahLst/>
              <a:cxnLst/>
              <a:rect l="l" t="t" r="r" b="b"/>
              <a:pathLst>
                <a:path w="6072505" h="19684">
                  <a:moveTo>
                    <a:pt x="6072258" y="0"/>
                  </a:moveTo>
                  <a:lnTo>
                    <a:pt x="0" y="0"/>
                  </a:lnTo>
                  <a:lnTo>
                    <a:pt x="1433504" y="19638"/>
                  </a:lnTo>
                  <a:lnTo>
                    <a:pt x="4656941" y="19638"/>
                  </a:lnTo>
                  <a:lnTo>
                    <a:pt x="6072258" y="0"/>
                  </a:lnTo>
                  <a:close/>
                </a:path>
              </a:pathLst>
            </a:custGeom>
            <a:solidFill>
              <a:srgbClr val="070707">
                <a:alpha val="999"/>
              </a:srgbClr>
            </a:solidFill>
          </p:spPr>
          <p:txBody>
            <a:bodyPr wrap="square" lIns="0" tIns="0" rIns="0" bIns="0" rtlCol="0"/>
            <a:lstStyle/>
            <a:p>
              <a:endParaRPr dirty="0"/>
            </a:p>
          </p:txBody>
        </p:sp>
        <p:sp>
          <p:nvSpPr>
            <p:cNvPr id="579" name="object 579"/>
            <p:cNvSpPr/>
            <p:nvPr/>
          </p:nvSpPr>
          <p:spPr>
            <a:xfrm>
              <a:off x="7453337" y="16255132"/>
              <a:ext cx="6072505" cy="15875"/>
            </a:xfrm>
            <a:custGeom>
              <a:avLst/>
              <a:gdLst/>
              <a:ahLst/>
              <a:cxnLst/>
              <a:rect l="l" t="t" r="r" b="b"/>
              <a:pathLst>
                <a:path w="6072505" h="15875">
                  <a:moveTo>
                    <a:pt x="6072258" y="0"/>
                  </a:moveTo>
                  <a:lnTo>
                    <a:pt x="0" y="0"/>
                  </a:lnTo>
                  <a:lnTo>
                    <a:pt x="1433446" y="15262"/>
                  </a:lnTo>
                  <a:lnTo>
                    <a:pt x="4656999" y="15262"/>
                  </a:lnTo>
                  <a:lnTo>
                    <a:pt x="6072258" y="0"/>
                  </a:lnTo>
                  <a:close/>
                </a:path>
              </a:pathLst>
            </a:custGeom>
            <a:solidFill>
              <a:srgbClr val="050505">
                <a:alpha val="999"/>
              </a:srgbClr>
            </a:solidFill>
          </p:spPr>
          <p:txBody>
            <a:bodyPr wrap="square" lIns="0" tIns="0" rIns="0" bIns="0" rtlCol="0"/>
            <a:lstStyle/>
            <a:p>
              <a:endParaRPr dirty="0"/>
            </a:p>
          </p:txBody>
        </p:sp>
        <p:sp>
          <p:nvSpPr>
            <p:cNvPr id="580" name="object 580"/>
            <p:cNvSpPr/>
            <p:nvPr/>
          </p:nvSpPr>
          <p:spPr>
            <a:xfrm>
              <a:off x="7453337" y="16255132"/>
              <a:ext cx="6072505" cy="11430"/>
            </a:xfrm>
            <a:custGeom>
              <a:avLst/>
              <a:gdLst/>
              <a:ahLst/>
              <a:cxnLst/>
              <a:rect l="l" t="t" r="r" b="b"/>
              <a:pathLst>
                <a:path w="6072505" h="11430">
                  <a:moveTo>
                    <a:pt x="6072258" y="0"/>
                  </a:moveTo>
                  <a:lnTo>
                    <a:pt x="0" y="0"/>
                  </a:lnTo>
                  <a:lnTo>
                    <a:pt x="1433755" y="10886"/>
                  </a:lnTo>
                  <a:lnTo>
                    <a:pt x="4656694" y="10886"/>
                  </a:lnTo>
                  <a:lnTo>
                    <a:pt x="6072258" y="0"/>
                  </a:lnTo>
                  <a:close/>
                </a:path>
              </a:pathLst>
            </a:custGeom>
            <a:solidFill>
              <a:srgbClr val="030303">
                <a:alpha val="999"/>
              </a:srgbClr>
            </a:solidFill>
          </p:spPr>
          <p:txBody>
            <a:bodyPr wrap="square" lIns="0" tIns="0" rIns="0" bIns="0" rtlCol="0"/>
            <a:lstStyle/>
            <a:p>
              <a:endParaRPr dirty="0"/>
            </a:p>
          </p:txBody>
        </p:sp>
        <p:sp>
          <p:nvSpPr>
            <p:cNvPr id="581" name="object 581"/>
            <p:cNvSpPr/>
            <p:nvPr/>
          </p:nvSpPr>
          <p:spPr>
            <a:xfrm>
              <a:off x="7453337" y="16255132"/>
              <a:ext cx="6072505" cy="6985"/>
            </a:xfrm>
            <a:custGeom>
              <a:avLst/>
              <a:gdLst/>
              <a:ahLst/>
              <a:cxnLst/>
              <a:rect l="l" t="t" r="r" b="b"/>
              <a:pathLst>
                <a:path w="6072505" h="6984">
                  <a:moveTo>
                    <a:pt x="6072258" y="0"/>
                  </a:moveTo>
                  <a:lnTo>
                    <a:pt x="0" y="0"/>
                  </a:lnTo>
                  <a:lnTo>
                    <a:pt x="1434482" y="6510"/>
                  </a:lnTo>
                  <a:lnTo>
                    <a:pt x="4655976" y="6510"/>
                  </a:lnTo>
                  <a:lnTo>
                    <a:pt x="6072258" y="0"/>
                  </a:lnTo>
                  <a:close/>
                </a:path>
              </a:pathLst>
            </a:custGeom>
            <a:solidFill>
              <a:srgbClr val="000000">
                <a:alpha val="999"/>
              </a:srgbClr>
            </a:solidFill>
          </p:spPr>
          <p:txBody>
            <a:bodyPr wrap="square" lIns="0" tIns="0" rIns="0" bIns="0" rtlCol="0"/>
            <a:lstStyle/>
            <a:p>
              <a:endParaRPr dirty="0"/>
            </a:p>
          </p:txBody>
        </p:sp>
        <p:sp>
          <p:nvSpPr>
            <p:cNvPr id="582" name="object 582"/>
            <p:cNvSpPr/>
            <p:nvPr/>
          </p:nvSpPr>
          <p:spPr>
            <a:xfrm>
              <a:off x="7453337" y="16255132"/>
              <a:ext cx="6072505" cy="280670"/>
            </a:xfrm>
            <a:custGeom>
              <a:avLst/>
              <a:gdLst/>
              <a:ahLst/>
              <a:cxnLst/>
              <a:rect l="l" t="t" r="r" b="b"/>
              <a:pathLst>
                <a:path w="6072505" h="280669">
                  <a:moveTo>
                    <a:pt x="6072258" y="0"/>
                  </a:moveTo>
                  <a:lnTo>
                    <a:pt x="0" y="0"/>
                  </a:lnTo>
                  <a:lnTo>
                    <a:pt x="1433458" y="280527"/>
                  </a:lnTo>
                  <a:lnTo>
                    <a:pt x="4656987" y="280527"/>
                  </a:lnTo>
                  <a:lnTo>
                    <a:pt x="6072258" y="0"/>
                  </a:lnTo>
                  <a:close/>
                </a:path>
              </a:pathLst>
            </a:custGeom>
            <a:solidFill>
              <a:srgbClr val="FFFFFF">
                <a:alpha val="3999"/>
              </a:srgbClr>
            </a:solidFill>
          </p:spPr>
          <p:txBody>
            <a:bodyPr wrap="square" lIns="0" tIns="0" rIns="0" bIns="0" rtlCol="0"/>
            <a:lstStyle/>
            <a:p>
              <a:endParaRPr dirty="0"/>
            </a:p>
          </p:txBody>
        </p:sp>
        <p:sp>
          <p:nvSpPr>
            <p:cNvPr id="583" name="object 583"/>
            <p:cNvSpPr/>
            <p:nvPr/>
          </p:nvSpPr>
          <p:spPr>
            <a:xfrm>
              <a:off x="7453337" y="16255132"/>
              <a:ext cx="6072505" cy="278130"/>
            </a:xfrm>
            <a:custGeom>
              <a:avLst/>
              <a:gdLst/>
              <a:ahLst/>
              <a:cxnLst/>
              <a:rect l="l" t="t" r="r" b="b"/>
              <a:pathLst>
                <a:path w="6072505" h="278130">
                  <a:moveTo>
                    <a:pt x="6072258" y="0"/>
                  </a:moveTo>
                  <a:lnTo>
                    <a:pt x="0" y="0"/>
                  </a:lnTo>
                  <a:lnTo>
                    <a:pt x="1433450" y="277789"/>
                  </a:lnTo>
                  <a:lnTo>
                    <a:pt x="4656995" y="277789"/>
                  </a:lnTo>
                  <a:lnTo>
                    <a:pt x="6072258" y="0"/>
                  </a:lnTo>
                  <a:close/>
                </a:path>
              </a:pathLst>
            </a:custGeom>
            <a:solidFill>
              <a:srgbClr val="FBFBFB">
                <a:alpha val="3999"/>
              </a:srgbClr>
            </a:solidFill>
          </p:spPr>
          <p:txBody>
            <a:bodyPr wrap="square" lIns="0" tIns="0" rIns="0" bIns="0" rtlCol="0"/>
            <a:lstStyle/>
            <a:p>
              <a:endParaRPr dirty="0"/>
            </a:p>
          </p:txBody>
        </p:sp>
        <p:sp>
          <p:nvSpPr>
            <p:cNvPr id="584" name="object 584"/>
            <p:cNvSpPr/>
            <p:nvPr/>
          </p:nvSpPr>
          <p:spPr>
            <a:xfrm>
              <a:off x="7453337" y="16255132"/>
              <a:ext cx="6072505" cy="275590"/>
            </a:xfrm>
            <a:custGeom>
              <a:avLst/>
              <a:gdLst/>
              <a:ahLst/>
              <a:cxnLst/>
              <a:rect l="l" t="t" r="r" b="b"/>
              <a:pathLst>
                <a:path w="6072505" h="275590">
                  <a:moveTo>
                    <a:pt x="6072258" y="0"/>
                  </a:moveTo>
                  <a:lnTo>
                    <a:pt x="0" y="0"/>
                  </a:lnTo>
                  <a:lnTo>
                    <a:pt x="1433442" y="275052"/>
                  </a:lnTo>
                  <a:lnTo>
                    <a:pt x="4657003" y="275052"/>
                  </a:lnTo>
                  <a:lnTo>
                    <a:pt x="6072258" y="0"/>
                  </a:lnTo>
                  <a:close/>
                </a:path>
              </a:pathLst>
            </a:custGeom>
            <a:solidFill>
              <a:srgbClr val="F9F9F9">
                <a:alpha val="3999"/>
              </a:srgbClr>
            </a:solidFill>
          </p:spPr>
          <p:txBody>
            <a:bodyPr wrap="square" lIns="0" tIns="0" rIns="0" bIns="0" rtlCol="0"/>
            <a:lstStyle/>
            <a:p>
              <a:endParaRPr dirty="0"/>
            </a:p>
          </p:txBody>
        </p:sp>
        <p:sp>
          <p:nvSpPr>
            <p:cNvPr id="585" name="object 585"/>
            <p:cNvSpPr/>
            <p:nvPr/>
          </p:nvSpPr>
          <p:spPr>
            <a:xfrm>
              <a:off x="7453337" y="16255132"/>
              <a:ext cx="6072505" cy="272415"/>
            </a:xfrm>
            <a:custGeom>
              <a:avLst/>
              <a:gdLst/>
              <a:ahLst/>
              <a:cxnLst/>
              <a:rect l="l" t="t" r="r" b="b"/>
              <a:pathLst>
                <a:path w="6072505" h="272415">
                  <a:moveTo>
                    <a:pt x="6072258" y="0"/>
                  </a:moveTo>
                  <a:lnTo>
                    <a:pt x="0" y="0"/>
                  </a:lnTo>
                  <a:lnTo>
                    <a:pt x="1433433" y="272314"/>
                  </a:lnTo>
                  <a:lnTo>
                    <a:pt x="4657012" y="272314"/>
                  </a:lnTo>
                  <a:lnTo>
                    <a:pt x="6072258" y="0"/>
                  </a:lnTo>
                  <a:close/>
                </a:path>
              </a:pathLst>
            </a:custGeom>
            <a:solidFill>
              <a:srgbClr val="F7F7F7">
                <a:alpha val="3999"/>
              </a:srgbClr>
            </a:solidFill>
          </p:spPr>
          <p:txBody>
            <a:bodyPr wrap="square" lIns="0" tIns="0" rIns="0" bIns="0" rtlCol="0"/>
            <a:lstStyle/>
            <a:p>
              <a:endParaRPr dirty="0"/>
            </a:p>
          </p:txBody>
        </p:sp>
        <p:sp>
          <p:nvSpPr>
            <p:cNvPr id="586" name="object 586"/>
            <p:cNvSpPr/>
            <p:nvPr/>
          </p:nvSpPr>
          <p:spPr>
            <a:xfrm>
              <a:off x="7453337" y="16255132"/>
              <a:ext cx="6072505" cy="269875"/>
            </a:xfrm>
            <a:custGeom>
              <a:avLst/>
              <a:gdLst/>
              <a:ahLst/>
              <a:cxnLst/>
              <a:rect l="l" t="t" r="r" b="b"/>
              <a:pathLst>
                <a:path w="6072505" h="269875">
                  <a:moveTo>
                    <a:pt x="6072258" y="0"/>
                  </a:moveTo>
                  <a:lnTo>
                    <a:pt x="0" y="0"/>
                  </a:lnTo>
                  <a:lnTo>
                    <a:pt x="1433441" y="269577"/>
                  </a:lnTo>
                  <a:lnTo>
                    <a:pt x="4657003" y="269577"/>
                  </a:lnTo>
                  <a:lnTo>
                    <a:pt x="6072258" y="0"/>
                  </a:lnTo>
                  <a:close/>
                </a:path>
              </a:pathLst>
            </a:custGeom>
            <a:solidFill>
              <a:srgbClr val="F5F5F5">
                <a:alpha val="3999"/>
              </a:srgbClr>
            </a:solidFill>
          </p:spPr>
          <p:txBody>
            <a:bodyPr wrap="square" lIns="0" tIns="0" rIns="0" bIns="0" rtlCol="0"/>
            <a:lstStyle/>
            <a:p>
              <a:endParaRPr dirty="0"/>
            </a:p>
          </p:txBody>
        </p:sp>
        <p:sp>
          <p:nvSpPr>
            <p:cNvPr id="587" name="object 587"/>
            <p:cNvSpPr/>
            <p:nvPr/>
          </p:nvSpPr>
          <p:spPr>
            <a:xfrm>
              <a:off x="7453337" y="16255132"/>
              <a:ext cx="6072505" cy="267335"/>
            </a:xfrm>
            <a:custGeom>
              <a:avLst/>
              <a:gdLst/>
              <a:ahLst/>
              <a:cxnLst/>
              <a:rect l="l" t="t" r="r" b="b"/>
              <a:pathLst>
                <a:path w="6072505" h="267334">
                  <a:moveTo>
                    <a:pt x="6072258" y="0"/>
                  </a:moveTo>
                  <a:lnTo>
                    <a:pt x="0" y="0"/>
                  </a:lnTo>
                  <a:lnTo>
                    <a:pt x="1433488" y="266846"/>
                  </a:lnTo>
                  <a:lnTo>
                    <a:pt x="4656958" y="266846"/>
                  </a:lnTo>
                  <a:lnTo>
                    <a:pt x="6072258" y="0"/>
                  </a:lnTo>
                  <a:close/>
                </a:path>
              </a:pathLst>
            </a:custGeom>
            <a:solidFill>
              <a:srgbClr val="F1F1F1">
                <a:alpha val="3999"/>
              </a:srgbClr>
            </a:solidFill>
          </p:spPr>
          <p:txBody>
            <a:bodyPr wrap="square" lIns="0" tIns="0" rIns="0" bIns="0" rtlCol="0"/>
            <a:lstStyle/>
            <a:p>
              <a:endParaRPr dirty="0"/>
            </a:p>
          </p:txBody>
        </p:sp>
        <p:sp>
          <p:nvSpPr>
            <p:cNvPr id="588" name="object 588"/>
            <p:cNvSpPr/>
            <p:nvPr/>
          </p:nvSpPr>
          <p:spPr>
            <a:xfrm>
              <a:off x="7453337" y="16255132"/>
              <a:ext cx="6072505" cy="264160"/>
            </a:xfrm>
            <a:custGeom>
              <a:avLst/>
              <a:gdLst/>
              <a:ahLst/>
              <a:cxnLst/>
              <a:rect l="l" t="t" r="r" b="b"/>
              <a:pathLst>
                <a:path w="6072505" h="264159">
                  <a:moveTo>
                    <a:pt x="6072258" y="0"/>
                  </a:moveTo>
                  <a:lnTo>
                    <a:pt x="0" y="0"/>
                  </a:lnTo>
                  <a:lnTo>
                    <a:pt x="1433480" y="264108"/>
                  </a:lnTo>
                  <a:lnTo>
                    <a:pt x="4656966" y="264108"/>
                  </a:lnTo>
                  <a:lnTo>
                    <a:pt x="6072258" y="0"/>
                  </a:lnTo>
                  <a:close/>
                </a:path>
              </a:pathLst>
            </a:custGeom>
            <a:solidFill>
              <a:srgbClr val="EFEFEF">
                <a:alpha val="3999"/>
              </a:srgbClr>
            </a:solidFill>
          </p:spPr>
          <p:txBody>
            <a:bodyPr wrap="square" lIns="0" tIns="0" rIns="0" bIns="0" rtlCol="0"/>
            <a:lstStyle/>
            <a:p>
              <a:endParaRPr dirty="0"/>
            </a:p>
          </p:txBody>
        </p:sp>
        <p:sp>
          <p:nvSpPr>
            <p:cNvPr id="589" name="object 589"/>
            <p:cNvSpPr/>
            <p:nvPr/>
          </p:nvSpPr>
          <p:spPr>
            <a:xfrm>
              <a:off x="7453337" y="16255132"/>
              <a:ext cx="6072505" cy="261620"/>
            </a:xfrm>
            <a:custGeom>
              <a:avLst/>
              <a:gdLst/>
              <a:ahLst/>
              <a:cxnLst/>
              <a:rect l="l" t="t" r="r" b="b"/>
              <a:pathLst>
                <a:path w="6072505" h="261619">
                  <a:moveTo>
                    <a:pt x="6072258" y="0"/>
                  </a:moveTo>
                  <a:lnTo>
                    <a:pt x="0" y="0"/>
                  </a:lnTo>
                  <a:lnTo>
                    <a:pt x="1433471" y="261371"/>
                  </a:lnTo>
                  <a:lnTo>
                    <a:pt x="4656974" y="261371"/>
                  </a:lnTo>
                  <a:lnTo>
                    <a:pt x="6072258" y="0"/>
                  </a:lnTo>
                  <a:close/>
                </a:path>
              </a:pathLst>
            </a:custGeom>
            <a:solidFill>
              <a:srgbClr val="ECECEC">
                <a:alpha val="3999"/>
              </a:srgbClr>
            </a:solidFill>
          </p:spPr>
          <p:txBody>
            <a:bodyPr wrap="square" lIns="0" tIns="0" rIns="0" bIns="0" rtlCol="0"/>
            <a:lstStyle/>
            <a:p>
              <a:endParaRPr dirty="0"/>
            </a:p>
          </p:txBody>
        </p:sp>
        <p:sp>
          <p:nvSpPr>
            <p:cNvPr id="590" name="object 590"/>
            <p:cNvSpPr/>
            <p:nvPr/>
          </p:nvSpPr>
          <p:spPr>
            <a:xfrm>
              <a:off x="7453337" y="16255132"/>
              <a:ext cx="6072505" cy="259079"/>
            </a:xfrm>
            <a:custGeom>
              <a:avLst/>
              <a:gdLst/>
              <a:ahLst/>
              <a:cxnLst/>
              <a:rect l="l" t="t" r="r" b="b"/>
              <a:pathLst>
                <a:path w="6072505" h="259080">
                  <a:moveTo>
                    <a:pt x="6072258" y="0"/>
                  </a:moveTo>
                  <a:lnTo>
                    <a:pt x="0" y="0"/>
                  </a:lnTo>
                  <a:lnTo>
                    <a:pt x="1433463" y="258633"/>
                  </a:lnTo>
                  <a:lnTo>
                    <a:pt x="4656982" y="258633"/>
                  </a:lnTo>
                  <a:lnTo>
                    <a:pt x="6072258" y="0"/>
                  </a:lnTo>
                  <a:close/>
                </a:path>
              </a:pathLst>
            </a:custGeom>
            <a:solidFill>
              <a:srgbClr val="EBEBEB">
                <a:alpha val="3999"/>
              </a:srgbClr>
            </a:solidFill>
          </p:spPr>
          <p:txBody>
            <a:bodyPr wrap="square" lIns="0" tIns="0" rIns="0" bIns="0" rtlCol="0"/>
            <a:lstStyle/>
            <a:p>
              <a:endParaRPr dirty="0"/>
            </a:p>
          </p:txBody>
        </p:sp>
        <p:sp>
          <p:nvSpPr>
            <p:cNvPr id="591" name="object 591"/>
            <p:cNvSpPr/>
            <p:nvPr/>
          </p:nvSpPr>
          <p:spPr>
            <a:xfrm>
              <a:off x="7453337" y="16255132"/>
              <a:ext cx="6072505" cy="255904"/>
            </a:xfrm>
            <a:custGeom>
              <a:avLst/>
              <a:gdLst/>
              <a:ahLst/>
              <a:cxnLst/>
              <a:rect l="l" t="t" r="r" b="b"/>
              <a:pathLst>
                <a:path w="6072505" h="255905">
                  <a:moveTo>
                    <a:pt x="6072258" y="0"/>
                  </a:moveTo>
                  <a:lnTo>
                    <a:pt x="0" y="0"/>
                  </a:lnTo>
                  <a:lnTo>
                    <a:pt x="1433454" y="255896"/>
                  </a:lnTo>
                  <a:lnTo>
                    <a:pt x="4656991" y="255896"/>
                  </a:lnTo>
                  <a:lnTo>
                    <a:pt x="6072258" y="0"/>
                  </a:lnTo>
                  <a:close/>
                </a:path>
              </a:pathLst>
            </a:custGeom>
            <a:solidFill>
              <a:srgbClr val="E8E8E8">
                <a:alpha val="3999"/>
              </a:srgbClr>
            </a:solidFill>
          </p:spPr>
          <p:txBody>
            <a:bodyPr wrap="square" lIns="0" tIns="0" rIns="0" bIns="0" rtlCol="0"/>
            <a:lstStyle/>
            <a:p>
              <a:endParaRPr dirty="0"/>
            </a:p>
          </p:txBody>
        </p:sp>
        <p:sp>
          <p:nvSpPr>
            <p:cNvPr id="592" name="object 592"/>
            <p:cNvSpPr/>
            <p:nvPr/>
          </p:nvSpPr>
          <p:spPr>
            <a:xfrm>
              <a:off x="7453337" y="16255132"/>
              <a:ext cx="6072505" cy="253365"/>
            </a:xfrm>
            <a:custGeom>
              <a:avLst/>
              <a:gdLst/>
              <a:ahLst/>
              <a:cxnLst/>
              <a:rect l="l" t="t" r="r" b="b"/>
              <a:pathLst>
                <a:path w="6072505" h="253365">
                  <a:moveTo>
                    <a:pt x="6072258" y="0"/>
                  </a:moveTo>
                  <a:lnTo>
                    <a:pt x="0" y="0"/>
                  </a:lnTo>
                  <a:lnTo>
                    <a:pt x="1433463" y="253158"/>
                  </a:lnTo>
                  <a:lnTo>
                    <a:pt x="4656982" y="253158"/>
                  </a:lnTo>
                  <a:lnTo>
                    <a:pt x="6072258" y="0"/>
                  </a:lnTo>
                  <a:close/>
                </a:path>
              </a:pathLst>
            </a:custGeom>
            <a:solidFill>
              <a:srgbClr val="E6E6E6">
                <a:alpha val="3999"/>
              </a:srgbClr>
            </a:solidFill>
          </p:spPr>
          <p:txBody>
            <a:bodyPr wrap="square" lIns="0" tIns="0" rIns="0" bIns="0" rtlCol="0"/>
            <a:lstStyle/>
            <a:p>
              <a:endParaRPr dirty="0"/>
            </a:p>
          </p:txBody>
        </p:sp>
        <p:sp>
          <p:nvSpPr>
            <p:cNvPr id="593" name="object 593"/>
            <p:cNvSpPr/>
            <p:nvPr/>
          </p:nvSpPr>
          <p:spPr>
            <a:xfrm>
              <a:off x="7453337" y="16255132"/>
              <a:ext cx="6072505" cy="250825"/>
            </a:xfrm>
            <a:custGeom>
              <a:avLst/>
              <a:gdLst/>
              <a:ahLst/>
              <a:cxnLst/>
              <a:rect l="l" t="t" r="r" b="b"/>
              <a:pathLst>
                <a:path w="6072505" h="250825">
                  <a:moveTo>
                    <a:pt x="6072258" y="0"/>
                  </a:moveTo>
                  <a:lnTo>
                    <a:pt x="0" y="0"/>
                  </a:lnTo>
                  <a:lnTo>
                    <a:pt x="1433472" y="250420"/>
                  </a:lnTo>
                  <a:lnTo>
                    <a:pt x="4656973" y="250420"/>
                  </a:lnTo>
                  <a:lnTo>
                    <a:pt x="6072258" y="0"/>
                  </a:lnTo>
                  <a:close/>
                </a:path>
              </a:pathLst>
            </a:custGeom>
            <a:solidFill>
              <a:srgbClr val="E2E2E2">
                <a:alpha val="3999"/>
              </a:srgbClr>
            </a:solidFill>
          </p:spPr>
          <p:txBody>
            <a:bodyPr wrap="square" lIns="0" tIns="0" rIns="0" bIns="0" rtlCol="0"/>
            <a:lstStyle/>
            <a:p>
              <a:endParaRPr dirty="0"/>
            </a:p>
          </p:txBody>
        </p:sp>
        <p:sp>
          <p:nvSpPr>
            <p:cNvPr id="594" name="object 594"/>
            <p:cNvSpPr/>
            <p:nvPr/>
          </p:nvSpPr>
          <p:spPr>
            <a:xfrm>
              <a:off x="7453337" y="16255132"/>
              <a:ext cx="6072505" cy="248285"/>
            </a:xfrm>
            <a:custGeom>
              <a:avLst/>
              <a:gdLst/>
              <a:ahLst/>
              <a:cxnLst/>
              <a:rect l="l" t="t" r="r" b="b"/>
              <a:pathLst>
                <a:path w="6072505" h="248284">
                  <a:moveTo>
                    <a:pt x="6072258" y="0"/>
                  </a:moveTo>
                  <a:lnTo>
                    <a:pt x="0" y="0"/>
                  </a:lnTo>
                  <a:lnTo>
                    <a:pt x="1433463" y="247683"/>
                  </a:lnTo>
                  <a:lnTo>
                    <a:pt x="4656982" y="247683"/>
                  </a:lnTo>
                  <a:lnTo>
                    <a:pt x="6072258" y="0"/>
                  </a:lnTo>
                  <a:close/>
                </a:path>
              </a:pathLst>
            </a:custGeom>
            <a:solidFill>
              <a:srgbClr val="E0E0E0">
                <a:alpha val="3999"/>
              </a:srgbClr>
            </a:solidFill>
          </p:spPr>
          <p:txBody>
            <a:bodyPr wrap="square" lIns="0" tIns="0" rIns="0" bIns="0" rtlCol="0"/>
            <a:lstStyle/>
            <a:p>
              <a:endParaRPr dirty="0"/>
            </a:p>
          </p:txBody>
        </p:sp>
        <p:sp>
          <p:nvSpPr>
            <p:cNvPr id="595" name="object 595"/>
            <p:cNvSpPr/>
            <p:nvPr/>
          </p:nvSpPr>
          <p:spPr>
            <a:xfrm>
              <a:off x="7453337" y="16255132"/>
              <a:ext cx="6072505" cy="245110"/>
            </a:xfrm>
            <a:custGeom>
              <a:avLst/>
              <a:gdLst/>
              <a:ahLst/>
              <a:cxnLst/>
              <a:rect l="l" t="t" r="r" b="b"/>
              <a:pathLst>
                <a:path w="6072505" h="245109">
                  <a:moveTo>
                    <a:pt x="6072258" y="0"/>
                  </a:moveTo>
                  <a:lnTo>
                    <a:pt x="0" y="0"/>
                  </a:lnTo>
                  <a:lnTo>
                    <a:pt x="1433454" y="244945"/>
                  </a:lnTo>
                  <a:lnTo>
                    <a:pt x="4656991" y="244945"/>
                  </a:lnTo>
                  <a:lnTo>
                    <a:pt x="6072258" y="0"/>
                  </a:lnTo>
                  <a:close/>
                </a:path>
              </a:pathLst>
            </a:custGeom>
            <a:solidFill>
              <a:srgbClr val="DEDEDE">
                <a:alpha val="3999"/>
              </a:srgbClr>
            </a:solidFill>
          </p:spPr>
          <p:txBody>
            <a:bodyPr wrap="square" lIns="0" tIns="0" rIns="0" bIns="0" rtlCol="0"/>
            <a:lstStyle/>
            <a:p>
              <a:endParaRPr dirty="0"/>
            </a:p>
          </p:txBody>
        </p:sp>
        <p:sp>
          <p:nvSpPr>
            <p:cNvPr id="596" name="object 596"/>
            <p:cNvSpPr/>
            <p:nvPr/>
          </p:nvSpPr>
          <p:spPr>
            <a:xfrm>
              <a:off x="7453337" y="16255132"/>
              <a:ext cx="6072505" cy="242570"/>
            </a:xfrm>
            <a:custGeom>
              <a:avLst/>
              <a:gdLst/>
              <a:ahLst/>
              <a:cxnLst/>
              <a:rect l="l" t="t" r="r" b="b"/>
              <a:pathLst>
                <a:path w="6072505" h="242569">
                  <a:moveTo>
                    <a:pt x="6072258" y="0"/>
                  </a:moveTo>
                  <a:lnTo>
                    <a:pt x="0" y="0"/>
                  </a:lnTo>
                  <a:lnTo>
                    <a:pt x="1433445" y="242208"/>
                  </a:lnTo>
                  <a:lnTo>
                    <a:pt x="4657000" y="242208"/>
                  </a:lnTo>
                  <a:lnTo>
                    <a:pt x="6072258" y="0"/>
                  </a:lnTo>
                  <a:close/>
                </a:path>
              </a:pathLst>
            </a:custGeom>
            <a:solidFill>
              <a:srgbClr val="DCDCDC">
                <a:alpha val="3999"/>
              </a:srgbClr>
            </a:solidFill>
          </p:spPr>
          <p:txBody>
            <a:bodyPr wrap="square" lIns="0" tIns="0" rIns="0" bIns="0" rtlCol="0"/>
            <a:lstStyle/>
            <a:p>
              <a:endParaRPr dirty="0"/>
            </a:p>
          </p:txBody>
        </p:sp>
        <p:sp>
          <p:nvSpPr>
            <p:cNvPr id="597" name="object 597"/>
            <p:cNvSpPr/>
            <p:nvPr/>
          </p:nvSpPr>
          <p:spPr>
            <a:xfrm>
              <a:off x="7453337" y="16255132"/>
              <a:ext cx="6072505" cy="240029"/>
            </a:xfrm>
            <a:custGeom>
              <a:avLst/>
              <a:gdLst/>
              <a:ahLst/>
              <a:cxnLst/>
              <a:rect l="l" t="t" r="r" b="b"/>
              <a:pathLst>
                <a:path w="6072505" h="240030">
                  <a:moveTo>
                    <a:pt x="6072258" y="0"/>
                  </a:moveTo>
                  <a:lnTo>
                    <a:pt x="0" y="0"/>
                  </a:lnTo>
                  <a:lnTo>
                    <a:pt x="1433455" y="239470"/>
                  </a:lnTo>
                  <a:lnTo>
                    <a:pt x="4656990" y="239470"/>
                  </a:lnTo>
                  <a:lnTo>
                    <a:pt x="6072258" y="0"/>
                  </a:lnTo>
                  <a:close/>
                </a:path>
              </a:pathLst>
            </a:custGeom>
            <a:solidFill>
              <a:srgbClr val="D9D9D9">
                <a:alpha val="3999"/>
              </a:srgbClr>
            </a:solidFill>
          </p:spPr>
          <p:txBody>
            <a:bodyPr wrap="square" lIns="0" tIns="0" rIns="0" bIns="0" rtlCol="0"/>
            <a:lstStyle/>
            <a:p>
              <a:endParaRPr dirty="0"/>
            </a:p>
          </p:txBody>
        </p:sp>
        <p:sp>
          <p:nvSpPr>
            <p:cNvPr id="598" name="object 598"/>
            <p:cNvSpPr/>
            <p:nvPr/>
          </p:nvSpPr>
          <p:spPr>
            <a:xfrm>
              <a:off x="7453337" y="16255132"/>
              <a:ext cx="6072505" cy="236854"/>
            </a:xfrm>
            <a:custGeom>
              <a:avLst/>
              <a:gdLst/>
              <a:ahLst/>
              <a:cxnLst/>
              <a:rect l="l" t="t" r="r" b="b"/>
              <a:pathLst>
                <a:path w="6072505" h="236855">
                  <a:moveTo>
                    <a:pt x="6072258" y="0"/>
                  </a:moveTo>
                  <a:lnTo>
                    <a:pt x="0" y="0"/>
                  </a:lnTo>
                  <a:lnTo>
                    <a:pt x="1433445" y="236732"/>
                  </a:lnTo>
                  <a:lnTo>
                    <a:pt x="4657000" y="236732"/>
                  </a:lnTo>
                  <a:lnTo>
                    <a:pt x="6072258" y="0"/>
                  </a:lnTo>
                  <a:close/>
                </a:path>
              </a:pathLst>
            </a:custGeom>
            <a:solidFill>
              <a:srgbClr val="D6D6D6">
                <a:alpha val="3999"/>
              </a:srgbClr>
            </a:solidFill>
          </p:spPr>
          <p:txBody>
            <a:bodyPr wrap="square" lIns="0" tIns="0" rIns="0" bIns="0" rtlCol="0"/>
            <a:lstStyle/>
            <a:p>
              <a:endParaRPr dirty="0"/>
            </a:p>
          </p:txBody>
        </p:sp>
        <p:sp>
          <p:nvSpPr>
            <p:cNvPr id="599" name="object 599"/>
            <p:cNvSpPr/>
            <p:nvPr/>
          </p:nvSpPr>
          <p:spPr>
            <a:xfrm>
              <a:off x="7453337" y="16255132"/>
              <a:ext cx="6072505" cy="234315"/>
            </a:xfrm>
            <a:custGeom>
              <a:avLst/>
              <a:gdLst/>
              <a:ahLst/>
              <a:cxnLst/>
              <a:rect l="l" t="t" r="r" b="b"/>
              <a:pathLst>
                <a:path w="6072505" h="234315">
                  <a:moveTo>
                    <a:pt x="6072258" y="0"/>
                  </a:moveTo>
                  <a:lnTo>
                    <a:pt x="0" y="0"/>
                  </a:lnTo>
                  <a:lnTo>
                    <a:pt x="1433455" y="233995"/>
                  </a:lnTo>
                  <a:lnTo>
                    <a:pt x="4656990" y="233995"/>
                  </a:lnTo>
                  <a:lnTo>
                    <a:pt x="6072258" y="0"/>
                  </a:lnTo>
                  <a:close/>
                </a:path>
              </a:pathLst>
            </a:custGeom>
            <a:solidFill>
              <a:srgbClr val="D3D3D3">
                <a:alpha val="3999"/>
              </a:srgbClr>
            </a:solidFill>
          </p:spPr>
          <p:txBody>
            <a:bodyPr wrap="square" lIns="0" tIns="0" rIns="0" bIns="0" rtlCol="0"/>
            <a:lstStyle/>
            <a:p>
              <a:endParaRPr dirty="0"/>
            </a:p>
          </p:txBody>
        </p:sp>
        <p:sp>
          <p:nvSpPr>
            <p:cNvPr id="600" name="object 600"/>
            <p:cNvSpPr/>
            <p:nvPr/>
          </p:nvSpPr>
          <p:spPr>
            <a:xfrm>
              <a:off x="7453337" y="16255132"/>
              <a:ext cx="6072505" cy="231775"/>
            </a:xfrm>
            <a:custGeom>
              <a:avLst/>
              <a:gdLst/>
              <a:ahLst/>
              <a:cxnLst/>
              <a:rect l="l" t="t" r="r" b="b"/>
              <a:pathLst>
                <a:path w="6072505" h="231775">
                  <a:moveTo>
                    <a:pt x="6072258" y="0"/>
                  </a:moveTo>
                  <a:lnTo>
                    <a:pt x="0" y="0"/>
                  </a:lnTo>
                  <a:lnTo>
                    <a:pt x="1433445" y="231257"/>
                  </a:lnTo>
                  <a:lnTo>
                    <a:pt x="4657000" y="231257"/>
                  </a:lnTo>
                  <a:lnTo>
                    <a:pt x="6072258" y="0"/>
                  </a:lnTo>
                  <a:close/>
                </a:path>
              </a:pathLst>
            </a:custGeom>
            <a:solidFill>
              <a:srgbClr val="D2D2D2">
                <a:alpha val="3999"/>
              </a:srgbClr>
            </a:solidFill>
          </p:spPr>
          <p:txBody>
            <a:bodyPr wrap="square" lIns="0" tIns="0" rIns="0" bIns="0" rtlCol="0"/>
            <a:lstStyle/>
            <a:p>
              <a:endParaRPr dirty="0"/>
            </a:p>
          </p:txBody>
        </p:sp>
        <p:sp>
          <p:nvSpPr>
            <p:cNvPr id="601" name="object 601"/>
            <p:cNvSpPr/>
            <p:nvPr/>
          </p:nvSpPr>
          <p:spPr>
            <a:xfrm>
              <a:off x="7453337" y="16255132"/>
              <a:ext cx="6072505" cy="228600"/>
            </a:xfrm>
            <a:custGeom>
              <a:avLst/>
              <a:gdLst/>
              <a:ahLst/>
              <a:cxnLst/>
              <a:rect l="l" t="t" r="r" b="b"/>
              <a:pathLst>
                <a:path w="6072505" h="228600">
                  <a:moveTo>
                    <a:pt x="6072258" y="0"/>
                  </a:moveTo>
                  <a:lnTo>
                    <a:pt x="0" y="0"/>
                  </a:lnTo>
                  <a:lnTo>
                    <a:pt x="1433455" y="228519"/>
                  </a:lnTo>
                  <a:lnTo>
                    <a:pt x="4656990" y="228519"/>
                  </a:lnTo>
                  <a:lnTo>
                    <a:pt x="6072258" y="0"/>
                  </a:lnTo>
                  <a:close/>
                </a:path>
              </a:pathLst>
            </a:custGeom>
            <a:solidFill>
              <a:srgbClr val="CFCFCF">
                <a:alpha val="3999"/>
              </a:srgbClr>
            </a:solidFill>
          </p:spPr>
          <p:txBody>
            <a:bodyPr wrap="square" lIns="0" tIns="0" rIns="0" bIns="0" rtlCol="0"/>
            <a:lstStyle/>
            <a:p>
              <a:endParaRPr dirty="0"/>
            </a:p>
          </p:txBody>
        </p:sp>
        <p:sp>
          <p:nvSpPr>
            <p:cNvPr id="602" name="object 602"/>
            <p:cNvSpPr/>
            <p:nvPr/>
          </p:nvSpPr>
          <p:spPr>
            <a:xfrm>
              <a:off x="7453337" y="16255132"/>
              <a:ext cx="6072505" cy="226060"/>
            </a:xfrm>
            <a:custGeom>
              <a:avLst/>
              <a:gdLst/>
              <a:ahLst/>
              <a:cxnLst/>
              <a:rect l="l" t="t" r="r" b="b"/>
              <a:pathLst>
                <a:path w="6072505" h="226059">
                  <a:moveTo>
                    <a:pt x="6072258" y="0"/>
                  </a:moveTo>
                  <a:lnTo>
                    <a:pt x="0" y="0"/>
                  </a:lnTo>
                  <a:lnTo>
                    <a:pt x="1433445" y="225782"/>
                  </a:lnTo>
                  <a:lnTo>
                    <a:pt x="4657000" y="225782"/>
                  </a:lnTo>
                  <a:lnTo>
                    <a:pt x="6072258" y="0"/>
                  </a:lnTo>
                  <a:close/>
                </a:path>
              </a:pathLst>
            </a:custGeom>
            <a:solidFill>
              <a:srgbClr val="CDCDCD">
                <a:alpha val="3999"/>
              </a:srgbClr>
            </a:solidFill>
          </p:spPr>
          <p:txBody>
            <a:bodyPr wrap="square" lIns="0" tIns="0" rIns="0" bIns="0" rtlCol="0"/>
            <a:lstStyle/>
            <a:p>
              <a:endParaRPr dirty="0"/>
            </a:p>
          </p:txBody>
        </p:sp>
        <p:sp>
          <p:nvSpPr>
            <p:cNvPr id="603" name="object 603"/>
            <p:cNvSpPr/>
            <p:nvPr/>
          </p:nvSpPr>
          <p:spPr>
            <a:xfrm>
              <a:off x="7453337" y="16255132"/>
              <a:ext cx="6072505" cy="223520"/>
            </a:xfrm>
            <a:custGeom>
              <a:avLst/>
              <a:gdLst/>
              <a:ahLst/>
              <a:cxnLst/>
              <a:rect l="l" t="t" r="r" b="b"/>
              <a:pathLst>
                <a:path w="6072505" h="223519">
                  <a:moveTo>
                    <a:pt x="6072258" y="0"/>
                  </a:moveTo>
                  <a:lnTo>
                    <a:pt x="0" y="0"/>
                  </a:lnTo>
                  <a:lnTo>
                    <a:pt x="1433435" y="223044"/>
                  </a:lnTo>
                  <a:lnTo>
                    <a:pt x="4657010" y="223044"/>
                  </a:lnTo>
                  <a:lnTo>
                    <a:pt x="6072258" y="0"/>
                  </a:lnTo>
                  <a:close/>
                </a:path>
              </a:pathLst>
            </a:custGeom>
            <a:solidFill>
              <a:srgbClr val="C9C9C9">
                <a:alpha val="3999"/>
              </a:srgbClr>
            </a:solidFill>
          </p:spPr>
          <p:txBody>
            <a:bodyPr wrap="square" lIns="0" tIns="0" rIns="0" bIns="0" rtlCol="0"/>
            <a:lstStyle/>
            <a:p>
              <a:endParaRPr dirty="0"/>
            </a:p>
          </p:txBody>
        </p:sp>
        <p:sp>
          <p:nvSpPr>
            <p:cNvPr id="604" name="object 604"/>
            <p:cNvSpPr/>
            <p:nvPr/>
          </p:nvSpPr>
          <p:spPr>
            <a:xfrm>
              <a:off x="7453337" y="16255132"/>
              <a:ext cx="6072505" cy="220345"/>
            </a:xfrm>
            <a:custGeom>
              <a:avLst/>
              <a:gdLst/>
              <a:ahLst/>
              <a:cxnLst/>
              <a:rect l="l" t="t" r="r" b="b"/>
              <a:pathLst>
                <a:path w="6072505" h="220344">
                  <a:moveTo>
                    <a:pt x="6072258" y="0"/>
                  </a:moveTo>
                  <a:lnTo>
                    <a:pt x="0" y="0"/>
                  </a:lnTo>
                  <a:lnTo>
                    <a:pt x="1433424" y="220307"/>
                  </a:lnTo>
                  <a:lnTo>
                    <a:pt x="4657020" y="220307"/>
                  </a:lnTo>
                  <a:lnTo>
                    <a:pt x="6072258" y="0"/>
                  </a:lnTo>
                  <a:close/>
                </a:path>
              </a:pathLst>
            </a:custGeom>
            <a:solidFill>
              <a:srgbClr val="C6C6C6">
                <a:alpha val="3999"/>
              </a:srgbClr>
            </a:solidFill>
          </p:spPr>
          <p:txBody>
            <a:bodyPr wrap="square" lIns="0" tIns="0" rIns="0" bIns="0" rtlCol="0"/>
            <a:lstStyle/>
            <a:p>
              <a:endParaRPr dirty="0"/>
            </a:p>
          </p:txBody>
        </p:sp>
        <p:sp>
          <p:nvSpPr>
            <p:cNvPr id="605" name="object 605"/>
            <p:cNvSpPr/>
            <p:nvPr/>
          </p:nvSpPr>
          <p:spPr>
            <a:xfrm>
              <a:off x="7453337" y="16255132"/>
              <a:ext cx="6072505" cy="217804"/>
            </a:xfrm>
            <a:custGeom>
              <a:avLst/>
              <a:gdLst/>
              <a:ahLst/>
              <a:cxnLst/>
              <a:rect l="l" t="t" r="r" b="b"/>
              <a:pathLst>
                <a:path w="6072505" h="217805">
                  <a:moveTo>
                    <a:pt x="6072258" y="0"/>
                  </a:moveTo>
                  <a:lnTo>
                    <a:pt x="0" y="0"/>
                  </a:lnTo>
                  <a:lnTo>
                    <a:pt x="1433481" y="217576"/>
                  </a:lnTo>
                  <a:lnTo>
                    <a:pt x="4656964" y="217576"/>
                  </a:lnTo>
                  <a:lnTo>
                    <a:pt x="6072258" y="0"/>
                  </a:lnTo>
                  <a:close/>
                </a:path>
              </a:pathLst>
            </a:custGeom>
            <a:solidFill>
              <a:srgbClr val="C5C5C5">
                <a:alpha val="3999"/>
              </a:srgbClr>
            </a:solidFill>
          </p:spPr>
          <p:txBody>
            <a:bodyPr wrap="square" lIns="0" tIns="0" rIns="0" bIns="0" rtlCol="0"/>
            <a:lstStyle/>
            <a:p>
              <a:endParaRPr dirty="0"/>
            </a:p>
          </p:txBody>
        </p:sp>
        <p:sp>
          <p:nvSpPr>
            <p:cNvPr id="606" name="object 606"/>
            <p:cNvSpPr/>
            <p:nvPr/>
          </p:nvSpPr>
          <p:spPr>
            <a:xfrm>
              <a:off x="7453337" y="16255132"/>
              <a:ext cx="6072505" cy="215265"/>
            </a:xfrm>
            <a:custGeom>
              <a:avLst/>
              <a:gdLst/>
              <a:ahLst/>
              <a:cxnLst/>
              <a:rect l="l" t="t" r="r" b="b"/>
              <a:pathLst>
                <a:path w="6072505" h="215265">
                  <a:moveTo>
                    <a:pt x="6072258" y="0"/>
                  </a:moveTo>
                  <a:lnTo>
                    <a:pt x="0" y="0"/>
                  </a:lnTo>
                  <a:lnTo>
                    <a:pt x="1433492" y="214838"/>
                  </a:lnTo>
                  <a:lnTo>
                    <a:pt x="4656954" y="214838"/>
                  </a:lnTo>
                  <a:lnTo>
                    <a:pt x="6072258" y="0"/>
                  </a:lnTo>
                  <a:close/>
                </a:path>
              </a:pathLst>
            </a:custGeom>
            <a:solidFill>
              <a:srgbClr val="C2C2C2">
                <a:alpha val="3999"/>
              </a:srgbClr>
            </a:solidFill>
          </p:spPr>
          <p:txBody>
            <a:bodyPr wrap="square" lIns="0" tIns="0" rIns="0" bIns="0" rtlCol="0"/>
            <a:lstStyle/>
            <a:p>
              <a:endParaRPr dirty="0"/>
            </a:p>
          </p:txBody>
        </p:sp>
        <p:sp>
          <p:nvSpPr>
            <p:cNvPr id="607" name="object 607"/>
            <p:cNvSpPr/>
            <p:nvPr/>
          </p:nvSpPr>
          <p:spPr>
            <a:xfrm>
              <a:off x="7453337" y="16255132"/>
              <a:ext cx="6072505" cy="212725"/>
            </a:xfrm>
            <a:custGeom>
              <a:avLst/>
              <a:gdLst/>
              <a:ahLst/>
              <a:cxnLst/>
              <a:rect l="l" t="t" r="r" b="b"/>
              <a:pathLst>
                <a:path w="6072505" h="212725">
                  <a:moveTo>
                    <a:pt x="6072258" y="0"/>
                  </a:moveTo>
                  <a:lnTo>
                    <a:pt x="0" y="0"/>
                  </a:lnTo>
                  <a:lnTo>
                    <a:pt x="1433482" y="212101"/>
                  </a:lnTo>
                  <a:lnTo>
                    <a:pt x="4656964" y="212101"/>
                  </a:lnTo>
                  <a:lnTo>
                    <a:pt x="6072258" y="0"/>
                  </a:lnTo>
                  <a:close/>
                </a:path>
              </a:pathLst>
            </a:custGeom>
            <a:solidFill>
              <a:srgbClr val="C0C0C0">
                <a:alpha val="3999"/>
              </a:srgbClr>
            </a:solidFill>
          </p:spPr>
          <p:txBody>
            <a:bodyPr wrap="square" lIns="0" tIns="0" rIns="0" bIns="0" rtlCol="0"/>
            <a:lstStyle/>
            <a:p>
              <a:endParaRPr dirty="0"/>
            </a:p>
          </p:txBody>
        </p:sp>
        <p:sp>
          <p:nvSpPr>
            <p:cNvPr id="608" name="object 608"/>
            <p:cNvSpPr/>
            <p:nvPr/>
          </p:nvSpPr>
          <p:spPr>
            <a:xfrm>
              <a:off x="7453337" y="16255132"/>
              <a:ext cx="6072505" cy="209550"/>
            </a:xfrm>
            <a:custGeom>
              <a:avLst/>
              <a:gdLst/>
              <a:ahLst/>
              <a:cxnLst/>
              <a:rect l="l" t="t" r="r" b="b"/>
              <a:pathLst>
                <a:path w="6072505" h="209550">
                  <a:moveTo>
                    <a:pt x="6072258" y="0"/>
                  </a:moveTo>
                  <a:lnTo>
                    <a:pt x="0" y="0"/>
                  </a:lnTo>
                  <a:lnTo>
                    <a:pt x="1433471" y="209363"/>
                  </a:lnTo>
                  <a:lnTo>
                    <a:pt x="4656974" y="209363"/>
                  </a:lnTo>
                  <a:lnTo>
                    <a:pt x="6072258" y="0"/>
                  </a:lnTo>
                  <a:close/>
                </a:path>
              </a:pathLst>
            </a:custGeom>
            <a:solidFill>
              <a:srgbClr val="BCBCBC">
                <a:alpha val="3999"/>
              </a:srgbClr>
            </a:solidFill>
          </p:spPr>
          <p:txBody>
            <a:bodyPr wrap="square" lIns="0" tIns="0" rIns="0" bIns="0" rtlCol="0"/>
            <a:lstStyle/>
            <a:p>
              <a:endParaRPr dirty="0"/>
            </a:p>
          </p:txBody>
        </p:sp>
        <p:sp>
          <p:nvSpPr>
            <p:cNvPr id="609" name="object 609"/>
            <p:cNvSpPr/>
            <p:nvPr/>
          </p:nvSpPr>
          <p:spPr>
            <a:xfrm>
              <a:off x="7453337" y="16255132"/>
              <a:ext cx="6072505" cy="207010"/>
            </a:xfrm>
            <a:custGeom>
              <a:avLst/>
              <a:gdLst/>
              <a:ahLst/>
              <a:cxnLst/>
              <a:rect l="l" t="t" r="r" b="b"/>
              <a:pathLst>
                <a:path w="6072505" h="207009">
                  <a:moveTo>
                    <a:pt x="6072258" y="0"/>
                  </a:moveTo>
                  <a:lnTo>
                    <a:pt x="0" y="0"/>
                  </a:lnTo>
                  <a:lnTo>
                    <a:pt x="1433461" y="206626"/>
                  </a:lnTo>
                  <a:lnTo>
                    <a:pt x="4656984" y="206626"/>
                  </a:lnTo>
                  <a:lnTo>
                    <a:pt x="6072258" y="0"/>
                  </a:lnTo>
                  <a:close/>
                </a:path>
              </a:pathLst>
            </a:custGeom>
            <a:solidFill>
              <a:srgbClr val="BABABA">
                <a:alpha val="3999"/>
              </a:srgbClr>
            </a:solidFill>
          </p:spPr>
          <p:txBody>
            <a:bodyPr wrap="square" lIns="0" tIns="0" rIns="0" bIns="0" rtlCol="0"/>
            <a:lstStyle/>
            <a:p>
              <a:endParaRPr dirty="0"/>
            </a:p>
          </p:txBody>
        </p:sp>
        <p:sp>
          <p:nvSpPr>
            <p:cNvPr id="610" name="object 610"/>
            <p:cNvSpPr/>
            <p:nvPr/>
          </p:nvSpPr>
          <p:spPr>
            <a:xfrm>
              <a:off x="7453337" y="16255132"/>
              <a:ext cx="6072505" cy="204470"/>
            </a:xfrm>
            <a:custGeom>
              <a:avLst/>
              <a:gdLst/>
              <a:ahLst/>
              <a:cxnLst/>
              <a:rect l="l" t="t" r="r" b="b"/>
              <a:pathLst>
                <a:path w="6072505" h="204469">
                  <a:moveTo>
                    <a:pt x="6072258" y="0"/>
                  </a:moveTo>
                  <a:lnTo>
                    <a:pt x="0" y="0"/>
                  </a:lnTo>
                  <a:lnTo>
                    <a:pt x="1433450" y="203888"/>
                  </a:lnTo>
                  <a:lnTo>
                    <a:pt x="4656995" y="203888"/>
                  </a:lnTo>
                  <a:lnTo>
                    <a:pt x="6072258" y="0"/>
                  </a:lnTo>
                  <a:close/>
                </a:path>
              </a:pathLst>
            </a:custGeom>
            <a:solidFill>
              <a:srgbClr val="B8B8B8">
                <a:alpha val="3999"/>
              </a:srgbClr>
            </a:solidFill>
          </p:spPr>
          <p:txBody>
            <a:bodyPr wrap="square" lIns="0" tIns="0" rIns="0" bIns="0" rtlCol="0"/>
            <a:lstStyle/>
            <a:p>
              <a:endParaRPr dirty="0"/>
            </a:p>
          </p:txBody>
        </p:sp>
        <p:sp>
          <p:nvSpPr>
            <p:cNvPr id="611" name="object 611"/>
            <p:cNvSpPr/>
            <p:nvPr/>
          </p:nvSpPr>
          <p:spPr>
            <a:xfrm>
              <a:off x="7453337" y="16255132"/>
              <a:ext cx="6072505" cy="201295"/>
            </a:xfrm>
            <a:custGeom>
              <a:avLst/>
              <a:gdLst/>
              <a:ahLst/>
              <a:cxnLst/>
              <a:rect l="l" t="t" r="r" b="b"/>
              <a:pathLst>
                <a:path w="6072505" h="201294">
                  <a:moveTo>
                    <a:pt x="6072258" y="0"/>
                  </a:moveTo>
                  <a:lnTo>
                    <a:pt x="0" y="0"/>
                  </a:lnTo>
                  <a:lnTo>
                    <a:pt x="1433483" y="201150"/>
                  </a:lnTo>
                  <a:lnTo>
                    <a:pt x="4656962" y="201150"/>
                  </a:lnTo>
                  <a:lnTo>
                    <a:pt x="6072258" y="0"/>
                  </a:lnTo>
                  <a:close/>
                </a:path>
              </a:pathLst>
            </a:custGeom>
            <a:solidFill>
              <a:srgbClr val="B6B6B6">
                <a:alpha val="3999"/>
              </a:srgbClr>
            </a:solidFill>
          </p:spPr>
          <p:txBody>
            <a:bodyPr wrap="square" lIns="0" tIns="0" rIns="0" bIns="0" rtlCol="0"/>
            <a:lstStyle/>
            <a:p>
              <a:endParaRPr dirty="0"/>
            </a:p>
          </p:txBody>
        </p:sp>
        <p:sp>
          <p:nvSpPr>
            <p:cNvPr id="612" name="object 612"/>
            <p:cNvSpPr/>
            <p:nvPr/>
          </p:nvSpPr>
          <p:spPr>
            <a:xfrm>
              <a:off x="7453337" y="16255132"/>
              <a:ext cx="6072505" cy="198755"/>
            </a:xfrm>
            <a:custGeom>
              <a:avLst/>
              <a:gdLst/>
              <a:ahLst/>
              <a:cxnLst/>
              <a:rect l="l" t="t" r="r" b="b"/>
              <a:pathLst>
                <a:path w="6072505" h="198755">
                  <a:moveTo>
                    <a:pt x="6072258" y="0"/>
                  </a:moveTo>
                  <a:lnTo>
                    <a:pt x="0" y="0"/>
                  </a:lnTo>
                  <a:lnTo>
                    <a:pt x="1433473" y="198413"/>
                  </a:lnTo>
                  <a:lnTo>
                    <a:pt x="4656973" y="198413"/>
                  </a:lnTo>
                  <a:lnTo>
                    <a:pt x="6072258" y="0"/>
                  </a:lnTo>
                  <a:close/>
                </a:path>
              </a:pathLst>
            </a:custGeom>
            <a:solidFill>
              <a:srgbClr val="B3B3B3">
                <a:alpha val="3999"/>
              </a:srgbClr>
            </a:solidFill>
          </p:spPr>
          <p:txBody>
            <a:bodyPr wrap="square" lIns="0" tIns="0" rIns="0" bIns="0" rtlCol="0"/>
            <a:lstStyle/>
            <a:p>
              <a:endParaRPr dirty="0"/>
            </a:p>
          </p:txBody>
        </p:sp>
        <p:sp>
          <p:nvSpPr>
            <p:cNvPr id="613" name="object 613"/>
            <p:cNvSpPr/>
            <p:nvPr/>
          </p:nvSpPr>
          <p:spPr>
            <a:xfrm>
              <a:off x="7453337" y="16255132"/>
              <a:ext cx="6072505" cy="196215"/>
            </a:xfrm>
            <a:custGeom>
              <a:avLst/>
              <a:gdLst/>
              <a:ahLst/>
              <a:cxnLst/>
              <a:rect l="l" t="t" r="r" b="b"/>
              <a:pathLst>
                <a:path w="6072505" h="196215">
                  <a:moveTo>
                    <a:pt x="6072258" y="0"/>
                  </a:moveTo>
                  <a:lnTo>
                    <a:pt x="0" y="0"/>
                  </a:lnTo>
                  <a:lnTo>
                    <a:pt x="1433461" y="195675"/>
                  </a:lnTo>
                  <a:lnTo>
                    <a:pt x="4656984" y="195675"/>
                  </a:lnTo>
                  <a:lnTo>
                    <a:pt x="6072258" y="0"/>
                  </a:lnTo>
                  <a:close/>
                </a:path>
              </a:pathLst>
            </a:custGeom>
            <a:solidFill>
              <a:srgbClr val="B0B0B0">
                <a:alpha val="3999"/>
              </a:srgbClr>
            </a:solidFill>
          </p:spPr>
          <p:txBody>
            <a:bodyPr wrap="square" lIns="0" tIns="0" rIns="0" bIns="0" rtlCol="0"/>
            <a:lstStyle/>
            <a:p>
              <a:endParaRPr dirty="0"/>
            </a:p>
          </p:txBody>
        </p:sp>
        <p:sp>
          <p:nvSpPr>
            <p:cNvPr id="614" name="object 614"/>
            <p:cNvSpPr/>
            <p:nvPr/>
          </p:nvSpPr>
          <p:spPr>
            <a:xfrm>
              <a:off x="7453337" y="16255132"/>
              <a:ext cx="6072505" cy="193040"/>
            </a:xfrm>
            <a:custGeom>
              <a:avLst/>
              <a:gdLst/>
              <a:ahLst/>
              <a:cxnLst/>
              <a:rect l="l" t="t" r="r" b="b"/>
              <a:pathLst>
                <a:path w="6072505" h="193040">
                  <a:moveTo>
                    <a:pt x="6072258" y="0"/>
                  </a:moveTo>
                  <a:lnTo>
                    <a:pt x="0" y="0"/>
                  </a:lnTo>
                  <a:lnTo>
                    <a:pt x="1433450" y="192938"/>
                  </a:lnTo>
                  <a:lnTo>
                    <a:pt x="4656995" y="192938"/>
                  </a:lnTo>
                  <a:lnTo>
                    <a:pt x="6072258" y="0"/>
                  </a:lnTo>
                  <a:close/>
                </a:path>
              </a:pathLst>
            </a:custGeom>
            <a:solidFill>
              <a:srgbClr val="ADADAD">
                <a:alpha val="3999"/>
              </a:srgbClr>
            </a:solidFill>
          </p:spPr>
          <p:txBody>
            <a:bodyPr wrap="square" lIns="0" tIns="0" rIns="0" bIns="0" rtlCol="0"/>
            <a:lstStyle/>
            <a:p>
              <a:endParaRPr dirty="0"/>
            </a:p>
          </p:txBody>
        </p:sp>
        <p:sp>
          <p:nvSpPr>
            <p:cNvPr id="615" name="object 615"/>
            <p:cNvSpPr/>
            <p:nvPr/>
          </p:nvSpPr>
          <p:spPr>
            <a:xfrm>
              <a:off x="7453337" y="16255132"/>
              <a:ext cx="6072505" cy="190500"/>
            </a:xfrm>
            <a:custGeom>
              <a:avLst/>
              <a:gdLst/>
              <a:ahLst/>
              <a:cxnLst/>
              <a:rect l="l" t="t" r="r" b="b"/>
              <a:pathLst>
                <a:path w="6072505" h="190500">
                  <a:moveTo>
                    <a:pt x="6072258" y="0"/>
                  </a:moveTo>
                  <a:lnTo>
                    <a:pt x="0" y="0"/>
                  </a:lnTo>
                  <a:lnTo>
                    <a:pt x="1433438" y="190200"/>
                  </a:lnTo>
                  <a:lnTo>
                    <a:pt x="4657007" y="190200"/>
                  </a:lnTo>
                  <a:lnTo>
                    <a:pt x="6072258" y="0"/>
                  </a:lnTo>
                  <a:close/>
                </a:path>
              </a:pathLst>
            </a:custGeom>
            <a:solidFill>
              <a:srgbClr val="ACACAC">
                <a:alpha val="3999"/>
              </a:srgbClr>
            </a:solidFill>
          </p:spPr>
          <p:txBody>
            <a:bodyPr wrap="square" lIns="0" tIns="0" rIns="0" bIns="0" rtlCol="0"/>
            <a:lstStyle/>
            <a:p>
              <a:endParaRPr dirty="0"/>
            </a:p>
          </p:txBody>
        </p:sp>
        <p:sp>
          <p:nvSpPr>
            <p:cNvPr id="616" name="object 616"/>
            <p:cNvSpPr/>
            <p:nvPr/>
          </p:nvSpPr>
          <p:spPr>
            <a:xfrm>
              <a:off x="7453337" y="16255132"/>
              <a:ext cx="6072505" cy="187960"/>
            </a:xfrm>
            <a:custGeom>
              <a:avLst/>
              <a:gdLst/>
              <a:ahLst/>
              <a:cxnLst/>
              <a:rect l="l" t="t" r="r" b="b"/>
              <a:pathLst>
                <a:path w="6072505" h="187959">
                  <a:moveTo>
                    <a:pt x="6072258" y="0"/>
                  </a:moveTo>
                  <a:lnTo>
                    <a:pt x="0" y="0"/>
                  </a:lnTo>
                  <a:lnTo>
                    <a:pt x="1433450" y="187462"/>
                  </a:lnTo>
                  <a:lnTo>
                    <a:pt x="4656995" y="187462"/>
                  </a:lnTo>
                  <a:lnTo>
                    <a:pt x="6072258" y="0"/>
                  </a:lnTo>
                  <a:close/>
                </a:path>
              </a:pathLst>
            </a:custGeom>
            <a:solidFill>
              <a:srgbClr val="A9A9A9">
                <a:alpha val="3999"/>
              </a:srgbClr>
            </a:solidFill>
          </p:spPr>
          <p:txBody>
            <a:bodyPr wrap="square" lIns="0" tIns="0" rIns="0" bIns="0" rtlCol="0"/>
            <a:lstStyle/>
            <a:p>
              <a:endParaRPr dirty="0"/>
            </a:p>
          </p:txBody>
        </p:sp>
        <p:sp>
          <p:nvSpPr>
            <p:cNvPr id="617" name="object 617"/>
            <p:cNvSpPr/>
            <p:nvPr/>
          </p:nvSpPr>
          <p:spPr>
            <a:xfrm>
              <a:off x="7453337" y="16255132"/>
              <a:ext cx="6072505" cy="184785"/>
            </a:xfrm>
            <a:custGeom>
              <a:avLst/>
              <a:gdLst/>
              <a:ahLst/>
              <a:cxnLst/>
              <a:rect l="l" t="t" r="r" b="b"/>
              <a:pathLst>
                <a:path w="6072505" h="184784">
                  <a:moveTo>
                    <a:pt x="6072258" y="0"/>
                  </a:moveTo>
                  <a:lnTo>
                    <a:pt x="0" y="0"/>
                  </a:lnTo>
                  <a:lnTo>
                    <a:pt x="1433437" y="184725"/>
                  </a:lnTo>
                  <a:lnTo>
                    <a:pt x="4657007" y="184725"/>
                  </a:lnTo>
                  <a:lnTo>
                    <a:pt x="6072258" y="0"/>
                  </a:lnTo>
                  <a:close/>
                </a:path>
              </a:pathLst>
            </a:custGeom>
            <a:solidFill>
              <a:srgbClr val="A7A7A7">
                <a:alpha val="3999"/>
              </a:srgbClr>
            </a:solidFill>
          </p:spPr>
          <p:txBody>
            <a:bodyPr wrap="square" lIns="0" tIns="0" rIns="0" bIns="0" rtlCol="0"/>
            <a:lstStyle/>
            <a:p>
              <a:endParaRPr dirty="0"/>
            </a:p>
          </p:txBody>
        </p:sp>
        <p:sp>
          <p:nvSpPr>
            <p:cNvPr id="618" name="object 618"/>
            <p:cNvSpPr/>
            <p:nvPr/>
          </p:nvSpPr>
          <p:spPr>
            <a:xfrm>
              <a:off x="7453337" y="16255132"/>
              <a:ext cx="6072505" cy="182245"/>
            </a:xfrm>
            <a:custGeom>
              <a:avLst/>
              <a:gdLst/>
              <a:ahLst/>
              <a:cxnLst/>
              <a:rect l="l" t="t" r="r" b="b"/>
              <a:pathLst>
                <a:path w="6072505" h="182244">
                  <a:moveTo>
                    <a:pt x="6072258" y="0"/>
                  </a:moveTo>
                  <a:lnTo>
                    <a:pt x="0" y="0"/>
                  </a:lnTo>
                  <a:lnTo>
                    <a:pt x="1433450" y="181987"/>
                  </a:lnTo>
                  <a:lnTo>
                    <a:pt x="4656995" y="181987"/>
                  </a:lnTo>
                  <a:lnTo>
                    <a:pt x="6072258" y="0"/>
                  </a:lnTo>
                  <a:close/>
                </a:path>
              </a:pathLst>
            </a:custGeom>
            <a:solidFill>
              <a:srgbClr val="A3A3A3">
                <a:alpha val="3999"/>
              </a:srgbClr>
            </a:solidFill>
          </p:spPr>
          <p:txBody>
            <a:bodyPr wrap="square" lIns="0" tIns="0" rIns="0" bIns="0" rtlCol="0"/>
            <a:lstStyle/>
            <a:p>
              <a:endParaRPr dirty="0"/>
            </a:p>
          </p:txBody>
        </p:sp>
        <p:sp>
          <p:nvSpPr>
            <p:cNvPr id="619" name="object 619"/>
            <p:cNvSpPr/>
            <p:nvPr/>
          </p:nvSpPr>
          <p:spPr>
            <a:xfrm>
              <a:off x="7453337" y="16255132"/>
              <a:ext cx="6072505" cy="179705"/>
            </a:xfrm>
            <a:custGeom>
              <a:avLst/>
              <a:gdLst/>
              <a:ahLst/>
              <a:cxnLst/>
              <a:rect l="l" t="t" r="r" b="b"/>
              <a:pathLst>
                <a:path w="6072505" h="179705">
                  <a:moveTo>
                    <a:pt x="6072258" y="0"/>
                  </a:moveTo>
                  <a:lnTo>
                    <a:pt x="0" y="0"/>
                  </a:lnTo>
                  <a:lnTo>
                    <a:pt x="1433437" y="179249"/>
                  </a:lnTo>
                  <a:lnTo>
                    <a:pt x="4657008" y="179249"/>
                  </a:lnTo>
                  <a:lnTo>
                    <a:pt x="6072258" y="0"/>
                  </a:lnTo>
                  <a:close/>
                </a:path>
              </a:pathLst>
            </a:custGeom>
            <a:solidFill>
              <a:srgbClr val="A1A1A1">
                <a:alpha val="3999"/>
              </a:srgbClr>
            </a:solidFill>
          </p:spPr>
          <p:txBody>
            <a:bodyPr wrap="square" lIns="0" tIns="0" rIns="0" bIns="0" rtlCol="0"/>
            <a:lstStyle/>
            <a:p>
              <a:endParaRPr dirty="0"/>
            </a:p>
          </p:txBody>
        </p:sp>
        <p:sp>
          <p:nvSpPr>
            <p:cNvPr id="620" name="object 620"/>
            <p:cNvSpPr/>
            <p:nvPr/>
          </p:nvSpPr>
          <p:spPr>
            <a:xfrm>
              <a:off x="7453337" y="16255132"/>
              <a:ext cx="6072505" cy="176530"/>
            </a:xfrm>
            <a:custGeom>
              <a:avLst/>
              <a:gdLst/>
              <a:ahLst/>
              <a:cxnLst/>
              <a:rect l="l" t="t" r="r" b="b"/>
              <a:pathLst>
                <a:path w="6072505" h="176530">
                  <a:moveTo>
                    <a:pt x="6072258" y="0"/>
                  </a:moveTo>
                  <a:lnTo>
                    <a:pt x="0" y="0"/>
                  </a:lnTo>
                  <a:lnTo>
                    <a:pt x="1433450" y="176512"/>
                  </a:lnTo>
                  <a:lnTo>
                    <a:pt x="4656995" y="176512"/>
                  </a:lnTo>
                  <a:lnTo>
                    <a:pt x="6072258" y="0"/>
                  </a:lnTo>
                  <a:close/>
                </a:path>
              </a:pathLst>
            </a:custGeom>
            <a:solidFill>
              <a:srgbClr val="9F9F9F">
                <a:alpha val="3999"/>
              </a:srgbClr>
            </a:solidFill>
          </p:spPr>
          <p:txBody>
            <a:bodyPr wrap="square" lIns="0" tIns="0" rIns="0" bIns="0" rtlCol="0"/>
            <a:lstStyle/>
            <a:p>
              <a:endParaRPr dirty="0"/>
            </a:p>
          </p:txBody>
        </p:sp>
        <p:sp>
          <p:nvSpPr>
            <p:cNvPr id="621" name="object 621"/>
            <p:cNvSpPr/>
            <p:nvPr/>
          </p:nvSpPr>
          <p:spPr>
            <a:xfrm>
              <a:off x="7453337" y="16255132"/>
              <a:ext cx="6072505" cy="173990"/>
            </a:xfrm>
            <a:custGeom>
              <a:avLst/>
              <a:gdLst/>
              <a:ahLst/>
              <a:cxnLst/>
              <a:rect l="l" t="t" r="r" b="b"/>
              <a:pathLst>
                <a:path w="6072505" h="173990">
                  <a:moveTo>
                    <a:pt x="6072258" y="0"/>
                  </a:moveTo>
                  <a:lnTo>
                    <a:pt x="0" y="0"/>
                  </a:lnTo>
                  <a:lnTo>
                    <a:pt x="1433437" y="173774"/>
                  </a:lnTo>
                  <a:lnTo>
                    <a:pt x="4657008" y="173774"/>
                  </a:lnTo>
                  <a:lnTo>
                    <a:pt x="6072258" y="0"/>
                  </a:lnTo>
                  <a:close/>
                </a:path>
              </a:pathLst>
            </a:custGeom>
            <a:solidFill>
              <a:srgbClr val="9D9D9D">
                <a:alpha val="3999"/>
              </a:srgbClr>
            </a:solidFill>
          </p:spPr>
          <p:txBody>
            <a:bodyPr wrap="square" lIns="0" tIns="0" rIns="0" bIns="0" rtlCol="0"/>
            <a:lstStyle/>
            <a:p>
              <a:endParaRPr dirty="0"/>
            </a:p>
          </p:txBody>
        </p:sp>
        <p:sp>
          <p:nvSpPr>
            <p:cNvPr id="622" name="object 622"/>
            <p:cNvSpPr/>
            <p:nvPr/>
          </p:nvSpPr>
          <p:spPr>
            <a:xfrm>
              <a:off x="7453337" y="16255132"/>
              <a:ext cx="6072505" cy="171450"/>
            </a:xfrm>
            <a:custGeom>
              <a:avLst/>
              <a:gdLst/>
              <a:ahLst/>
              <a:cxnLst/>
              <a:rect l="l" t="t" r="r" b="b"/>
              <a:pathLst>
                <a:path w="6072505" h="171450">
                  <a:moveTo>
                    <a:pt x="6072258" y="0"/>
                  </a:moveTo>
                  <a:lnTo>
                    <a:pt x="0" y="0"/>
                  </a:lnTo>
                  <a:lnTo>
                    <a:pt x="1433483" y="171044"/>
                  </a:lnTo>
                  <a:lnTo>
                    <a:pt x="4656963" y="171044"/>
                  </a:lnTo>
                  <a:lnTo>
                    <a:pt x="6072258" y="0"/>
                  </a:lnTo>
                  <a:close/>
                </a:path>
              </a:pathLst>
            </a:custGeom>
            <a:solidFill>
              <a:srgbClr val="9A9A9A">
                <a:alpha val="3999"/>
              </a:srgbClr>
            </a:solidFill>
          </p:spPr>
          <p:txBody>
            <a:bodyPr wrap="square" lIns="0" tIns="0" rIns="0" bIns="0" rtlCol="0"/>
            <a:lstStyle/>
            <a:p>
              <a:endParaRPr dirty="0"/>
            </a:p>
          </p:txBody>
        </p:sp>
        <p:sp>
          <p:nvSpPr>
            <p:cNvPr id="623" name="object 623"/>
            <p:cNvSpPr/>
            <p:nvPr/>
          </p:nvSpPr>
          <p:spPr>
            <a:xfrm>
              <a:off x="7453337" y="16255132"/>
              <a:ext cx="6072505" cy="168910"/>
            </a:xfrm>
            <a:custGeom>
              <a:avLst/>
              <a:gdLst/>
              <a:ahLst/>
              <a:cxnLst/>
              <a:rect l="l" t="t" r="r" b="b"/>
              <a:pathLst>
                <a:path w="6072505" h="168909">
                  <a:moveTo>
                    <a:pt x="6072258" y="0"/>
                  </a:moveTo>
                  <a:lnTo>
                    <a:pt x="0" y="0"/>
                  </a:lnTo>
                  <a:lnTo>
                    <a:pt x="1433470" y="168306"/>
                  </a:lnTo>
                  <a:lnTo>
                    <a:pt x="4656975" y="168306"/>
                  </a:lnTo>
                  <a:lnTo>
                    <a:pt x="6072258" y="0"/>
                  </a:lnTo>
                  <a:close/>
                </a:path>
              </a:pathLst>
            </a:custGeom>
            <a:solidFill>
              <a:srgbClr val="969696">
                <a:alpha val="3999"/>
              </a:srgbClr>
            </a:solidFill>
          </p:spPr>
          <p:txBody>
            <a:bodyPr wrap="square" lIns="0" tIns="0" rIns="0" bIns="0" rtlCol="0"/>
            <a:lstStyle/>
            <a:p>
              <a:endParaRPr dirty="0"/>
            </a:p>
          </p:txBody>
        </p:sp>
        <p:sp>
          <p:nvSpPr>
            <p:cNvPr id="624" name="object 624"/>
            <p:cNvSpPr/>
            <p:nvPr/>
          </p:nvSpPr>
          <p:spPr>
            <a:xfrm>
              <a:off x="7453337" y="16255132"/>
              <a:ext cx="6072505" cy="165735"/>
            </a:xfrm>
            <a:custGeom>
              <a:avLst/>
              <a:gdLst/>
              <a:ahLst/>
              <a:cxnLst/>
              <a:rect l="l" t="t" r="r" b="b"/>
              <a:pathLst>
                <a:path w="6072505" h="165734">
                  <a:moveTo>
                    <a:pt x="6072258" y="0"/>
                  </a:moveTo>
                  <a:lnTo>
                    <a:pt x="0" y="0"/>
                  </a:lnTo>
                  <a:lnTo>
                    <a:pt x="1433484" y="165568"/>
                  </a:lnTo>
                  <a:lnTo>
                    <a:pt x="4656962" y="165568"/>
                  </a:lnTo>
                  <a:lnTo>
                    <a:pt x="6072258" y="0"/>
                  </a:lnTo>
                  <a:close/>
                </a:path>
              </a:pathLst>
            </a:custGeom>
            <a:solidFill>
              <a:srgbClr val="949494">
                <a:alpha val="3999"/>
              </a:srgbClr>
            </a:solidFill>
          </p:spPr>
          <p:txBody>
            <a:bodyPr wrap="square" lIns="0" tIns="0" rIns="0" bIns="0" rtlCol="0"/>
            <a:lstStyle/>
            <a:p>
              <a:endParaRPr dirty="0"/>
            </a:p>
          </p:txBody>
        </p:sp>
        <p:sp>
          <p:nvSpPr>
            <p:cNvPr id="625" name="object 625"/>
            <p:cNvSpPr/>
            <p:nvPr/>
          </p:nvSpPr>
          <p:spPr>
            <a:xfrm>
              <a:off x="7453337" y="16255132"/>
              <a:ext cx="6072505" cy="163195"/>
            </a:xfrm>
            <a:custGeom>
              <a:avLst/>
              <a:gdLst/>
              <a:ahLst/>
              <a:cxnLst/>
              <a:rect l="l" t="t" r="r" b="b"/>
              <a:pathLst>
                <a:path w="6072505" h="163194">
                  <a:moveTo>
                    <a:pt x="6072258" y="0"/>
                  </a:moveTo>
                  <a:lnTo>
                    <a:pt x="0" y="0"/>
                  </a:lnTo>
                  <a:lnTo>
                    <a:pt x="1433498" y="162831"/>
                  </a:lnTo>
                  <a:lnTo>
                    <a:pt x="4656947" y="162831"/>
                  </a:lnTo>
                  <a:lnTo>
                    <a:pt x="6072258" y="0"/>
                  </a:lnTo>
                  <a:close/>
                </a:path>
              </a:pathLst>
            </a:custGeom>
            <a:solidFill>
              <a:srgbClr val="929292">
                <a:alpha val="3999"/>
              </a:srgbClr>
            </a:solidFill>
          </p:spPr>
          <p:txBody>
            <a:bodyPr wrap="square" lIns="0" tIns="0" rIns="0" bIns="0" rtlCol="0"/>
            <a:lstStyle/>
            <a:p>
              <a:endParaRPr dirty="0"/>
            </a:p>
          </p:txBody>
        </p:sp>
        <p:sp>
          <p:nvSpPr>
            <p:cNvPr id="626" name="object 626"/>
            <p:cNvSpPr/>
            <p:nvPr/>
          </p:nvSpPr>
          <p:spPr>
            <a:xfrm>
              <a:off x="7453337" y="16255132"/>
              <a:ext cx="6072505" cy="160655"/>
            </a:xfrm>
            <a:custGeom>
              <a:avLst/>
              <a:gdLst/>
              <a:ahLst/>
              <a:cxnLst/>
              <a:rect l="l" t="t" r="r" b="b"/>
              <a:pathLst>
                <a:path w="6072505" h="160655">
                  <a:moveTo>
                    <a:pt x="6072258" y="0"/>
                  </a:moveTo>
                  <a:lnTo>
                    <a:pt x="0" y="0"/>
                  </a:lnTo>
                  <a:lnTo>
                    <a:pt x="1433485" y="160093"/>
                  </a:lnTo>
                  <a:lnTo>
                    <a:pt x="4656960" y="160093"/>
                  </a:lnTo>
                  <a:lnTo>
                    <a:pt x="6072258" y="0"/>
                  </a:lnTo>
                  <a:close/>
                </a:path>
              </a:pathLst>
            </a:custGeom>
            <a:solidFill>
              <a:srgbClr val="909090">
                <a:alpha val="3999"/>
              </a:srgbClr>
            </a:solidFill>
          </p:spPr>
          <p:txBody>
            <a:bodyPr wrap="square" lIns="0" tIns="0" rIns="0" bIns="0" rtlCol="0"/>
            <a:lstStyle/>
            <a:p>
              <a:endParaRPr dirty="0"/>
            </a:p>
          </p:txBody>
        </p:sp>
        <p:sp>
          <p:nvSpPr>
            <p:cNvPr id="627" name="object 627"/>
            <p:cNvSpPr/>
            <p:nvPr/>
          </p:nvSpPr>
          <p:spPr>
            <a:xfrm>
              <a:off x="7453337" y="16255132"/>
              <a:ext cx="6072505" cy="157480"/>
            </a:xfrm>
            <a:custGeom>
              <a:avLst/>
              <a:gdLst/>
              <a:ahLst/>
              <a:cxnLst/>
              <a:rect l="l" t="t" r="r" b="b"/>
              <a:pathLst>
                <a:path w="6072505" h="157480">
                  <a:moveTo>
                    <a:pt x="6072258" y="0"/>
                  </a:moveTo>
                  <a:lnTo>
                    <a:pt x="0" y="0"/>
                  </a:lnTo>
                  <a:lnTo>
                    <a:pt x="1433471" y="157356"/>
                  </a:lnTo>
                  <a:lnTo>
                    <a:pt x="4656974" y="157356"/>
                  </a:lnTo>
                  <a:lnTo>
                    <a:pt x="6072258" y="0"/>
                  </a:lnTo>
                  <a:close/>
                </a:path>
              </a:pathLst>
            </a:custGeom>
            <a:solidFill>
              <a:srgbClr val="8D8D8D">
                <a:alpha val="3999"/>
              </a:srgbClr>
            </a:solidFill>
          </p:spPr>
          <p:txBody>
            <a:bodyPr wrap="square" lIns="0" tIns="0" rIns="0" bIns="0" rtlCol="0"/>
            <a:lstStyle/>
            <a:p>
              <a:endParaRPr dirty="0"/>
            </a:p>
          </p:txBody>
        </p:sp>
        <p:sp>
          <p:nvSpPr>
            <p:cNvPr id="628" name="object 628"/>
            <p:cNvSpPr/>
            <p:nvPr/>
          </p:nvSpPr>
          <p:spPr>
            <a:xfrm>
              <a:off x="7453337" y="16255132"/>
              <a:ext cx="6072505" cy="154940"/>
            </a:xfrm>
            <a:custGeom>
              <a:avLst/>
              <a:gdLst/>
              <a:ahLst/>
              <a:cxnLst/>
              <a:rect l="l" t="t" r="r" b="b"/>
              <a:pathLst>
                <a:path w="6072505" h="154940">
                  <a:moveTo>
                    <a:pt x="6072258" y="0"/>
                  </a:moveTo>
                  <a:lnTo>
                    <a:pt x="0" y="0"/>
                  </a:lnTo>
                  <a:lnTo>
                    <a:pt x="1433457" y="154618"/>
                  </a:lnTo>
                  <a:lnTo>
                    <a:pt x="4656988" y="154618"/>
                  </a:lnTo>
                  <a:lnTo>
                    <a:pt x="6072258" y="0"/>
                  </a:lnTo>
                  <a:close/>
                </a:path>
              </a:pathLst>
            </a:custGeom>
            <a:solidFill>
              <a:srgbClr val="8A8A8A">
                <a:alpha val="3999"/>
              </a:srgbClr>
            </a:solidFill>
          </p:spPr>
          <p:txBody>
            <a:bodyPr wrap="square" lIns="0" tIns="0" rIns="0" bIns="0" rtlCol="0"/>
            <a:lstStyle/>
            <a:p>
              <a:endParaRPr dirty="0"/>
            </a:p>
          </p:txBody>
        </p:sp>
        <p:sp>
          <p:nvSpPr>
            <p:cNvPr id="629" name="object 629"/>
            <p:cNvSpPr/>
            <p:nvPr/>
          </p:nvSpPr>
          <p:spPr>
            <a:xfrm>
              <a:off x="7453337" y="16255132"/>
              <a:ext cx="6072505" cy="152400"/>
            </a:xfrm>
            <a:custGeom>
              <a:avLst/>
              <a:gdLst/>
              <a:ahLst/>
              <a:cxnLst/>
              <a:rect l="l" t="t" r="r" b="b"/>
              <a:pathLst>
                <a:path w="6072505" h="152400">
                  <a:moveTo>
                    <a:pt x="6072258" y="0"/>
                  </a:moveTo>
                  <a:lnTo>
                    <a:pt x="0" y="0"/>
                  </a:lnTo>
                  <a:lnTo>
                    <a:pt x="1433442" y="151880"/>
                  </a:lnTo>
                  <a:lnTo>
                    <a:pt x="4657003" y="151880"/>
                  </a:lnTo>
                  <a:lnTo>
                    <a:pt x="6072258" y="0"/>
                  </a:lnTo>
                  <a:close/>
                </a:path>
              </a:pathLst>
            </a:custGeom>
            <a:solidFill>
              <a:srgbClr val="878787">
                <a:alpha val="3999"/>
              </a:srgbClr>
            </a:solidFill>
          </p:spPr>
          <p:txBody>
            <a:bodyPr wrap="square" lIns="0" tIns="0" rIns="0" bIns="0" rtlCol="0"/>
            <a:lstStyle/>
            <a:p>
              <a:endParaRPr dirty="0"/>
            </a:p>
          </p:txBody>
        </p:sp>
        <p:sp>
          <p:nvSpPr>
            <p:cNvPr id="630" name="object 630"/>
            <p:cNvSpPr/>
            <p:nvPr/>
          </p:nvSpPr>
          <p:spPr>
            <a:xfrm>
              <a:off x="7453337" y="16255132"/>
              <a:ext cx="6072505" cy="149225"/>
            </a:xfrm>
            <a:custGeom>
              <a:avLst/>
              <a:gdLst/>
              <a:ahLst/>
              <a:cxnLst/>
              <a:rect l="l" t="t" r="r" b="b"/>
              <a:pathLst>
                <a:path w="6072505" h="149225">
                  <a:moveTo>
                    <a:pt x="6072258" y="0"/>
                  </a:moveTo>
                  <a:lnTo>
                    <a:pt x="0" y="0"/>
                  </a:lnTo>
                  <a:lnTo>
                    <a:pt x="1433488" y="149143"/>
                  </a:lnTo>
                  <a:lnTo>
                    <a:pt x="4656958" y="149143"/>
                  </a:lnTo>
                  <a:lnTo>
                    <a:pt x="6072258" y="0"/>
                  </a:lnTo>
                  <a:close/>
                </a:path>
              </a:pathLst>
            </a:custGeom>
            <a:solidFill>
              <a:srgbClr val="858585">
                <a:alpha val="3999"/>
              </a:srgbClr>
            </a:solidFill>
          </p:spPr>
          <p:txBody>
            <a:bodyPr wrap="square" lIns="0" tIns="0" rIns="0" bIns="0" rtlCol="0"/>
            <a:lstStyle/>
            <a:p>
              <a:endParaRPr dirty="0"/>
            </a:p>
          </p:txBody>
        </p:sp>
        <p:sp>
          <p:nvSpPr>
            <p:cNvPr id="631" name="object 631"/>
            <p:cNvSpPr/>
            <p:nvPr/>
          </p:nvSpPr>
          <p:spPr>
            <a:xfrm>
              <a:off x="7453337" y="16255132"/>
              <a:ext cx="6072505" cy="146685"/>
            </a:xfrm>
            <a:custGeom>
              <a:avLst/>
              <a:gdLst/>
              <a:ahLst/>
              <a:cxnLst/>
              <a:rect l="l" t="t" r="r" b="b"/>
              <a:pathLst>
                <a:path w="6072505" h="146684">
                  <a:moveTo>
                    <a:pt x="6072258" y="0"/>
                  </a:moveTo>
                  <a:lnTo>
                    <a:pt x="0" y="0"/>
                  </a:lnTo>
                  <a:lnTo>
                    <a:pt x="1433473" y="146405"/>
                  </a:lnTo>
                  <a:lnTo>
                    <a:pt x="4656972" y="146405"/>
                  </a:lnTo>
                  <a:lnTo>
                    <a:pt x="6072258" y="0"/>
                  </a:lnTo>
                  <a:close/>
                </a:path>
              </a:pathLst>
            </a:custGeom>
            <a:solidFill>
              <a:srgbClr val="838383">
                <a:alpha val="3999"/>
              </a:srgbClr>
            </a:solidFill>
          </p:spPr>
          <p:txBody>
            <a:bodyPr wrap="square" lIns="0" tIns="0" rIns="0" bIns="0" rtlCol="0"/>
            <a:lstStyle/>
            <a:p>
              <a:endParaRPr dirty="0"/>
            </a:p>
          </p:txBody>
        </p:sp>
        <p:sp>
          <p:nvSpPr>
            <p:cNvPr id="632" name="object 632"/>
            <p:cNvSpPr/>
            <p:nvPr/>
          </p:nvSpPr>
          <p:spPr>
            <a:xfrm>
              <a:off x="7453337" y="16255132"/>
              <a:ext cx="6072505" cy="144145"/>
            </a:xfrm>
            <a:custGeom>
              <a:avLst/>
              <a:gdLst/>
              <a:ahLst/>
              <a:cxnLst/>
              <a:rect l="l" t="t" r="r" b="b"/>
              <a:pathLst>
                <a:path w="6072505" h="144144">
                  <a:moveTo>
                    <a:pt x="6072258" y="0"/>
                  </a:moveTo>
                  <a:lnTo>
                    <a:pt x="0" y="0"/>
                  </a:lnTo>
                  <a:lnTo>
                    <a:pt x="1433457" y="143668"/>
                  </a:lnTo>
                  <a:lnTo>
                    <a:pt x="4656988" y="143668"/>
                  </a:lnTo>
                  <a:lnTo>
                    <a:pt x="6072258" y="0"/>
                  </a:lnTo>
                  <a:close/>
                </a:path>
              </a:pathLst>
            </a:custGeom>
            <a:solidFill>
              <a:srgbClr val="818181">
                <a:alpha val="3999"/>
              </a:srgbClr>
            </a:solidFill>
          </p:spPr>
          <p:txBody>
            <a:bodyPr wrap="square" lIns="0" tIns="0" rIns="0" bIns="0" rtlCol="0"/>
            <a:lstStyle/>
            <a:p>
              <a:endParaRPr dirty="0"/>
            </a:p>
          </p:txBody>
        </p:sp>
        <p:sp>
          <p:nvSpPr>
            <p:cNvPr id="633" name="object 633"/>
            <p:cNvSpPr/>
            <p:nvPr/>
          </p:nvSpPr>
          <p:spPr>
            <a:xfrm>
              <a:off x="7453337" y="16255132"/>
              <a:ext cx="6072505" cy="140970"/>
            </a:xfrm>
            <a:custGeom>
              <a:avLst/>
              <a:gdLst/>
              <a:ahLst/>
              <a:cxnLst/>
              <a:rect l="l" t="t" r="r" b="b"/>
              <a:pathLst>
                <a:path w="6072505" h="140969">
                  <a:moveTo>
                    <a:pt x="6072258" y="0"/>
                  </a:moveTo>
                  <a:lnTo>
                    <a:pt x="0" y="0"/>
                  </a:lnTo>
                  <a:lnTo>
                    <a:pt x="1433442" y="140930"/>
                  </a:lnTo>
                  <a:lnTo>
                    <a:pt x="4657003" y="140930"/>
                  </a:lnTo>
                  <a:lnTo>
                    <a:pt x="6072258" y="0"/>
                  </a:lnTo>
                  <a:close/>
                </a:path>
              </a:pathLst>
            </a:custGeom>
            <a:solidFill>
              <a:srgbClr val="7D7D7D">
                <a:alpha val="3999"/>
              </a:srgbClr>
            </a:solidFill>
          </p:spPr>
          <p:txBody>
            <a:bodyPr wrap="square" lIns="0" tIns="0" rIns="0" bIns="0" rtlCol="0"/>
            <a:lstStyle/>
            <a:p>
              <a:endParaRPr dirty="0"/>
            </a:p>
          </p:txBody>
        </p:sp>
        <p:sp>
          <p:nvSpPr>
            <p:cNvPr id="634" name="object 634"/>
            <p:cNvSpPr/>
            <p:nvPr/>
          </p:nvSpPr>
          <p:spPr>
            <a:xfrm>
              <a:off x="7453337" y="16255132"/>
              <a:ext cx="6072505" cy="138430"/>
            </a:xfrm>
            <a:custGeom>
              <a:avLst/>
              <a:gdLst/>
              <a:ahLst/>
              <a:cxnLst/>
              <a:rect l="l" t="t" r="r" b="b"/>
              <a:pathLst>
                <a:path w="6072505" h="138430">
                  <a:moveTo>
                    <a:pt x="6072258" y="0"/>
                  </a:moveTo>
                  <a:lnTo>
                    <a:pt x="0" y="0"/>
                  </a:lnTo>
                  <a:lnTo>
                    <a:pt x="1433425" y="138192"/>
                  </a:lnTo>
                  <a:lnTo>
                    <a:pt x="4657020" y="138192"/>
                  </a:lnTo>
                  <a:lnTo>
                    <a:pt x="6072258" y="0"/>
                  </a:lnTo>
                  <a:close/>
                </a:path>
              </a:pathLst>
            </a:custGeom>
            <a:solidFill>
              <a:srgbClr val="7B7B7B">
                <a:alpha val="3999"/>
              </a:srgbClr>
            </a:solidFill>
          </p:spPr>
          <p:txBody>
            <a:bodyPr wrap="square" lIns="0" tIns="0" rIns="0" bIns="0" rtlCol="0"/>
            <a:lstStyle/>
            <a:p>
              <a:endParaRPr dirty="0"/>
            </a:p>
          </p:txBody>
        </p:sp>
        <p:sp>
          <p:nvSpPr>
            <p:cNvPr id="635" name="object 635"/>
            <p:cNvSpPr/>
            <p:nvPr/>
          </p:nvSpPr>
          <p:spPr>
            <a:xfrm>
              <a:off x="7453337" y="16255132"/>
              <a:ext cx="6072505" cy="135890"/>
            </a:xfrm>
            <a:custGeom>
              <a:avLst/>
              <a:gdLst/>
              <a:ahLst/>
              <a:cxnLst/>
              <a:rect l="l" t="t" r="r" b="b"/>
              <a:pathLst>
                <a:path w="6072505" h="135890">
                  <a:moveTo>
                    <a:pt x="6072258" y="0"/>
                  </a:moveTo>
                  <a:lnTo>
                    <a:pt x="0" y="0"/>
                  </a:lnTo>
                  <a:lnTo>
                    <a:pt x="1433441" y="135455"/>
                  </a:lnTo>
                  <a:lnTo>
                    <a:pt x="4657004" y="135455"/>
                  </a:lnTo>
                  <a:lnTo>
                    <a:pt x="6072258" y="0"/>
                  </a:lnTo>
                  <a:close/>
                </a:path>
              </a:pathLst>
            </a:custGeom>
            <a:solidFill>
              <a:srgbClr val="797979">
                <a:alpha val="3999"/>
              </a:srgbClr>
            </a:solidFill>
          </p:spPr>
          <p:txBody>
            <a:bodyPr wrap="square" lIns="0" tIns="0" rIns="0" bIns="0" rtlCol="0"/>
            <a:lstStyle/>
            <a:p>
              <a:endParaRPr dirty="0"/>
            </a:p>
          </p:txBody>
        </p:sp>
        <p:sp>
          <p:nvSpPr>
            <p:cNvPr id="636" name="object 636"/>
            <p:cNvSpPr/>
            <p:nvPr/>
          </p:nvSpPr>
          <p:spPr>
            <a:xfrm>
              <a:off x="7453337" y="16255132"/>
              <a:ext cx="6072505" cy="132715"/>
            </a:xfrm>
            <a:custGeom>
              <a:avLst/>
              <a:gdLst/>
              <a:ahLst/>
              <a:cxnLst/>
              <a:rect l="l" t="t" r="r" b="b"/>
              <a:pathLst>
                <a:path w="6072505" h="132715">
                  <a:moveTo>
                    <a:pt x="6072258" y="0"/>
                  </a:moveTo>
                  <a:lnTo>
                    <a:pt x="0" y="0"/>
                  </a:lnTo>
                  <a:lnTo>
                    <a:pt x="1433458" y="132717"/>
                  </a:lnTo>
                  <a:lnTo>
                    <a:pt x="4656987" y="132717"/>
                  </a:lnTo>
                  <a:lnTo>
                    <a:pt x="6072258" y="0"/>
                  </a:lnTo>
                  <a:close/>
                </a:path>
              </a:pathLst>
            </a:custGeom>
            <a:solidFill>
              <a:srgbClr val="777777">
                <a:alpha val="3999"/>
              </a:srgbClr>
            </a:solidFill>
          </p:spPr>
          <p:txBody>
            <a:bodyPr wrap="square" lIns="0" tIns="0" rIns="0" bIns="0" rtlCol="0"/>
            <a:lstStyle/>
            <a:p>
              <a:endParaRPr dirty="0"/>
            </a:p>
          </p:txBody>
        </p:sp>
        <p:sp>
          <p:nvSpPr>
            <p:cNvPr id="637" name="object 637"/>
            <p:cNvSpPr/>
            <p:nvPr/>
          </p:nvSpPr>
          <p:spPr>
            <a:xfrm>
              <a:off x="7453337" y="16255132"/>
              <a:ext cx="6072505" cy="130175"/>
            </a:xfrm>
            <a:custGeom>
              <a:avLst/>
              <a:gdLst/>
              <a:ahLst/>
              <a:cxnLst/>
              <a:rect l="l" t="t" r="r" b="b"/>
              <a:pathLst>
                <a:path w="6072505" h="130175">
                  <a:moveTo>
                    <a:pt x="6072258" y="0"/>
                  </a:moveTo>
                  <a:lnTo>
                    <a:pt x="0" y="0"/>
                  </a:lnTo>
                  <a:lnTo>
                    <a:pt x="1433441" y="129979"/>
                  </a:lnTo>
                  <a:lnTo>
                    <a:pt x="4657004" y="129979"/>
                  </a:lnTo>
                  <a:lnTo>
                    <a:pt x="6072258" y="0"/>
                  </a:lnTo>
                  <a:close/>
                </a:path>
              </a:pathLst>
            </a:custGeom>
            <a:solidFill>
              <a:srgbClr val="747474">
                <a:alpha val="3999"/>
              </a:srgbClr>
            </a:solidFill>
          </p:spPr>
          <p:txBody>
            <a:bodyPr wrap="square" lIns="0" tIns="0" rIns="0" bIns="0" rtlCol="0"/>
            <a:lstStyle/>
            <a:p>
              <a:endParaRPr dirty="0"/>
            </a:p>
          </p:txBody>
        </p:sp>
        <p:sp>
          <p:nvSpPr>
            <p:cNvPr id="638" name="object 638"/>
            <p:cNvSpPr/>
            <p:nvPr/>
          </p:nvSpPr>
          <p:spPr>
            <a:xfrm>
              <a:off x="7453337" y="16255132"/>
              <a:ext cx="6072505" cy="127635"/>
            </a:xfrm>
            <a:custGeom>
              <a:avLst/>
              <a:gdLst/>
              <a:ahLst/>
              <a:cxnLst/>
              <a:rect l="l" t="t" r="r" b="b"/>
              <a:pathLst>
                <a:path w="6072505" h="127634">
                  <a:moveTo>
                    <a:pt x="6072258" y="0"/>
                  </a:moveTo>
                  <a:lnTo>
                    <a:pt x="0" y="0"/>
                  </a:lnTo>
                  <a:lnTo>
                    <a:pt x="1433423" y="127242"/>
                  </a:lnTo>
                  <a:lnTo>
                    <a:pt x="4657022" y="127242"/>
                  </a:lnTo>
                  <a:lnTo>
                    <a:pt x="6072258" y="0"/>
                  </a:lnTo>
                  <a:close/>
                </a:path>
              </a:pathLst>
            </a:custGeom>
            <a:solidFill>
              <a:srgbClr val="717171">
                <a:alpha val="3999"/>
              </a:srgbClr>
            </a:solidFill>
          </p:spPr>
          <p:txBody>
            <a:bodyPr wrap="square" lIns="0" tIns="0" rIns="0" bIns="0" rtlCol="0"/>
            <a:lstStyle/>
            <a:p>
              <a:endParaRPr dirty="0"/>
            </a:p>
          </p:txBody>
        </p:sp>
        <p:sp>
          <p:nvSpPr>
            <p:cNvPr id="639" name="object 639"/>
            <p:cNvSpPr/>
            <p:nvPr/>
          </p:nvSpPr>
          <p:spPr>
            <a:xfrm>
              <a:off x="7453337" y="16255132"/>
              <a:ext cx="6072505" cy="125095"/>
            </a:xfrm>
            <a:custGeom>
              <a:avLst/>
              <a:gdLst/>
              <a:ahLst/>
              <a:cxnLst/>
              <a:rect l="l" t="t" r="r" b="b"/>
              <a:pathLst>
                <a:path w="6072505" h="125094">
                  <a:moveTo>
                    <a:pt x="6072258" y="0"/>
                  </a:moveTo>
                  <a:lnTo>
                    <a:pt x="0" y="0"/>
                  </a:lnTo>
                  <a:lnTo>
                    <a:pt x="1433522" y="124511"/>
                  </a:lnTo>
                  <a:lnTo>
                    <a:pt x="4656924" y="124511"/>
                  </a:lnTo>
                  <a:lnTo>
                    <a:pt x="6072258" y="0"/>
                  </a:lnTo>
                  <a:close/>
                </a:path>
              </a:pathLst>
            </a:custGeom>
            <a:solidFill>
              <a:srgbClr val="6E6E6E">
                <a:alpha val="3999"/>
              </a:srgbClr>
            </a:solidFill>
          </p:spPr>
          <p:txBody>
            <a:bodyPr wrap="square" lIns="0" tIns="0" rIns="0" bIns="0" rtlCol="0"/>
            <a:lstStyle/>
            <a:p>
              <a:endParaRPr dirty="0"/>
            </a:p>
          </p:txBody>
        </p:sp>
        <p:sp>
          <p:nvSpPr>
            <p:cNvPr id="640" name="object 640"/>
            <p:cNvSpPr/>
            <p:nvPr/>
          </p:nvSpPr>
          <p:spPr>
            <a:xfrm>
              <a:off x="7453337" y="16255132"/>
              <a:ext cx="6072505" cy="121920"/>
            </a:xfrm>
            <a:custGeom>
              <a:avLst/>
              <a:gdLst/>
              <a:ahLst/>
              <a:cxnLst/>
              <a:rect l="l" t="t" r="r" b="b"/>
              <a:pathLst>
                <a:path w="6072505" h="121919">
                  <a:moveTo>
                    <a:pt x="6072258" y="0"/>
                  </a:moveTo>
                  <a:lnTo>
                    <a:pt x="0" y="0"/>
                  </a:lnTo>
                  <a:lnTo>
                    <a:pt x="1433505" y="121774"/>
                  </a:lnTo>
                  <a:lnTo>
                    <a:pt x="4656940" y="121774"/>
                  </a:lnTo>
                  <a:lnTo>
                    <a:pt x="6072258" y="0"/>
                  </a:lnTo>
                  <a:close/>
                </a:path>
              </a:pathLst>
            </a:custGeom>
            <a:solidFill>
              <a:srgbClr val="6C6C6C">
                <a:alpha val="3999"/>
              </a:srgbClr>
            </a:solidFill>
          </p:spPr>
          <p:txBody>
            <a:bodyPr wrap="square" lIns="0" tIns="0" rIns="0" bIns="0" rtlCol="0"/>
            <a:lstStyle/>
            <a:p>
              <a:endParaRPr dirty="0"/>
            </a:p>
          </p:txBody>
        </p:sp>
        <p:sp>
          <p:nvSpPr>
            <p:cNvPr id="641" name="object 641"/>
            <p:cNvSpPr/>
            <p:nvPr/>
          </p:nvSpPr>
          <p:spPr>
            <a:xfrm>
              <a:off x="7453337" y="16255132"/>
              <a:ext cx="6072505" cy="119380"/>
            </a:xfrm>
            <a:custGeom>
              <a:avLst/>
              <a:gdLst/>
              <a:ahLst/>
              <a:cxnLst/>
              <a:rect l="l" t="t" r="r" b="b"/>
              <a:pathLst>
                <a:path w="6072505" h="119380">
                  <a:moveTo>
                    <a:pt x="6072258" y="0"/>
                  </a:moveTo>
                  <a:lnTo>
                    <a:pt x="0" y="0"/>
                  </a:lnTo>
                  <a:lnTo>
                    <a:pt x="1433487" y="119036"/>
                  </a:lnTo>
                  <a:lnTo>
                    <a:pt x="4656958" y="119036"/>
                  </a:lnTo>
                  <a:lnTo>
                    <a:pt x="6072258" y="0"/>
                  </a:lnTo>
                  <a:close/>
                </a:path>
              </a:pathLst>
            </a:custGeom>
            <a:solidFill>
              <a:srgbClr val="6A6A6A">
                <a:alpha val="3999"/>
              </a:srgbClr>
            </a:solidFill>
          </p:spPr>
          <p:txBody>
            <a:bodyPr wrap="square" lIns="0" tIns="0" rIns="0" bIns="0" rtlCol="0"/>
            <a:lstStyle/>
            <a:p>
              <a:endParaRPr dirty="0"/>
            </a:p>
          </p:txBody>
        </p:sp>
        <p:sp>
          <p:nvSpPr>
            <p:cNvPr id="642" name="object 642"/>
            <p:cNvSpPr/>
            <p:nvPr/>
          </p:nvSpPr>
          <p:spPr>
            <a:xfrm>
              <a:off x="7453337" y="16255132"/>
              <a:ext cx="6072505" cy="116839"/>
            </a:xfrm>
            <a:custGeom>
              <a:avLst/>
              <a:gdLst/>
              <a:ahLst/>
              <a:cxnLst/>
              <a:rect l="l" t="t" r="r" b="b"/>
              <a:pathLst>
                <a:path w="6072505" h="116840">
                  <a:moveTo>
                    <a:pt x="6072258" y="0"/>
                  </a:moveTo>
                  <a:lnTo>
                    <a:pt x="0" y="0"/>
                  </a:lnTo>
                  <a:lnTo>
                    <a:pt x="1433469" y="116298"/>
                  </a:lnTo>
                  <a:lnTo>
                    <a:pt x="4656976" y="116298"/>
                  </a:lnTo>
                  <a:lnTo>
                    <a:pt x="6072258" y="0"/>
                  </a:lnTo>
                  <a:close/>
                </a:path>
              </a:pathLst>
            </a:custGeom>
            <a:solidFill>
              <a:srgbClr val="686868">
                <a:alpha val="3999"/>
              </a:srgbClr>
            </a:solidFill>
          </p:spPr>
          <p:txBody>
            <a:bodyPr wrap="square" lIns="0" tIns="0" rIns="0" bIns="0" rtlCol="0"/>
            <a:lstStyle/>
            <a:p>
              <a:endParaRPr dirty="0"/>
            </a:p>
          </p:txBody>
        </p:sp>
        <p:sp>
          <p:nvSpPr>
            <p:cNvPr id="643" name="object 643"/>
            <p:cNvSpPr/>
            <p:nvPr/>
          </p:nvSpPr>
          <p:spPr>
            <a:xfrm>
              <a:off x="7453337" y="16255132"/>
              <a:ext cx="6072505" cy="113664"/>
            </a:xfrm>
            <a:custGeom>
              <a:avLst/>
              <a:gdLst/>
              <a:ahLst/>
              <a:cxnLst/>
              <a:rect l="l" t="t" r="r" b="b"/>
              <a:pathLst>
                <a:path w="6072505" h="113665">
                  <a:moveTo>
                    <a:pt x="6072258" y="0"/>
                  </a:moveTo>
                  <a:lnTo>
                    <a:pt x="0" y="0"/>
                  </a:lnTo>
                  <a:lnTo>
                    <a:pt x="1433489" y="113561"/>
                  </a:lnTo>
                  <a:lnTo>
                    <a:pt x="4656956" y="113561"/>
                  </a:lnTo>
                  <a:lnTo>
                    <a:pt x="6072258" y="0"/>
                  </a:lnTo>
                  <a:close/>
                </a:path>
              </a:pathLst>
            </a:custGeom>
            <a:solidFill>
              <a:srgbClr val="646464">
                <a:alpha val="3999"/>
              </a:srgbClr>
            </a:solidFill>
          </p:spPr>
          <p:txBody>
            <a:bodyPr wrap="square" lIns="0" tIns="0" rIns="0" bIns="0" rtlCol="0"/>
            <a:lstStyle/>
            <a:p>
              <a:endParaRPr dirty="0"/>
            </a:p>
          </p:txBody>
        </p:sp>
        <p:sp>
          <p:nvSpPr>
            <p:cNvPr id="644" name="object 644"/>
            <p:cNvSpPr/>
            <p:nvPr/>
          </p:nvSpPr>
          <p:spPr>
            <a:xfrm>
              <a:off x="7453337" y="16255132"/>
              <a:ext cx="6072505" cy="111125"/>
            </a:xfrm>
            <a:custGeom>
              <a:avLst/>
              <a:gdLst/>
              <a:ahLst/>
              <a:cxnLst/>
              <a:rect l="l" t="t" r="r" b="b"/>
              <a:pathLst>
                <a:path w="6072505" h="111125">
                  <a:moveTo>
                    <a:pt x="6072258" y="0"/>
                  </a:moveTo>
                  <a:lnTo>
                    <a:pt x="0" y="0"/>
                  </a:lnTo>
                  <a:lnTo>
                    <a:pt x="1433511" y="110823"/>
                  </a:lnTo>
                  <a:lnTo>
                    <a:pt x="4656935" y="110823"/>
                  </a:lnTo>
                  <a:lnTo>
                    <a:pt x="6072258" y="0"/>
                  </a:lnTo>
                  <a:close/>
                </a:path>
              </a:pathLst>
            </a:custGeom>
            <a:solidFill>
              <a:srgbClr val="616161">
                <a:alpha val="3999"/>
              </a:srgbClr>
            </a:solidFill>
          </p:spPr>
          <p:txBody>
            <a:bodyPr wrap="square" lIns="0" tIns="0" rIns="0" bIns="0" rtlCol="0"/>
            <a:lstStyle/>
            <a:p>
              <a:endParaRPr dirty="0"/>
            </a:p>
          </p:txBody>
        </p:sp>
        <p:sp>
          <p:nvSpPr>
            <p:cNvPr id="645" name="object 645"/>
            <p:cNvSpPr/>
            <p:nvPr/>
          </p:nvSpPr>
          <p:spPr>
            <a:xfrm>
              <a:off x="7453337" y="16255132"/>
              <a:ext cx="6072505" cy="108585"/>
            </a:xfrm>
            <a:custGeom>
              <a:avLst/>
              <a:gdLst/>
              <a:ahLst/>
              <a:cxnLst/>
              <a:rect l="l" t="t" r="r" b="b"/>
              <a:pathLst>
                <a:path w="6072505" h="108584">
                  <a:moveTo>
                    <a:pt x="6072258" y="0"/>
                  </a:moveTo>
                  <a:lnTo>
                    <a:pt x="0" y="0"/>
                  </a:lnTo>
                  <a:lnTo>
                    <a:pt x="1433491" y="108086"/>
                  </a:lnTo>
                  <a:lnTo>
                    <a:pt x="4656954" y="108086"/>
                  </a:lnTo>
                  <a:lnTo>
                    <a:pt x="6072258" y="0"/>
                  </a:lnTo>
                  <a:close/>
                </a:path>
              </a:pathLst>
            </a:custGeom>
            <a:solidFill>
              <a:srgbClr val="5F5F5F">
                <a:alpha val="3999"/>
              </a:srgbClr>
            </a:solidFill>
          </p:spPr>
          <p:txBody>
            <a:bodyPr wrap="square" lIns="0" tIns="0" rIns="0" bIns="0" rtlCol="0"/>
            <a:lstStyle/>
            <a:p>
              <a:endParaRPr dirty="0"/>
            </a:p>
          </p:txBody>
        </p:sp>
        <p:sp>
          <p:nvSpPr>
            <p:cNvPr id="646" name="object 646"/>
            <p:cNvSpPr/>
            <p:nvPr/>
          </p:nvSpPr>
          <p:spPr>
            <a:xfrm>
              <a:off x="7453337" y="16255132"/>
              <a:ext cx="6072505" cy="105410"/>
            </a:xfrm>
            <a:custGeom>
              <a:avLst/>
              <a:gdLst/>
              <a:ahLst/>
              <a:cxnLst/>
              <a:rect l="l" t="t" r="r" b="b"/>
              <a:pathLst>
                <a:path w="6072505" h="105409">
                  <a:moveTo>
                    <a:pt x="6072258" y="0"/>
                  </a:moveTo>
                  <a:lnTo>
                    <a:pt x="0" y="0"/>
                  </a:lnTo>
                  <a:lnTo>
                    <a:pt x="1433471" y="105348"/>
                  </a:lnTo>
                  <a:lnTo>
                    <a:pt x="4656974" y="105348"/>
                  </a:lnTo>
                  <a:lnTo>
                    <a:pt x="6072258" y="0"/>
                  </a:lnTo>
                  <a:close/>
                </a:path>
              </a:pathLst>
            </a:custGeom>
            <a:solidFill>
              <a:srgbClr val="5D5D5D">
                <a:alpha val="3999"/>
              </a:srgbClr>
            </a:solidFill>
          </p:spPr>
          <p:txBody>
            <a:bodyPr wrap="square" lIns="0" tIns="0" rIns="0" bIns="0" rtlCol="0"/>
            <a:lstStyle/>
            <a:p>
              <a:endParaRPr dirty="0"/>
            </a:p>
          </p:txBody>
        </p:sp>
        <p:sp>
          <p:nvSpPr>
            <p:cNvPr id="647" name="object 647"/>
            <p:cNvSpPr/>
            <p:nvPr/>
          </p:nvSpPr>
          <p:spPr>
            <a:xfrm>
              <a:off x="7453337" y="16255132"/>
              <a:ext cx="6072505" cy="102870"/>
            </a:xfrm>
            <a:custGeom>
              <a:avLst/>
              <a:gdLst/>
              <a:ahLst/>
              <a:cxnLst/>
              <a:rect l="l" t="t" r="r" b="b"/>
              <a:pathLst>
                <a:path w="6072505" h="102869">
                  <a:moveTo>
                    <a:pt x="6072258" y="0"/>
                  </a:moveTo>
                  <a:lnTo>
                    <a:pt x="0" y="0"/>
                  </a:lnTo>
                  <a:lnTo>
                    <a:pt x="1433449" y="102610"/>
                  </a:lnTo>
                  <a:lnTo>
                    <a:pt x="4656996" y="102610"/>
                  </a:lnTo>
                  <a:lnTo>
                    <a:pt x="6072258" y="0"/>
                  </a:lnTo>
                  <a:close/>
                </a:path>
              </a:pathLst>
            </a:custGeom>
            <a:solidFill>
              <a:srgbClr val="5B5B5B">
                <a:alpha val="3999"/>
              </a:srgbClr>
            </a:solidFill>
          </p:spPr>
          <p:txBody>
            <a:bodyPr wrap="square" lIns="0" tIns="0" rIns="0" bIns="0" rtlCol="0"/>
            <a:lstStyle/>
            <a:p>
              <a:endParaRPr dirty="0"/>
            </a:p>
          </p:txBody>
        </p:sp>
        <p:sp>
          <p:nvSpPr>
            <p:cNvPr id="648" name="object 648"/>
            <p:cNvSpPr/>
            <p:nvPr/>
          </p:nvSpPr>
          <p:spPr>
            <a:xfrm>
              <a:off x="7453337" y="16255132"/>
              <a:ext cx="6072505" cy="100330"/>
            </a:xfrm>
            <a:custGeom>
              <a:avLst/>
              <a:gdLst/>
              <a:ahLst/>
              <a:cxnLst/>
              <a:rect l="l" t="t" r="r" b="b"/>
              <a:pathLst>
                <a:path w="6072505" h="100330">
                  <a:moveTo>
                    <a:pt x="6072258" y="0"/>
                  </a:moveTo>
                  <a:lnTo>
                    <a:pt x="0" y="0"/>
                  </a:lnTo>
                  <a:lnTo>
                    <a:pt x="1433427" y="99873"/>
                  </a:lnTo>
                  <a:lnTo>
                    <a:pt x="4657018" y="99873"/>
                  </a:lnTo>
                  <a:lnTo>
                    <a:pt x="6072258" y="0"/>
                  </a:lnTo>
                  <a:close/>
                </a:path>
              </a:pathLst>
            </a:custGeom>
            <a:solidFill>
              <a:srgbClr val="575757">
                <a:alpha val="3999"/>
              </a:srgbClr>
            </a:solidFill>
          </p:spPr>
          <p:txBody>
            <a:bodyPr wrap="square" lIns="0" tIns="0" rIns="0" bIns="0" rtlCol="0"/>
            <a:lstStyle/>
            <a:p>
              <a:endParaRPr dirty="0"/>
            </a:p>
          </p:txBody>
        </p:sp>
        <p:sp>
          <p:nvSpPr>
            <p:cNvPr id="649" name="object 649"/>
            <p:cNvSpPr/>
            <p:nvPr/>
          </p:nvSpPr>
          <p:spPr>
            <a:xfrm>
              <a:off x="7453337" y="16255132"/>
              <a:ext cx="6072505" cy="97155"/>
            </a:xfrm>
            <a:custGeom>
              <a:avLst/>
              <a:gdLst/>
              <a:ahLst/>
              <a:cxnLst/>
              <a:rect l="l" t="t" r="r" b="b"/>
              <a:pathLst>
                <a:path w="6072505" h="97155">
                  <a:moveTo>
                    <a:pt x="6072258" y="0"/>
                  </a:moveTo>
                  <a:lnTo>
                    <a:pt x="0" y="0"/>
                  </a:lnTo>
                  <a:lnTo>
                    <a:pt x="1433496" y="97135"/>
                  </a:lnTo>
                  <a:lnTo>
                    <a:pt x="4656950" y="97135"/>
                  </a:lnTo>
                  <a:lnTo>
                    <a:pt x="6072258" y="0"/>
                  </a:lnTo>
                  <a:close/>
                </a:path>
              </a:pathLst>
            </a:custGeom>
            <a:solidFill>
              <a:srgbClr val="555555">
                <a:alpha val="3999"/>
              </a:srgbClr>
            </a:solidFill>
          </p:spPr>
          <p:txBody>
            <a:bodyPr wrap="square" lIns="0" tIns="0" rIns="0" bIns="0" rtlCol="0"/>
            <a:lstStyle/>
            <a:p>
              <a:endParaRPr dirty="0"/>
            </a:p>
          </p:txBody>
        </p:sp>
        <p:sp>
          <p:nvSpPr>
            <p:cNvPr id="650" name="object 650"/>
            <p:cNvSpPr/>
            <p:nvPr/>
          </p:nvSpPr>
          <p:spPr>
            <a:xfrm>
              <a:off x="7453337" y="16255132"/>
              <a:ext cx="6072505" cy="94615"/>
            </a:xfrm>
            <a:custGeom>
              <a:avLst/>
              <a:gdLst/>
              <a:ahLst/>
              <a:cxnLst/>
              <a:rect l="l" t="t" r="r" b="b"/>
              <a:pathLst>
                <a:path w="6072505" h="94615">
                  <a:moveTo>
                    <a:pt x="6072258" y="0"/>
                  </a:moveTo>
                  <a:lnTo>
                    <a:pt x="0" y="0"/>
                  </a:lnTo>
                  <a:lnTo>
                    <a:pt x="1433473" y="94398"/>
                  </a:lnTo>
                  <a:lnTo>
                    <a:pt x="4656972" y="94398"/>
                  </a:lnTo>
                  <a:lnTo>
                    <a:pt x="6072258" y="0"/>
                  </a:lnTo>
                  <a:close/>
                </a:path>
              </a:pathLst>
            </a:custGeom>
            <a:solidFill>
              <a:srgbClr val="525252">
                <a:alpha val="3999"/>
              </a:srgbClr>
            </a:solidFill>
          </p:spPr>
          <p:txBody>
            <a:bodyPr wrap="square" lIns="0" tIns="0" rIns="0" bIns="0" rtlCol="0"/>
            <a:lstStyle/>
            <a:p>
              <a:endParaRPr dirty="0"/>
            </a:p>
          </p:txBody>
        </p:sp>
        <p:sp>
          <p:nvSpPr>
            <p:cNvPr id="651" name="object 651"/>
            <p:cNvSpPr/>
            <p:nvPr/>
          </p:nvSpPr>
          <p:spPr>
            <a:xfrm>
              <a:off x="7453337" y="16255132"/>
              <a:ext cx="6072505" cy="92075"/>
            </a:xfrm>
            <a:custGeom>
              <a:avLst/>
              <a:gdLst/>
              <a:ahLst/>
              <a:cxnLst/>
              <a:rect l="l" t="t" r="r" b="b"/>
              <a:pathLst>
                <a:path w="6072505" h="92075">
                  <a:moveTo>
                    <a:pt x="6072258" y="0"/>
                  </a:moveTo>
                  <a:lnTo>
                    <a:pt x="0" y="0"/>
                  </a:lnTo>
                  <a:lnTo>
                    <a:pt x="1433449" y="91660"/>
                  </a:lnTo>
                  <a:lnTo>
                    <a:pt x="4656996" y="91660"/>
                  </a:lnTo>
                  <a:lnTo>
                    <a:pt x="6072258" y="0"/>
                  </a:lnTo>
                  <a:close/>
                </a:path>
              </a:pathLst>
            </a:custGeom>
            <a:solidFill>
              <a:srgbClr val="515151">
                <a:alpha val="3999"/>
              </a:srgbClr>
            </a:solidFill>
          </p:spPr>
          <p:txBody>
            <a:bodyPr wrap="square" lIns="0" tIns="0" rIns="0" bIns="0" rtlCol="0"/>
            <a:lstStyle/>
            <a:p>
              <a:endParaRPr dirty="0"/>
            </a:p>
          </p:txBody>
        </p:sp>
        <p:sp>
          <p:nvSpPr>
            <p:cNvPr id="652" name="object 652"/>
            <p:cNvSpPr/>
            <p:nvPr/>
          </p:nvSpPr>
          <p:spPr>
            <a:xfrm>
              <a:off x="7453337" y="16255132"/>
              <a:ext cx="6072505" cy="89535"/>
            </a:xfrm>
            <a:custGeom>
              <a:avLst/>
              <a:gdLst/>
              <a:ahLst/>
              <a:cxnLst/>
              <a:rect l="l" t="t" r="r" b="b"/>
              <a:pathLst>
                <a:path w="6072505" h="89534">
                  <a:moveTo>
                    <a:pt x="6072258" y="0"/>
                  </a:moveTo>
                  <a:lnTo>
                    <a:pt x="0" y="0"/>
                  </a:lnTo>
                  <a:lnTo>
                    <a:pt x="1433424" y="88922"/>
                  </a:lnTo>
                  <a:lnTo>
                    <a:pt x="4657021" y="88922"/>
                  </a:lnTo>
                  <a:lnTo>
                    <a:pt x="6072258" y="0"/>
                  </a:lnTo>
                  <a:close/>
                </a:path>
              </a:pathLst>
            </a:custGeom>
            <a:solidFill>
              <a:srgbClr val="4E4E4E">
                <a:alpha val="3999"/>
              </a:srgbClr>
            </a:solidFill>
          </p:spPr>
          <p:txBody>
            <a:bodyPr wrap="square" lIns="0" tIns="0" rIns="0" bIns="0" rtlCol="0"/>
            <a:lstStyle/>
            <a:p>
              <a:endParaRPr dirty="0"/>
            </a:p>
          </p:txBody>
        </p:sp>
        <p:sp>
          <p:nvSpPr>
            <p:cNvPr id="653" name="object 653"/>
            <p:cNvSpPr/>
            <p:nvPr/>
          </p:nvSpPr>
          <p:spPr>
            <a:xfrm>
              <a:off x="7453337" y="16255132"/>
              <a:ext cx="6072505" cy="86360"/>
            </a:xfrm>
            <a:custGeom>
              <a:avLst/>
              <a:gdLst/>
              <a:ahLst/>
              <a:cxnLst/>
              <a:rect l="l" t="t" r="r" b="b"/>
              <a:pathLst>
                <a:path w="6072505" h="86359">
                  <a:moveTo>
                    <a:pt x="6072258" y="0"/>
                  </a:moveTo>
                  <a:lnTo>
                    <a:pt x="0" y="0"/>
                  </a:lnTo>
                  <a:lnTo>
                    <a:pt x="1433397" y="86185"/>
                  </a:lnTo>
                  <a:lnTo>
                    <a:pt x="4657047" y="86185"/>
                  </a:lnTo>
                  <a:lnTo>
                    <a:pt x="6072258" y="0"/>
                  </a:lnTo>
                  <a:close/>
                </a:path>
              </a:pathLst>
            </a:custGeom>
            <a:solidFill>
              <a:srgbClr val="4B4B4B">
                <a:alpha val="3999"/>
              </a:srgbClr>
            </a:solidFill>
          </p:spPr>
          <p:txBody>
            <a:bodyPr wrap="square" lIns="0" tIns="0" rIns="0" bIns="0" rtlCol="0"/>
            <a:lstStyle/>
            <a:p>
              <a:endParaRPr dirty="0"/>
            </a:p>
          </p:txBody>
        </p:sp>
        <p:sp>
          <p:nvSpPr>
            <p:cNvPr id="654" name="object 654"/>
            <p:cNvSpPr/>
            <p:nvPr/>
          </p:nvSpPr>
          <p:spPr>
            <a:xfrm>
              <a:off x="7453337" y="16255132"/>
              <a:ext cx="6072505" cy="83820"/>
            </a:xfrm>
            <a:custGeom>
              <a:avLst/>
              <a:gdLst/>
              <a:ahLst/>
              <a:cxnLst/>
              <a:rect l="l" t="t" r="r" b="b"/>
              <a:pathLst>
                <a:path w="6072505" h="83819">
                  <a:moveTo>
                    <a:pt x="6072258" y="0"/>
                  </a:moveTo>
                  <a:lnTo>
                    <a:pt x="0" y="0"/>
                  </a:lnTo>
                  <a:lnTo>
                    <a:pt x="1433422" y="83447"/>
                  </a:lnTo>
                  <a:lnTo>
                    <a:pt x="4657022" y="83447"/>
                  </a:lnTo>
                  <a:lnTo>
                    <a:pt x="6072258" y="0"/>
                  </a:lnTo>
                  <a:close/>
                </a:path>
              </a:pathLst>
            </a:custGeom>
            <a:solidFill>
              <a:srgbClr val="484848">
                <a:alpha val="3999"/>
              </a:srgbClr>
            </a:solidFill>
          </p:spPr>
          <p:txBody>
            <a:bodyPr wrap="square" lIns="0" tIns="0" rIns="0" bIns="0" rtlCol="0"/>
            <a:lstStyle/>
            <a:p>
              <a:endParaRPr dirty="0"/>
            </a:p>
          </p:txBody>
        </p:sp>
        <p:sp>
          <p:nvSpPr>
            <p:cNvPr id="655" name="object 655"/>
            <p:cNvSpPr/>
            <p:nvPr/>
          </p:nvSpPr>
          <p:spPr>
            <a:xfrm>
              <a:off x="7453337" y="16255132"/>
              <a:ext cx="6072505" cy="81280"/>
            </a:xfrm>
            <a:custGeom>
              <a:avLst/>
              <a:gdLst/>
              <a:ahLst/>
              <a:cxnLst/>
              <a:rect l="l" t="t" r="r" b="b"/>
              <a:pathLst>
                <a:path w="6072505" h="81280">
                  <a:moveTo>
                    <a:pt x="6072258" y="0"/>
                  </a:moveTo>
                  <a:lnTo>
                    <a:pt x="0" y="0"/>
                  </a:lnTo>
                  <a:lnTo>
                    <a:pt x="1433449" y="80709"/>
                  </a:lnTo>
                  <a:lnTo>
                    <a:pt x="4656996" y="80709"/>
                  </a:lnTo>
                  <a:lnTo>
                    <a:pt x="6072258" y="0"/>
                  </a:lnTo>
                  <a:close/>
                </a:path>
              </a:pathLst>
            </a:custGeom>
            <a:solidFill>
              <a:srgbClr val="464646">
                <a:alpha val="3999"/>
              </a:srgbClr>
            </a:solidFill>
          </p:spPr>
          <p:txBody>
            <a:bodyPr wrap="square" lIns="0" tIns="0" rIns="0" bIns="0" rtlCol="0"/>
            <a:lstStyle/>
            <a:p>
              <a:endParaRPr dirty="0"/>
            </a:p>
          </p:txBody>
        </p:sp>
        <p:sp>
          <p:nvSpPr>
            <p:cNvPr id="656" name="object 656"/>
            <p:cNvSpPr/>
            <p:nvPr/>
          </p:nvSpPr>
          <p:spPr>
            <a:xfrm>
              <a:off x="7453337" y="16255132"/>
              <a:ext cx="6072505" cy="78105"/>
            </a:xfrm>
            <a:custGeom>
              <a:avLst/>
              <a:gdLst/>
              <a:ahLst/>
              <a:cxnLst/>
              <a:rect l="l" t="t" r="r" b="b"/>
              <a:pathLst>
                <a:path w="6072505" h="78105">
                  <a:moveTo>
                    <a:pt x="6072258" y="0"/>
                  </a:moveTo>
                  <a:lnTo>
                    <a:pt x="0" y="0"/>
                  </a:lnTo>
                  <a:lnTo>
                    <a:pt x="1433420" y="77972"/>
                  </a:lnTo>
                  <a:lnTo>
                    <a:pt x="4657024" y="77972"/>
                  </a:lnTo>
                  <a:lnTo>
                    <a:pt x="6072258" y="0"/>
                  </a:lnTo>
                  <a:close/>
                </a:path>
              </a:pathLst>
            </a:custGeom>
            <a:solidFill>
              <a:srgbClr val="444444">
                <a:alpha val="3999"/>
              </a:srgbClr>
            </a:solidFill>
          </p:spPr>
          <p:txBody>
            <a:bodyPr wrap="square" lIns="0" tIns="0" rIns="0" bIns="0" rtlCol="0"/>
            <a:lstStyle/>
            <a:p>
              <a:endParaRPr dirty="0"/>
            </a:p>
          </p:txBody>
        </p:sp>
        <p:sp>
          <p:nvSpPr>
            <p:cNvPr id="657" name="object 657"/>
            <p:cNvSpPr/>
            <p:nvPr/>
          </p:nvSpPr>
          <p:spPr>
            <a:xfrm>
              <a:off x="7453337" y="16255132"/>
              <a:ext cx="6072505" cy="75565"/>
            </a:xfrm>
            <a:custGeom>
              <a:avLst/>
              <a:gdLst/>
              <a:ahLst/>
              <a:cxnLst/>
              <a:rect l="l" t="t" r="r" b="b"/>
              <a:pathLst>
                <a:path w="6072505" h="75565">
                  <a:moveTo>
                    <a:pt x="6072258" y="0"/>
                  </a:moveTo>
                  <a:lnTo>
                    <a:pt x="0" y="0"/>
                  </a:lnTo>
                  <a:lnTo>
                    <a:pt x="1433524" y="75241"/>
                  </a:lnTo>
                  <a:lnTo>
                    <a:pt x="4656922" y="75241"/>
                  </a:lnTo>
                  <a:lnTo>
                    <a:pt x="6072258" y="0"/>
                  </a:lnTo>
                  <a:close/>
                </a:path>
              </a:pathLst>
            </a:custGeom>
            <a:solidFill>
              <a:srgbClr val="424242">
                <a:alpha val="3999"/>
              </a:srgbClr>
            </a:solidFill>
          </p:spPr>
          <p:txBody>
            <a:bodyPr wrap="square" lIns="0" tIns="0" rIns="0" bIns="0" rtlCol="0"/>
            <a:lstStyle/>
            <a:p>
              <a:endParaRPr dirty="0"/>
            </a:p>
          </p:txBody>
        </p:sp>
        <p:sp>
          <p:nvSpPr>
            <p:cNvPr id="658" name="object 658"/>
            <p:cNvSpPr/>
            <p:nvPr/>
          </p:nvSpPr>
          <p:spPr>
            <a:xfrm>
              <a:off x="7453337" y="16255132"/>
              <a:ext cx="6072505" cy="73025"/>
            </a:xfrm>
            <a:custGeom>
              <a:avLst/>
              <a:gdLst/>
              <a:ahLst/>
              <a:cxnLst/>
              <a:rect l="l" t="t" r="r" b="b"/>
              <a:pathLst>
                <a:path w="6072505" h="73025">
                  <a:moveTo>
                    <a:pt x="6072258" y="0"/>
                  </a:moveTo>
                  <a:lnTo>
                    <a:pt x="0" y="0"/>
                  </a:lnTo>
                  <a:lnTo>
                    <a:pt x="1433558" y="72504"/>
                  </a:lnTo>
                  <a:lnTo>
                    <a:pt x="4656888" y="72504"/>
                  </a:lnTo>
                  <a:lnTo>
                    <a:pt x="6072258" y="0"/>
                  </a:lnTo>
                  <a:close/>
                </a:path>
              </a:pathLst>
            </a:custGeom>
            <a:solidFill>
              <a:srgbClr val="3E3E3E">
                <a:alpha val="3999"/>
              </a:srgbClr>
            </a:solidFill>
          </p:spPr>
          <p:txBody>
            <a:bodyPr wrap="square" lIns="0" tIns="0" rIns="0" bIns="0" rtlCol="0"/>
            <a:lstStyle/>
            <a:p>
              <a:endParaRPr dirty="0"/>
            </a:p>
          </p:txBody>
        </p:sp>
        <p:sp>
          <p:nvSpPr>
            <p:cNvPr id="659" name="object 659"/>
            <p:cNvSpPr/>
            <p:nvPr/>
          </p:nvSpPr>
          <p:spPr>
            <a:xfrm>
              <a:off x="7453337" y="16255132"/>
              <a:ext cx="6072505" cy="69850"/>
            </a:xfrm>
            <a:custGeom>
              <a:avLst/>
              <a:gdLst/>
              <a:ahLst/>
              <a:cxnLst/>
              <a:rect l="l" t="t" r="r" b="b"/>
              <a:pathLst>
                <a:path w="6072505" h="69850">
                  <a:moveTo>
                    <a:pt x="6072258" y="0"/>
                  </a:moveTo>
                  <a:lnTo>
                    <a:pt x="0" y="0"/>
                  </a:lnTo>
                  <a:lnTo>
                    <a:pt x="1433530" y="69766"/>
                  </a:lnTo>
                  <a:lnTo>
                    <a:pt x="4656916" y="69766"/>
                  </a:lnTo>
                  <a:lnTo>
                    <a:pt x="6072258" y="0"/>
                  </a:lnTo>
                  <a:close/>
                </a:path>
              </a:pathLst>
            </a:custGeom>
            <a:solidFill>
              <a:srgbClr val="3C3C3C">
                <a:alpha val="3999"/>
              </a:srgbClr>
            </a:solidFill>
          </p:spPr>
          <p:txBody>
            <a:bodyPr wrap="square" lIns="0" tIns="0" rIns="0" bIns="0" rtlCol="0"/>
            <a:lstStyle/>
            <a:p>
              <a:endParaRPr dirty="0"/>
            </a:p>
          </p:txBody>
        </p:sp>
        <p:sp>
          <p:nvSpPr>
            <p:cNvPr id="660" name="object 660"/>
            <p:cNvSpPr/>
            <p:nvPr/>
          </p:nvSpPr>
          <p:spPr>
            <a:xfrm>
              <a:off x="7453337" y="16255132"/>
              <a:ext cx="6072505" cy="67310"/>
            </a:xfrm>
            <a:custGeom>
              <a:avLst/>
              <a:gdLst/>
              <a:ahLst/>
              <a:cxnLst/>
              <a:rect l="l" t="t" r="r" b="b"/>
              <a:pathLst>
                <a:path w="6072505" h="67309">
                  <a:moveTo>
                    <a:pt x="6072258" y="0"/>
                  </a:moveTo>
                  <a:lnTo>
                    <a:pt x="0" y="0"/>
                  </a:lnTo>
                  <a:lnTo>
                    <a:pt x="1433500" y="67028"/>
                  </a:lnTo>
                  <a:lnTo>
                    <a:pt x="4656946" y="67028"/>
                  </a:lnTo>
                  <a:lnTo>
                    <a:pt x="6072258" y="0"/>
                  </a:lnTo>
                  <a:close/>
                </a:path>
              </a:pathLst>
            </a:custGeom>
            <a:solidFill>
              <a:srgbClr val="393939">
                <a:alpha val="3999"/>
              </a:srgbClr>
            </a:solidFill>
          </p:spPr>
          <p:txBody>
            <a:bodyPr wrap="square" lIns="0" tIns="0" rIns="0" bIns="0" rtlCol="0"/>
            <a:lstStyle/>
            <a:p>
              <a:endParaRPr dirty="0"/>
            </a:p>
          </p:txBody>
        </p:sp>
        <p:sp>
          <p:nvSpPr>
            <p:cNvPr id="661" name="object 661"/>
            <p:cNvSpPr/>
            <p:nvPr/>
          </p:nvSpPr>
          <p:spPr>
            <a:xfrm>
              <a:off x="7453337" y="16255132"/>
              <a:ext cx="6072505" cy="64769"/>
            </a:xfrm>
            <a:custGeom>
              <a:avLst/>
              <a:gdLst/>
              <a:ahLst/>
              <a:cxnLst/>
              <a:rect l="l" t="t" r="r" b="b"/>
              <a:pathLst>
                <a:path w="6072505" h="64769">
                  <a:moveTo>
                    <a:pt x="6072258" y="0"/>
                  </a:moveTo>
                  <a:lnTo>
                    <a:pt x="0" y="0"/>
                  </a:lnTo>
                  <a:lnTo>
                    <a:pt x="1433467" y="64291"/>
                  </a:lnTo>
                  <a:lnTo>
                    <a:pt x="4656979" y="64291"/>
                  </a:lnTo>
                  <a:lnTo>
                    <a:pt x="6072258" y="0"/>
                  </a:lnTo>
                  <a:close/>
                </a:path>
              </a:pathLst>
            </a:custGeom>
            <a:solidFill>
              <a:srgbClr val="383838">
                <a:alpha val="3999"/>
              </a:srgbClr>
            </a:solidFill>
          </p:spPr>
          <p:txBody>
            <a:bodyPr wrap="square" lIns="0" tIns="0" rIns="0" bIns="0" rtlCol="0"/>
            <a:lstStyle/>
            <a:p>
              <a:endParaRPr dirty="0"/>
            </a:p>
          </p:txBody>
        </p:sp>
        <p:sp>
          <p:nvSpPr>
            <p:cNvPr id="662" name="object 662"/>
            <p:cNvSpPr/>
            <p:nvPr/>
          </p:nvSpPr>
          <p:spPr>
            <a:xfrm>
              <a:off x="7453337" y="16255132"/>
              <a:ext cx="6072505" cy="61594"/>
            </a:xfrm>
            <a:custGeom>
              <a:avLst/>
              <a:gdLst/>
              <a:ahLst/>
              <a:cxnLst/>
              <a:rect l="l" t="t" r="r" b="b"/>
              <a:pathLst>
                <a:path w="6072505" h="61594">
                  <a:moveTo>
                    <a:pt x="6072258" y="0"/>
                  </a:moveTo>
                  <a:lnTo>
                    <a:pt x="0" y="0"/>
                  </a:lnTo>
                  <a:lnTo>
                    <a:pt x="1433504" y="61553"/>
                  </a:lnTo>
                  <a:lnTo>
                    <a:pt x="4656942" y="61553"/>
                  </a:lnTo>
                  <a:lnTo>
                    <a:pt x="6072258" y="0"/>
                  </a:lnTo>
                  <a:close/>
                </a:path>
              </a:pathLst>
            </a:custGeom>
            <a:solidFill>
              <a:srgbClr val="353535">
                <a:alpha val="3999"/>
              </a:srgbClr>
            </a:solidFill>
          </p:spPr>
          <p:txBody>
            <a:bodyPr wrap="square" lIns="0" tIns="0" rIns="0" bIns="0" rtlCol="0"/>
            <a:lstStyle/>
            <a:p>
              <a:endParaRPr dirty="0"/>
            </a:p>
          </p:txBody>
        </p:sp>
        <p:sp>
          <p:nvSpPr>
            <p:cNvPr id="663" name="object 663"/>
            <p:cNvSpPr/>
            <p:nvPr/>
          </p:nvSpPr>
          <p:spPr>
            <a:xfrm>
              <a:off x="7453337" y="16255132"/>
              <a:ext cx="6072505" cy="59055"/>
            </a:xfrm>
            <a:custGeom>
              <a:avLst/>
              <a:gdLst/>
              <a:ahLst/>
              <a:cxnLst/>
              <a:rect l="l" t="t" r="r" b="b"/>
              <a:pathLst>
                <a:path w="6072505" h="59055">
                  <a:moveTo>
                    <a:pt x="6072258" y="0"/>
                  </a:moveTo>
                  <a:lnTo>
                    <a:pt x="0" y="0"/>
                  </a:lnTo>
                  <a:lnTo>
                    <a:pt x="1433545" y="58816"/>
                  </a:lnTo>
                  <a:lnTo>
                    <a:pt x="4656901" y="58816"/>
                  </a:lnTo>
                  <a:lnTo>
                    <a:pt x="6072258" y="0"/>
                  </a:lnTo>
                  <a:close/>
                </a:path>
              </a:pathLst>
            </a:custGeom>
            <a:solidFill>
              <a:srgbClr val="313131">
                <a:alpha val="3999"/>
              </a:srgbClr>
            </a:solidFill>
          </p:spPr>
          <p:txBody>
            <a:bodyPr wrap="square" lIns="0" tIns="0" rIns="0" bIns="0" rtlCol="0"/>
            <a:lstStyle/>
            <a:p>
              <a:endParaRPr dirty="0"/>
            </a:p>
          </p:txBody>
        </p:sp>
        <p:sp>
          <p:nvSpPr>
            <p:cNvPr id="664" name="object 664"/>
            <p:cNvSpPr/>
            <p:nvPr/>
          </p:nvSpPr>
          <p:spPr>
            <a:xfrm>
              <a:off x="7453337" y="16255132"/>
              <a:ext cx="6072505" cy="56515"/>
            </a:xfrm>
            <a:custGeom>
              <a:avLst/>
              <a:gdLst/>
              <a:ahLst/>
              <a:cxnLst/>
              <a:rect l="l" t="t" r="r" b="b"/>
              <a:pathLst>
                <a:path w="6072505" h="56515">
                  <a:moveTo>
                    <a:pt x="6072258" y="0"/>
                  </a:moveTo>
                  <a:lnTo>
                    <a:pt x="0" y="0"/>
                  </a:lnTo>
                  <a:lnTo>
                    <a:pt x="1433509" y="56078"/>
                  </a:lnTo>
                  <a:lnTo>
                    <a:pt x="4656936" y="56078"/>
                  </a:lnTo>
                  <a:lnTo>
                    <a:pt x="6072258" y="0"/>
                  </a:lnTo>
                  <a:close/>
                </a:path>
              </a:pathLst>
            </a:custGeom>
            <a:solidFill>
              <a:srgbClr val="2F2F2F">
                <a:alpha val="3999"/>
              </a:srgbClr>
            </a:solidFill>
          </p:spPr>
          <p:txBody>
            <a:bodyPr wrap="square" lIns="0" tIns="0" rIns="0" bIns="0" rtlCol="0"/>
            <a:lstStyle/>
            <a:p>
              <a:endParaRPr dirty="0"/>
            </a:p>
          </p:txBody>
        </p:sp>
        <p:sp>
          <p:nvSpPr>
            <p:cNvPr id="665" name="object 665"/>
            <p:cNvSpPr/>
            <p:nvPr/>
          </p:nvSpPr>
          <p:spPr>
            <a:xfrm>
              <a:off x="7453337" y="16255132"/>
              <a:ext cx="6072505" cy="53340"/>
            </a:xfrm>
            <a:custGeom>
              <a:avLst/>
              <a:gdLst/>
              <a:ahLst/>
              <a:cxnLst/>
              <a:rect l="l" t="t" r="r" b="b"/>
              <a:pathLst>
                <a:path w="6072505" h="53340">
                  <a:moveTo>
                    <a:pt x="6072258" y="0"/>
                  </a:moveTo>
                  <a:lnTo>
                    <a:pt x="0" y="0"/>
                  </a:lnTo>
                  <a:lnTo>
                    <a:pt x="1433470" y="53340"/>
                  </a:lnTo>
                  <a:lnTo>
                    <a:pt x="4656975" y="53340"/>
                  </a:lnTo>
                  <a:lnTo>
                    <a:pt x="6072258" y="0"/>
                  </a:lnTo>
                  <a:close/>
                </a:path>
              </a:pathLst>
            </a:custGeom>
            <a:solidFill>
              <a:srgbClr val="2C2C2C">
                <a:alpha val="3999"/>
              </a:srgbClr>
            </a:solidFill>
          </p:spPr>
          <p:txBody>
            <a:bodyPr wrap="square" lIns="0" tIns="0" rIns="0" bIns="0" rtlCol="0"/>
            <a:lstStyle/>
            <a:p>
              <a:endParaRPr dirty="0"/>
            </a:p>
          </p:txBody>
        </p:sp>
        <p:sp>
          <p:nvSpPr>
            <p:cNvPr id="666" name="object 666"/>
            <p:cNvSpPr/>
            <p:nvPr/>
          </p:nvSpPr>
          <p:spPr>
            <a:xfrm>
              <a:off x="7453337" y="16255132"/>
              <a:ext cx="6072505" cy="50800"/>
            </a:xfrm>
            <a:custGeom>
              <a:avLst/>
              <a:gdLst/>
              <a:ahLst/>
              <a:cxnLst/>
              <a:rect l="l" t="t" r="r" b="b"/>
              <a:pathLst>
                <a:path w="6072505" h="50800">
                  <a:moveTo>
                    <a:pt x="6072258" y="0"/>
                  </a:moveTo>
                  <a:lnTo>
                    <a:pt x="0" y="0"/>
                  </a:lnTo>
                  <a:lnTo>
                    <a:pt x="1433426" y="50603"/>
                  </a:lnTo>
                  <a:lnTo>
                    <a:pt x="4657018" y="50603"/>
                  </a:lnTo>
                  <a:lnTo>
                    <a:pt x="6072258" y="0"/>
                  </a:lnTo>
                  <a:close/>
                </a:path>
              </a:pathLst>
            </a:custGeom>
            <a:solidFill>
              <a:srgbClr val="2B2B2B">
                <a:alpha val="3999"/>
              </a:srgbClr>
            </a:solidFill>
          </p:spPr>
          <p:txBody>
            <a:bodyPr wrap="square" lIns="0" tIns="0" rIns="0" bIns="0" rtlCol="0"/>
            <a:lstStyle/>
            <a:p>
              <a:endParaRPr dirty="0"/>
            </a:p>
          </p:txBody>
        </p:sp>
        <p:sp>
          <p:nvSpPr>
            <p:cNvPr id="667" name="object 667"/>
            <p:cNvSpPr/>
            <p:nvPr/>
          </p:nvSpPr>
          <p:spPr>
            <a:xfrm>
              <a:off x="7453337" y="16255132"/>
              <a:ext cx="6072505" cy="48260"/>
            </a:xfrm>
            <a:custGeom>
              <a:avLst/>
              <a:gdLst/>
              <a:ahLst/>
              <a:cxnLst/>
              <a:rect l="l" t="t" r="r" b="b"/>
              <a:pathLst>
                <a:path w="6072505" h="48259">
                  <a:moveTo>
                    <a:pt x="6072258" y="0"/>
                  </a:moveTo>
                  <a:lnTo>
                    <a:pt x="0" y="0"/>
                  </a:lnTo>
                  <a:lnTo>
                    <a:pt x="1433378" y="47865"/>
                  </a:lnTo>
                  <a:lnTo>
                    <a:pt x="4657066" y="47865"/>
                  </a:lnTo>
                  <a:lnTo>
                    <a:pt x="6072258" y="0"/>
                  </a:lnTo>
                  <a:close/>
                </a:path>
              </a:pathLst>
            </a:custGeom>
            <a:solidFill>
              <a:srgbClr val="282828">
                <a:alpha val="3999"/>
              </a:srgbClr>
            </a:solidFill>
          </p:spPr>
          <p:txBody>
            <a:bodyPr wrap="square" lIns="0" tIns="0" rIns="0" bIns="0" rtlCol="0"/>
            <a:lstStyle/>
            <a:p>
              <a:endParaRPr dirty="0"/>
            </a:p>
          </p:txBody>
        </p:sp>
        <p:sp>
          <p:nvSpPr>
            <p:cNvPr id="668" name="object 668"/>
            <p:cNvSpPr/>
            <p:nvPr/>
          </p:nvSpPr>
          <p:spPr>
            <a:xfrm>
              <a:off x="7453337" y="16255132"/>
              <a:ext cx="6072505" cy="45720"/>
            </a:xfrm>
            <a:custGeom>
              <a:avLst/>
              <a:gdLst/>
              <a:ahLst/>
              <a:cxnLst/>
              <a:rect l="l" t="t" r="r" b="b"/>
              <a:pathLst>
                <a:path w="6072505" h="45719">
                  <a:moveTo>
                    <a:pt x="6072258" y="0"/>
                  </a:moveTo>
                  <a:lnTo>
                    <a:pt x="0" y="0"/>
                  </a:lnTo>
                  <a:lnTo>
                    <a:pt x="1433524" y="45128"/>
                  </a:lnTo>
                  <a:lnTo>
                    <a:pt x="4656922" y="45128"/>
                  </a:lnTo>
                  <a:lnTo>
                    <a:pt x="6072258" y="0"/>
                  </a:lnTo>
                  <a:close/>
                </a:path>
              </a:pathLst>
            </a:custGeom>
            <a:solidFill>
              <a:srgbClr val="252525">
                <a:alpha val="3999"/>
              </a:srgbClr>
            </a:solidFill>
          </p:spPr>
          <p:txBody>
            <a:bodyPr wrap="square" lIns="0" tIns="0" rIns="0" bIns="0" rtlCol="0"/>
            <a:lstStyle/>
            <a:p>
              <a:endParaRPr dirty="0"/>
            </a:p>
          </p:txBody>
        </p:sp>
        <p:sp>
          <p:nvSpPr>
            <p:cNvPr id="669" name="object 669"/>
            <p:cNvSpPr/>
            <p:nvPr/>
          </p:nvSpPr>
          <p:spPr>
            <a:xfrm>
              <a:off x="7453337" y="16255132"/>
              <a:ext cx="6072505" cy="42545"/>
            </a:xfrm>
            <a:custGeom>
              <a:avLst/>
              <a:gdLst/>
              <a:ahLst/>
              <a:cxnLst/>
              <a:rect l="l" t="t" r="r" b="b"/>
              <a:pathLst>
                <a:path w="6072505" h="42544">
                  <a:moveTo>
                    <a:pt x="6072258" y="0"/>
                  </a:moveTo>
                  <a:lnTo>
                    <a:pt x="0" y="0"/>
                  </a:lnTo>
                  <a:lnTo>
                    <a:pt x="1433475" y="42390"/>
                  </a:lnTo>
                  <a:lnTo>
                    <a:pt x="4656970" y="42390"/>
                  </a:lnTo>
                  <a:lnTo>
                    <a:pt x="6072258" y="0"/>
                  </a:lnTo>
                  <a:close/>
                </a:path>
              </a:pathLst>
            </a:custGeom>
            <a:solidFill>
              <a:srgbClr val="222222">
                <a:alpha val="3999"/>
              </a:srgbClr>
            </a:solidFill>
          </p:spPr>
          <p:txBody>
            <a:bodyPr wrap="square" lIns="0" tIns="0" rIns="0" bIns="0" rtlCol="0"/>
            <a:lstStyle/>
            <a:p>
              <a:endParaRPr dirty="0"/>
            </a:p>
          </p:txBody>
        </p:sp>
        <p:sp>
          <p:nvSpPr>
            <p:cNvPr id="670" name="object 670"/>
            <p:cNvSpPr/>
            <p:nvPr/>
          </p:nvSpPr>
          <p:spPr>
            <a:xfrm>
              <a:off x="7453337" y="16255132"/>
              <a:ext cx="6072505" cy="40005"/>
            </a:xfrm>
            <a:custGeom>
              <a:avLst/>
              <a:gdLst/>
              <a:ahLst/>
              <a:cxnLst/>
              <a:rect l="l" t="t" r="r" b="b"/>
              <a:pathLst>
                <a:path w="6072505" h="40005">
                  <a:moveTo>
                    <a:pt x="6072258" y="0"/>
                  </a:moveTo>
                  <a:lnTo>
                    <a:pt x="0" y="0"/>
                  </a:lnTo>
                  <a:lnTo>
                    <a:pt x="1433420" y="39652"/>
                  </a:lnTo>
                  <a:lnTo>
                    <a:pt x="4657025" y="39652"/>
                  </a:lnTo>
                  <a:lnTo>
                    <a:pt x="6072258" y="0"/>
                  </a:lnTo>
                  <a:close/>
                </a:path>
              </a:pathLst>
            </a:custGeom>
            <a:solidFill>
              <a:srgbClr val="202020">
                <a:alpha val="3999"/>
              </a:srgbClr>
            </a:solidFill>
          </p:spPr>
          <p:txBody>
            <a:bodyPr wrap="square" lIns="0" tIns="0" rIns="0" bIns="0" rtlCol="0"/>
            <a:lstStyle/>
            <a:p>
              <a:endParaRPr dirty="0"/>
            </a:p>
          </p:txBody>
        </p:sp>
        <p:sp>
          <p:nvSpPr>
            <p:cNvPr id="671" name="object 671"/>
            <p:cNvSpPr/>
            <p:nvPr/>
          </p:nvSpPr>
          <p:spPr>
            <a:xfrm>
              <a:off x="7453337" y="16255132"/>
              <a:ext cx="6072505" cy="37465"/>
            </a:xfrm>
            <a:custGeom>
              <a:avLst/>
              <a:gdLst/>
              <a:ahLst/>
              <a:cxnLst/>
              <a:rect l="l" t="t" r="r" b="b"/>
              <a:pathLst>
                <a:path w="6072505" h="37465">
                  <a:moveTo>
                    <a:pt x="6072258" y="0"/>
                  </a:moveTo>
                  <a:lnTo>
                    <a:pt x="0" y="0"/>
                  </a:lnTo>
                  <a:lnTo>
                    <a:pt x="1433356" y="36915"/>
                  </a:lnTo>
                  <a:lnTo>
                    <a:pt x="4657087" y="36915"/>
                  </a:lnTo>
                  <a:lnTo>
                    <a:pt x="6072258" y="0"/>
                  </a:lnTo>
                  <a:close/>
                </a:path>
              </a:pathLst>
            </a:custGeom>
            <a:solidFill>
              <a:srgbClr val="1E1E1E">
                <a:alpha val="3999"/>
              </a:srgbClr>
            </a:solidFill>
          </p:spPr>
          <p:txBody>
            <a:bodyPr wrap="square" lIns="0" tIns="0" rIns="0" bIns="0" rtlCol="0"/>
            <a:lstStyle/>
            <a:p>
              <a:endParaRPr dirty="0"/>
            </a:p>
          </p:txBody>
        </p:sp>
        <p:sp>
          <p:nvSpPr>
            <p:cNvPr id="672" name="object 672"/>
            <p:cNvSpPr/>
            <p:nvPr/>
          </p:nvSpPr>
          <p:spPr>
            <a:xfrm>
              <a:off x="7453337" y="16255132"/>
              <a:ext cx="6072505" cy="34290"/>
            </a:xfrm>
            <a:custGeom>
              <a:avLst/>
              <a:gdLst/>
              <a:ahLst/>
              <a:cxnLst/>
              <a:rect l="l" t="t" r="r" b="b"/>
              <a:pathLst>
                <a:path w="6072505" h="34290">
                  <a:moveTo>
                    <a:pt x="6072258" y="0"/>
                  </a:moveTo>
                  <a:lnTo>
                    <a:pt x="0" y="0"/>
                  </a:lnTo>
                  <a:lnTo>
                    <a:pt x="1433283" y="34177"/>
                  </a:lnTo>
                  <a:lnTo>
                    <a:pt x="4657160" y="34177"/>
                  </a:lnTo>
                  <a:lnTo>
                    <a:pt x="6072258" y="0"/>
                  </a:lnTo>
                  <a:close/>
                </a:path>
              </a:pathLst>
            </a:custGeom>
            <a:solidFill>
              <a:srgbClr val="1C1C1C">
                <a:alpha val="3999"/>
              </a:srgbClr>
            </a:solidFill>
          </p:spPr>
          <p:txBody>
            <a:bodyPr wrap="square" lIns="0" tIns="0" rIns="0" bIns="0" rtlCol="0"/>
            <a:lstStyle/>
            <a:p>
              <a:endParaRPr dirty="0"/>
            </a:p>
          </p:txBody>
        </p:sp>
        <p:sp>
          <p:nvSpPr>
            <p:cNvPr id="673" name="object 673"/>
            <p:cNvSpPr/>
            <p:nvPr/>
          </p:nvSpPr>
          <p:spPr>
            <a:xfrm>
              <a:off x="7453337" y="16255132"/>
              <a:ext cx="6072505" cy="31750"/>
            </a:xfrm>
            <a:custGeom>
              <a:avLst/>
              <a:gdLst/>
              <a:ahLst/>
              <a:cxnLst/>
              <a:rect l="l" t="t" r="r" b="b"/>
              <a:pathLst>
                <a:path w="6072505" h="31750">
                  <a:moveTo>
                    <a:pt x="6072258" y="0"/>
                  </a:moveTo>
                  <a:lnTo>
                    <a:pt x="0" y="0"/>
                  </a:lnTo>
                  <a:lnTo>
                    <a:pt x="1433340" y="31439"/>
                  </a:lnTo>
                  <a:lnTo>
                    <a:pt x="4657103" y="31439"/>
                  </a:lnTo>
                  <a:lnTo>
                    <a:pt x="6072258" y="0"/>
                  </a:lnTo>
                  <a:close/>
                </a:path>
              </a:pathLst>
            </a:custGeom>
            <a:solidFill>
              <a:srgbClr val="181818">
                <a:alpha val="3999"/>
              </a:srgbClr>
            </a:solidFill>
          </p:spPr>
          <p:txBody>
            <a:bodyPr wrap="square" lIns="0" tIns="0" rIns="0" bIns="0" rtlCol="0"/>
            <a:lstStyle/>
            <a:p>
              <a:endParaRPr dirty="0"/>
            </a:p>
          </p:txBody>
        </p:sp>
        <p:sp>
          <p:nvSpPr>
            <p:cNvPr id="674" name="object 674"/>
            <p:cNvSpPr/>
            <p:nvPr/>
          </p:nvSpPr>
          <p:spPr>
            <a:xfrm>
              <a:off x="7453337" y="16255132"/>
              <a:ext cx="6072505" cy="29209"/>
            </a:xfrm>
            <a:custGeom>
              <a:avLst/>
              <a:gdLst/>
              <a:ahLst/>
              <a:cxnLst/>
              <a:rect l="l" t="t" r="r" b="b"/>
              <a:pathLst>
                <a:path w="6072505" h="29209">
                  <a:moveTo>
                    <a:pt x="6072258" y="0"/>
                  </a:moveTo>
                  <a:lnTo>
                    <a:pt x="0" y="0"/>
                  </a:lnTo>
                  <a:lnTo>
                    <a:pt x="1433763" y="28709"/>
                  </a:lnTo>
                  <a:lnTo>
                    <a:pt x="4656686" y="28709"/>
                  </a:lnTo>
                  <a:lnTo>
                    <a:pt x="6072258" y="0"/>
                  </a:lnTo>
                  <a:close/>
                </a:path>
              </a:pathLst>
            </a:custGeom>
            <a:solidFill>
              <a:srgbClr val="161616">
                <a:alpha val="3999"/>
              </a:srgbClr>
            </a:solidFill>
          </p:spPr>
          <p:txBody>
            <a:bodyPr wrap="square" lIns="0" tIns="0" rIns="0" bIns="0" rtlCol="0"/>
            <a:lstStyle/>
            <a:p>
              <a:endParaRPr dirty="0"/>
            </a:p>
          </p:txBody>
        </p:sp>
        <p:sp>
          <p:nvSpPr>
            <p:cNvPr id="675" name="object 675"/>
            <p:cNvSpPr/>
            <p:nvPr/>
          </p:nvSpPr>
          <p:spPr>
            <a:xfrm>
              <a:off x="7453337" y="16255132"/>
              <a:ext cx="6072505" cy="26034"/>
            </a:xfrm>
            <a:custGeom>
              <a:avLst/>
              <a:gdLst/>
              <a:ahLst/>
              <a:cxnLst/>
              <a:rect l="l" t="t" r="r" b="b"/>
              <a:pathLst>
                <a:path w="6072505" h="26034">
                  <a:moveTo>
                    <a:pt x="6072258" y="0"/>
                  </a:moveTo>
                  <a:lnTo>
                    <a:pt x="0" y="0"/>
                  </a:lnTo>
                  <a:lnTo>
                    <a:pt x="1433709" y="25971"/>
                  </a:lnTo>
                  <a:lnTo>
                    <a:pt x="4656740" y="25971"/>
                  </a:lnTo>
                  <a:lnTo>
                    <a:pt x="6072258" y="0"/>
                  </a:lnTo>
                  <a:close/>
                </a:path>
              </a:pathLst>
            </a:custGeom>
            <a:solidFill>
              <a:srgbClr val="131313">
                <a:alpha val="3999"/>
              </a:srgbClr>
            </a:solidFill>
          </p:spPr>
          <p:txBody>
            <a:bodyPr wrap="square" lIns="0" tIns="0" rIns="0" bIns="0" rtlCol="0"/>
            <a:lstStyle/>
            <a:p>
              <a:endParaRPr dirty="0"/>
            </a:p>
          </p:txBody>
        </p:sp>
        <p:sp>
          <p:nvSpPr>
            <p:cNvPr id="676" name="object 676"/>
            <p:cNvSpPr/>
            <p:nvPr/>
          </p:nvSpPr>
          <p:spPr>
            <a:xfrm>
              <a:off x="7453337" y="16255132"/>
              <a:ext cx="6072505" cy="23495"/>
            </a:xfrm>
            <a:custGeom>
              <a:avLst/>
              <a:gdLst/>
              <a:ahLst/>
              <a:cxnLst/>
              <a:rect l="l" t="t" r="r" b="b"/>
              <a:pathLst>
                <a:path w="6072505" h="23494">
                  <a:moveTo>
                    <a:pt x="6072258" y="0"/>
                  </a:moveTo>
                  <a:lnTo>
                    <a:pt x="0" y="0"/>
                  </a:lnTo>
                  <a:lnTo>
                    <a:pt x="1433642" y="23234"/>
                  </a:lnTo>
                  <a:lnTo>
                    <a:pt x="4656806" y="23234"/>
                  </a:lnTo>
                  <a:lnTo>
                    <a:pt x="6072258" y="0"/>
                  </a:lnTo>
                  <a:close/>
                </a:path>
              </a:pathLst>
            </a:custGeom>
            <a:solidFill>
              <a:srgbClr val="121212">
                <a:alpha val="3999"/>
              </a:srgbClr>
            </a:solidFill>
          </p:spPr>
          <p:txBody>
            <a:bodyPr wrap="square" lIns="0" tIns="0" rIns="0" bIns="0" rtlCol="0"/>
            <a:lstStyle/>
            <a:p>
              <a:endParaRPr dirty="0"/>
            </a:p>
          </p:txBody>
        </p:sp>
        <p:sp>
          <p:nvSpPr>
            <p:cNvPr id="677" name="object 677"/>
            <p:cNvSpPr/>
            <p:nvPr/>
          </p:nvSpPr>
          <p:spPr>
            <a:xfrm>
              <a:off x="7453337" y="16255132"/>
              <a:ext cx="6072505" cy="20955"/>
            </a:xfrm>
            <a:custGeom>
              <a:avLst/>
              <a:gdLst/>
              <a:ahLst/>
              <a:cxnLst/>
              <a:rect l="l" t="t" r="r" b="b"/>
              <a:pathLst>
                <a:path w="6072505" h="20955">
                  <a:moveTo>
                    <a:pt x="6072258" y="0"/>
                  </a:moveTo>
                  <a:lnTo>
                    <a:pt x="0" y="0"/>
                  </a:lnTo>
                  <a:lnTo>
                    <a:pt x="1433778" y="20496"/>
                  </a:lnTo>
                  <a:lnTo>
                    <a:pt x="4656672" y="20496"/>
                  </a:lnTo>
                  <a:lnTo>
                    <a:pt x="6072258" y="0"/>
                  </a:lnTo>
                  <a:close/>
                </a:path>
              </a:pathLst>
            </a:custGeom>
            <a:solidFill>
              <a:srgbClr val="0F0F0F">
                <a:alpha val="3999"/>
              </a:srgbClr>
            </a:solidFill>
          </p:spPr>
          <p:txBody>
            <a:bodyPr wrap="square" lIns="0" tIns="0" rIns="0" bIns="0" rtlCol="0"/>
            <a:lstStyle/>
            <a:p>
              <a:endParaRPr dirty="0"/>
            </a:p>
          </p:txBody>
        </p:sp>
        <p:sp>
          <p:nvSpPr>
            <p:cNvPr id="678" name="object 678"/>
            <p:cNvSpPr/>
            <p:nvPr/>
          </p:nvSpPr>
          <p:spPr>
            <a:xfrm>
              <a:off x="7453337" y="16255132"/>
              <a:ext cx="6072505" cy="17780"/>
            </a:xfrm>
            <a:custGeom>
              <a:avLst/>
              <a:gdLst/>
              <a:ahLst/>
              <a:cxnLst/>
              <a:rect l="l" t="t" r="r" b="b"/>
              <a:pathLst>
                <a:path w="6072505" h="17780">
                  <a:moveTo>
                    <a:pt x="6072258" y="0"/>
                  </a:moveTo>
                  <a:lnTo>
                    <a:pt x="0" y="0"/>
                  </a:lnTo>
                  <a:lnTo>
                    <a:pt x="1433701" y="17758"/>
                  </a:lnTo>
                  <a:lnTo>
                    <a:pt x="4656747" y="17758"/>
                  </a:lnTo>
                  <a:lnTo>
                    <a:pt x="6072258" y="0"/>
                  </a:lnTo>
                  <a:close/>
                </a:path>
              </a:pathLst>
            </a:custGeom>
            <a:solidFill>
              <a:srgbClr val="0D0D0D">
                <a:alpha val="3999"/>
              </a:srgbClr>
            </a:solidFill>
          </p:spPr>
          <p:txBody>
            <a:bodyPr wrap="square" lIns="0" tIns="0" rIns="0" bIns="0" rtlCol="0"/>
            <a:lstStyle/>
            <a:p>
              <a:endParaRPr dirty="0"/>
            </a:p>
          </p:txBody>
        </p:sp>
        <p:sp>
          <p:nvSpPr>
            <p:cNvPr id="679" name="object 679"/>
            <p:cNvSpPr/>
            <p:nvPr/>
          </p:nvSpPr>
          <p:spPr>
            <a:xfrm>
              <a:off x="7453337" y="16255132"/>
              <a:ext cx="6072505" cy="15240"/>
            </a:xfrm>
            <a:custGeom>
              <a:avLst/>
              <a:gdLst/>
              <a:ahLst/>
              <a:cxnLst/>
              <a:rect l="l" t="t" r="r" b="b"/>
              <a:pathLst>
                <a:path w="6072505" h="15240">
                  <a:moveTo>
                    <a:pt x="6072258" y="0"/>
                  </a:moveTo>
                  <a:lnTo>
                    <a:pt x="0" y="0"/>
                  </a:lnTo>
                  <a:lnTo>
                    <a:pt x="1433596" y="15021"/>
                  </a:lnTo>
                  <a:lnTo>
                    <a:pt x="4656851" y="15021"/>
                  </a:lnTo>
                  <a:lnTo>
                    <a:pt x="6072258" y="0"/>
                  </a:lnTo>
                  <a:close/>
                </a:path>
              </a:pathLst>
            </a:custGeom>
            <a:solidFill>
              <a:srgbClr val="090909">
                <a:alpha val="3999"/>
              </a:srgbClr>
            </a:solidFill>
          </p:spPr>
          <p:txBody>
            <a:bodyPr wrap="square" lIns="0" tIns="0" rIns="0" bIns="0" rtlCol="0"/>
            <a:lstStyle/>
            <a:p>
              <a:endParaRPr dirty="0"/>
            </a:p>
          </p:txBody>
        </p:sp>
        <p:sp>
          <p:nvSpPr>
            <p:cNvPr id="680" name="object 680"/>
            <p:cNvSpPr/>
            <p:nvPr/>
          </p:nvSpPr>
          <p:spPr>
            <a:xfrm>
              <a:off x="7453337" y="16255132"/>
              <a:ext cx="6072505" cy="12700"/>
            </a:xfrm>
            <a:custGeom>
              <a:avLst/>
              <a:gdLst/>
              <a:ahLst/>
              <a:cxnLst/>
              <a:rect l="l" t="t" r="r" b="b"/>
              <a:pathLst>
                <a:path w="6072505" h="12700">
                  <a:moveTo>
                    <a:pt x="6072258" y="0"/>
                  </a:moveTo>
                  <a:lnTo>
                    <a:pt x="0" y="0"/>
                  </a:lnTo>
                  <a:lnTo>
                    <a:pt x="1433813" y="12283"/>
                  </a:lnTo>
                  <a:lnTo>
                    <a:pt x="4656637" y="12283"/>
                  </a:lnTo>
                  <a:lnTo>
                    <a:pt x="6072258" y="0"/>
                  </a:lnTo>
                  <a:close/>
                </a:path>
              </a:pathLst>
            </a:custGeom>
            <a:solidFill>
              <a:srgbClr val="070707">
                <a:alpha val="3999"/>
              </a:srgbClr>
            </a:solidFill>
          </p:spPr>
          <p:txBody>
            <a:bodyPr wrap="square" lIns="0" tIns="0" rIns="0" bIns="0" rtlCol="0"/>
            <a:lstStyle/>
            <a:p>
              <a:endParaRPr dirty="0"/>
            </a:p>
          </p:txBody>
        </p:sp>
        <p:sp>
          <p:nvSpPr>
            <p:cNvPr id="681" name="object 681"/>
            <p:cNvSpPr/>
            <p:nvPr/>
          </p:nvSpPr>
          <p:spPr>
            <a:xfrm>
              <a:off x="7453337" y="16255132"/>
              <a:ext cx="6072505" cy="10160"/>
            </a:xfrm>
            <a:custGeom>
              <a:avLst/>
              <a:gdLst/>
              <a:ahLst/>
              <a:cxnLst/>
              <a:rect l="l" t="t" r="r" b="b"/>
              <a:pathLst>
                <a:path w="6072505" h="10159">
                  <a:moveTo>
                    <a:pt x="6072258" y="0"/>
                  </a:moveTo>
                  <a:lnTo>
                    <a:pt x="0" y="0"/>
                  </a:lnTo>
                  <a:lnTo>
                    <a:pt x="1433680" y="9546"/>
                  </a:lnTo>
                  <a:lnTo>
                    <a:pt x="4656768" y="9546"/>
                  </a:lnTo>
                  <a:lnTo>
                    <a:pt x="6072258" y="0"/>
                  </a:lnTo>
                  <a:close/>
                </a:path>
              </a:pathLst>
            </a:custGeom>
            <a:solidFill>
              <a:srgbClr val="050505">
                <a:alpha val="3999"/>
              </a:srgbClr>
            </a:solidFill>
          </p:spPr>
          <p:txBody>
            <a:bodyPr wrap="square" lIns="0" tIns="0" rIns="0" bIns="0" rtlCol="0"/>
            <a:lstStyle/>
            <a:p>
              <a:endParaRPr dirty="0"/>
            </a:p>
          </p:txBody>
        </p:sp>
        <p:sp>
          <p:nvSpPr>
            <p:cNvPr id="682" name="object 682"/>
            <p:cNvSpPr/>
            <p:nvPr/>
          </p:nvSpPr>
          <p:spPr>
            <a:xfrm>
              <a:off x="7453337" y="16255132"/>
              <a:ext cx="6072505" cy="6985"/>
            </a:xfrm>
            <a:custGeom>
              <a:avLst/>
              <a:gdLst/>
              <a:ahLst/>
              <a:cxnLst/>
              <a:rect l="l" t="t" r="r" b="b"/>
              <a:pathLst>
                <a:path w="6072505" h="6984">
                  <a:moveTo>
                    <a:pt x="6072258" y="0"/>
                  </a:moveTo>
                  <a:lnTo>
                    <a:pt x="0" y="0"/>
                  </a:lnTo>
                  <a:lnTo>
                    <a:pt x="1434104" y="6808"/>
                  </a:lnTo>
                  <a:lnTo>
                    <a:pt x="4656349" y="6808"/>
                  </a:lnTo>
                  <a:lnTo>
                    <a:pt x="6072258" y="0"/>
                  </a:lnTo>
                  <a:close/>
                </a:path>
              </a:pathLst>
            </a:custGeom>
            <a:solidFill>
              <a:srgbClr val="030303">
                <a:alpha val="3999"/>
              </a:srgbClr>
            </a:solidFill>
          </p:spPr>
          <p:txBody>
            <a:bodyPr wrap="square" lIns="0" tIns="0" rIns="0" bIns="0" rtlCol="0"/>
            <a:lstStyle/>
            <a:p>
              <a:endParaRPr dirty="0"/>
            </a:p>
          </p:txBody>
        </p:sp>
        <p:sp>
          <p:nvSpPr>
            <p:cNvPr id="683" name="object 683"/>
            <p:cNvSpPr/>
            <p:nvPr/>
          </p:nvSpPr>
          <p:spPr>
            <a:xfrm>
              <a:off x="7453337" y="16255132"/>
              <a:ext cx="6072505" cy="4445"/>
            </a:xfrm>
            <a:custGeom>
              <a:avLst/>
              <a:gdLst/>
              <a:ahLst/>
              <a:cxnLst/>
              <a:rect l="l" t="t" r="r" b="b"/>
              <a:pathLst>
                <a:path w="6072505" h="4444">
                  <a:moveTo>
                    <a:pt x="6072258" y="0"/>
                  </a:moveTo>
                  <a:lnTo>
                    <a:pt x="0" y="0"/>
                  </a:lnTo>
                  <a:lnTo>
                    <a:pt x="1433989" y="4070"/>
                  </a:lnTo>
                  <a:lnTo>
                    <a:pt x="4656463" y="4070"/>
                  </a:lnTo>
                  <a:lnTo>
                    <a:pt x="6072258" y="0"/>
                  </a:lnTo>
                  <a:close/>
                </a:path>
              </a:pathLst>
            </a:custGeom>
            <a:solidFill>
              <a:srgbClr val="000000">
                <a:alpha val="3999"/>
              </a:srgbClr>
            </a:solidFill>
          </p:spPr>
          <p:txBody>
            <a:bodyPr wrap="square" lIns="0" tIns="0" rIns="0" bIns="0" rtlCol="0"/>
            <a:lstStyle/>
            <a:p>
              <a:endParaRPr dirty="0"/>
            </a:p>
          </p:txBody>
        </p:sp>
        <p:sp>
          <p:nvSpPr>
            <p:cNvPr id="684" name="object 684"/>
            <p:cNvSpPr/>
            <p:nvPr/>
          </p:nvSpPr>
          <p:spPr>
            <a:xfrm>
              <a:off x="11819196" y="15932653"/>
              <a:ext cx="753480" cy="441039"/>
            </a:xfrm>
            <a:prstGeom prst="rect">
              <a:avLst/>
            </a:prstGeom>
            <a:blipFill>
              <a:blip r:embed="rId8" cstate="print"/>
              <a:stretch>
                <a:fillRect/>
              </a:stretch>
            </a:blipFill>
          </p:spPr>
          <p:txBody>
            <a:bodyPr wrap="square" lIns="0" tIns="0" rIns="0" bIns="0" rtlCol="0"/>
            <a:lstStyle/>
            <a:p>
              <a:endParaRPr dirty="0"/>
            </a:p>
          </p:txBody>
        </p:sp>
      </p:grpSp>
      <p:sp>
        <p:nvSpPr>
          <p:cNvPr id="685" name="object 685"/>
          <p:cNvSpPr txBox="1"/>
          <p:nvPr/>
        </p:nvSpPr>
        <p:spPr>
          <a:xfrm>
            <a:off x="7411421" y="16702588"/>
            <a:ext cx="6032518" cy="2832827"/>
          </a:xfrm>
          <a:prstGeom prst="rect">
            <a:avLst/>
          </a:prstGeom>
        </p:spPr>
        <p:txBody>
          <a:bodyPr vert="horz" wrap="square" lIns="0" tIns="16510" rIns="0" bIns="0" rtlCol="0">
            <a:spAutoFit/>
          </a:bodyPr>
          <a:lstStyle/>
          <a:p>
            <a:pPr marL="39370">
              <a:lnSpc>
                <a:spcPct val="100000"/>
              </a:lnSpc>
              <a:spcBef>
                <a:spcPts val="130"/>
              </a:spcBef>
            </a:pPr>
            <a:r>
              <a:rPr lang="es-CO" sz="2900" b="1" spc="-120" dirty="0">
                <a:solidFill>
                  <a:srgbClr val="FFFFFF"/>
                </a:solidFill>
                <a:latin typeface="Trebuchet MS"/>
                <a:cs typeface="Trebuchet MS"/>
              </a:rPr>
              <a:t>Referencias</a:t>
            </a:r>
          </a:p>
          <a:p>
            <a:pPr algn="just"/>
            <a:r>
              <a:rPr lang="es-ES" sz="1400" dirty="0">
                <a:solidFill>
                  <a:schemeClr val="bg1"/>
                </a:solidFill>
              </a:rPr>
              <a:t>León, A. D. (2010). </a:t>
            </a:r>
            <a:r>
              <a:rPr lang="es-ES" sz="1400" i="1" dirty="0">
                <a:solidFill>
                  <a:schemeClr val="bg1"/>
                </a:solidFill>
              </a:rPr>
              <a:t>Diagnostico administrativo con aplicación de un manual de procedimientos para el manejo de activos fijos no corrientes de la unidad educativa de producción Colegio Técnico SÍGSIG.</a:t>
            </a:r>
            <a:r>
              <a:rPr lang="es-ES" sz="1400" dirty="0">
                <a:solidFill>
                  <a:schemeClr val="bg1"/>
                </a:solidFill>
              </a:rPr>
              <a:t> Loja (Ecuador): Universidad Nacional de Loja. </a:t>
            </a:r>
          </a:p>
          <a:p>
            <a:pPr algn="just"/>
            <a:r>
              <a:rPr lang="es-ES" sz="1400" dirty="0">
                <a:solidFill>
                  <a:schemeClr val="bg1"/>
                </a:solidFill>
              </a:rPr>
              <a:t>Circular Interna 001, Secretaría de Educación del Distrito, Dotaciones Escolares y Financiera.</a:t>
            </a:r>
          </a:p>
          <a:p>
            <a:pPr algn="just"/>
            <a:r>
              <a:rPr lang="en-US" sz="1400" dirty="0">
                <a:solidFill>
                  <a:schemeClr val="bg1"/>
                </a:solidFill>
              </a:rPr>
              <a:t>Torres, C. A., &amp; Arango, M. D. (2014). </a:t>
            </a:r>
            <a:r>
              <a:rPr lang="en-US" sz="1400" i="1" dirty="0">
                <a:solidFill>
                  <a:schemeClr val="bg1"/>
                </a:solidFill>
              </a:rPr>
              <a:t>ebscohost Base de datos Universidad Minuto de Dios.</a:t>
            </a:r>
            <a:r>
              <a:rPr lang="en-US" sz="1400" dirty="0">
                <a:solidFill>
                  <a:schemeClr val="bg1"/>
                </a:solidFill>
              </a:rPr>
              <a:t> Obtenido de Análisis del proceso de armonización de las normas internacionales de contabilidad e información financiera (NIIF-NICSP) en el sector público en Colombia: http://search.ebscohost.com.ezproxy.uniminuto.edu/login.aspx?direct=true&amp;db=bth&amp;an=109301389&amp;lang=es&amp;site=ehost-live&amp;scope=site</a:t>
            </a:r>
            <a:endParaRPr lang="es-CO" sz="1400" dirty="0">
              <a:solidFill>
                <a:schemeClr val="bg1"/>
              </a:solidFill>
            </a:endParaRPr>
          </a:p>
        </p:txBody>
      </p:sp>
      <p:grpSp>
        <p:nvGrpSpPr>
          <p:cNvPr id="1920" name="object 1920"/>
          <p:cNvGrpSpPr/>
          <p:nvPr/>
        </p:nvGrpSpPr>
        <p:grpSpPr>
          <a:xfrm>
            <a:off x="303201" y="17234699"/>
            <a:ext cx="6072533" cy="1113852"/>
            <a:chOff x="573835" y="17377477"/>
            <a:chExt cx="6072533" cy="1113852"/>
          </a:xfrm>
        </p:grpSpPr>
        <p:sp>
          <p:nvSpPr>
            <p:cNvPr id="1921" name="object 1921"/>
            <p:cNvSpPr/>
            <p:nvPr/>
          </p:nvSpPr>
          <p:spPr>
            <a:xfrm>
              <a:off x="5004709" y="17668848"/>
              <a:ext cx="693262" cy="471962"/>
            </a:xfrm>
            <a:prstGeom prst="rect">
              <a:avLst/>
            </a:prstGeom>
            <a:blipFill>
              <a:blip r:embed="rId9" cstate="print"/>
              <a:stretch>
                <a:fillRect/>
              </a:stretch>
            </a:blipFill>
          </p:spPr>
          <p:txBody>
            <a:bodyPr wrap="square" lIns="0" tIns="0" rIns="0" bIns="0" rtlCol="0"/>
            <a:lstStyle/>
            <a:p>
              <a:endParaRPr dirty="0"/>
            </a:p>
          </p:txBody>
        </p:sp>
        <p:sp>
          <p:nvSpPr>
            <p:cNvPr id="1922" name="object 1922"/>
            <p:cNvSpPr/>
            <p:nvPr/>
          </p:nvSpPr>
          <p:spPr>
            <a:xfrm>
              <a:off x="5635042" y="18043136"/>
              <a:ext cx="148370" cy="117809"/>
            </a:xfrm>
            <a:prstGeom prst="rect">
              <a:avLst/>
            </a:prstGeom>
            <a:blipFill>
              <a:blip r:embed="rId10" cstate="print"/>
              <a:stretch>
                <a:fillRect/>
              </a:stretch>
            </a:blipFill>
          </p:spPr>
          <p:txBody>
            <a:bodyPr wrap="square" lIns="0" tIns="0" rIns="0" bIns="0" rtlCol="0"/>
            <a:lstStyle/>
            <a:p>
              <a:endParaRPr dirty="0"/>
            </a:p>
          </p:txBody>
        </p:sp>
        <p:sp>
          <p:nvSpPr>
            <p:cNvPr id="1923" name="object 1923"/>
            <p:cNvSpPr/>
            <p:nvPr/>
          </p:nvSpPr>
          <p:spPr>
            <a:xfrm>
              <a:off x="4939687" y="18043136"/>
              <a:ext cx="148370" cy="117809"/>
            </a:xfrm>
            <a:prstGeom prst="rect">
              <a:avLst/>
            </a:prstGeom>
            <a:blipFill>
              <a:blip r:embed="rId11" cstate="print"/>
              <a:stretch>
                <a:fillRect/>
              </a:stretch>
            </a:blipFill>
          </p:spPr>
          <p:txBody>
            <a:bodyPr wrap="square" lIns="0" tIns="0" rIns="0" bIns="0" rtlCol="0"/>
            <a:lstStyle/>
            <a:p>
              <a:endParaRPr dirty="0"/>
            </a:p>
          </p:txBody>
        </p:sp>
        <p:sp>
          <p:nvSpPr>
            <p:cNvPr id="1924" name="object 1924"/>
            <p:cNvSpPr/>
            <p:nvPr/>
          </p:nvSpPr>
          <p:spPr>
            <a:xfrm>
              <a:off x="573835" y="17377477"/>
              <a:ext cx="6072505" cy="665480"/>
            </a:xfrm>
            <a:custGeom>
              <a:avLst/>
              <a:gdLst/>
              <a:ahLst/>
              <a:cxnLst/>
              <a:rect l="l" t="t" r="r" b="b"/>
              <a:pathLst>
                <a:path w="6072505" h="665480">
                  <a:moveTo>
                    <a:pt x="4638809" y="0"/>
                  </a:moveTo>
                  <a:lnTo>
                    <a:pt x="1415261" y="0"/>
                  </a:lnTo>
                  <a:lnTo>
                    <a:pt x="0" y="664907"/>
                  </a:lnTo>
                  <a:lnTo>
                    <a:pt x="6072258" y="664907"/>
                  </a:lnTo>
                  <a:lnTo>
                    <a:pt x="4638809" y="0"/>
                  </a:lnTo>
                  <a:close/>
                </a:path>
              </a:pathLst>
            </a:custGeom>
            <a:solidFill>
              <a:srgbClr val="FFFFFF">
                <a:alpha val="1998"/>
              </a:srgbClr>
            </a:solidFill>
          </p:spPr>
          <p:txBody>
            <a:bodyPr wrap="square" lIns="0" tIns="0" rIns="0" bIns="0" rtlCol="0"/>
            <a:lstStyle/>
            <a:p>
              <a:endParaRPr dirty="0"/>
            </a:p>
          </p:txBody>
        </p:sp>
        <p:sp>
          <p:nvSpPr>
            <p:cNvPr id="1925" name="object 1925"/>
            <p:cNvSpPr/>
            <p:nvPr/>
          </p:nvSpPr>
          <p:spPr>
            <a:xfrm>
              <a:off x="573835" y="17383966"/>
              <a:ext cx="6072505" cy="658495"/>
            </a:xfrm>
            <a:custGeom>
              <a:avLst/>
              <a:gdLst/>
              <a:ahLst/>
              <a:cxnLst/>
              <a:rect l="l" t="t" r="r" b="b"/>
              <a:pathLst>
                <a:path w="6072505" h="658494">
                  <a:moveTo>
                    <a:pt x="4638814" y="0"/>
                  </a:moveTo>
                  <a:lnTo>
                    <a:pt x="1415255" y="0"/>
                  </a:lnTo>
                  <a:lnTo>
                    <a:pt x="0" y="658417"/>
                  </a:lnTo>
                  <a:lnTo>
                    <a:pt x="6072258" y="658417"/>
                  </a:lnTo>
                  <a:lnTo>
                    <a:pt x="4638814" y="0"/>
                  </a:lnTo>
                  <a:close/>
                </a:path>
              </a:pathLst>
            </a:custGeom>
            <a:solidFill>
              <a:srgbClr val="FBFBFB">
                <a:alpha val="1998"/>
              </a:srgbClr>
            </a:solidFill>
          </p:spPr>
          <p:txBody>
            <a:bodyPr wrap="square" lIns="0" tIns="0" rIns="0" bIns="0" rtlCol="0"/>
            <a:lstStyle/>
            <a:p>
              <a:endParaRPr dirty="0"/>
            </a:p>
          </p:txBody>
        </p:sp>
        <p:sp>
          <p:nvSpPr>
            <p:cNvPr id="1926" name="object 1926"/>
            <p:cNvSpPr/>
            <p:nvPr/>
          </p:nvSpPr>
          <p:spPr>
            <a:xfrm>
              <a:off x="573835" y="17390456"/>
              <a:ext cx="6072505" cy="652145"/>
            </a:xfrm>
            <a:custGeom>
              <a:avLst/>
              <a:gdLst/>
              <a:ahLst/>
              <a:cxnLst/>
              <a:rect l="l" t="t" r="r" b="b"/>
              <a:pathLst>
                <a:path w="6072505" h="652144">
                  <a:moveTo>
                    <a:pt x="4638813" y="0"/>
                  </a:moveTo>
                  <a:lnTo>
                    <a:pt x="1415257" y="0"/>
                  </a:lnTo>
                  <a:lnTo>
                    <a:pt x="0" y="651928"/>
                  </a:lnTo>
                  <a:lnTo>
                    <a:pt x="6072258" y="651928"/>
                  </a:lnTo>
                  <a:lnTo>
                    <a:pt x="4638813" y="0"/>
                  </a:lnTo>
                  <a:close/>
                </a:path>
              </a:pathLst>
            </a:custGeom>
            <a:solidFill>
              <a:srgbClr val="F9F9F9">
                <a:alpha val="1998"/>
              </a:srgbClr>
            </a:solidFill>
          </p:spPr>
          <p:txBody>
            <a:bodyPr wrap="square" lIns="0" tIns="0" rIns="0" bIns="0" rtlCol="0"/>
            <a:lstStyle/>
            <a:p>
              <a:endParaRPr dirty="0"/>
            </a:p>
          </p:txBody>
        </p:sp>
        <p:sp>
          <p:nvSpPr>
            <p:cNvPr id="1927" name="object 1927"/>
            <p:cNvSpPr/>
            <p:nvPr/>
          </p:nvSpPr>
          <p:spPr>
            <a:xfrm>
              <a:off x="573835" y="17396938"/>
              <a:ext cx="6072505" cy="645795"/>
            </a:xfrm>
            <a:custGeom>
              <a:avLst/>
              <a:gdLst/>
              <a:ahLst/>
              <a:cxnLst/>
              <a:rect l="l" t="t" r="r" b="b"/>
              <a:pathLst>
                <a:path w="6072505" h="645794">
                  <a:moveTo>
                    <a:pt x="4638809" y="0"/>
                  </a:moveTo>
                  <a:lnTo>
                    <a:pt x="1415261" y="0"/>
                  </a:lnTo>
                  <a:lnTo>
                    <a:pt x="0" y="645446"/>
                  </a:lnTo>
                  <a:lnTo>
                    <a:pt x="6072258" y="645446"/>
                  </a:lnTo>
                  <a:lnTo>
                    <a:pt x="4638809" y="0"/>
                  </a:lnTo>
                  <a:close/>
                </a:path>
              </a:pathLst>
            </a:custGeom>
            <a:solidFill>
              <a:srgbClr val="F7F7F7">
                <a:alpha val="1998"/>
              </a:srgbClr>
            </a:solidFill>
          </p:spPr>
          <p:txBody>
            <a:bodyPr wrap="square" lIns="0" tIns="0" rIns="0" bIns="0" rtlCol="0"/>
            <a:lstStyle/>
            <a:p>
              <a:endParaRPr dirty="0"/>
            </a:p>
          </p:txBody>
        </p:sp>
        <p:sp>
          <p:nvSpPr>
            <p:cNvPr id="1928" name="object 1928"/>
            <p:cNvSpPr/>
            <p:nvPr/>
          </p:nvSpPr>
          <p:spPr>
            <a:xfrm>
              <a:off x="573835" y="17403427"/>
              <a:ext cx="6072505" cy="639445"/>
            </a:xfrm>
            <a:custGeom>
              <a:avLst/>
              <a:gdLst/>
              <a:ahLst/>
              <a:cxnLst/>
              <a:rect l="l" t="t" r="r" b="b"/>
              <a:pathLst>
                <a:path w="6072505" h="639444">
                  <a:moveTo>
                    <a:pt x="4638807" y="0"/>
                  </a:moveTo>
                  <a:lnTo>
                    <a:pt x="1415262" y="0"/>
                  </a:lnTo>
                  <a:lnTo>
                    <a:pt x="0" y="638956"/>
                  </a:lnTo>
                  <a:lnTo>
                    <a:pt x="6072258" y="638956"/>
                  </a:lnTo>
                  <a:lnTo>
                    <a:pt x="4638807" y="0"/>
                  </a:lnTo>
                  <a:close/>
                </a:path>
              </a:pathLst>
            </a:custGeom>
            <a:solidFill>
              <a:srgbClr val="F5F5F5">
                <a:alpha val="1998"/>
              </a:srgbClr>
            </a:solidFill>
          </p:spPr>
          <p:txBody>
            <a:bodyPr wrap="square" lIns="0" tIns="0" rIns="0" bIns="0" rtlCol="0"/>
            <a:lstStyle/>
            <a:p>
              <a:endParaRPr dirty="0"/>
            </a:p>
          </p:txBody>
        </p:sp>
        <p:sp>
          <p:nvSpPr>
            <p:cNvPr id="1929" name="object 1929"/>
            <p:cNvSpPr/>
            <p:nvPr/>
          </p:nvSpPr>
          <p:spPr>
            <a:xfrm>
              <a:off x="573835" y="17409917"/>
              <a:ext cx="6072505" cy="633095"/>
            </a:xfrm>
            <a:custGeom>
              <a:avLst/>
              <a:gdLst/>
              <a:ahLst/>
              <a:cxnLst/>
              <a:rect l="l" t="t" r="r" b="b"/>
              <a:pathLst>
                <a:path w="6072505" h="633094">
                  <a:moveTo>
                    <a:pt x="4638806" y="0"/>
                  </a:moveTo>
                  <a:lnTo>
                    <a:pt x="1415264" y="0"/>
                  </a:lnTo>
                  <a:lnTo>
                    <a:pt x="0" y="632467"/>
                  </a:lnTo>
                  <a:lnTo>
                    <a:pt x="6072258" y="632467"/>
                  </a:lnTo>
                  <a:lnTo>
                    <a:pt x="4638806" y="0"/>
                  </a:lnTo>
                  <a:close/>
                </a:path>
              </a:pathLst>
            </a:custGeom>
            <a:solidFill>
              <a:srgbClr val="F1F1F1">
                <a:alpha val="1998"/>
              </a:srgbClr>
            </a:solidFill>
          </p:spPr>
          <p:txBody>
            <a:bodyPr wrap="square" lIns="0" tIns="0" rIns="0" bIns="0" rtlCol="0"/>
            <a:lstStyle/>
            <a:p>
              <a:endParaRPr dirty="0"/>
            </a:p>
          </p:txBody>
        </p:sp>
        <p:sp>
          <p:nvSpPr>
            <p:cNvPr id="1930" name="object 1930"/>
            <p:cNvSpPr/>
            <p:nvPr/>
          </p:nvSpPr>
          <p:spPr>
            <a:xfrm>
              <a:off x="573835" y="17416406"/>
              <a:ext cx="6072505" cy="626110"/>
            </a:xfrm>
            <a:custGeom>
              <a:avLst/>
              <a:gdLst/>
              <a:ahLst/>
              <a:cxnLst/>
              <a:rect l="l" t="t" r="r" b="b"/>
              <a:pathLst>
                <a:path w="6072505" h="626109">
                  <a:moveTo>
                    <a:pt x="4638818" y="0"/>
                  </a:moveTo>
                  <a:lnTo>
                    <a:pt x="1415252" y="0"/>
                  </a:lnTo>
                  <a:lnTo>
                    <a:pt x="0" y="625977"/>
                  </a:lnTo>
                  <a:lnTo>
                    <a:pt x="6072258" y="625977"/>
                  </a:lnTo>
                  <a:lnTo>
                    <a:pt x="4638818" y="0"/>
                  </a:lnTo>
                  <a:close/>
                </a:path>
              </a:pathLst>
            </a:custGeom>
            <a:solidFill>
              <a:srgbClr val="EFEFEF">
                <a:alpha val="1998"/>
              </a:srgbClr>
            </a:solidFill>
          </p:spPr>
          <p:txBody>
            <a:bodyPr wrap="square" lIns="0" tIns="0" rIns="0" bIns="0" rtlCol="0"/>
            <a:lstStyle/>
            <a:p>
              <a:endParaRPr dirty="0"/>
            </a:p>
          </p:txBody>
        </p:sp>
        <p:sp>
          <p:nvSpPr>
            <p:cNvPr id="1931" name="object 1931"/>
            <p:cNvSpPr/>
            <p:nvPr/>
          </p:nvSpPr>
          <p:spPr>
            <a:xfrm>
              <a:off x="573835" y="17422889"/>
              <a:ext cx="6072505" cy="619760"/>
            </a:xfrm>
            <a:custGeom>
              <a:avLst/>
              <a:gdLst/>
              <a:ahLst/>
              <a:cxnLst/>
              <a:rect l="l" t="t" r="r" b="b"/>
              <a:pathLst>
                <a:path w="6072505" h="619759">
                  <a:moveTo>
                    <a:pt x="4638800" y="0"/>
                  </a:moveTo>
                  <a:lnTo>
                    <a:pt x="1415269" y="0"/>
                  </a:lnTo>
                  <a:lnTo>
                    <a:pt x="0" y="619495"/>
                  </a:lnTo>
                  <a:lnTo>
                    <a:pt x="6072258" y="619495"/>
                  </a:lnTo>
                  <a:lnTo>
                    <a:pt x="4638800" y="0"/>
                  </a:lnTo>
                  <a:close/>
                </a:path>
              </a:pathLst>
            </a:custGeom>
            <a:solidFill>
              <a:srgbClr val="ECECEC">
                <a:alpha val="1998"/>
              </a:srgbClr>
            </a:solidFill>
          </p:spPr>
          <p:txBody>
            <a:bodyPr wrap="square" lIns="0" tIns="0" rIns="0" bIns="0" rtlCol="0"/>
            <a:lstStyle/>
            <a:p>
              <a:endParaRPr dirty="0"/>
            </a:p>
          </p:txBody>
        </p:sp>
        <p:sp>
          <p:nvSpPr>
            <p:cNvPr id="1932" name="object 1932"/>
            <p:cNvSpPr/>
            <p:nvPr/>
          </p:nvSpPr>
          <p:spPr>
            <a:xfrm>
              <a:off x="573835" y="17429378"/>
              <a:ext cx="6072505" cy="613410"/>
            </a:xfrm>
            <a:custGeom>
              <a:avLst/>
              <a:gdLst/>
              <a:ahLst/>
              <a:cxnLst/>
              <a:rect l="l" t="t" r="r" b="b"/>
              <a:pathLst>
                <a:path w="6072505" h="613409">
                  <a:moveTo>
                    <a:pt x="4638813" y="0"/>
                  </a:moveTo>
                  <a:lnTo>
                    <a:pt x="1415257" y="0"/>
                  </a:lnTo>
                  <a:lnTo>
                    <a:pt x="0" y="613006"/>
                  </a:lnTo>
                  <a:lnTo>
                    <a:pt x="6072258" y="613006"/>
                  </a:lnTo>
                  <a:lnTo>
                    <a:pt x="4638813" y="0"/>
                  </a:lnTo>
                  <a:close/>
                </a:path>
              </a:pathLst>
            </a:custGeom>
            <a:solidFill>
              <a:srgbClr val="EBEBEB">
                <a:alpha val="1998"/>
              </a:srgbClr>
            </a:solidFill>
          </p:spPr>
          <p:txBody>
            <a:bodyPr wrap="square" lIns="0" tIns="0" rIns="0" bIns="0" rtlCol="0"/>
            <a:lstStyle/>
            <a:p>
              <a:endParaRPr dirty="0"/>
            </a:p>
          </p:txBody>
        </p:sp>
        <p:sp>
          <p:nvSpPr>
            <p:cNvPr id="1933" name="object 1933"/>
            <p:cNvSpPr/>
            <p:nvPr/>
          </p:nvSpPr>
          <p:spPr>
            <a:xfrm>
              <a:off x="573835" y="17435867"/>
              <a:ext cx="6072505" cy="607060"/>
            </a:xfrm>
            <a:custGeom>
              <a:avLst/>
              <a:gdLst/>
              <a:ahLst/>
              <a:cxnLst/>
              <a:rect l="l" t="t" r="r" b="b"/>
              <a:pathLst>
                <a:path w="6072505" h="607059">
                  <a:moveTo>
                    <a:pt x="4638811" y="0"/>
                  </a:moveTo>
                  <a:lnTo>
                    <a:pt x="1415259" y="0"/>
                  </a:lnTo>
                  <a:lnTo>
                    <a:pt x="0" y="606516"/>
                  </a:lnTo>
                  <a:lnTo>
                    <a:pt x="6072258" y="606516"/>
                  </a:lnTo>
                  <a:lnTo>
                    <a:pt x="4638811" y="0"/>
                  </a:lnTo>
                  <a:close/>
                </a:path>
              </a:pathLst>
            </a:custGeom>
            <a:solidFill>
              <a:srgbClr val="E8E8E8">
                <a:alpha val="1998"/>
              </a:srgbClr>
            </a:solidFill>
          </p:spPr>
          <p:txBody>
            <a:bodyPr wrap="square" lIns="0" tIns="0" rIns="0" bIns="0" rtlCol="0"/>
            <a:lstStyle/>
            <a:p>
              <a:endParaRPr dirty="0"/>
            </a:p>
          </p:txBody>
        </p:sp>
        <p:sp>
          <p:nvSpPr>
            <p:cNvPr id="1934" name="object 1934"/>
            <p:cNvSpPr/>
            <p:nvPr/>
          </p:nvSpPr>
          <p:spPr>
            <a:xfrm>
              <a:off x="573835" y="17442357"/>
              <a:ext cx="6072505" cy="600075"/>
            </a:xfrm>
            <a:custGeom>
              <a:avLst/>
              <a:gdLst/>
              <a:ahLst/>
              <a:cxnLst/>
              <a:rect l="l" t="t" r="r" b="b"/>
              <a:pathLst>
                <a:path w="6072505" h="600075">
                  <a:moveTo>
                    <a:pt x="4638809" y="0"/>
                  </a:moveTo>
                  <a:lnTo>
                    <a:pt x="1415260" y="0"/>
                  </a:lnTo>
                  <a:lnTo>
                    <a:pt x="0" y="600027"/>
                  </a:lnTo>
                  <a:lnTo>
                    <a:pt x="6072258" y="600027"/>
                  </a:lnTo>
                  <a:lnTo>
                    <a:pt x="4638809" y="0"/>
                  </a:lnTo>
                  <a:close/>
                </a:path>
              </a:pathLst>
            </a:custGeom>
            <a:solidFill>
              <a:srgbClr val="E6E6E6">
                <a:alpha val="1998"/>
              </a:srgbClr>
            </a:solidFill>
          </p:spPr>
          <p:txBody>
            <a:bodyPr wrap="square" lIns="0" tIns="0" rIns="0" bIns="0" rtlCol="0"/>
            <a:lstStyle/>
            <a:p>
              <a:endParaRPr dirty="0"/>
            </a:p>
          </p:txBody>
        </p:sp>
        <p:sp>
          <p:nvSpPr>
            <p:cNvPr id="1935" name="object 1935"/>
            <p:cNvSpPr/>
            <p:nvPr/>
          </p:nvSpPr>
          <p:spPr>
            <a:xfrm>
              <a:off x="573835" y="17448839"/>
              <a:ext cx="6072505" cy="593725"/>
            </a:xfrm>
            <a:custGeom>
              <a:avLst/>
              <a:gdLst/>
              <a:ahLst/>
              <a:cxnLst/>
              <a:rect l="l" t="t" r="r" b="b"/>
              <a:pathLst>
                <a:path w="6072505" h="593725">
                  <a:moveTo>
                    <a:pt x="4638805" y="0"/>
                  </a:moveTo>
                  <a:lnTo>
                    <a:pt x="1415264" y="0"/>
                  </a:lnTo>
                  <a:lnTo>
                    <a:pt x="0" y="593544"/>
                  </a:lnTo>
                  <a:lnTo>
                    <a:pt x="6072258" y="593544"/>
                  </a:lnTo>
                  <a:lnTo>
                    <a:pt x="4638805" y="0"/>
                  </a:lnTo>
                  <a:close/>
                </a:path>
              </a:pathLst>
            </a:custGeom>
            <a:solidFill>
              <a:srgbClr val="E2E2E2">
                <a:alpha val="1998"/>
              </a:srgbClr>
            </a:solidFill>
          </p:spPr>
          <p:txBody>
            <a:bodyPr wrap="square" lIns="0" tIns="0" rIns="0" bIns="0" rtlCol="0"/>
            <a:lstStyle/>
            <a:p>
              <a:endParaRPr dirty="0"/>
            </a:p>
          </p:txBody>
        </p:sp>
        <p:sp>
          <p:nvSpPr>
            <p:cNvPr id="1936" name="object 1936"/>
            <p:cNvSpPr/>
            <p:nvPr/>
          </p:nvSpPr>
          <p:spPr>
            <a:xfrm>
              <a:off x="573835" y="17455329"/>
              <a:ext cx="6072505" cy="587375"/>
            </a:xfrm>
            <a:custGeom>
              <a:avLst/>
              <a:gdLst/>
              <a:ahLst/>
              <a:cxnLst/>
              <a:rect l="l" t="t" r="r" b="b"/>
              <a:pathLst>
                <a:path w="6072505" h="587375">
                  <a:moveTo>
                    <a:pt x="4638804" y="0"/>
                  </a:moveTo>
                  <a:lnTo>
                    <a:pt x="1415266" y="0"/>
                  </a:lnTo>
                  <a:lnTo>
                    <a:pt x="0" y="587055"/>
                  </a:lnTo>
                  <a:lnTo>
                    <a:pt x="6072258" y="587055"/>
                  </a:lnTo>
                  <a:lnTo>
                    <a:pt x="4638804" y="0"/>
                  </a:lnTo>
                  <a:close/>
                </a:path>
              </a:pathLst>
            </a:custGeom>
            <a:solidFill>
              <a:srgbClr val="E0E0E0">
                <a:alpha val="1998"/>
              </a:srgbClr>
            </a:solidFill>
          </p:spPr>
          <p:txBody>
            <a:bodyPr wrap="square" lIns="0" tIns="0" rIns="0" bIns="0" rtlCol="0"/>
            <a:lstStyle/>
            <a:p>
              <a:endParaRPr dirty="0"/>
            </a:p>
          </p:txBody>
        </p:sp>
        <p:sp>
          <p:nvSpPr>
            <p:cNvPr id="1937" name="object 1937"/>
            <p:cNvSpPr/>
            <p:nvPr/>
          </p:nvSpPr>
          <p:spPr>
            <a:xfrm>
              <a:off x="573835" y="17461818"/>
              <a:ext cx="6072505" cy="581025"/>
            </a:xfrm>
            <a:custGeom>
              <a:avLst/>
              <a:gdLst/>
              <a:ahLst/>
              <a:cxnLst/>
              <a:rect l="l" t="t" r="r" b="b"/>
              <a:pathLst>
                <a:path w="6072505" h="581025">
                  <a:moveTo>
                    <a:pt x="4638809" y="0"/>
                  </a:moveTo>
                  <a:lnTo>
                    <a:pt x="1415260" y="0"/>
                  </a:lnTo>
                  <a:lnTo>
                    <a:pt x="0" y="580566"/>
                  </a:lnTo>
                  <a:lnTo>
                    <a:pt x="6072258" y="580566"/>
                  </a:lnTo>
                  <a:lnTo>
                    <a:pt x="4638809" y="0"/>
                  </a:lnTo>
                  <a:close/>
                </a:path>
              </a:pathLst>
            </a:custGeom>
            <a:solidFill>
              <a:srgbClr val="DEDEDE">
                <a:alpha val="1998"/>
              </a:srgbClr>
            </a:solidFill>
          </p:spPr>
          <p:txBody>
            <a:bodyPr wrap="square" lIns="0" tIns="0" rIns="0" bIns="0" rtlCol="0"/>
            <a:lstStyle/>
            <a:p>
              <a:endParaRPr dirty="0"/>
            </a:p>
          </p:txBody>
        </p:sp>
        <p:sp>
          <p:nvSpPr>
            <p:cNvPr id="1938" name="object 1938"/>
            <p:cNvSpPr/>
            <p:nvPr/>
          </p:nvSpPr>
          <p:spPr>
            <a:xfrm>
              <a:off x="573835" y="17468307"/>
              <a:ext cx="6072505" cy="574675"/>
            </a:xfrm>
            <a:custGeom>
              <a:avLst/>
              <a:gdLst/>
              <a:ahLst/>
              <a:cxnLst/>
              <a:rect l="l" t="t" r="r" b="b"/>
              <a:pathLst>
                <a:path w="6072505" h="574675">
                  <a:moveTo>
                    <a:pt x="4638815" y="0"/>
                  </a:moveTo>
                  <a:lnTo>
                    <a:pt x="1415254" y="0"/>
                  </a:lnTo>
                  <a:lnTo>
                    <a:pt x="0" y="574076"/>
                  </a:lnTo>
                  <a:lnTo>
                    <a:pt x="6072258" y="574076"/>
                  </a:lnTo>
                  <a:lnTo>
                    <a:pt x="4638815" y="0"/>
                  </a:lnTo>
                  <a:close/>
                </a:path>
              </a:pathLst>
            </a:custGeom>
            <a:solidFill>
              <a:srgbClr val="DCDCDC">
                <a:alpha val="1998"/>
              </a:srgbClr>
            </a:solidFill>
          </p:spPr>
          <p:txBody>
            <a:bodyPr wrap="square" lIns="0" tIns="0" rIns="0" bIns="0" rtlCol="0"/>
            <a:lstStyle/>
            <a:p>
              <a:endParaRPr dirty="0"/>
            </a:p>
          </p:txBody>
        </p:sp>
        <p:sp>
          <p:nvSpPr>
            <p:cNvPr id="1939" name="object 1939"/>
            <p:cNvSpPr/>
            <p:nvPr/>
          </p:nvSpPr>
          <p:spPr>
            <a:xfrm>
              <a:off x="573835" y="17474790"/>
              <a:ext cx="6072505" cy="567690"/>
            </a:xfrm>
            <a:custGeom>
              <a:avLst/>
              <a:gdLst/>
              <a:ahLst/>
              <a:cxnLst/>
              <a:rect l="l" t="t" r="r" b="b"/>
              <a:pathLst>
                <a:path w="6072505" h="567690">
                  <a:moveTo>
                    <a:pt x="4638795" y="0"/>
                  </a:moveTo>
                  <a:lnTo>
                    <a:pt x="1415274" y="0"/>
                  </a:lnTo>
                  <a:lnTo>
                    <a:pt x="0" y="567594"/>
                  </a:lnTo>
                  <a:lnTo>
                    <a:pt x="6072258" y="567594"/>
                  </a:lnTo>
                  <a:lnTo>
                    <a:pt x="4638795" y="0"/>
                  </a:lnTo>
                  <a:close/>
                </a:path>
              </a:pathLst>
            </a:custGeom>
            <a:solidFill>
              <a:srgbClr val="D9D9D9">
                <a:alpha val="1998"/>
              </a:srgbClr>
            </a:solidFill>
          </p:spPr>
          <p:txBody>
            <a:bodyPr wrap="square" lIns="0" tIns="0" rIns="0" bIns="0" rtlCol="0"/>
            <a:lstStyle/>
            <a:p>
              <a:endParaRPr dirty="0"/>
            </a:p>
          </p:txBody>
        </p:sp>
        <p:sp>
          <p:nvSpPr>
            <p:cNvPr id="1940" name="object 1940"/>
            <p:cNvSpPr/>
            <p:nvPr/>
          </p:nvSpPr>
          <p:spPr>
            <a:xfrm>
              <a:off x="573835" y="17481279"/>
              <a:ext cx="6072505" cy="561340"/>
            </a:xfrm>
            <a:custGeom>
              <a:avLst/>
              <a:gdLst/>
              <a:ahLst/>
              <a:cxnLst/>
              <a:rect l="l" t="t" r="r" b="b"/>
              <a:pathLst>
                <a:path w="6072505" h="561340">
                  <a:moveTo>
                    <a:pt x="4638809" y="0"/>
                  </a:moveTo>
                  <a:lnTo>
                    <a:pt x="1415260" y="0"/>
                  </a:lnTo>
                  <a:lnTo>
                    <a:pt x="0" y="561104"/>
                  </a:lnTo>
                  <a:lnTo>
                    <a:pt x="6072258" y="561104"/>
                  </a:lnTo>
                  <a:lnTo>
                    <a:pt x="4638809" y="0"/>
                  </a:lnTo>
                  <a:close/>
                </a:path>
              </a:pathLst>
            </a:custGeom>
            <a:solidFill>
              <a:srgbClr val="D6D6D6">
                <a:alpha val="1998"/>
              </a:srgbClr>
            </a:solidFill>
          </p:spPr>
          <p:txBody>
            <a:bodyPr wrap="square" lIns="0" tIns="0" rIns="0" bIns="0" rtlCol="0"/>
            <a:lstStyle/>
            <a:p>
              <a:endParaRPr dirty="0"/>
            </a:p>
          </p:txBody>
        </p:sp>
        <p:sp>
          <p:nvSpPr>
            <p:cNvPr id="1941" name="object 1941"/>
            <p:cNvSpPr/>
            <p:nvPr/>
          </p:nvSpPr>
          <p:spPr>
            <a:xfrm>
              <a:off x="573835" y="17487769"/>
              <a:ext cx="6072505" cy="554990"/>
            </a:xfrm>
            <a:custGeom>
              <a:avLst/>
              <a:gdLst/>
              <a:ahLst/>
              <a:cxnLst/>
              <a:rect l="l" t="t" r="r" b="b"/>
              <a:pathLst>
                <a:path w="6072505" h="554990">
                  <a:moveTo>
                    <a:pt x="4638807" y="0"/>
                  </a:moveTo>
                  <a:lnTo>
                    <a:pt x="1415262" y="0"/>
                  </a:lnTo>
                  <a:lnTo>
                    <a:pt x="0" y="554615"/>
                  </a:lnTo>
                  <a:lnTo>
                    <a:pt x="6072258" y="554615"/>
                  </a:lnTo>
                  <a:lnTo>
                    <a:pt x="4638807" y="0"/>
                  </a:lnTo>
                  <a:close/>
                </a:path>
              </a:pathLst>
            </a:custGeom>
            <a:solidFill>
              <a:srgbClr val="D3D3D3">
                <a:alpha val="1998"/>
              </a:srgbClr>
            </a:solidFill>
          </p:spPr>
          <p:txBody>
            <a:bodyPr wrap="square" lIns="0" tIns="0" rIns="0" bIns="0" rtlCol="0"/>
            <a:lstStyle/>
            <a:p>
              <a:endParaRPr dirty="0"/>
            </a:p>
          </p:txBody>
        </p:sp>
        <p:sp>
          <p:nvSpPr>
            <p:cNvPr id="1942" name="object 1942"/>
            <p:cNvSpPr/>
            <p:nvPr/>
          </p:nvSpPr>
          <p:spPr>
            <a:xfrm>
              <a:off x="573835" y="17494258"/>
              <a:ext cx="6072505" cy="548640"/>
            </a:xfrm>
            <a:custGeom>
              <a:avLst/>
              <a:gdLst/>
              <a:ahLst/>
              <a:cxnLst/>
              <a:rect l="l" t="t" r="r" b="b"/>
              <a:pathLst>
                <a:path w="6072505" h="548640">
                  <a:moveTo>
                    <a:pt x="4638814" y="0"/>
                  </a:moveTo>
                  <a:lnTo>
                    <a:pt x="1415256" y="0"/>
                  </a:lnTo>
                  <a:lnTo>
                    <a:pt x="0" y="548125"/>
                  </a:lnTo>
                  <a:lnTo>
                    <a:pt x="6072258" y="548125"/>
                  </a:lnTo>
                  <a:lnTo>
                    <a:pt x="4638814" y="0"/>
                  </a:lnTo>
                  <a:close/>
                </a:path>
              </a:pathLst>
            </a:custGeom>
            <a:solidFill>
              <a:srgbClr val="D2D2D2">
                <a:alpha val="1998"/>
              </a:srgbClr>
            </a:solidFill>
          </p:spPr>
          <p:txBody>
            <a:bodyPr wrap="square" lIns="0" tIns="0" rIns="0" bIns="0" rtlCol="0"/>
            <a:lstStyle/>
            <a:p>
              <a:endParaRPr dirty="0"/>
            </a:p>
          </p:txBody>
        </p:sp>
        <p:sp>
          <p:nvSpPr>
            <p:cNvPr id="1943" name="object 1943"/>
            <p:cNvSpPr/>
            <p:nvPr/>
          </p:nvSpPr>
          <p:spPr>
            <a:xfrm>
              <a:off x="573835" y="17500748"/>
              <a:ext cx="6072505" cy="541655"/>
            </a:xfrm>
            <a:custGeom>
              <a:avLst/>
              <a:gdLst/>
              <a:ahLst/>
              <a:cxnLst/>
              <a:rect l="l" t="t" r="r" b="b"/>
              <a:pathLst>
                <a:path w="6072505" h="541655">
                  <a:moveTo>
                    <a:pt x="4638820" y="0"/>
                  </a:moveTo>
                  <a:lnTo>
                    <a:pt x="1415250" y="0"/>
                  </a:lnTo>
                  <a:lnTo>
                    <a:pt x="0" y="541636"/>
                  </a:lnTo>
                  <a:lnTo>
                    <a:pt x="6072258" y="541636"/>
                  </a:lnTo>
                  <a:lnTo>
                    <a:pt x="4638820" y="0"/>
                  </a:lnTo>
                  <a:close/>
                </a:path>
              </a:pathLst>
            </a:custGeom>
            <a:solidFill>
              <a:srgbClr val="CFCFCF">
                <a:alpha val="1998"/>
              </a:srgbClr>
            </a:solidFill>
          </p:spPr>
          <p:txBody>
            <a:bodyPr wrap="square" lIns="0" tIns="0" rIns="0" bIns="0" rtlCol="0"/>
            <a:lstStyle/>
            <a:p>
              <a:endParaRPr dirty="0"/>
            </a:p>
          </p:txBody>
        </p:sp>
        <p:sp>
          <p:nvSpPr>
            <p:cNvPr id="1944" name="object 1944"/>
            <p:cNvSpPr/>
            <p:nvPr/>
          </p:nvSpPr>
          <p:spPr>
            <a:xfrm>
              <a:off x="573835" y="17507230"/>
              <a:ext cx="6072505" cy="535305"/>
            </a:xfrm>
            <a:custGeom>
              <a:avLst/>
              <a:gdLst/>
              <a:ahLst/>
              <a:cxnLst/>
              <a:rect l="l" t="t" r="r" b="b"/>
              <a:pathLst>
                <a:path w="6072505" h="535305">
                  <a:moveTo>
                    <a:pt x="4638799" y="0"/>
                  </a:moveTo>
                  <a:lnTo>
                    <a:pt x="1415271" y="0"/>
                  </a:lnTo>
                  <a:lnTo>
                    <a:pt x="0" y="535154"/>
                  </a:lnTo>
                  <a:lnTo>
                    <a:pt x="6072258" y="535154"/>
                  </a:lnTo>
                  <a:lnTo>
                    <a:pt x="4638799" y="0"/>
                  </a:lnTo>
                  <a:close/>
                </a:path>
              </a:pathLst>
            </a:custGeom>
            <a:solidFill>
              <a:srgbClr val="CDCDCD">
                <a:alpha val="1998"/>
              </a:srgbClr>
            </a:solidFill>
          </p:spPr>
          <p:txBody>
            <a:bodyPr wrap="square" lIns="0" tIns="0" rIns="0" bIns="0" rtlCol="0"/>
            <a:lstStyle/>
            <a:p>
              <a:endParaRPr dirty="0"/>
            </a:p>
          </p:txBody>
        </p:sp>
        <p:sp>
          <p:nvSpPr>
            <p:cNvPr id="1945" name="object 1945"/>
            <p:cNvSpPr/>
            <p:nvPr/>
          </p:nvSpPr>
          <p:spPr>
            <a:xfrm>
              <a:off x="573835" y="17513719"/>
              <a:ext cx="6072505" cy="528955"/>
            </a:xfrm>
            <a:custGeom>
              <a:avLst/>
              <a:gdLst/>
              <a:ahLst/>
              <a:cxnLst/>
              <a:rect l="l" t="t" r="r" b="b"/>
              <a:pathLst>
                <a:path w="6072505" h="528955">
                  <a:moveTo>
                    <a:pt x="4638805" y="0"/>
                  </a:moveTo>
                  <a:lnTo>
                    <a:pt x="1415264" y="0"/>
                  </a:lnTo>
                  <a:lnTo>
                    <a:pt x="0" y="528664"/>
                  </a:lnTo>
                  <a:lnTo>
                    <a:pt x="6072258" y="528664"/>
                  </a:lnTo>
                  <a:lnTo>
                    <a:pt x="4638805" y="0"/>
                  </a:lnTo>
                  <a:close/>
                </a:path>
              </a:pathLst>
            </a:custGeom>
            <a:solidFill>
              <a:srgbClr val="C9C9C9">
                <a:alpha val="1998"/>
              </a:srgbClr>
            </a:solidFill>
          </p:spPr>
          <p:txBody>
            <a:bodyPr wrap="square" lIns="0" tIns="0" rIns="0" bIns="0" rtlCol="0"/>
            <a:lstStyle/>
            <a:p>
              <a:endParaRPr dirty="0"/>
            </a:p>
          </p:txBody>
        </p:sp>
        <p:sp>
          <p:nvSpPr>
            <p:cNvPr id="1946" name="object 1946"/>
            <p:cNvSpPr/>
            <p:nvPr/>
          </p:nvSpPr>
          <p:spPr>
            <a:xfrm>
              <a:off x="573835" y="17520209"/>
              <a:ext cx="6072505" cy="522605"/>
            </a:xfrm>
            <a:custGeom>
              <a:avLst/>
              <a:gdLst/>
              <a:ahLst/>
              <a:cxnLst/>
              <a:rect l="l" t="t" r="r" b="b"/>
              <a:pathLst>
                <a:path w="6072505" h="522605">
                  <a:moveTo>
                    <a:pt x="4638812" y="0"/>
                  </a:moveTo>
                  <a:lnTo>
                    <a:pt x="1415258" y="0"/>
                  </a:lnTo>
                  <a:lnTo>
                    <a:pt x="0" y="522175"/>
                  </a:lnTo>
                  <a:lnTo>
                    <a:pt x="6072258" y="522175"/>
                  </a:lnTo>
                  <a:lnTo>
                    <a:pt x="4638812" y="0"/>
                  </a:lnTo>
                  <a:close/>
                </a:path>
              </a:pathLst>
            </a:custGeom>
            <a:solidFill>
              <a:srgbClr val="C6C6C6">
                <a:alpha val="1998"/>
              </a:srgbClr>
            </a:solidFill>
          </p:spPr>
          <p:txBody>
            <a:bodyPr wrap="square" lIns="0" tIns="0" rIns="0" bIns="0" rtlCol="0"/>
            <a:lstStyle/>
            <a:p>
              <a:endParaRPr dirty="0"/>
            </a:p>
          </p:txBody>
        </p:sp>
        <p:sp>
          <p:nvSpPr>
            <p:cNvPr id="1947" name="object 1947"/>
            <p:cNvSpPr/>
            <p:nvPr/>
          </p:nvSpPr>
          <p:spPr>
            <a:xfrm>
              <a:off x="573835" y="17526698"/>
              <a:ext cx="6072505" cy="516255"/>
            </a:xfrm>
            <a:custGeom>
              <a:avLst/>
              <a:gdLst/>
              <a:ahLst/>
              <a:cxnLst/>
              <a:rect l="l" t="t" r="r" b="b"/>
              <a:pathLst>
                <a:path w="6072505" h="516255">
                  <a:moveTo>
                    <a:pt x="4638818" y="0"/>
                  </a:moveTo>
                  <a:lnTo>
                    <a:pt x="1415251" y="0"/>
                  </a:lnTo>
                  <a:lnTo>
                    <a:pt x="0" y="515685"/>
                  </a:lnTo>
                  <a:lnTo>
                    <a:pt x="6072258" y="515685"/>
                  </a:lnTo>
                  <a:lnTo>
                    <a:pt x="4638818" y="0"/>
                  </a:lnTo>
                  <a:close/>
                </a:path>
              </a:pathLst>
            </a:custGeom>
            <a:solidFill>
              <a:srgbClr val="C5C5C5">
                <a:alpha val="1998"/>
              </a:srgbClr>
            </a:solidFill>
          </p:spPr>
          <p:txBody>
            <a:bodyPr wrap="square" lIns="0" tIns="0" rIns="0" bIns="0" rtlCol="0"/>
            <a:lstStyle/>
            <a:p>
              <a:endParaRPr dirty="0"/>
            </a:p>
          </p:txBody>
        </p:sp>
        <p:sp>
          <p:nvSpPr>
            <p:cNvPr id="1948" name="object 1948"/>
            <p:cNvSpPr/>
            <p:nvPr/>
          </p:nvSpPr>
          <p:spPr>
            <a:xfrm>
              <a:off x="573835" y="17533180"/>
              <a:ext cx="6072505" cy="509270"/>
            </a:xfrm>
            <a:custGeom>
              <a:avLst/>
              <a:gdLst/>
              <a:ahLst/>
              <a:cxnLst/>
              <a:rect l="l" t="t" r="r" b="b"/>
              <a:pathLst>
                <a:path w="6072505" h="509269">
                  <a:moveTo>
                    <a:pt x="4638805" y="0"/>
                  </a:moveTo>
                  <a:lnTo>
                    <a:pt x="1415264" y="0"/>
                  </a:lnTo>
                  <a:lnTo>
                    <a:pt x="0" y="509203"/>
                  </a:lnTo>
                  <a:lnTo>
                    <a:pt x="6072258" y="509203"/>
                  </a:lnTo>
                  <a:lnTo>
                    <a:pt x="4638805" y="0"/>
                  </a:lnTo>
                  <a:close/>
                </a:path>
              </a:pathLst>
            </a:custGeom>
            <a:solidFill>
              <a:srgbClr val="C2C2C2">
                <a:alpha val="1998"/>
              </a:srgbClr>
            </a:solidFill>
          </p:spPr>
          <p:txBody>
            <a:bodyPr wrap="square" lIns="0" tIns="0" rIns="0" bIns="0" rtlCol="0"/>
            <a:lstStyle/>
            <a:p>
              <a:endParaRPr dirty="0"/>
            </a:p>
          </p:txBody>
        </p:sp>
        <p:sp>
          <p:nvSpPr>
            <p:cNvPr id="1949" name="object 1949"/>
            <p:cNvSpPr/>
            <p:nvPr/>
          </p:nvSpPr>
          <p:spPr>
            <a:xfrm>
              <a:off x="573835" y="17539670"/>
              <a:ext cx="6072505" cy="502920"/>
            </a:xfrm>
            <a:custGeom>
              <a:avLst/>
              <a:gdLst/>
              <a:ahLst/>
              <a:cxnLst/>
              <a:rect l="l" t="t" r="r" b="b"/>
              <a:pathLst>
                <a:path w="6072505" h="502919">
                  <a:moveTo>
                    <a:pt x="4638803" y="0"/>
                  </a:moveTo>
                  <a:lnTo>
                    <a:pt x="1415267" y="0"/>
                  </a:lnTo>
                  <a:lnTo>
                    <a:pt x="0" y="502714"/>
                  </a:lnTo>
                  <a:lnTo>
                    <a:pt x="6072258" y="502714"/>
                  </a:lnTo>
                  <a:lnTo>
                    <a:pt x="4638803" y="0"/>
                  </a:lnTo>
                  <a:close/>
                </a:path>
              </a:pathLst>
            </a:custGeom>
            <a:solidFill>
              <a:srgbClr val="C0C0C0">
                <a:alpha val="1998"/>
              </a:srgbClr>
            </a:solidFill>
          </p:spPr>
          <p:txBody>
            <a:bodyPr wrap="square" lIns="0" tIns="0" rIns="0" bIns="0" rtlCol="0"/>
            <a:lstStyle/>
            <a:p>
              <a:endParaRPr dirty="0"/>
            </a:p>
          </p:txBody>
        </p:sp>
        <p:sp>
          <p:nvSpPr>
            <p:cNvPr id="1950" name="object 1950"/>
            <p:cNvSpPr/>
            <p:nvPr/>
          </p:nvSpPr>
          <p:spPr>
            <a:xfrm>
              <a:off x="573835" y="17546159"/>
              <a:ext cx="6072505" cy="496570"/>
            </a:xfrm>
            <a:custGeom>
              <a:avLst/>
              <a:gdLst/>
              <a:ahLst/>
              <a:cxnLst/>
              <a:rect l="l" t="t" r="r" b="b"/>
              <a:pathLst>
                <a:path w="6072505" h="496569">
                  <a:moveTo>
                    <a:pt x="4638810" y="0"/>
                  </a:moveTo>
                  <a:lnTo>
                    <a:pt x="1415260" y="0"/>
                  </a:lnTo>
                  <a:lnTo>
                    <a:pt x="0" y="496224"/>
                  </a:lnTo>
                  <a:lnTo>
                    <a:pt x="6072258" y="496224"/>
                  </a:lnTo>
                  <a:lnTo>
                    <a:pt x="4638810" y="0"/>
                  </a:lnTo>
                  <a:close/>
                </a:path>
              </a:pathLst>
            </a:custGeom>
            <a:solidFill>
              <a:srgbClr val="BCBCBC">
                <a:alpha val="1998"/>
              </a:srgbClr>
            </a:solidFill>
          </p:spPr>
          <p:txBody>
            <a:bodyPr wrap="square" lIns="0" tIns="0" rIns="0" bIns="0" rtlCol="0"/>
            <a:lstStyle/>
            <a:p>
              <a:endParaRPr dirty="0"/>
            </a:p>
          </p:txBody>
        </p:sp>
        <p:sp>
          <p:nvSpPr>
            <p:cNvPr id="1951" name="object 1951"/>
            <p:cNvSpPr/>
            <p:nvPr/>
          </p:nvSpPr>
          <p:spPr>
            <a:xfrm>
              <a:off x="573835" y="17552649"/>
              <a:ext cx="6072505" cy="490220"/>
            </a:xfrm>
            <a:custGeom>
              <a:avLst/>
              <a:gdLst/>
              <a:ahLst/>
              <a:cxnLst/>
              <a:rect l="l" t="t" r="r" b="b"/>
              <a:pathLst>
                <a:path w="6072505" h="490219">
                  <a:moveTo>
                    <a:pt x="4638817" y="0"/>
                  </a:moveTo>
                  <a:lnTo>
                    <a:pt x="1415253" y="0"/>
                  </a:lnTo>
                  <a:lnTo>
                    <a:pt x="0" y="489735"/>
                  </a:lnTo>
                  <a:lnTo>
                    <a:pt x="6072258" y="489735"/>
                  </a:lnTo>
                  <a:lnTo>
                    <a:pt x="4638817" y="0"/>
                  </a:lnTo>
                  <a:close/>
                </a:path>
              </a:pathLst>
            </a:custGeom>
            <a:solidFill>
              <a:srgbClr val="BABABA">
                <a:alpha val="1998"/>
              </a:srgbClr>
            </a:solidFill>
          </p:spPr>
          <p:txBody>
            <a:bodyPr wrap="square" lIns="0" tIns="0" rIns="0" bIns="0" rtlCol="0"/>
            <a:lstStyle/>
            <a:p>
              <a:endParaRPr dirty="0"/>
            </a:p>
          </p:txBody>
        </p:sp>
        <p:sp>
          <p:nvSpPr>
            <p:cNvPr id="1952" name="object 1952"/>
            <p:cNvSpPr/>
            <p:nvPr/>
          </p:nvSpPr>
          <p:spPr>
            <a:xfrm>
              <a:off x="573835" y="17559131"/>
              <a:ext cx="6072505" cy="483870"/>
            </a:xfrm>
            <a:custGeom>
              <a:avLst/>
              <a:gdLst/>
              <a:ahLst/>
              <a:cxnLst/>
              <a:rect l="l" t="t" r="r" b="b"/>
              <a:pathLst>
                <a:path w="6072505" h="483869">
                  <a:moveTo>
                    <a:pt x="4638803" y="0"/>
                  </a:moveTo>
                  <a:lnTo>
                    <a:pt x="1415267" y="0"/>
                  </a:lnTo>
                  <a:lnTo>
                    <a:pt x="0" y="483252"/>
                  </a:lnTo>
                  <a:lnTo>
                    <a:pt x="6072258" y="483252"/>
                  </a:lnTo>
                  <a:lnTo>
                    <a:pt x="4638803" y="0"/>
                  </a:lnTo>
                  <a:close/>
                </a:path>
              </a:pathLst>
            </a:custGeom>
            <a:solidFill>
              <a:srgbClr val="B8B8B8">
                <a:alpha val="1998"/>
              </a:srgbClr>
            </a:solidFill>
          </p:spPr>
          <p:txBody>
            <a:bodyPr wrap="square" lIns="0" tIns="0" rIns="0" bIns="0" rtlCol="0"/>
            <a:lstStyle/>
            <a:p>
              <a:endParaRPr dirty="0"/>
            </a:p>
          </p:txBody>
        </p:sp>
        <p:sp>
          <p:nvSpPr>
            <p:cNvPr id="1953" name="object 1953"/>
            <p:cNvSpPr/>
            <p:nvPr/>
          </p:nvSpPr>
          <p:spPr>
            <a:xfrm>
              <a:off x="573835" y="17565621"/>
              <a:ext cx="6072505" cy="476884"/>
            </a:xfrm>
            <a:custGeom>
              <a:avLst/>
              <a:gdLst/>
              <a:ahLst/>
              <a:cxnLst/>
              <a:rect l="l" t="t" r="r" b="b"/>
              <a:pathLst>
                <a:path w="6072505" h="476884">
                  <a:moveTo>
                    <a:pt x="4638800" y="0"/>
                  </a:moveTo>
                  <a:lnTo>
                    <a:pt x="1415269" y="0"/>
                  </a:lnTo>
                  <a:lnTo>
                    <a:pt x="0" y="476763"/>
                  </a:lnTo>
                  <a:lnTo>
                    <a:pt x="6072258" y="476763"/>
                  </a:lnTo>
                  <a:lnTo>
                    <a:pt x="4638800" y="0"/>
                  </a:lnTo>
                  <a:close/>
                </a:path>
              </a:pathLst>
            </a:custGeom>
            <a:solidFill>
              <a:srgbClr val="B6B6B6">
                <a:alpha val="1998"/>
              </a:srgbClr>
            </a:solidFill>
          </p:spPr>
          <p:txBody>
            <a:bodyPr wrap="square" lIns="0" tIns="0" rIns="0" bIns="0" rtlCol="0"/>
            <a:lstStyle/>
            <a:p>
              <a:endParaRPr dirty="0"/>
            </a:p>
          </p:txBody>
        </p:sp>
        <p:sp>
          <p:nvSpPr>
            <p:cNvPr id="1954" name="object 1954"/>
            <p:cNvSpPr/>
            <p:nvPr/>
          </p:nvSpPr>
          <p:spPr>
            <a:xfrm>
              <a:off x="573835" y="17572110"/>
              <a:ext cx="6072505" cy="470534"/>
            </a:xfrm>
            <a:custGeom>
              <a:avLst/>
              <a:gdLst/>
              <a:ahLst/>
              <a:cxnLst/>
              <a:rect l="l" t="t" r="r" b="b"/>
              <a:pathLst>
                <a:path w="6072505" h="470534">
                  <a:moveTo>
                    <a:pt x="4638807" y="0"/>
                  </a:moveTo>
                  <a:lnTo>
                    <a:pt x="1415262" y="0"/>
                  </a:lnTo>
                  <a:lnTo>
                    <a:pt x="0" y="470274"/>
                  </a:lnTo>
                  <a:lnTo>
                    <a:pt x="6072258" y="470274"/>
                  </a:lnTo>
                  <a:lnTo>
                    <a:pt x="4638807" y="0"/>
                  </a:lnTo>
                  <a:close/>
                </a:path>
              </a:pathLst>
            </a:custGeom>
            <a:solidFill>
              <a:srgbClr val="B3B3B3">
                <a:alpha val="1998"/>
              </a:srgbClr>
            </a:solidFill>
          </p:spPr>
          <p:txBody>
            <a:bodyPr wrap="square" lIns="0" tIns="0" rIns="0" bIns="0" rtlCol="0"/>
            <a:lstStyle/>
            <a:p>
              <a:endParaRPr dirty="0"/>
            </a:p>
          </p:txBody>
        </p:sp>
        <p:sp>
          <p:nvSpPr>
            <p:cNvPr id="1955" name="object 1955"/>
            <p:cNvSpPr/>
            <p:nvPr/>
          </p:nvSpPr>
          <p:spPr>
            <a:xfrm>
              <a:off x="573835" y="17578599"/>
              <a:ext cx="6072505" cy="464184"/>
            </a:xfrm>
            <a:custGeom>
              <a:avLst/>
              <a:gdLst/>
              <a:ahLst/>
              <a:cxnLst/>
              <a:rect l="l" t="t" r="r" b="b"/>
              <a:pathLst>
                <a:path w="6072505" h="464184">
                  <a:moveTo>
                    <a:pt x="4638815" y="0"/>
                  </a:moveTo>
                  <a:lnTo>
                    <a:pt x="1415255" y="0"/>
                  </a:lnTo>
                  <a:lnTo>
                    <a:pt x="0" y="463784"/>
                  </a:lnTo>
                  <a:lnTo>
                    <a:pt x="6072258" y="463784"/>
                  </a:lnTo>
                  <a:lnTo>
                    <a:pt x="4638815" y="0"/>
                  </a:lnTo>
                  <a:close/>
                </a:path>
              </a:pathLst>
            </a:custGeom>
            <a:solidFill>
              <a:srgbClr val="B0B0B0">
                <a:alpha val="1998"/>
              </a:srgbClr>
            </a:solidFill>
          </p:spPr>
          <p:txBody>
            <a:bodyPr wrap="square" lIns="0" tIns="0" rIns="0" bIns="0" rtlCol="0"/>
            <a:lstStyle/>
            <a:p>
              <a:endParaRPr dirty="0"/>
            </a:p>
          </p:txBody>
        </p:sp>
        <p:sp>
          <p:nvSpPr>
            <p:cNvPr id="1956" name="object 1956"/>
            <p:cNvSpPr/>
            <p:nvPr/>
          </p:nvSpPr>
          <p:spPr>
            <a:xfrm>
              <a:off x="573835" y="17585089"/>
              <a:ext cx="6072505" cy="457834"/>
            </a:xfrm>
            <a:custGeom>
              <a:avLst/>
              <a:gdLst/>
              <a:ahLst/>
              <a:cxnLst/>
              <a:rect l="l" t="t" r="r" b="b"/>
              <a:pathLst>
                <a:path w="6072505" h="457834">
                  <a:moveTo>
                    <a:pt x="4638822" y="0"/>
                  </a:moveTo>
                  <a:lnTo>
                    <a:pt x="1415248" y="0"/>
                  </a:lnTo>
                  <a:lnTo>
                    <a:pt x="0" y="457295"/>
                  </a:lnTo>
                  <a:lnTo>
                    <a:pt x="6072258" y="457295"/>
                  </a:lnTo>
                  <a:lnTo>
                    <a:pt x="4638822" y="0"/>
                  </a:lnTo>
                  <a:close/>
                </a:path>
              </a:pathLst>
            </a:custGeom>
            <a:solidFill>
              <a:srgbClr val="ADADAD">
                <a:alpha val="1998"/>
              </a:srgbClr>
            </a:solidFill>
          </p:spPr>
          <p:txBody>
            <a:bodyPr wrap="square" lIns="0" tIns="0" rIns="0" bIns="0" rtlCol="0"/>
            <a:lstStyle/>
            <a:p>
              <a:endParaRPr dirty="0"/>
            </a:p>
          </p:txBody>
        </p:sp>
        <p:sp>
          <p:nvSpPr>
            <p:cNvPr id="1957" name="object 1957"/>
            <p:cNvSpPr/>
            <p:nvPr/>
          </p:nvSpPr>
          <p:spPr>
            <a:xfrm>
              <a:off x="573835" y="17591571"/>
              <a:ext cx="6072505" cy="450850"/>
            </a:xfrm>
            <a:custGeom>
              <a:avLst/>
              <a:gdLst/>
              <a:ahLst/>
              <a:cxnLst/>
              <a:rect l="l" t="t" r="r" b="b"/>
              <a:pathLst>
                <a:path w="6072505" h="450850">
                  <a:moveTo>
                    <a:pt x="4638807" y="0"/>
                  </a:moveTo>
                  <a:lnTo>
                    <a:pt x="1415262" y="0"/>
                  </a:lnTo>
                  <a:lnTo>
                    <a:pt x="0" y="450812"/>
                  </a:lnTo>
                  <a:lnTo>
                    <a:pt x="6072258" y="450812"/>
                  </a:lnTo>
                  <a:lnTo>
                    <a:pt x="4638807" y="0"/>
                  </a:lnTo>
                  <a:close/>
                </a:path>
              </a:pathLst>
            </a:custGeom>
            <a:solidFill>
              <a:srgbClr val="ACACAC">
                <a:alpha val="1998"/>
              </a:srgbClr>
            </a:solidFill>
          </p:spPr>
          <p:txBody>
            <a:bodyPr wrap="square" lIns="0" tIns="0" rIns="0" bIns="0" rtlCol="0"/>
            <a:lstStyle/>
            <a:p>
              <a:endParaRPr dirty="0"/>
            </a:p>
          </p:txBody>
        </p:sp>
        <p:sp>
          <p:nvSpPr>
            <p:cNvPr id="1958" name="object 1958"/>
            <p:cNvSpPr/>
            <p:nvPr/>
          </p:nvSpPr>
          <p:spPr>
            <a:xfrm>
              <a:off x="573835" y="17598061"/>
              <a:ext cx="6072505" cy="444500"/>
            </a:xfrm>
            <a:custGeom>
              <a:avLst/>
              <a:gdLst/>
              <a:ahLst/>
              <a:cxnLst/>
              <a:rect l="l" t="t" r="r" b="b"/>
              <a:pathLst>
                <a:path w="6072505" h="444500">
                  <a:moveTo>
                    <a:pt x="4638805" y="0"/>
                  </a:moveTo>
                  <a:lnTo>
                    <a:pt x="1415265" y="0"/>
                  </a:lnTo>
                  <a:lnTo>
                    <a:pt x="0" y="444323"/>
                  </a:lnTo>
                  <a:lnTo>
                    <a:pt x="6072258" y="444323"/>
                  </a:lnTo>
                  <a:lnTo>
                    <a:pt x="4638805" y="0"/>
                  </a:lnTo>
                  <a:close/>
                </a:path>
              </a:pathLst>
            </a:custGeom>
            <a:solidFill>
              <a:srgbClr val="A9A9A9">
                <a:alpha val="1998"/>
              </a:srgbClr>
            </a:solidFill>
          </p:spPr>
          <p:txBody>
            <a:bodyPr wrap="square" lIns="0" tIns="0" rIns="0" bIns="0" rtlCol="0"/>
            <a:lstStyle/>
            <a:p>
              <a:endParaRPr dirty="0"/>
            </a:p>
          </p:txBody>
        </p:sp>
        <p:sp>
          <p:nvSpPr>
            <p:cNvPr id="1959" name="object 1959"/>
            <p:cNvSpPr/>
            <p:nvPr/>
          </p:nvSpPr>
          <p:spPr>
            <a:xfrm>
              <a:off x="573835" y="17604550"/>
              <a:ext cx="6072505" cy="438150"/>
            </a:xfrm>
            <a:custGeom>
              <a:avLst/>
              <a:gdLst/>
              <a:ahLst/>
              <a:cxnLst/>
              <a:rect l="l" t="t" r="r" b="b"/>
              <a:pathLst>
                <a:path w="6072505" h="438150">
                  <a:moveTo>
                    <a:pt x="4638813" y="0"/>
                  </a:moveTo>
                  <a:lnTo>
                    <a:pt x="1415257" y="0"/>
                  </a:lnTo>
                  <a:lnTo>
                    <a:pt x="0" y="437834"/>
                  </a:lnTo>
                  <a:lnTo>
                    <a:pt x="6072258" y="437834"/>
                  </a:lnTo>
                  <a:lnTo>
                    <a:pt x="4638813" y="0"/>
                  </a:lnTo>
                  <a:close/>
                </a:path>
              </a:pathLst>
            </a:custGeom>
            <a:solidFill>
              <a:srgbClr val="A7A7A7">
                <a:alpha val="1998"/>
              </a:srgbClr>
            </a:solidFill>
          </p:spPr>
          <p:txBody>
            <a:bodyPr wrap="square" lIns="0" tIns="0" rIns="0" bIns="0" rtlCol="0"/>
            <a:lstStyle/>
            <a:p>
              <a:endParaRPr dirty="0"/>
            </a:p>
          </p:txBody>
        </p:sp>
        <p:sp>
          <p:nvSpPr>
            <p:cNvPr id="1960" name="object 1960"/>
            <p:cNvSpPr/>
            <p:nvPr/>
          </p:nvSpPr>
          <p:spPr>
            <a:xfrm>
              <a:off x="573835" y="17611039"/>
              <a:ext cx="6072505" cy="431800"/>
            </a:xfrm>
            <a:custGeom>
              <a:avLst/>
              <a:gdLst/>
              <a:ahLst/>
              <a:cxnLst/>
              <a:rect l="l" t="t" r="r" b="b"/>
              <a:pathLst>
                <a:path w="6072505" h="431800">
                  <a:moveTo>
                    <a:pt x="4638821" y="0"/>
                  </a:moveTo>
                  <a:lnTo>
                    <a:pt x="1415249" y="0"/>
                  </a:lnTo>
                  <a:lnTo>
                    <a:pt x="0" y="431344"/>
                  </a:lnTo>
                  <a:lnTo>
                    <a:pt x="6072258" y="431344"/>
                  </a:lnTo>
                  <a:lnTo>
                    <a:pt x="4638821" y="0"/>
                  </a:lnTo>
                  <a:close/>
                </a:path>
              </a:pathLst>
            </a:custGeom>
            <a:solidFill>
              <a:srgbClr val="A3A3A3">
                <a:alpha val="1998"/>
              </a:srgbClr>
            </a:solidFill>
          </p:spPr>
          <p:txBody>
            <a:bodyPr wrap="square" lIns="0" tIns="0" rIns="0" bIns="0" rtlCol="0"/>
            <a:lstStyle/>
            <a:p>
              <a:endParaRPr dirty="0"/>
            </a:p>
          </p:txBody>
        </p:sp>
        <p:sp>
          <p:nvSpPr>
            <p:cNvPr id="1961" name="object 1961"/>
            <p:cNvSpPr/>
            <p:nvPr/>
          </p:nvSpPr>
          <p:spPr>
            <a:xfrm>
              <a:off x="573835" y="17617522"/>
              <a:ext cx="6072505" cy="425450"/>
            </a:xfrm>
            <a:custGeom>
              <a:avLst/>
              <a:gdLst/>
              <a:ahLst/>
              <a:cxnLst/>
              <a:rect l="l" t="t" r="r" b="b"/>
              <a:pathLst>
                <a:path w="6072505" h="425450">
                  <a:moveTo>
                    <a:pt x="4638805" y="0"/>
                  </a:moveTo>
                  <a:lnTo>
                    <a:pt x="1415265" y="0"/>
                  </a:lnTo>
                  <a:lnTo>
                    <a:pt x="0" y="424862"/>
                  </a:lnTo>
                  <a:lnTo>
                    <a:pt x="6072258" y="424862"/>
                  </a:lnTo>
                  <a:lnTo>
                    <a:pt x="4638805" y="0"/>
                  </a:lnTo>
                  <a:close/>
                </a:path>
              </a:pathLst>
            </a:custGeom>
            <a:solidFill>
              <a:srgbClr val="A1A1A1">
                <a:alpha val="1998"/>
              </a:srgbClr>
            </a:solidFill>
          </p:spPr>
          <p:txBody>
            <a:bodyPr wrap="square" lIns="0" tIns="0" rIns="0" bIns="0" rtlCol="0"/>
            <a:lstStyle/>
            <a:p>
              <a:endParaRPr dirty="0"/>
            </a:p>
          </p:txBody>
        </p:sp>
        <p:sp>
          <p:nvSpPr>
            <p:cNvPr id="1962" name="object 1962"/>
            <p:cNvSpPr/>
            <p:nvPr/>
          </p:nvSpPr>
          <p:spPr>
            <a:xfrm>
              <a:off x="573835" y="17624011"/>
              <a:ext cx="6072505" cy="418465"/>
            </a:xfrm>
            <a:custGeom>
              <a:avLst/>
              <a:gdLst/>
              <a:ahLst/>
              <a:cxnLst/>
              <a:rect l="l" t="t" r="r" b="b"/>
              <a:pathLst>
                <a:path w="6072505" h="418465">
                  <a:moveTo>
                    <a:pt x="4638813" y="0"/>
                  </a:moveTo>
                  <a:lnTo>
                    <a:pt x="1415257" y="0"/>
                  </a:lnTo>
                  <a:lnTo>
                    <a:pt x="0" y="418372"/>
                  </a:lnTo>
                  <a:lnTo>
                    <a:pt x="6072258" y="418372"/>
                  </a:lnTo>
                  <a:lnTo>
                    <a:pt x="4638813" y="0"/>
                  </a:lnTo>
                  <a:close/>
                </a:path>
              </a:pathLst>
            </a:custGeom>
            <a:solidFill>
              <a:srgbClr val="9F9F9F">
                <a:alpha val="1998"/>
              </a:srgbClr>
            </a:solidFill>
          </p:spPr>
          <p:txBody>
            <a:bodyPr wrap="square" lIns="0" tIns="0" rIns="0" bIns="0" rtlCol="0"/>
            <a:lstStyle/>
            <a:p>
              <a:endParaRPr dirty="0"/>
            </a:p>
          </p:txBody>
        </p:sp>
        <p:sp>
          <p:nvSpPr>
            <p:cNvPr id="1963" name="object 1963"/>
            <p:cNvSpPr/>
            <p:nvPr/>
          </p:nvSpPr>
          <p:spPr>
            <a:xfrm>
              <a:off x="573835" y="17630501"/>
              <a:ext cx="6072505" cy="412115"/>
            </a:xfrm>
            <a:custGeom>
              <a:avLst/>
              <a:gdLst/>
              <a:ahLst/>
              <a:cxnLst/>
              <a:rect l="l" t="t" r="r" b="b"/>
              <a:pathLst>
                <a:path w="6072505" h="412115">
                  <a:moveTo>
                    <a:pt x="4638810" y="0"/>
                  </a:moveTo>
                  <a:lnTo>
                    <a:pt x="1415259" y="0"/>
                  </a:lnTo>
                  <a:lnTo>
                    <a:pt x="0" y="411883"/>
                  </a:lnTo>
                  <a:lnTo>
                    <a:pt x="6072258" y="411883"/>
                  </a:lnTo>
                  <a:lnTo>
                    <a:pt x="4638810" y="0"/>
                  </a:lnTo>
                  <a:close/>
                </a:path>
              </a:pathLst>
            </a:custGeom>
            <a:solidFill>
              <a:srgbClr val="9D9D9D">
                <a:alpha val="1998"/>
              </a:srgbClr>
            </a:solidFill>
          </p:spPr>
          <p:txBody>
            <a:bodyPr wrap="square" lIns="0" tIns="0" rIns="0" bIns="0" rtlCol="0"/>
            <a:lstStyle/>
            <a:p>
              <a:endParaRPr dirty="0"/>
            </a:p>
          </p:txBody>
        </p:sp>
        <p:sp>
          <p:nvSpPr>
            <p:cNvPr id="1964" name="object 1964"/>
            <p:cNvSpPr/>
            <p:nvPr/>
          </p:nvSpPr>
          <p:spPr>
            <a:xfrm>
              <a:off x="573835" y="17636990"/>
              <a:ext cx="6072505" cy="405765"/>
            </a:xfrm>
            <a:custGeom>
              <a:avLst/>
              <a:gdLst/>
              <a:ahLst/>
              <a:cxnLst/>
              <a:rect l="l" t="t" r="r" b="b"/>
              <a:pathLst>
                <a:path w="6072505" h="405765">
                  <a:moveTo>
                    <a:pt x="4638819" y="0"/>
                  </a:moveTo>
                  <a:lnTo>
                    <a:pt x="1415251" y="0"/>
                  </a:lnTo>
                  <a:lnTo>
                    <a:pt x="0" y="405394"/>
                  </a:lnTo>
                  <a:lnTo>
                    <a:pt x="6072258" y="405394"/>
                  </a:lnTo>
                  <a:lnTo>
                    <a:pt x="4638819" y="0"/>
                  </a:lnTo>
                  <a:close/>
                </a:path>
              </a:pathLst>
            </a:custGeom>
            <a:solidFill>
              <a:srgbClr val="9A9A9A">
                <a:alpha val="1998"/>
              </a:srgbClr>
            </a:solidFill>
          </p:spPr>
          <p:txBody>
            <a:bodyPr wrap="square" lIns="0" tIns="0" rIns="0" bIns="0" rtlCol="0"/>
            <a:lstStyle/>
            <a:p>
              <a:endParaRPr dirty="0"/>
            </a:p>
          </p:txBody>
        </p:sp>
        <p:sp>
          <p:nvSpPr>
            <p:cNvPr id="1965" name="object 1965"/>
            <p:cNvSpPr/>
            <p:nvPr/>
          </p:nvSpPr>
          <p:spPr>
            <a:xfrm>
              <a:off x="573835" y="17643472"/>
              <a:ext cx="6072505" cy="399415"/>
            </a:xfrm>
            <a:custGeom>
              <a:avLst/>
              <a:gdLst/>
              <a:ahLst/>
              <a:cxnLst/>
              <a:rect l="l" t="t" r="r" b="b"/>
              <a:pathLst>
                <a:path w="6072505" h="399415">
                  <a:moveTo>
                    <a:pt x="4638802" y="0"/>
                  </a:moveTo>
                  <a:lnTo>
                    <a:pt x="1415268" y="0"/>
                  </a:lnTo>
                  <a:lnTo>
                    <a:pt x="0" y="398911"/>
                  </a:lnTo>
                  <a:lnTo>
                    <a:pt x="6072258" y="398911"/>
                  </a:lnTo>
                  <a:lnTo>
                    <a:pt x="4638802" y="0"/>
                  </a:lnTo>
                  <a:close/>
                </a:path>
              </a:pathLst>
            </a:custGeom>
            <a:solidFill>
              <a:srgbClr val="969696">
                <a:alpha val="1998"/>
              </a:srgbClr>
            </a:solidFill>
          </p:spPr>
          <p:txBody>
            <a:bodyPr wrap="square" lIns="0" tIns="0" rIns="0" bIns="0" rtlCol="0"/>
            <a:lstStyle/>
            <a:p>
              <a:endParaRPr dirty="0"/>
            </a:p>
          </p:txBody>
        </p:sp>
        <p:sp>
          <p:nvSpPr>
            <p:cNvPr id="1966" name="object 1966"/>
            <p:cNvSpPr/>
            <p:nvPr/>
          </p:nvSpPr>
          <p:spPr>
            <a:xfrm>
              <a:off x="573835" y="17649962"/>
              <a:ext cx="6072505" cy="392430"/>
            </a:xfrm>
            <a:custGeom>
              <a:avLst/>
              <a:gdLst/>
              <a:ahLst/>
              <a:cxnLst/>
              <a:rect l="l" t="t" r="r" b="b"/>
              <a:pathLst>
                <a:path w="6072505" h="392430">
                  <a:moveTo>
                    <a:pt x="4638799" y="0"/>
                  </a:moveTo>
                  <a:lnTo>
                    <a:pt x="1415271" y="0"/>
                  </a:lnTo>
                  <a:lnTo>
                    <a:pt x="0" y="392422"/>
                  </a:lnTo>
                  <a:lnTo>
                    <a:pt x="6072258" y="392422"/>
                  </a:lnTo>
                  <a:lnTo>
                    <a:pt x="4638799" y="0"/>
                  </a:lnTo>
                  <a:close/>
                </a:path>
              </a:pathLst>
            </a:custGeom>
            <a:solidFill>
              <a:srgbClr val="949494">
                <a:alpha val="1998"/>
              </a:srgbClr>
            </a:solidFill>
          </p:spPr>
          <p:txBody>
            <a:bodyPr wrap="square" lIns="0" tIns="0" rIns="0" bIns="0" rtlCol="0"/>
            <a:lstStyle/>
            <a:p>
              <a:endParaRPr dirty="0"/>
            </a:p>
          </p:txBody>
        </p:sp>
        <p:sp>
          <p:nvSpPr>
            <p:cNvPr id="1967" name="object 1967"/>
            <p:cNvSpPr/>
            <p:nvPr/>
          </p:nvSpPr>
          <p:spPr>
            <a:xfrm>
              <a:off x="573835" y="17656451"/>
              <a:ext cx="6072505" cy="386080"/>
            </a:xfrm>
            <a:custGeom>
              <a:avLst/>
              <a:gdLst/>
              <a:ahLst/>
              <a:cxnLst/>
              <a:rect l="l" t="t" r="r" b="b"/>
              <a:pathLst>
                <a:path w="6072505" h="386080">
                  <a:moveTo>
                    <a:pt x="4638819" y="0"/>
                  </a:moveTo>
                  <a:lnTo>
                    <a:pt x="1415251" y="0"/>
                  </a:lnTo>
                  <a:lnTo>
                    <a:pt x="0" y="385932"/>
                  </a:lnTo>
                  <a:lnTo>
                    <a:pt x="6072258" y="385932"/>
                  </a:lnTo>
                  <a:lnTo>
                    <a:pt x="4638819" y="0"/>
                  </a:lnTo>
                  <a:close/>
                </a:path>
              </a:pathLst>
            </a:custGeom>
            <a:solidFill>
              <a:srgbClr val="929292">
                <a:alpha val="1998"/>
              </a:srgbClr>
            </a:solidFill>
          </p:spPr>
          <p:txBody>
            <a:bodyPr wrap="square" lIns="0" tIns="0" rIns="0" bIns="0" rtlCol="0"/>
            <a:lstStyle/>
            <a:p>
              <a:endParaRPr dirty="0"/>
            </a:p>
          </p:txBody>
        </p:sp>
        <p:sp>
          <p:nvSpPr>
            <p:cNvPr id="1968" name="object 1968"/>
            <p:cNvSpPr/>
            <p:nvPr/>
          </p:nvSpPr>
          <p:spPr>
            <a:xfrm>
              <a:off x="573835" y="17662941"/>
              <a:ext cx="6072505" cy="379730"/>
            </a:xfrm>
            <a:custGeom>
              <a:avLst/>
              <a:gdLst/>
              <a:ahLst/>
              <a:cxnLst/>
              <a:rect l="l" t="t" r="r" b="b"/>
              <a:pathLst>
                <a:path w="6072505" h="379730">
                  <a:moveTo>
                    <a:pt x="4638816" y="0"/>
                  </a:moveTo>
                  <a:lnTo>
                    <a:pt x="1415253" y="0"/>
                  </a:lnTo>
                  <a:lnTo>
                    <a:pt x="0" y="379443"/>
                  </a:lnTo>
                  <a:lnTo>
                    <a:pt x="6072258" y="379443"/>
                  </a:lnTo>
                  <a:lnTo>
                    <a:pt x="4638816" y="0"/>
                  </a:lnTo>
                  <a:close/>
                </a:path>
              </a:pathLst>
            </a:custGeom>
            <a:solidFill>
              <a:srgbClr val="909090">
                <a:alpha val="1998"/>
              </a:srgbClr>
            </a:solidFill>
          </p:spPr>
          <p:txBody>
            <a:bodyPr wrap="square" lIns="0" tIns="0" rIns="0" bIns="0" rtlCol="0"/>
            <a:lstStyle/>
            <a:p>
              <a:endParaRPr dirty="0"/>
            </a:p>
          </p:txBody>
        </p:sp>
        <p:sp>
          <p:nvSpPr>
            <p:cNvPr id="1969" name="object 1969"/>
            <p:cNvSpPr/>
            <p:nvPr/>
          </p:nvSpPr>
          <p:spPr>
            <a:xfrm>
              <a:off x="573835" y="17669430"/>
              <a:ext cx="6072505" cy="373380"/>
            </a:xfrm>
            <a:custGeom>
              <a:avLst/>
              <a:gdLst/>
              <a:ahLst/>
              <a:cxnLst/>
              <a:rect l="l" t="t" r="r" b="b"/>
              <a:pathLst>
                <a:path w="6072505" h="373380">
                  <a:moveTo>
                    <a:pt x="4638826" y="0"/>
                  </a:moveTo>
                  <a:lnTo>
                    <a:pt x="1415244" y="0"/>
                  </a:lnTo>
                  <a:lnTo>
                    <a:pt x="0" y="372954"/>
                  </a:lnTo>
                  <a:lnTo>
                    <a:pt x="6072258" y="372954"/>
                  </a:lnTo>
                  <a:lnTo>
                    <a:pt x="4638826" y="0"/>
                  </a:lnTo>
                  <a:close/>
                </a:path>
              </a:pathLst>
            </a:custGeom>
            <a:solidFill>
              <a:srgbClr val="8D8D8D">
                <a:alpha val="1998"/>
              </a:srgbClr>
            </a:solidFill>
          </p:spPr>
          <p:txBody>
            <a:bodyPr wrap="square" lIns="0" tIns="0" rIns="0" bIns="0" rtlCol="0"/>
            <a:lstStyle/>
            <a:p>
              <a:endParaRPr dirty="0"/>
            </a:p>
          </p:txBody>
        </p:sp>
        <p:sp>
          <p:nvSpPr>
            <p:cNvPr id="1970" name="object 1970"/>
            <p:cNvSpPr/>
            <p:nvPr/>
          </p:nvSpPr>
          <p:spPr>
            <a:xfrm>
              <a:off x="573835" y="17675912"/>
              <a:ext cx="6072505" cy="367030"/>
            </a:xfrm>
            <a:custGeom>
              <a:avLst/>
              <a:gdLst/>
              <a:ahLst/>
              <a:cxnLst/>
              <a:rect l="l" t="t" r="r" b="b"/>
              <a:pathLst>
                <a:path w="6072505" h="367030">
                  <a:moveTo>
                    <a:pt x="4638808" y="0"/>
                  </a:moveTo>
                  <a:lnTo>
                    <a:pt x="1415262" y="0"/>
                  </a:lnTo>
                  <a:lnTo>
                    <a:pt x="0" y="366471"/>
                  </a:lnTo>
                  <a:lnTo>
                    <a:pt x="6072258" y="366471"/>
                  </a:lnTo>
                  <a:lnTo>
                    <a:pt x="4638808" y="0"/>
                  </a:lnTo>
                  <a:close/>
                </a:path>
              </a:pathLst>
            </a:custGeom>
            <a:solidFill>
              <a:srgbClr val="8A8A8A">
                <a:alpha val="1998"/>
              </a:srgbClr>
            </a:solidFill>
          </p:spPr>
          <p:txBody>
            <a:bodyPr wrap="square" lIns="0" tIns="0" rIns="0" bIns="0" rtlCol="0"/>
            <a:lstStyle/>
            <a:p>
              <a:endParaRPr dirty="0"/>
            </a:p>
          </p:txBody>
        </p:sp>
        <p:sp>
          <p:nvSpPr>
            <p:cNvPr id="1971" name="object 1971"/>
            <p:cNvSpPr/>
            <p:nvPr/>
          </p:nvSpPr>
          <p:spPr>
            <a:xfrm>
              <a:off x="573835" y="17682402"/>
              <a:ext cx="6072505" cy="360045"/>
            </a:xfrm>
            <a:custGeom>
              <a:avLst/>
              <a:gdLst/>
              <a:ahLst/>
              <a:cxnLst/>
              <a:rect l="l" t="t" r="r" b="b"/>
              <a:pathLst>
                <a:path w="6072505" h="360044">
                  <a:moveTo>
                    <a:pt x="4638804" y="0"/>
                  </a:moveTo>
                  <a:lnTo>
                    <a:pt x="1415265" y="0"/>
                  </a:lnTo>
                  <a:lnTo>
                    <a:pt x="0" y="359982"/>
                  </a:lnTo>
                  <a:lnTo>
                    <a:pt x="6072258" y="359982"/>
                  </a:lnTo>
                  <a:lnTo>
                    <a:pt x="4638804" y="0"/>
                  </a:lnTo>
                  <a:close/>
                </a:path>
              </a:pathLst>
            </a:custGeom>
            <a:solidFill>
              <a:srgbClr val="878787">
                <a:alpha val="1998"/>
              </a:srgbClr>
            </a:solidFill>
          </p:spPr>
          <p:txBody>
            <a:bodyPr wrap="square" lIns="0" tIns="0" rIns="0" bIns="0" rtlCol="0"/>
            <a:lstStyle/>
            <a:p>
              <a:endParaRPr dirty="0"/>
            </a:p>
          </p:txBody>
        </p:sp>
        <p:sp>
          <p:nvSpPr>
            <p:cNvPr id="1972" name="object 1972"/>
            <p:cNvSpPr/>
            <p:nvPr/>
          </p:nvSpPr>
          <p:spPr>
            <a:xfrm>
              <a:off x="573835" y="17688891"/>
              <a:ext cx="6072505" cy="353695"/>
            </a:xfrm>
            <a:custGeom>
              <a:avLst/>
              <a:gdLst/>
              <a:ahLst/>
              <a:cxnLst/>
              <a:rect l="l" t="t" r="r" b="b"/>
              <a:pathLst>
                <a:path w="6072505" h="353694">
                  <a:moveTo>
                    <a:pt x="4638827" y="0"/>
                  </a:moveTo>
                  <a:lnTo>
                    <a:pt x="1415243" y="0"/>
                  </a:lnTo>
                  <a:lnTo>
                    <a:pt x="0" y="353492"/>
                  </a:lnTo>
                  <a:lnTo>
                    <a:pt x="6072258" y="353492"/>
                  </a:lnTo>
                  <a:lnTo>
                    <a:pt x="4638827" y="0"/>
                  </a:lnTo>
                  <a:close/>
                </a:path>
              </a:pathLst>
            </a:custGeom>
            <a:solidFill>
              <a:srgbClr val="858585">
                <a:alpha val="1998"/>
              </a:srgbClr>
            </a:solidFill>
          </p:spPr>
          <p:txBody>
            <a:bodyPr wrap="square" lIns="0" tIns="0" rIns="0" bIns="0" rtlCol="0"/>
            <a:lstStyle/>
            <a:p>
              <a:endParaRPr dirty="0"/>
            </a:p>
          </p:txBody>
        </p:sp>
        <p:sp>
          <p:nvSpPr>
            <p:cNvPr id="1973" name="object 1973"/>
            <p:cNvSpPr/>
            <p:nvPr/>
          </p:nvSpPr>
          <p:spPr>
            <a:xfrm>
              <a:off x="573835" y="17695381"/>
              <a:ext cx="6072505" cy="347345"/>
            </a:xfrm>
            <a:custGeom>
              <a:avLst/>
              <a:gdLst/>
              <a:ahLst/>
              <a:cxnLst/>
              <a:rect l="l" t="t" r="r" b="b"/>
              <a:pathLst>
                <a:path w="6072505" h="347344">
                  <a:moveTo>
                    <a:pt x="4638824" y="0"/>
                  </a:moveTo>
                  <a:lnTo>
                    <a:pt x="1415246" y="0"/>
                  </a:lnTo>
                  <a:lnTo>
                    <a:pt x="0" y="347003"/>
                  </a:lnTo>
                  <a:lnTo>
                    <a:pt x="6072258" y="347003"/>
                  </a:lnTo>
                  <a:lnTo>
                    <a:pt x="4638824" y="0"/>
                  </a:lnTo>
                  <a:close/>
                </a:path>
              </a:pathLst>
            </a:custGeom>
            <a:solidFill>
              <a:srgbClr val="838383">
                <a:alpha val="1998"/>
              </a:srgbClr>
            </a:solidFill>
          </p:spPr>
          <p:txBody>
            <a:bodyPr wrap="square" lIns="0" tIns="0" rIns="0" bIns="0" rtlCol="0"/>
            <a:lstStyle/>
            <a:p>
              <a:endParaRPr dirty="0"/>
            </a:p>
          </p:txBody>
        </p:sp>
        <p:sp>
          <p:nvSpPr>
            <p:cNvPr id="1974" name="object 1974"/>
            <p:cNvSpPr/>
            <p:nvPr/>
          </p:nvSpPr>
          <p:spPr>
            <a:xfrm>
              <a:off x="573835" y="17701863"/>
              <a:ext cx="6072505" cy="340995"/>
            </a:xfrm>
            <a:custGeom>
              <a:avLst/>
              <a:gdLst/>
              <a:ahLst/>
              <a:cxnLst/>
              <a:rect l="l" t="t" r="r" b="b"/>
              <a:pathLst>
                <a:path w="6072505" h="340994">
                  <a:moveTo>
                    <a:pt x="4638791" y="0"/>
                  </a:moveTo>
                  <a:lnTo>
                    <a:pt x="1415278" y="0"/>
                  </a:lnTo>
                  <a:lnTo>
                    <a:pt x="0" y="340521"/>
                  </a:lnTo>
                  <a:lnTo>
                    <a:pt x="6072258" y="340521"/>
                  </a:lnTo>
                  <a:lnTo>
                    <a:pt x="4638791" y="0"/>
                  </a:lnTo>
                  <a:close/>
                </a:path>
              </a:pathLst>
            </a:custGeom>
            <a:solidFill>
              <a:srgbClr val="818181">
                <a:alpha val="1998"/>
              </a:srgbClr>
            </a:solidFill>
          </p:spPr>
          <p:txBody>
            <a:bodyPr wrap="square" lIns="0" tIns="0" rIns="0" bIns="0" rtlCol="0"/>
            <a:lstStyle/>
            <a:p>
              <a:endParaRPr dirty="0"/>
            </a:p>
          </p:txBody>
        </p:sp>
        <p:sp>
          <p:nvSpPr>
            <p:cNvPr id="1975" name="object 1975"/>
            <p:cNvSpPr/>
            <p:nvPr/>
          </p:nvSpPr>
          <p:spPr>
            <a:xfrm>
              <a:off x="573835" y="17708352"/>
              <a:ext cx="6072505" cy="334645"/>
            </a:xfrm>
            <a:custGeom>
              <a:avLst/>
              <a:gdLst/>
              <a:ahLst/>
              <a:cxnLst/>
              <a:rect l="l" t="t" r="r" b="b"/>
              <a:pathLst>
                <a:path w="6072505" h="334644">
                  <a:moveTo>
                    <a:pt x="4638814" y="0"/>
                  </a:moveTo>
                  <a:lnTo>
                    <a:pt x="1415255" y="0"/>
                  </a:lnTo>
                  <a:lnTo>
                    <a:pt x="0" y="334031"/>
                  </a:lnTo>
                  <a:lnTo>
                    <a:pt x="6072258" y="334031"/>
                  </a:lnTo>
                  <a:lnTo>
                    <a:pt x="4638814" y="0"/>
                  </a:lnTo>
                  <a:close/>
                </a:path>
              </a:pathLst>
            </a:custGeom>
            <a:solidFill>
              <a:srgbClr val="7D7D7D">
                <a:alpha val="1998"/>
              </a:srgbClr>
            </a:solidFill>
          </p:spPr>
          <p:txBody>
            <a:bodyPr wrap="square" lIns="0" tIns="0" rIns="0" bIns="0" rtlCol="0"/>
            <a:lstStyle/>
            <a:p>
              <a:endParaRPr dirty="0"/>
            </a:p>
          </p:txBody>
        </p:sp>
        <p:sp>
          <p:nvSpPr>
            <p:cNvPr id="1976" name="object 1976"/>
            <p:cNvSpPr/>
            <p:nvPr/>
          </p:nvSpPr>
          <p:spPr>
            <a:xfrm>
              <a:off x="573835" y="17714842"/>
              <a:ext cx="6072505" cy="327660"/>
            </a:xfrm>
            <a:custGeom>
              <a:avLst/>
              <a:gdLst/>
              <a:ahLst/>
              <a:cxnLst/>
              <a:rect l="l" t="t" r="r" b="b"/>
              <a:pathLst>
                <a:path w="6072505" h="327659">
                  <a:moveTo>
                    <a:pt x="4638811" y="0"/>
                  </a:moveTo>
                  <a:lnTo>
                    <a:pt x="1415259" y="0"/>
                  </a:lnTo>
                  <a:lnTo>
                    <a:pt x="0" y="327542"/>
                  </a:lnTo>
                  <a:lnTo>
                    <a:pt x="6072258" y="327542"/>
                  </a:lnTo>
                  <a:lnTo>
                    <a:pt x="4638811" y="0"/>
                  </a:lnTo>
                  <a:close/>
                </a:path>
              </a:pathLst>
            </a:custGeom>
            <a:solidFill>
              <a:srgbClr val="7B7B7B">
                <a:alpha val="1998"/>
              </a:srgbClr>
            </a:solidFill>
          </p:spPr>
          <p:txBody>
            <a:bodyPr wrap="square" lIns="0" tIns="0" rIns="0" bIns="0" rtlCol="0"/>
            <a:lstStyle/>
            <a:p>
              <a:endParaRPr dirty="0"/>
            </a:p>
          </p:txBody>
        </p:sp>
        <p:sp>
          <p:nvSpPr>
            <p:cNvPr id="1977" name="object 1977"/>
            <p:cNvSpPr/>
            <p:nvPr/>
          </p:nvSpPr>
          <p:spPr>
            <a:xfrm>
              <a:off x="573835" y="17721331"/>
              <a:ext cx="6072505" cy="321310"/>
            </a:xfrm>
            <a:custGeom>
              <a:avLst/>
              <a:gdLst/>
              <a:ahLst/>
              <a:cxnLst/>
              <a:rect l="l" t="t" r="r" b="b"/>
              <a:pathLst>
                <a:path w="6072505" h="321309">
                  <a:moveTo>
                    <a:pt x="4638822" y="0"/>
                  </a:moveTo>
                  <a:lnTo>
                    <a:pt x="1415248" y="0"/>
                  </a:lnTo>
                  <a:lnTo>
                    <a:pt x="0" y="321052"/>
                  </a:lnTo>
                  <a:lnTo>
                    <a:pt x="6072258" y="321052"/>
                  </a:lnTo>
                  <a:lnTo>
                    <a:pt x="4638822" y="0"/>
                  </a:lnTo>
                  <a:close/>
                </a:path>
              </a:pathLst>
            </a:custGeom>
            <a:solidFill>
              <a:srgbClr val="797979">
                <a:alpha val="1998"/>
              </a:srgbClr>
            </a:solidFill>
          </p:spPr>
          <p:txBody>
            <a:bodyPr wrap="square" lIns="0" tIns="0" rIns="0" bIns="0" rtlCol="0"/>
            <a:lstStyle/>
            <a:p>
              <a:endParaRPr dirty="0"/>
            </a:p>
          </p:txBody>
        </p:sp>
        <p:sp>
          <p:nvSpPr>
            <p:cNvPr id="1978" name="object 1978"/>
            <p:cNvSpPr/>
            <p:nvPr/>
          </p:nvSpPr>
          <p:spPr>
            <a:xfrm>
              <a:off x="573835" y="17727814"/>
              <a:ext cx="6072505" cy="314960"/>
            </a:xfrm>
            <a:custGeom>
              <a:avLst/>
              <a:gdLst/>
              <a:ahLst/>
              <a:cxnLst/>
              <a:rect l="l" t="t" r="r" b="b"/>
              <a:pathLst>
                <a:path w="6072505" h="314959">
                  <a:moveTo>
                    <a:pt x="4638800" y="0"/>
                  </a:moveTo>
                  <a:lnTo>
                    <a:pt x="1415269" y="0"/>
                  </a:lnTo>
                  <a:lnTo>
                    <a:pt x="0" y="314570"/>
                  </a:lnTo>
                  <a:lnTo>
                    <a:pt x="6072258" y="314570"/>
                  </a:lnTo>
                  <a:lnTo>
                    <a:pt x="4638800" y="0"/>
                  </a:lnTo>
                  <a:close/>
                </a:path>
              </a:pathLst>
            </a:custGeom>
            <a:solidFill>
              <a:srgbClr val="777777">
                <a:alpha val="1998"/>
              </a:srgbClr>
            </a:solidFill>
          </p:spPr>
          <p:txBody>
            <a:bodyPr wrap="square" lIns="0" tIns="0" rIns="0" bIns="0" rtlCol="0"/>
            <a:lstStyle/>
            <a:p>
              <a:endParaRPr dirty="0"/>
            </a:p>
          </p:txBody>
        </p:sp>
        <p:sp>
          <p:nvSpPr>
            <p:cNvPr id="1979" name="object 1979"/>
            <p:cNvSpPr/>
            <p:nvPr/>
          </p:nvSpPr>
          <p:spPr>
            <a:xfrm>
              <a:off x="573835" y="17734303"/>
              <a:ext cx="6072505" cy="308610"/>
            </a:xfrm>
            <a:custGeom>
              <a:avLst/>
              <a:gdLst/>
              <a:ahLst/>
              <a:cxnLst/>
              <a:rect l="l" t="t" r="r" b="b"/>
              <a:pathLst>
                <a:path w="6072505" h="308609">
                  <a:moveTo>
                    <a:pt x="4638797" y="0"/>
                  </a:moveTo>
                  <a:lnTo>
                    <a:pt x="1415273" y="0"/>
                  </a:lnTo>
                  <a:lnTo>
                    <a:pt x="0" y="308081"/>
                  </a:lnTo>
                  <a:lnTo>
                    <a:pt x="6072258" y="308081"/>
                  </a:lnTo>
                  <a:lnTo>
                    <a:pt x="4638797" y="0"/>
                  </a:lnTo>
                  <a:close/>
                </a:path>
              </a:pathLst>
            </a:custGeom>
            <a:solidFill>
              <a:srgbClr val="747474">
                <a:alpha val="1998"/>
              </a:srgbClr>
            </a:solidFill>
          </p:spPr>
          <p:txBody>
            <a:bodyPr wrap="square" lIns="0" tIns="0" rIns="0" bIns="0" rtlCol="0"/>
            <a:lstStyle/>
            <a:p>
              <a:endParaRPr dirty="0"/>
            </a:p>
          </p:txBody>
        </p:sp>
        <p:sp>
          <p:nvSpPr>
            <p:cNvPr id="1980" name="object 1980"/>
            <p:cNvSpPr/>
            <p:nvPr/>
          </p:nvSpPr>
          <p:spPr>
            <a:xfrm>
              <a:off x="573835" y="17740792"/>
              <a:ext cx="6072505" cy="301625"/>
            </a:xfrm>
            <a:custGeom>
              <a:avLst/>
              <a:gdLst/>
              <a:ahLst/>
              <a:cxnLst/>
              <a:rect l="l" t="t" r="r" b="b"/>
              <a:pathLst>
                <a:path w="6072505" h="301625">
                  <a:moveTo>
                    <a:pt x="4638823" y="0"/>
                  </a:moveTo>
                  <a:lnTo>
                    <a:pt x="1415247" y="0"/>
                  </a:lnTo>
                  <a:lnTo>
                    <a:pt x="0" y="301591"/>
                  </a:lnTo>
                  <a:lnTo>
                    <a:pt x="6072258" y="301591"/>
                  </a:lnTo>
                  <a:lnTo>
                    <a:pt x="4638823" y="0"/>
                  </a:lnTo>
                  <a:close/>
                </a:path>
              </a:pathLst>
            </a:custGeom>
            <a:solidFill>
              <a:srgbClr val="717171">
                <a:alpha val="1998"/>
              </a:srgbClr>
            </a:solidFill>
          </p:spPr>
          <p:txBody>
            <a:bodyPr wrap="square" lIns="0" tIns="0" rIns="0" bIns="0" rtlCol="0"/>
            <a:lstStyle/>
            <a:p>
              <a:endParaRPr dirty="0"/>
            </a:p>
          </p:txBody>
        </p:sp>
        <p:sp>
          <p:nvSpPr>
            <p:cNvPr id="1981" name="object 1981"/>
            <p:cNvSpPr/>
            <p:nvPr/>
          </p:nvSpPr>
          <p:spPr>
            <a:xfrm>
              <a:off x="573835" y="17747282"/>
              <a:ext cx="6072505" cy="295275"/>
            </a:xfrm>
            <a:custGeom>
              <a:avLst/>
              <a:gdLst/>
              <a:ahLst/>
              <a:cxnLst/>
              <a:rect l="l" t="t" r="r" b="b"/>
              <a:pathLst>
                <a:path w="6072505" h="295275">
                  <a:moveTo>
                    <a:pt x="4638819" y="0"/>
                  </a:moveTo>
                  <a:lnTo>
                    <a:pt x="1415251" y="0"/>
                  </a:lnTo>
                  <a:lnTo>
                    <a:pt x="0" y="295102"/>
                  </a:lnTo>
                  <a:lnTo>
                    <a:pt x="6072258" y="295102"/>
                  </a:lnTo>
                  <a:lnTo>
                    <a:pt x="4638819" y="0"/>
                  </a:lnTo>
                  <a:close/>
                </a:path>
              </a:pathLst>
            </a:custGeom>
            <a:solidFill>
              <a:srgbClr val="6E6E6E">
                <a:alpha val="1998"/>
              </a:srgbClr>
            </a:solidFill>
          </p:spPr>
          <p:txBody>
            <a:bodyPr wrap="square" lIns="0" tIns="0" rIns="0" bIns="0" rtlCol="0"/>
            <a:lstStyle/>
            <a:p>
              <a:endParaRPr dirty="0"/>
            </a:p>
          </p:txBody>
        </p:sp>
        <p:sp>
          <p:nvSpPr>
            <p:cNvPr id="1982" name="object 1982"/>
            <p:cNvSpPr/>
            <p:nvPr/>
          </p:nvSpPr>
          <p:spPr>
            <a:xfrm>
              <a:off x="573835" y="17753764"/>
              <a:ext cx="6072505" cy="288925"/>
            </a:xfrm>
            <a:custGeom>
              <a:avLst/>
              <a:gdLst/>
              <a:ahLst/>
              <a:cxnLst/>
              <a:rect l="l" t="t" r="r" b="b"/>
              <a:pathLst>
                <a:path w="6072505" h="288925">
                  <a:moveTo>
                    <a:pt x="4638796" y="0"/>
                  </a:moveTo>
                  <a:lnTo>
                    <a:pt x="1415274" y="0"/>
                  </a:lnTo>
                  <a:lnTo>
                    <a:pt x="0" y="288619"/>
                  </a:lnTo>
                  <a:lnTo>
                    <a:pt x="6072258" y="288619"/>
                  </a:lnTo>
                  <a:lnTo>
                    <a:pt x="4638796" y="0"/>
                  </a:lnTo>
                  <a:close/>
                </a:path>
              </a:pathLst>
            </a:custGeom>
            <a:solidFill>
              <a:srgbClr val="6C6C6C">
                <a:alpha val="1998"/>
              </a:srgbClr>
            </a:solidFill>
          </p:spPr>
          <p:txBody>
            <a:bodyPr wrap="square" lIns="0" tIns="0" rIns="0" bIns="0" rtlCol="0"/>
            <a:lstStyle/>
            <a:p>
              <a:endParaRPr dirty="0"/>
            </a:p>
          </p:txBody>
        </p:sp>
        <p:sp>
          <p:nvSpPr>
            <p:cNvPr id="1983" name="object 1983"/>
            <p:cNvSpPr/>
            <p:nvPr/>
          </p:nvSpPr>
          <p:spPr>
            <a:xfrm>
              <a:off x="573835" y="17760254"/>
              <a:ext cx="6072505" cy="282575"/>
            </a:xfrm>
            <a:custGeom>
              <a:avLst/>
              <a:gdLst/>
              <a:ahLst/>
              <a:cxnLst/>
              <a:rect l="l" t="t" r="r" b="b"/>
              <a:pathLst>
                <a:path w="6072505" h="282575">
                  <a:moveTo>
                    <a:pt x="4638808" y="0"/>
                  </a:moveTo>
                  <a:lnTo>
                    <a:pt x="1415262" y="0"/>
                  </a:lnTo>
                  <a:lnTo>
                    <a:pt x="0" y="282130"/>
                  </a:lnTo>
                  <a:lnTo>
                    <a:pt x="6072258" y="282130"/>
                  </a:lnTo>
                  <a:lnTo>
                    <a:pt x="4638808" y="0"/>
                  </a:lnTo>
                  <a:close/>
                </a:path>
              </a:pathLst>
            </a:custGeom>
            <a:solidFill>
              <a:srgbClr val="6A6A6A">
                <a:alpha val="1998"/>
              </a:srgbClr>
            </a:solidFill>
          </p:spPr>
          <p:txBody>
            <a:bodyPr wrap="square" lIns="0" tIns="0" rIns="0" bIns="0" rtlCol="0"/>
            <a:lstStyle/>
            <a:p>
              <a:endParaRPr dirty="0"/>
            </a:p>
          </p:txBody>
        </p:sp>
        <p:sp>
          <p:nvSpPr>
            <p:cNvPr id="1984" name="object 1984"/>
            <p:cNvSpPr/>
            <p:nvPr/>
          </p:nvSpPr>
          <p:spPr>
            <a:xfrm>
              <a:off x="573835" y="17766743"/>
              <a:ext cx="6072505" cy="276225"/>
            </a:xfrm>
            <a:custGeom>
              <a:avLst/>
              <a:gdLst/>
              <a:ahLst/>
              <a:cxnLst/>
              <a:rect l="l" t="t" r="r" b="b"/>
              <a:pathLst>
                <a:path w="6072505" h="276225">
                  <a:moveTo>
                    <a:pt x="4638804" y="0"/>
                  </a:moveTo>
                  <a:lnTo>
                    <a:pt x="1415266" y="0"/>
                  </a:lnTo>
                  <a:lnTo>
                    <a:pt x="0" y="275640"/>
                  </a:lnTo>
                  <a:lnTo>
                    <a:pt x="6072258" y="275640"/>
                  </a:lnTo>
                  <a:lnTo>
                    <a:pt x="4638804" y="0"/>
                  </a:lnTo>
                  <a:close/>
                </a:path>
              </a:pathLst>
            </a:custGeom>
            <a:solidFill>
              <a:srgbClr val="686868">
                <a:alpha val="1998"/>
              </a:srgbClr>
            </a:solidFill>
          </p:spPr>
          <p:txBody>
            <a:bodyPr wrap="square" lIns="0" tIns="0" rIns="0" bIns="0" rtlCol="0"/>
            <a:lstStyle/>
            <a:p>
              <a:endParaRPr dirty="0"/>
            </a:p>
          </p:txBody>
        </p:sp>
        <p:sp>
          <p:nvSpPr>
            <p:cNvPr id="1985" name="object 1985"/>
            <p:cNvSpPr/>
            <p:nvPr/>
          </p:nvSpPr>
          <p:spPr>
            <a:xfrm>
              <a:off x="573835" y="17773233"/>
              <a:ext cx="6072505" cy="269240"/>
            </a:xfrm>
            <a:custGeom>
              <a:avLst/>
              <a:gdLst/>
              <a:ahLst/>
              <a:cxnLst/>
              <a:rect l="l" t="t" r="r" b="b"/>
              <a:pathLst>
                <a:path w="6072505" h="269240">
                  <a:moveTo>
                    <a:pt x="4638833" y="0"/>
                  </a:moveTo>
                  <a:lnTo>
                    <a:pt x="1415237" y="0"/>
                  </a:lnTo>
                  <a:lnTo>
                    <a:pt x="0" y="269151"/>
                  </a:lnTo>
                  <a:lnTo>
                    <a:pt x="6072258" y="269151"/>
                  </a:lnTo>
                  <a:lnTo>
                    <a:pt x="4638833" y="0"/>
                  </a:lnTo>
                  <a:close/>
                </a:path>
              </a:pathLst>
            </a:custGeom>
            <a:solidFill>
              <a:srgbClr val="646464">
                <a:alpha val="1998"/>
              </a:srgbClr>
            </a:solidFill>
          </p:spPr>
          <p:txBody>
            <a:bodyPr wrap="square" lIns="0" tIns="0" rIns="0" bIns="0" rtlCol="0"/>
            <a:lstStyle/>
            <a:p>
              <a:endParaRPr dirty="0"/>
            </a:p>
          </p:txBody>
        </p:sp>
        <p:sp>
          <p:nvSpPr>
            <p:cNvPr id="1986" name="object 1986"/>
            <p:cNvSpPr/>
            <p:nvPr/>
          </p:nvSpPr>
          <p:spPr>
            <a:xfrm>
              <a:off x="573835" y="17779722"/>
              <a:ext cx="6072505" cy="262890"/>
            </a:xfrm>
            <a:custGeom>
              <a:avLst/>
              <a:gdLst/>
              <a:ahLst/>
              <a:cxnLst/>
              <a:rect l="l" t="t" r="r" b="b"/>
              <a:pathLst>
                <a:path w="6072505" h="262890">
                  <a:moveTo>
                    <a:pt x="4638829" y="0"/>
                  </a:moveTo>
                  <a:lnTo>
                    <a:pt x="1415241" y="0"/>
                  </a:lnTo>
                  <a:lnTo>
                    <a:pt x="0" y="262662"/>
                  </a:lnTo>
                  <a:lnTo>
                    <a:pt x="6072258" y="262662"/>
                  </a:lnTo>
                  <a:lnTo>
                    <a:pt x="4638829" y="0"/>
                  </a:lnTo>
                  <a:close/>
                </a:path>
              </a:pathLst>
            </a:custGeom>
            <a:solidFill>
              <a:srgbClr val="616161">
                <a:alpha val="1998"/>
              </a:srgbClr>
            </a:solidFill>
          </p:spPr>
          <p:txBody>
            <a:bodyPr wrap="square" lIns="0" tIns="0" rIns="0" bIns="0" rtlCol="0"/>
            <a:lstStyle/>
            <a:p>
              <a:endParaRPr dirty="0"/>
            </a:p>
          </p:txBody>
        </p:sp>
        <p:sp>
          <p:nvSpPr>
            <p:cNvPr id="1987" name="object 1987"/>
            <p:cNvSpPr/>
            <p:nvPr/>
          </p:nvSpPr>
          <p:spPr>
            <a:xfrm>
              <a:off x="573835" y="17786204"/>
              <a:ext cx="6072505" cy="256540"/>
            </a:xfrm>
            <a:custGeom>
              <a:avLst/>
              <a:gdLst/>
              <a:ahLst/>
              <a:cxnLst/>
              <a:rect l="l" t="t" r="r" b="b"/>
              <a:pathLst>
                <a:path w="6072505" h="256540">
                  <a:moveTo>
                    <a:pt x="4638786" y="0"/>
                  </a:moveTo>
                  <a:lnTo>
                    <a:pt x="1415284" y="0"/>
                  </a:lnTo>
                  <a:lnTo>
                    <a:pt x="0" y="256179"/>
                  </a:lnTo>
                  <a:lnTo>
                    <a:pt x="6072258" y="256179"/>
                  </a:lnTo>
                  <a:lnTo>
                    <a:pt x="4638786" y="0"/>
                  </a:lnTo>
                  <a:close/>
                </a:path>
              </a:pathLst>
            </a:custGeom>
            <a:solidFill>
              <a:srgbClr val="5F5F5F">
                <a:alpha val="1998"/>
              </a:srgbClr>
            </a:solidFill>
          </p:spPr>
          <p:txBody>
            <a:bodyPr wrap="square" lIns="0" tIns="0" rIns="0" bIns="0" rtlCol="0"/>
            <a:lstStyle/>
            <a:p>
              <a:endParaRPr dirty="0"/>
            </a:p>
          </p:txBody>
        </p:sp>
        <p:sp>
          <p:nvSpPr>
            <p:cNvPr id="1988" name="object 1988"/>
            <p:cNvSpPr/>
            <p:nvPr/>
          </p:nvSpPr>
          <p:spPr>
            <a:xfrm>
              <a:off x="573835" y="17792694"/>
              <a:ext cx="6072505" cy="250190"/>
            </a:xfrm>
            <a:custGeom>
              <a:avLst/>
              <a:gdLst/>
              <a:ahLst/>
              <a:cxnLst/>
              <a:rect l="l" t="t" r="r" b="b"/>
              <a:pathLst>
                <a:path w="6072505" h="250190">
                  <a:moveTo>
                    <a:pt x="4638817" y="0"/>
                  </a:moveTo>
                  <a:lnTo>
                    <a:pt x="1415253" y="0"/>
                  </a:lnTo>
                  <a:lnTo>
                    <a:pt x="0" y="249690"/>
                  </a:lnTo>
                  <a:lnTo>
                    <a:pt x="6072258" y="249690"/>
                  </a:lnTo>
                  <a:lnTo>
                    <a:pt x="4638817" y="0"/>
                  </a:lnTo>
                  <a:close/>
                </a:path>
              </a:pathLst>
            </a:custGeom>
            <a:solidFill>
              <a:srgbClr val="5D5D5D">
                <a:alpha val="1998"/>
              </a:srgbClr>
            </a:solidFill>
          </p:spPr>
          <p:txBody>
            <a:bodyPr wrap="square" lIns="0" tIns="0" rIns="0" bIns="0" rtlCol="0"/>
            <a:lstStyle/>
            <a:p>
              <a:endParaRPr dirty="0"/>
            </a:p>
          </p:txBody>
        </p:sp>
        <p:sp>
          <p:nvSpPr>
            <p:cNvPr id="1989" name="object 1989"/>
            <p:cNvSpPr/>
            <p:nvPr/>
          </p:nvSpPr>
          <p:spPr>
            <a:xfrm>
              <a:off x="573835" y="17799183"/>
              <a:ext cx="6072505" cy="243204"/>
            </a:xfrm>
            <a:custGeom>
              <a:avLst/>
              <a:gdLst/>
              <a:ahLst/>
              <a:cxnLst/>
              <a:rect l="l" t="t" r="r" b="b"/>
              <a:pathLst>
                <a:path w="6072505" h="243205">
                  <a:moveTo>
                    <a:pt x="4638812" y="0"/>
                  </a:moveTo>
                  <a:lnTo>
                    <a:pt x="1415257" y="0"/>
                  </a:lnTo>
                  <a:lnTo>
                    <a:pt x="0" y="243200"/>
                  </a:lnTo>
                  <a:lnTo>
                    <a:pt x="6072258" y="243200"/>
                  </a:lnTo>
                  <a:lnTo>
                    <a:pt x="4638812" y="0"/>
                  </a:lnTo>
                  <a:close/>
                </a:path>
              </a:pathLst>
            </a:custGeom>
            <a:solidFill>
              <a:srgbClr val="5B5B5B">
                <a:alpha val="1998"/>
              </a:srgbClr>
            </a:solidFill>
          </p:spPr>
          <p:txBody>
            <a:bodyPr wrap="square" lIns="0" tIns="0" rIns="0" bIns="0" rtlCol="0"/>
            <a:lstStyle/>
            <a:p>
              <a:endParaRPr dirty="0"/>
            </a:p>
          </p:txBody>
        </p:sp>
        <p:sp>
          <p:nvSpPr>
            <p:cNvPr id="1990" name="object 1990"/>
            <p:cNvSpPr/>
            <p:nvPr/>
          </p:nvSpPr>
          <p:spPr>
            <a:xfrm>
              <a:off x="573835" y="17805673"/>
              <a:ext cx="6072505" cy="236854"/>
            </a:xfrm>
            <a:custGeom>
              <a:avLst/>
              <a:gdLst/>
              <a:ahLst/>
              <a:cxnLst/>
              <a:rect l="l" t="t" r="r" b="b"/>
              <a:pathLst>
                <a:path w="6072505" h="236855">
                  <a:moveTo>
                    <a:pt x="4638827" y="0"/>
                  </a:moveTo>
                  <a:lnTo>
                    <a:pt x="1415243" y="0"/>
                  </a:lnTo>
                  <a:lnTo>
                    <a:pt x="0" y="236711"/>
                  </a:lnTo>
                  <a:lnTo>
                    <a:pt x="6072258" y="236711"/>
                  </a:lnTo>
                  <a:lnTo>
                    <a:pt x="4638827" y="0"/>
                  </a:lnTo>
                  <a:close/>
                </a:path>
              </a:pathLst>
            </a:custGeom>
            <a:solidFill>
              <a:srgbClr val="575757">
                <a:alpha val="1998"/>
              </a:srgbClr>
            </a:solidFill>
          </p:spPr>
          <p:txBody>
            <a:bodyPr wrap="square" lIns="0" tIns="0" rIns="0" bIns="0" rtlCol="0"/>
            <a:lstStyle/>
            <a:p>
              <a:endParaRPr dirty="0"/>
            </a:p>
          </p:txBody>
        </p:sp>
        <p:sp>
          <p:nvSpPr>
            <p:cNvPr id="1991" name="object 1991"/>
            <p:cNvSpPr/>
            <p:nvPr/>
          </p:nvSpPr>
          <p:spPr>
            <a:xfrm>
              <a:off x="573835" y="17812155"/>
              <a:ext cx="6072505" cy="230504"/>
            </a:xfrm>
            <a:custGeom>
              <a:avLst/>
              <a:gdLst/>
              <a:ahLst/>
              <a:cxnLst/>
              <a:rect l="l" t="t" r="r" b="b"/>
              <a:pathLst>
                <a:path w="6072505" h="230505">
                  <a:moveTo>
                    <a:pt x="4638798" y="0"/>
                  </a:moveTo>
                  <a:lnTo>
                    <a:pt x="1415272" y="0"/>
                  </a:lnTo>
                  <a:lnTo>
                    <a:pt x="0" y="230229"/>
                  </a:lnTo>
                  <a:lnTo>
                    <a:pt x="6072258" y="230229"/>
                  </a:lnTo>
                  <a:lnTo>
                    <a:pt x="4638798" y="0"/>
                  </a:lnTo>
                  <a:close/>
                </a:path>
              </a:pathLst>
            </a:custGeom>
            <a:solidFill>
              <a:srgbClr val="555555">
                <a:alpha val="1998"/>
              </a:srgbClr>
            </a:solidFill>
          </p:spPr>
          <p:txBody>
            <a:bodyPr wrap="square" lIns="0" tIns="0" rIns="0" bIns="0" rtlCol="0"/>
            <a:lstStyle/>
            <a:p>
              <a:endParaRPr dirty="0"/>
            </a:p>
          </p:txBody>
        </p:sp>
        <p:sp>
          <p:nvSpPr>
            <p:cNvPr id="1992" name="object 1992"/>
            <p:cNvSpPr/>
            <p:nvPr/>
          </p:nvSpPr>
          <p:spPr>
            <a:xfrm>
              <a:off x="573835" y="17818644"/>
              <a:ext cx="6072505" cy="224154"/>
            </a:xfrm>
            <a:custGeom>
              <a:avLst/>
              <a:gdLst/>
              <a:ahLst/>
              <a:cxnLst/>
              <a:rect l="l" t="t" r="r" b="b"/>
              <a:pathLst>
                <a:path w="6072505" h="224155">
                  <a:moveTo>
                    <a:pt x="4638793" y="0"/>
                  </a:moveTo>
                  <a:lnTo>
                    <a:pt x="1415277" y="0"/>
                  </a:lnTo>
                  <a:lnTo>
                    <a:pt x="0" y="223739"/>
                  </a:lnTo>
                  <a:lnTo>
                    <a:pt x="6072258" y="223739"/>
                  </a:lnTo>
                  <a:lnTo>
                    <a:pt x="4638793" y="0"/>
                  </a:lnTo>
                  <a:close/>
                </a:path>
              </a:pathLst>
            </a:custGeom>
            <a:solidFill>
              <a:srgbClr val="525252">
                <a:alpha val="1998"/>
              </a:srgbClr>
            </a:solidFill>
          </p:spPr>
          <p:txBody>
            <a:bodyPr wrap="square" lIns="0" tIns="0" rIns="0" bIns="0" rtlCol="0"/>
            <a:lstStyle/>
            <a:p>
              <a:endParaRPr dirty="0"/>
            </a:p>
          </p:txBody>
        </p:sp>
        <p:sp>
          <p:nvSpPr>
            <p:cNvPr id="1993" name="object 1993"/>
            <p:cNvSpPr/>
            <p:nvPr/>
          </p:nvSpPr>
          <p:spPr>
            <a:xfrm>
              <a:off x="573835" y="17825134"/>
              <a:ext cx="6072505" cy="217804"/>
            </a:xfrm>
            <a:custGeom>
              <a:avLst/>
              <a:gdLst/>
              <a:ahLst/>
              <a:cxnLst/>
              <a:rect l="l" t="t" r="r" b="b"/>
              <a:pathLst>
                <a:path w="6072505" h="217805">
                  <a:moveTo>
                    <a:pt x="4638829" y="0"/>
                  </a:moveTo>
                  <a:lnTo>
                    <a:pt x="1415241" y="0"/>
                  </a:lnTo>
                  <a:lnTo>
                    <a:pt x="0" y="217250"/>
                  </a:lnTo>
                  <a:lnTo>
                    <a:pt x="6072258" y="217250"/>
                  </a:lnTo>
                  <a:lnTo>
                    <a:pt x="4638829" y="0"/>
                  </a:lnTo>
                  <a:close/>
                </a:path>
              </a:pathLst>
            </a:custGeom>
            <a:solidFill>
              <a:srgbClr val="515151">
                <a:alpha val="1998"/>
              </a:srgbClr>
            </a:solidFill>
          </p:spPr>
          <p:txBody>
            <a:bodyPr wrap="square" lIns="0" tIns="0" rIns="0" bIns="0" rtlCol="0"/>
            <a:lstStyle/>
            <a:p>
              <a:endParaRPr dirty="0"/>
            </a:p>
          </p:txBody>
        </p:sp>
        <p:sp>
          <p:nvSpPr>
            <p:cNvPr id="1994" name="object 1994"/>
            <p:cNvSpPr/>
            <p:nvPr/>
          </p:nvSpPr>
          <p:spPr>
            <a:xfrm>
              <a:off x="573835" y="17831623"/>
              <a:ext cx="6072505" cy="210820"/>
            </a:xfrm>
            <a:custGeom>
              <a:avLst/>
              <a:gdLst/>
              <a:ahLst/>
              <a:cxnLst/>
              <a:rect l="l" t="t" r="r" b="b"/>
              <a:pathLst>
                <a:path w="6072505" h="210819">
                  <a:moveTo>
                    <a:pt x="4638824" y="0"/>
                  </a:moveTo>
                  <a:lnTo>
                    <a:pt x="1415246" y="0"/>
                  </a:lnTo>
                  <a:lnTo>
                    <a:pt x="0" y="210760"/>
                  </a:lnTo>
                  <a:lnTo>
                    <a:pt x="6072258" y="210760"/>
                  </a:lnTo>
                  <a:lnTo>
                    <a:pt x="4638824" y="0"/>
                  </a:lnTo>
                  <a:close/>
                </a:path>
              </a:pathLst>
            </a:custGeom>
            <a:solidFill>
              <a:srgbClr val="4E4E4E">
                <a:alpha val="1998"/>
              </a:srgbClr>
            </a:solidFill>
          </p:spPr>
          <p:txBody>
            <a:bodyPr wrap="square" lIns="0" tIns="0" rIns="0" bIns="0" rtlCol="0"/>
            <a:lstStyle/>
            <a:p>
              <a:endParaRPr dirty="0"/>
            </a:p>
          </p:txBody>
        </p:sp>
        <p:sp>
          <p:nvSpPr>
            <p:cNvPr id="1995" name="object 1995"/>
            <p:cNvSpPr/>
            <p:nvPr/>
          </p:nvSpPr>
          <p:spPr>
            <a:xfrm>
              <a:off x="573835" y="17838105"/>
              <a:ext cx="6072505" cy="204470"/>
            </a:xfrm>
            <a:custGeom>
              <a:avLst/>
              <a:gdLst/>
              <a:ahLst/>
              <a:cxnLst/>
              <a:rect l="l" t="t" r="r" b="b"/>
              <a:pathLst>
                <a:path w="6072505" h="204469">
                  <a:moveTo>
                    <a:pt x="4638791" y="0"/>
                  </a:moveTo>
                  <a:lnTo>
                    <a:pt x="1415278" y="0"/>
                  </a:lnTo>
                  <a:lnTo>
                    <a:pt x="0" y="204278"/>
                  </a:lnTo>
                  <a:lnTo>
                    <a:pt x="6072258" y="204278"/>
                  </a:lnTo>
                  <a:lnTo>
                    <a:pt x="4638791" y="0"/>
                  </a:lnTo>
                  <a:close/>
                </a:path>
              </a:pathLst>
            </a:custGeom>
            <a:solidFill>
              <a:srgbClr val="4B4B4B">
                <a:alpha val="1998"/>
              </a:srgbClr>
            </a:solidFill>
          </p:spPr>
          <p:txBody>
            <a:bodyPr wrap="square" lIns="0" tIns="0" rIns="0" bIns="0" rtlCol="0"/>
            <a:lstStyle/>
            <a:p>
              <a:endParaRPr dirty="0"/>
            </a:p>
          </p:txBody>
        </p:sp>
        <p:sp>
          <p:nvSpPr>
            <p:cNvPr id="1996" name="object 1996"/>
            <p:cNvSpPr/>
            <p:nvPr/>
          </p:nvSpPr>
          <p:spPr>
            <a:xfrm>
              <a:off x="573835" y="17844595"/>
              <a:ext cx="6072505" cy="198120"/>
            </a:xfrm>
            <a:custGeom>
              <a:avLst/>
              <a:gdLst/>
              <a:ahLst/>
              <a:cxnLst/>
              <a:rect l="l" t="t" r="r" b="b"/>
              <a:pathLst>
                <a:path w="6072505" h="198119">
                  <a:moveTo>
                    <a:pt x="4638808" y="0"/>
                  </a:moveTo>
                  <a:lnTo>
                    <a:pt x="1415262" y="0"/>
                  </a:lnTo>
                  <a:lnTo>
                    <a:pt x="0" y="197789"/>
                  </a:lnTo>
                  <a:lnTo>
                    <a:pt x="6072258" y="197789"/>
                  </a:lnTo>
                  <a:lnTo>
                    <a:pt x="4638808" y="0"/>
                  </a:lnTo>
                  <a:close/>
                </a:path>
              </a:pathLst>
            </a:custGeom>
            <a:solidFill>
              <a:srgbClr val="484848">
                <a:alpha val="1998"/>
              </a:srgbClr>
            </a:solidFill>
          </p:spPr>
          <p:txBody>
            <a:bodyPr wrap="square" lIns="0" tIns="0" rIns="0" bIns="0" rtlCol="0"/>
            <a:lstStyle/>
            <a:p>
              <a:endParaRPr dirty="0"/>
            </a:p>
          </p:txBody>
        </p:sp>
        <p:sp>
          <p:nvSpPr>
            <p:cNvPr id="1997" name="object 1997"/>
            <p:cNvSpPr/>
            <p:nvPr/>
          </p:nvSpPr>
          <p:spPr>
            <a:xfrm>
              <a:off x="573835" y="17851084"/>
              <a:ext cx="6072505" cy="191770"/>
            </a:xfrm>
            <a:custGeom>
              <a:avLst/>
              <a:gdLst/>
              <a:ahLst/>
              <a:cxnLst/>
              <a:rect l="l" t="t" r="r" b="b"/>
              <a:pathLst>
                <a:path w="6072505" h="191769">
                  <a:moveTo>
                    <a:pt x="4638802" y="0"/>
                  </a:moveTo>
                  <a:lnTo>
                    <a:pt x="1415268" y="0"/>
                  </a:lnTo>
                  <a:lnTo>
                    <a:pt x="0" y="191299"/>
                  </a:lnTo>
                  <a:lnTo>
                    <a:pt x="6072258" y="191299"/>
                  </a:lnTo>
                  <a:lnTo>
                    <a:pt x="4638802" y="0"/>
                  </a:lnTo>
                  <a:close/>
                </a:path>
              </a:pathLst>
            </a:custGeom>
            <a:solidFill>
              <a:srgbClr val="464646">
                <a:alpha val="1998"/>
              </a:srgbClr>
            </a:solidFill>
          </p:spPr>
          <p:txBody>
            <a:bodyPr wrap="square" lIns="0" tIns="0" rIns="0" bIns="0" rtlCol="0"/>
            <a:lstStyle/>
            <a:p>
              <a:endParaRPr dirty="0"/>
            </a:p>
          </p:txBody>
        </p:sp>
        <p:sp>
          <p:nvSpPr>
            <p:cNvPr id="1998" name="object 1998"/>
            <p:cNvSpPr/>
            <p:nvPr/>
          </p:nvSpPr>
          <p:spPr>
            <a:xfrm>
              <a:off x="573835" y="17857574"/>
              <a:ext cx="6072505" cy="185420"/>
            </a:xfrm>
            <a:custGeom>
              <a:avLst/>
              <a:gdLst/>
              <a:ahLst/>
              <a:cxnLst/>
              <a:rect l="l" t="t" r="r" b="b"/>
              <a:pathLst>
                <a:path w="6072505" h="185419">
                  <a:moveTo>
                    <a:pt x="4638844" y="0"/>
                  </a:moveTo>
                  <a:lnTo>
                    <a:pt x="1415226" y="0"/>
                  </a:lnTo>
                  <a:lnTo>
                    <a:pt x="0" y="184810"/>
                  </a:lnTo>
                  <a:lnTo>
                    <a:pt x="6072258" y="184810"/>
                  </a:lnTo>
                  <a:lnTo>
                    <a:pt x="4638844" y="0"/>
                  </a:lnTo>
                  <a:close/>
                </a:path>
              </a:pathLst>
            </a:custGeom>
            <a:solidFill>
              <a:srgbClr val="444444">
                <a:alpha val="1998"/>
              </a:srgbClr>
            </a:solidFill>
          </p:spPr>
          <p:txBody>
            <a:bodyPr wrap="square" lIns="0" tIns="0" rIns="0" bIns="0" rtlCol="0"/>
            <a:lstStyle/>
            <a:p>
              <a:endParaRPr dirty="0"/>
            </a:p>
          </p:txBody>
        </p:sp>
        <p:sp>
          <p:nvSpPr>
            <p:cNvPr id="1999" name="object 1999"/>
            <p:cNvSpPr/>
            <p:nvPr/>
          </p:nvSpPr>
          <p:spPr>
            <a:xfrm>
              <a:off x="573835" y="17864063"/>
              <a:ext cx="6072505" cy="178435"/>
            </a:xfrm>
            <a:custGeom>
              <a:avLst/>
              <a:gdLst/>
              <a:ahLst/>
              <a:cxnLst/>
              <a:rect l="l" t="t" r="r" b="b"/>
              <a:pathLst>
                <a:path w="6072505" h="178434">
                  <a:moveTo>
                    <a:pt x="4638839" y="0"/>
                  </a:moveTo>
                  <a:lnTo>
                    <a:pt x="1415231" y="0"/>
                  </a:lnTo>
                  <a:lnTo>
                    <a:pt x="0" y="178320"/>
                  </a:lnTo>
                  <a:lnTo>
                    <a:pt x="6072258" y="178320"/>
                  </a:lnTo>
                  <a:lnTo>
                    <a:pt x="4638839" y="0"/>
                  </a:lnTo>
                  <a:close/>
                </a:path>
              </a:pathLst>
            </a:custGeom>
            <a:solidFill>
              <a:srgbClr val="424242">
                <a:alpha val="1998"/>
              </a:srgbClr>
            </a:solidFill>
          </p:spPr>
          <p:txBody>
            <a:bodyPr wrap="square" lIns="0" tIns="0" rIns="0" bIns="0" rtlCol="0"/>
            <a:lstStyle/>
            <a:p>
              <a:endParaRPr dirty="0"/>
            </a:p>
          </p:txBody>
        </p:sp>
        <p:sp>
          <p:nvSpPr>
            <p:cNvPr id="2000" name="object 2000"/>
            <p:cNvSpPr/>
            <p:nvPr/>
          </p:nvSpPr>
          <p:spPr>
            <a:xfrm>
              <a:off x="573835" y="17870546"/>
              <a:ext cx="6072505" cy="172085"/>
            </a:xfrm>
            <a:custGeom>
              <a:avLst/>
              <a:gdLst/>
              <a:ahLst/>
              <a:cxnLst/>
              <a:rect l="l" t="t" r="r" b="b"/>
              <a:pathLst>
                <a:path w="6072505" h="172084">
                  <a:moveTo>
                    <a:pt x="4638801" y="0"/>
                  </a:moveTo>
                  <a:lnTo>
                    <a:pt x="1415268" y="0"/>
                  </a:lnTo>
                  <a:lnTo>
                    <a:pt x="0" y="171838"/>
                  </a:lnTo>
                  <a:lnTo>
                    <a:pt x="6072258" y="171838"/>
                  </a:lnTo>
                  <a:lnTo>
                    <a:pt x="4638801" y="0"/>
                  </a:lnTo>
                  <a:close/>
                </a:path>
              </a:pathLst>
            </a:custGeom>
            <a:solidFill>
              <a:srgbClr val="3E3E3E">
                <a:alpha val="1998"/>
              </a:srgbClr>
            </a:solidFill>
          </p:spPr>
          <p:txBody>
            <a:bodyPr wrap="square" lIns="0" tIns="0" rIns="0" bIns="0" rtlCol="0"/>
            <a:lstStyle/>
            <a:p>
              <a:endParaRPr dirty="0"/>
            </a:p>
          </p:txBody>
        </p:sp>
        <p:sp>
          <p:nvSpPr>
            <p:cNvPr id="2001" name="object 2001"/>
            <p:cNvSpPr/>
            <p:nvPr/>
          </p:nvSpPr>
          <p:spPr>
            <a:xfrm>
              <a:off x="573835" y="17877035"/>
              <a:ext cx="6072505" cy="165735"/>
            </a:xfrm>
            <a:custGeom>
              <a:avLst/>
              <a:gdLst/>
              <a:ahLst/>
              <a:cxnLst/>
              <a:rect l="l" t="t" r="r" b="b"/>
              <a:pathLst>
                <a:path w="6072505" h="165734">
                  <a:moveTo>
                    <a:pt x="4638822" y="0"/>
                  </a:moveTo>
                  <a:lnTo>
                    <a:pt x="1415248" y="0"/>
                  </a:lnTo>
                  <a:lnTo>
                    <a:pt x="0" y="165349"/>
                  </a:lnTo>
                  <a:lnTo>
                    <a:pt x="6072258" y="165349"/>
                  </a:lnTo>
                  <a:lnTo>
                    <a:pt x="4638822" y="0"/>
                  </a:lnTo>
                  <a:close/>
                </a:path>
              </a:pathLst>
            </a:custGeom>
            <a:solidFill>
              <a:srgbClr val="3C3C3C">
                <a:alpha val="1998"/>
              </a:srgbClr>
            </a:solidFill>
          </p:spPr>
          <p:txBody>
            <a:bodyPr wrap="square" lIns="0" tIns="0" rIns="0" bIns="0" rtlCol="0"/>
            <a:lstStyle/>
            <a:p>
              <a:endParaRPr dirty="0"/>
            </a:p>
          </p:txBody>
        </p:sp>
        <p:sp>
          <p:nvSpPr>
            <p:cNvPr id="2002" name="object 2002"/>
            <p:cNvSpPr/>
            <p:nvPr/>
          </p:nvSpPr>
          <p:spPr>
            <a:xfrm>
              <a:off x="573835" y="17883524"/>
              <a:ext cx="6072505" cy="159385"/>
            </a:xfrm>
            <a:custGeom>
              <a:avLst/>
              <a:gdLst/>
              <a:ahLst/>
              <a:cxnLst/>
              <a:rect l="l" t="t" r="r" b="b"/>
              <a:pathLst>
                <a:path w="6072505" h="159384">
                  <a:moveTo>
                    <a:pt x="4638815" y="0"/>
                  </a:moveTo>
                  <a:lnTo>
                    <a:pt x="1415255" y="0"/>
                  </a:lnTo>
                  <a:lnTo>
                    <a:pt x="0" y="158859"/>
                  </a:lnTo>
                  <a:lnTo>
                    <a:pt x="6072258" y="158859"/>
                  </a:lnTo>
                  <a:lnTo>
                    <a:pt x="4638815" y="0"/>
                  </a:lnTo>
                  <a:close/>
                </a:path>
              </a:pathLst>
            </a:custGeom>
            <a:solidFill>
              <a:srgbClr val="393939">
                <a:alpha val="1998"/>
              </a:srgbClr>
            </a:solidFill>
          </p:spPr>
          <p:txBody>
            <a:bodyPr wrap="square" lIns="0" tIns="0" rIns="0" bIns="0" rtlCol="0"/>
            <a:lstStyle/>
            <a:p>
              <a:endParaRPr dirty="0"/>
            </a:p>
          </p:txBody>
        </p:sp>
        <p:sp>
          <p:nvSpPr>
            <p:cNvPr id="2003" name="object 2003"/>
            <p:cNvSpPr/>
            <p:nvPr/>
          </p:nvSpPr>
          <p:spPr>
            <a:xfrm>
              <a:off x="573835" y="17890014"/>
              <a:ext cx="6072505" cy="152400"/>
            </a:xfrm>
            <a:custGeom>
              <a:avLst/>
              <a:gdLst/>
              <a:ahLst/>
              <a:cxnLst/>
              <a:rect l="l" t="t" r="r" b="b"/>
              <a:pathLst>
                <a:path w="6072505" h="152400">
                  <a:moveTo>
                    <a:pt x="4638838" y="0"/>
                  </a:moveTo>
                  <a:lnTo>
                    <a:pt x="1415232" y="0"/>
                  </a:lnTo>
                  <a:lnTo>
                    <a:pt x="0" y="152370"/>
                  </a:lnTo>
                  <a:lnTo>
                    <a:pt x="6072258" y="152370"/>
                  </a:lnTo>
                  <a:lnTo>
                    <a:pt x="4638838" y="0"/>
                  </a:lnTo>
                  <a:close/>
                </a:path>
              </a:pathLst>
            </a:custGeom>
            <a:solidFill>
              <a:srgbClr val="383838">
                <a:alpha val="1998"/>
              </a:srgbClr>
            </a:solidFill>
          </p:spPr>
          <p:txBody>
            <a:bodyPr wrap="square" lIns="0" tIns="0" rIns="0" bIns="0" rtlCol="0"/>
            <a:lstStyle/>
            <a:p>
              <a:endParaRPr dirty="0"/>
            </a:p>
          </p:txBody>
        </p:sp>
        <p:sp>
          <p:nvSpPr>
            <p:cNvPr id="2004" name="object 2004"/>
            <p:cNvSpPr/>
            <p:nvPr/>
          </p:nvSpPr>
          <p:spPr>
            <a:xfrm>
              <a:off x="573835" y="17896496"/>
              <a:ext cx="6072505" cy="146050"/>
            </a:xfrm>
            <a:custGeom>
              <a:avLst/>
              <a:gdLst/>
              <a:ahLst/>
              <a:cxnLst/>
              <a:rect l="l" t="t" r="r" b="b"/>
              <a:pathLst>
                <a:path w="6072505" h="146050">
                  <a:moveTo>
                    <a:pt x="4638792" y="0"/>
                  </a:moveTo>
                  <a:lnTo>
                    <a:pt x="1415277" y="0"/>
                  </a:lnTo>
                  <a:lnTo>
                    <a:pt x="0" y="145887"/>
                  </a:lnTo>
                  <a:lnTo>
                    <a:pt x="6072258" y="145887"/>
                  </a:lnTo>
                  <a:lnTo>
                    <a:pt x="4638792" y="0"/>
                  </a:lnTo>
                  <a:close/>
                </a:path>
              </a:pathLst>
            </a:custGeom>
            <a:solidFill>
              <a:srgbClr val="353535">
                <a:alpha val="1998"/>
              </a:srgbClr>
            </a:solidFill>
          </p:spPr>
          <p:txBody>
            <a:bodyPr wrap="square" lIns="0" tIns="0" rIns="0" bIns="0" rtlCol="0"/>
            <a:lstStyle/>
            <a:p>
              <a:endParaRPr dirty="0"/>
            </a:p>
          </p:txBody>
        </p:sp>
        <p:sp>
          <p:nvSpPr>
            <p:cNvPr id="2005" name="object 2005"/>
            <p:cNvSpPr/>
            <p:nvPr/>
          </p:nvSpPr>
          <p:spPr>
            <a:xfrm>
              <a:off x="573835" y="17902986"/>
              <a:ext cx="6072505" cy="139700"/>
            </a:xfrm>
            <a:custGeom>
              <a:avLst/>
              <a:gdLst/>
              <a:ahLst/>
              <a:cxnLst/>
              <a:rect l="l" t="t" r="r" b="b"/>
              <a:pathLst>
                <a:path w="6072505" h="139700">
                  <a:moveTo>
                    <a:pt x="4638816" y="0"/>
                  </a:moveTo>
                  <a:lnTo>
                    <a:pt x="1415254" y="0"/>
                  </a:lnTo>
                  <a:lnTo>
                    <a:pt x="0" y="139398"/>
                  </a:lnTo>
                  <a:lnTo>
                    <a:pt x="6072258" y="139398"/>
                  </a:lnTo>
                  <a:lnTo>
                    <a:pt x="4638816" y="0"/>
                  </a:lnTo>
                  <a:close/>
                </a:path>
              </a:pathLst>
            </a:custGeom>
            <a:solidFill>
              <a:srgbClr val="313131">
                <a:alpha val="1998"/>
              </a:srgbClr>
            </a:solidFill>
          </p:spPr>
          <p:txBody>
            <a:bodyPr wrap="square" lIns="0" tIns="0" rIns="0" bIns="0" rtlCol="0"/>
            <a:lstStyle/>
            <a:p>
              <a:endParaRPr dirty="0"/>
            </a:p>
          </p:txBody>
        </p:sp>
        <p:sp>
          <p:nvSpPr>
            <p:cNvPr id="2006" name="object 2006"/>
            <p:cNvSpPr/>
            <p:nvPr/>
          </p:nvSpPr>
          <p:spPr>
            <a:xfrm>
              <a:off x="573835" y="17909475"/>
              <a:ext cx="6072505" cy="133350"/>
            </a:xfrm>
            <a:custGeom>
              <a:avLst/>
              <a:gdLst/>
              <a:ahLst/>
              <a:cxnLst/>
              <a:rect l="l" t="t" r="r" b="b"/>
              <a:pathLst>
                <a:path w="6072505" h="133350">
                  <a:moveTo>
                    <a:pt x="4638842" y="0"/>
                  </a:moveTo>
                  <a:lnTo>
                    <a:pt x="1415228" y="0"/>
                  </a:lnTo>
                  <a:lnTo>
                    <a:pt x="0" y="132909"/>
                  </a:lnTo>
                  <a:lnTo>
                    <a:pt x="6072258" y="132909"/>
                  </a:lnTo>
                  <a:lnTo>
                    <a:pt x="4638842" y="0"/>
                  </a:lnTo>
                  <a:close/>
                </a:path>
              </a:pathLst>
            </a:custGeom>
            <a:solidFill>
              <a:srgbClr val="2F2F2F">
                <a:alpha val="1998"/>
              </a:srgbClr>
            </a:solidFill>
          </p:spPr>
          <p:txBody>
            <a:bodyPr wrap="square" lIns="0" tIns="0" rIns="0" bIns="0" rtlCol="0"/>
            <a:lstStyle/>
            <a:p>
              <a:endParaRPr dirty="0"/>
            </a:p>
          </p:txBody>
        </p:sp>
        <p:sp>
          <p:nvSpPr>
            <p:cNvPr id="2007" name="object 2007"/>
            <p:cNvSpPr/>
            <p:nvPr/>
          </p:nvSpPr>
          <p:spPr>
            <a:xfrm>
              <a:off x="573835" y="17915964"/>
              <a:ext cx="6072505" cy="127000"/>
            </a:xfrm>
            <a:custGeom>
              <a:avLst/>
              <a:gdLst/>
              <a:ahLst/>
              <a:cxnLst/>
              <a:rect l="l" t="t" r="r" b="b"/>
              <a:pathLst>
                <a:path w="6072505" h="127000">
                  <a:moveTo>
                    <a:pt x="4638835" y="0"/>
                  </a:moveTo>
                  <a:lnTo>
                    <a:pt x="1415235" y="0"/>
                  </a:lnTo>
                  <a:lnTo>
                    <a:pt x="0" y="126419"/>
                  </a:lnTo>
                  <a:lnTo>
                    <a:pt x="6072258" y="126419"/>
                  </a:lnTo>
                  <a:lnTo>
                    <a:pt x="4638835" y="0"/>
                  </a:lnTo>
                  <a:close/>
                </a:path>
              </a:pathLst>
            </a:custGeom>
            <a:solidFill>
              <a:srgbClr val="2C2C2C">
                <a:alpha val="1998"/>
              </a:srgbClr>
            </a:solidFill>
          </p:spPr>
          <p:txBody>
            <a:bodyPr wrap="square" lIns="0" tIns="0" rIns="0" bIns="0" rtlCol="0"/>
            <a:lstStyle/>
            <a:p>
              <a:endParaRPr dirty="0"/>
            </a:p>
          </p:txBody>
        </p:sp>
        <p:sp>
          <p:nvSpPr>
            <p:cNvPr id="2008" name="object 2008"/>
            <p:cNvSpPr/>
            <p:nvPr/>
          </p:nvSpPr>
          <p:spPr>
            <a:xfrm>
              <a:off x="573835" y="17922447"/>
              <a:ext cx="6072505" cy="120014"/>
            </a:xfrm>
            <a:custGeom>
              <a:avLst/>
              <a:gdLst/>
              <a:ahLst/>
              <a:cxnLst/>
              <a:rect l="l" t="t" r="r" b="b"/>
              <a:pathLst>
                <a:path w="6072505" h="120015">
                  <a:moveTo>
                    <a:pt x="4638780" y="0"/>
                  </a:moveTo>
                  <a:lnTo>
                    <a:pt x="1415289" y="0"/>
                  </a:lnTo>
                  <a:lnTo>
                    <a:pt x="0" y="119937"/>
                  </a:lnTo>
                  <a:lnTo>
                    <a:pt x="6072258" y="119937"/>
                  </a:lnTo>
                  <a:lnTo>
                    <a:pt x="4638780" y="0"/>
                  </a:lnTo>
                  <a:close/>
                </a:path>
              </a:pathLst>
            </a:custGeom>
            <a:solidFill>
              <a:srgbClr val="2B2B2B">
                <a:alpha val="1998"/>
              </a:srgbClr>
            </a:solidFill>
          </p:spPr>
          <p:txBody>
            <a:bodyPr wrap="square" lIns="0" tIns="0" rIns="0" bIns="0" rtlCol="0"/>
            <a:lstStyle/>
            <a:p>
              <a:endParaRPr dirty="0"/>
            </a:p>
          </p:txBody>
        </p:sp>
        <p:sp>
          <p:nvSpPr>
            <p:cNvPr id="2009" name="object 2009"/>
            <p:cNvSpPr/>
            <p:nvPr/>
          </p:nvSpPr>
          <p:spPr>
            <a:xfrm>
              <a:off x="573835" y="17928936"/>
              <a:ext cx="6072505" cy="113664"/>
            </a:xfrm>
            <a:custGeom>
              <a:avLst/>
              <a:gdLst/>
              <a:ahLst/>
              <a:cxnLst/>
              <a:rect l="l" t="t" r="r" b="b"/>
              <a:pathLst>
                <a:path w="6072505" h="113665">
                  <a:moveTo>
                    <a:pt x="4638808" y="0"/>
                  </a:moveTo>
                  <a:lnTo>
                    <a:pt x="1415261" y="0"/>
                  </a:lnTo>
                  <a:lnTo>
                    <a:pt x="0" y="113447"/>
                  </a:lnTo>
                  <a:lnTo>
                    <a:pt x="6072258" y="113447"/>
                  </a:lnTo>
                  <a:lnTo>
                    <a:pt x="4638808" y="0"/>
                  </a:lnTo>
                  <a:close/>
                </a:path>
              </a:pathLst>
            </a:custGeom>
            <a:solidFill>
              <a:srgbClr val="282828">
                <a:alpha val="1998"/>
              </a:srgbClr>
            </a:solidFill>
          </p:spPr>
          <p:txBody>
            <a:bodyPr wrap="square" lIns="0" tIns="0" rIns="0" bIns="0" rtlCol="0"/>
            <a:lstStyle/>
            <a:p>
              <a:endParaRPr dirty="0"/>
            </a:p>
          </p:txBody>
        </p:sp>
        <p:sp>
          <p:nvSpPr>
            <p:cNvPr id="2010" name="object 2010"/>
            <p:cNvSpPr/>
            <p:nvPr/>
          </p:nvSpPr>
          <p:spPr>
            <a:xfrm>
              <a:off x="573835" y="17935426"/>
              <a:ext cx="6072505" cy="107314"/>
            </a:xfrm>
            <a:custGeom>
              <a:avLst/>
              <a:gdLst/>
              <a:ahLst/>
              <a:cxnLst/>
              <a:rect l="l" t="t" r="r" b="b"/>
              <a:pathLst>
                <a:path w="6072505" h="107315">
                  <a:moveTo>
                    <a:pt x="4638840" y="0"/>
                  </a:moveTo>
                  <a:lnTo>
                    <a:pt x="1415230" y="0"/>
                  </a:lnTo>
                  <a:lnTo>
                    <a:pt x="0" y="106958"/>
                  </a:lnTo>
                  <a:lnTo>
                    <a:pt x="6072258" y="106958"/>
                  </a:lnTo>
                  <a:lnTo>
                    <a:pt x="4638840" y="0"/>
                  </a:lnTo>
                  <a:close/>
                </a:path>
              </a:pathLst>
            </a:custGeom>
            <a:solidFill>
              <a:srgbClr val="252525">
                <a:alpha val="1998"/>
              </a:srgbClr>
            </a:solidFill>
          </p:spPr>
          <p:txBody>
            <a:bodyPr wrap="square" lIns="0" tIns="0" rIns="0" bIns="0" rtlCol="0"/>
            <a:lstStyle/>
            <a:p>
              <a:endParaRPr dirty="0"/>
            </a:p>
          </p:txBody>
        </p:sp>
        <p:sp>
          <p:nvSpPr>
            <p:cNvPr id="2011" name="object 2011"/>
            <p:cNvSpPr/>
            <p:nvPr/>
          </p:nvSpPr>
          <p:spPr>
            <a:xfrm>
              <a:off x="573835" y="17941915"/>
              <a:ext cx="6072505" cy="100965"/>
            </a:xfrm>
            <a:custGeom>
              <a:avLst/>
              <a:gdLst/>
              <a:ahLst/>
              <a:cxnLst/>
              <a:rect l="l" t="t" r="r" b="b"/>
              <a:pathLst>
                <a:path w="6072505" h="100965">
                  <a:moveTo>
                    <a:pt x="4638831" y="0"/>
                  </a:moveTo>
                  <a:lnTo>
                    <a:pt x="1415239" y="0"/>
                  </a:lnTo>
                  <a:lnTo>
                    <a:pt x="0" y="100469"/>
                  </a:lnTo>
                  <a:lnTo>
                    <a:pt x="6072258" y="100469"/>
                  </a:lnTo>
                  <a:lnTo>
                    <a:pt x="4638831" y="0"/>
                  </a:lnTo>
                  <a:close/>
                </a:path>
              </a:pathLst>
            </a:custGeom>
            <a:solidFill>
              <a:srgbClr val="222222">
                <a:alpha val="1998"/>
              </a:srgbClr>
            </a:solidFill>
          </p:spPr>
          <p:txBody>
            <a:bodyPr wrap="square" lIns="0" tIns="0" rIns="0" bIns="0" rtlCol="0"/>
            <a:lstStyle/>
            <a:p>
              <a:endParaRPr dirty="0"/>
            </a:p>
          </p:txBody>
        </p:sp>
        <p:sp>
          <p:nvSpPr>
            <p:cNvPr id="2012" name="object 2012"/>
            <p:cNvSpPr/>
            <p:nvPr/>
          </p:nvSpPr>
          <p:spPr>
            <a:xfrm>
              <a:off x="573835" y="17948397"/>
              <a:ext cx="6072505" cy="94615"/>
            </a:xfrm>
            <a:custGeom>
              <a:avLst/>
              <a:gdLst/>
              <a:ahLst/>
              <a:cxnLst/>
              <a:rect l="l" t="t" r="r" b="b"/>
              <a:pathLst>
                <a:path w="6072505" h="94615">
                  <a:moveTo>
                    <a:pt x="4638760" y="0"/>
                  </a:moveTo>
                  <a:lnTo>
                    <a:pt x="1415309" y="0"/>
                  </a:lnTo>
                  <a:lnTo>
                    <a:pt x="0" y="93986"/>
                  </a:lnTo>
                  <a:lnTo>
                    <a:pt x="6072258" y="93986"/>
                  </a:lnTo>
                  <a:lnTo>
                    <a:pt x="4638760" y="0"/>
                  </a:lnTo>
                  <a:close/>
                </a:path>
              </a:pathLst>
            </a:custGeom>
            <a:solidFill>
              <a:srgbClr val="202020">
                <a:alpha val="1998"/>
              </a:srgbClr>
            </a:solidFill>
          </p:spPr>
          <p:txBody>
            <a:bodyPr wrap="square" lIns="0" tIns="0" rIns="0" bIns="0" rtlCol="0"/>
            <a:lstStyle/>
            <a:p>
              <a:endParaRPr dirty="0"/>
            </a:p>
          </p:txBody>
        </p:sp>
        <p:sp>
          <p:nvSpPr>
            <p:cNvPr id="2013" name="object 2013"/>
            <p:cNvSpPr/>
            <p:nvPr/>
          </p:nvSpPr>
          <p:spPr>
            <a:xfrm>
              <a:off x="573835" y="17954887"/>
              <a:ext cx="6072505" cy="87630"/>
            </a:xfrm>
            <a:custGeom>
              <a:avLst/>
              <a:gdLst/>
              <a:ahLst/>
              <a:cxnLst/>
              <a:rect l="l" t="t" r="r" b="b"/>
              <a:pathLst>
                <a:path w="6072505" h="87630">
                  <a:moveTo>
                    <a:pt x="4638796" y="0"/>
                  </a:moveTo>
                  <a:lnTo>
                    <a:pt x="1415274" y="0"/>
                  </a:lnTo>
                  <a:lnTo>
                    <a:pt x="0" y="87497"/>
                  </a:lnTo>
                  <a:lnTo>
                    <a:pt x="6072258" y="87497"/>
                  </a:lnTo>
                  <a:lnTo>
                    <a:pt x="4638796" y="0"/>
                  </a:lnTo>
                  <a:close/>
                </a:path>
              </a:pathLst>
            </a:custGeom>
            <a:solidFill>
              <a:srgbClr val="1E1E1E">
                <a:alpha val="1998"/>
              </a:srgbClr>
            </a:solidFill>
          </p:spPr>
          <p:txBody>
            <a:bodyPr wrap="square" lIns="0" tIns="0" rIns="0" bIns="0" rtlCol="0"/>
            <a:lstStyle/>
            <a:p>
              <a:endParaRPr dirty="0"/>
            </a:p>
          </p:txBody>
        </p:sp>
        <p:sp>
          <p:nvSpPr>
            <p:cNvPr id="2014" name="object 2014"/>
            <p:cNvSpPr/>
            <p:nvPr/>
          </p:nvSpPr>
          <p:spPr>
            <a:xfrm>
              <a:off x="573835" y="17961376"/>
              <a:ext cx="6072505" cy="81280"/>
            </a:xfrm>
            <a:custGeom>
              <a:avLst/>
              <a:gdLst/>
              <a:ahLst/>
              <a:cxnLst/>
              <a:rect l="l" t="t" r="r" b="b"/>
              <a:pathLst>
                <a:path w="6072505" h="81280">
                  <a:moveTo>
                    <a:pt x="4638836" y="0"/>
                  </a:moveTo>
                  <a:lnTo>
                    <a:pt x="1415234" y="0"/>
                  </a:lnTo>
                  <a:lnTo>
                    <a:pt x="0" y="81007"/>
                  </a:lnTo>
                  <a:lnTo>
                    <a:pt x="6072258" y="81007"/>
                  </a:lnTo>
                  <a:lnTo>
                    <a:pt x="4638836" y="0"/>
                  </a:lnTo>
                  <a:close/>
                </a:path>
              </a:pathLst>
            </a:custGeom>
            <a:solidFill>
              <a:srgbClr val="1C1C1C">
                <a:alpha val="1998"/>
              </a:srgbClr>
            </a:solidFill>
          </p:spPr>
          <p:txBody>
            <a:bodyPr wrap="square" lIns="0" tIns="0" rIns="0" bIns="0" rtlCol="0"/>
            <a:lstStyle/>
            <a:p>
              <a:endParaRPr dirty="0"/>
            </a:p>
          </p:txBody>
        </p:sp>
        <p:sp>
          <p:nvSpPr>
            <p:cNvPr id="2015" name="object 2015"/>
            <p:cNvSpPr/>
            <p:nvPr/>
          </p:nvSpPr>
          <p:spPr>
            <a:xfrm>
              <a:off x="573835" y="17967866"/>
              <a:ext cx="6072505" cy="74930"/>
            </a:xfrm>
            <a:custGeom>
              <a:avLst/>
              <a:gdLst/>
              <a:ahLst/>
              <a:cxnLst/>
              <a:rect l="l" t="t" r="r" b="b"/>
              <a:pathLst>
                <a:path w="6072505" h="74930">
                  <a:moveTo>
                    <a:pt x="4638884" y="0"/>
                  </a:moveTo>
                  <a:lnTo>
                    <a:pt x="1415186" y="0"/>
                  </a:lnTo>
                  <a:lnTo>
                    <a:pt x="0" y="74518"/>
                  </a:lnTo>
                  <a:lnTo>
                    <a:pt x="6072258" y="74518"/>
                  </a:lnTo>
                  <a:lnTo>
                    <a:pt x="4638884" y="0"/>
                  </a:lnTo>
                  <a:close/>
                </a:path>
              </a:pathLst>
            </a:custGeom>
            <a:solidFill>
              <a:srgbClr val="181818">
                <a:alpha val="1998"/>
              </a:srgbClr>
            </a:solidFill>
          </p:spPr>
          <p:txBody>
            <a:bodyPr wrap="square" lIns="0" tIns="0" rIns="0" bIns="0" rtlCol="0"/>
            <a:lstStyle/>
            <a:p>
              <a:endParaRPr dirty="0"/>
            </a:p>
          </p:txBody>
        </p:sp>
        <p:sp>
          <p:nvSpPr>
            <p:cNvPr id="2016" name="object 2016"/>
            <p:cNvSpPr/>
            <p:nvPr/>
          </p:nvSpPr>
          <p:spPr>
            <a:xfrm>
              <a:off x="573835" y="17974355"/>
              <a:ext cx="6072505" cy="68580"/>
            </a:xfrm>
            <a:custGeom>
              <a:avLst/>
              <a:gdLst/>
              <a:ahLst/>
              <a:cxnLst/>
              <a:rect l="l" t="t" r="r" b="b"/>
              <a:pathLst>
                <a:path w="6072505" h="68580">
                  <a:moveTo>
                    <a:pt x="4638875" y="0"/>
                  </a:moveTo>
                  <a:lnTo>
                    <a:pt x="1415195" y="0"/>
                  </a:lnTo>
                  <a:lnTo>
                    <a:pt x="0" y="68028"/>
                  </a:lnTo>
                  <a:lnTo>
                    <a:pt x="6072258" y="68028"/>
                  </a:lnTo>
                  <a:lnTo>
                    <a:pt x="4638875" y="0"/>
                  </a:lnTo>
                  <a:close/>
                </a:path>
              </a:pathLst>
            </a:custGeom>
            <a:solidFill>
              <a:srgbClr val="161616">
                <a:alpha val="1998"/>
              </a:srgbClr>
            </a:solidFill>
          </p:spPr>
          <p:txBody>
            <a:bodyPr wrap="square" lIns="0" tIns="0" rIns="0" bIns="0" rtlCol="0"/>
            <a:lstStyle/>
            <a:p>
              <a:endParaRPr dirty="0"/>
            </a:p>
          </p:txBody>
        </p:sp>
        <p:sp>
          <p:nvSpPr>
            <p:cNvPr id="2017" name="object 2017"/>
            <p:cNvSpPr/>
            <p:nvPr/>
          </p:nvSpPr>
          <p:spPr>
            <a:xfrm>
              <a:off x="573835" y="17980837"/>
              <a:ext cx="6072505" cy="61594"/>
            </a:xfrm>
            <a:custGeom>
              <a:avLst/>
              <a:gdLst/>
              <a:ahLst/>
              <a:cxnLst/>
              <a:rect l="l" t="t" r="r" b="b"/>
              <a:pathLst>
                <a:path w="6072505" h="61594">
                  <a:moveTo>
                    <a:pt x="4638772" y="0"/>
                  </a:moveTo>
                  <a:lnTo>
                    <a:pt x="1415297" y="0"/>
                  </a:lnTo>
                  <a:lnTo>
                    <a:pt x="0" y="61546"/>
                  </a:lnTo>
                  <a:lnTo>
                    <a:pt x="6072258" y="61546"/>
                  </a:lnTo>
                  <a:lnTo>
                    <a:pt x="4638772" y="0"/>
                  </a:lnTo>
                  <a:close/>
                </a:path>
              </a:pathLst>
            </a:custGeom>
            <a:solidFill>
              <a:srgbClr val="131313">
                <a:alpha val="1998"/>
              </a:srgbClr>
            </a:solidFill>
          </p:spPr>
          <p:txBody>
            <a:bodyPr wrap="square" lIns="0" tIns="0" rIns="0" bIns="0" rtlCol="0"/>
            <a:lstStyle/>
            <a:p>
              <a:endParaRPr dirty="0"/>
            </a:p>
          </p:txBody>
        </p:sp>
        <p:sp>
          <p:nvSpPr>
            <p:cNvPr id="2018" name="object 2018"/>
            <p:cNvSpPr/>
            <p:nvPr/>
          </p:nvSpPr>
          <p:spPr>
            <a:xfrm>
              <a:off x="573835" y="17987327"/>
              <a:ext cx="6072505" cy="55244"/>
            </a:xfrm>
            <a:custGeom>
              <a:avLst/>
              <a:gdLst/>
              <a:ahLst/>
              <a:cxnLst/>
              <a:rect l="l" t="t" r="r" b="b"/>
              <a:pathLst>
                <a:path w="6072505" h="55244">
                  <a:moveTo>
                    <a:pt x="4638830" y="0"/>
                  </a:moveTo>
                  <a:lnTo>
                    <a:pt x="1415240" y="0"/>
                  </a:lnTo>
                  <a:lnTo>
                    <a:pt x="0" y="55057"/>
                  </a:lnTo>
                  <a:lnTo>
                    <a:pt x="6072258" y="55057"/>
                  </a:lnTo>
                  <a:lnTo>
                    <a:pt x="4638830" y="0"/>
                  </a:lnTo>
                  <a:close/>
                </a:path>
              </a:pathLst>
            </a:custGeom>
            <a:solidFill>
              <a:srgbClr val="121212">
                <a:alpha val="1998"/>
              </a:srgbClr>
            </a:solidFill>
          </p:spPr>
          <p:txBody>
            <a:bodyPr wrap="square" lIns="0" tIns="0" rIns="0" bIns="0" rtlCol="0"/>
            <a:lstStyle/>
            <a:p>
              <a:endParaRPr dirty="0"/>
            </a:p>
          </p:txBody>
        </p:sp>
        <p:sp>
          <p:nvSpPr>
            <p:cNvPr id="2019" name="object 2019"/>
            <p:cNvSpPr/>
            <p:nvPr/>
          </p:nvSpPr>
          <p:spPr>
            <a:xfrm>
              <a:off x="573835" y="17993816"/>
              <a:ext cx="6072505" cy="48895"/>
            </a:xfrm>
            <a:custGeom>
              <a:avLst/>
              <a:gdLst/>
              <a:ahLst/>
              <a:cxnLst/>
              <a:rect l="l" t="t" r="r" b="b"/>
              <a:pathLst>
                <a:path w="6072505" h="48894">
                  <a:moveTo>
                    <a:pt x="4638809" y="0"/>
                  </a:moveTo>
                  <a:lnTo>
                    <a:pt x="1415260" y="0"/>
                  </a:lnTo>
                  <a:lnTo>
                    <a:pt x="0" y="48567"/>
                  </a:lnTo>
                  <a:lnTo>
                    <a:pt x="6072258" y="48567"/>
                  </a:lnTo>
                  <a:lnTo>
                    <a:pt x="4638809" y="0"/>
                  </a:lnTo>
                  <a:close/>
                </a:path>
              </a:pathLst>
            </a:custGeom>
            <a:solidFill>
              <a:srgbClr val="0F0F0F">
                <a:alpha val="1998"/>
              </a:srgbClr>
            </a:solidFill>
          </p:spPr>
          <p:txBody>
            <a:bodyPr wrap="square" lIns="0" tIns="0" rIns="0" bIns="0" rtlCol="0"/>
            <a:lstStyle/>
            <a:p>
              <a:endParaRPr dirty="0"/>
            </a:p>
          </p:txBody>
        </p:sp>
        <p:sp>
          <p:nvSpPr>
            <p:cNvPr id="2020" name="object 2020"/>
            <p:cNvSpPr/>
            <p:nvPr/>
          </p:nvSpPr>
          <p:spPr>
            <a:xfrm>
              <a:off x="573835" y="18000306"/>
              <a:ext cx="6072505" cy="42545"/>
            </a:xfrm>
            <a:custGeom>
              <a:avLst/>
              <a:gdLst/>
              <a:ahLst/>
              <a:cxnLst/>
              <a:rect l="l" t="t" r="r" b="b"/>
              <a:pathLst>
                <a:path w="6072505" h="42544">
                  <a:moveTo>
                    <a:pt x="4638998" y="0"/>
                  </a:moveTo>
                  <a:lnTo>
                    <a:pt x="1415074" y="0"/>
                  </a:lnTo>
                  <a:lnTo>
                    <a:pt x="0" y="42078"/>
                  </a:lnTo>
                  <a:lnTo>
                    <a:pt x="6072258" y="42078"/>
                  </a:lnTo>
                  <a:lnTo>
                    <a:pt x="4638998" y="0"/>
                  </a:lnTo>
                  <a:close/>
                </a:path>
              </a:pathLst>
            </a:custGeom>
            <a:solidFill>
              <a:srgbClr val="0D0D0D">
                <a:alpha val="1998"/>
              </a:srgbClr>
            </a:solidFill>
          </p:spPr>
          <p:txBody>
            <a:bodyPr wrap="square" lIns="0" tIns="0" rIns="0" bIns="0" rtlCol="0"/>
            <a:lstStyle/>
            <a:p>
              <a:endParaRPr dirty="0"/>
            </a:p>
          </p:txBody>
        </p:sp>
        <p:sp>
          <p:nvSpPr>
            <p:cNvPr id="2021" name="object 2021"/>
            <p:cNvSpPr/>
            <p:nvPr/>
          </p:nvSpPr>
          <p:spPr>
            <a:xfrm>
              <a:off x="573835" y="18006788"/>
              <a:ext cx="6072505" cy="36195"/>
            </a:xfrm>
            <a:custGeom>
              <a:avLst/>
              <a:gdLst/>
              <a:ahLst/>
              <a:cxnLst/>
              <a:rect l="l" t="t" r="r" b="b"/>
              <a:pathLst>
                <a:path w="6072505" h="36194">
                  <a:moveTo>
                    <a:pt x="4638715" y="0"/>
                  </a:moveTo>
                  <a:lnTo>
                    <a:pt x="1415353" y="0"/>
                  </a:lnTo>
                  <a:lnTo>
                    <a:pt x="0" y="35596"/>
                  </a:lnTo>
                  <a:lnTo>
                    <a:pt x="6072258" y="35596"/>
                  </a:lnTo>
                  <a:lnTo>
                    <a:pt x="4638715" y="0"/>
                  </a:lnTo>
                  <a:close/>
                </a:path>
              </a:pathLst>
            </a:custGeom>
            <a:solidFill>
              <a:srgbClr val="090909">
                <a:alpha val="1998"/>
              </a:srgbClr>
            </a:solidFill>
          </p:spPr>
          <p:txBody>
            <a:bodyPr wrap="square" lIns="0" tIns="0" rIns="0" bIns="0" rtlCol="0"/>
            <a:lstStyle/>
            <a:p>
              <a:endParaRPr dirty="0"/>
            </a:p>
          </p:txBody>
        </p:sp>
        <p:sp>
          <p:nvSpPr>
            <p:cNvPr id="2022" name="object 2022"/>
            <p:cNvSpPr/>
            <p:nvPr/>
          </p:nvSpPr>
          <p:spPr>
            <a:xfrm>
              <a:off x="573835" y="18013277"/>
              <a:ext cx="6072505" cy="29209"/>
            </a:xfrm>
            <a:custGeom>
              <a:avLst/>
              <a:gdLst/>
              <a:ahLst/>
              <a:cxnLst/>
              <a:rect l="l" t="t" r="r" b="b"/>
              <a:pathLst>
                <a:path w="6072505" h="29209">
                  <a:moveTo>
                    <a:pt x="4638811" y="0"/>
                  </a:moveTo>
                  <a:lnTo>
                    <a:pt x="1415259" y="0"/>
                  </a:lnTo>
                  <a:lnTo>
                    <a:pt x="0" y="29106"/>
                  </a:lnTo>
                  <a:lnTo>
                    <a:pt x="6072258" y="29106"/>
                  </a:lnTo>
                  <a:lnTo>
                    <a:pt x="4638811" y="0"/>
                  </a:lnTo>
                  <a:close/>
                </a:path>
              </a:pathLst>
            </a:custGeom>
            <a:solidFill>
              <a:srgbClr val="070707">
                <a:alpha val="1998"/>
              </a:srgbClr>
            </a:solidFill>
          </p:spPr>
          <p:txBody>
            <a:bodyPr wrap="square" lIns="0" tIns="0" rIns="0" bIns="0" rtlCol="0"/>
            <a:lstStyle/>
            <a:p>
              <a:endParaRPr dirty="0"/>
            </a:p>
          </p:txBody>
        </p:sp>
        <p:sp>
          <p:nvSpPr>
            <p:cNvPr id="2023" name="object 2023"/>
            <p:cNvSpPr/>
            <p:nvPr/>
          </p:nvSpPr>
          <p:spPr>
            <a:xfrm>
              <a:off x="573835" y="18019767"/>
              <a:ext cx="6072505" cy="22860"/>
            </a:xfrm>
            <a:custGeom>
              <a:avLst/>
              <a:gdLst/>
              <a:ahLst/>
              <a:cxnLst/>
              <a:rect l="l" t="t" r="r" b="b"/>
              <a:pathLst>
                <a:path w="6072505" h="22859">
                  <a:moveTo>
                    <a:pt x="4638962" y="0"/>
                  </a:moveTo>
                  <a:lnTo>
                    <a:pt x="1415110" y="0"/>
                  </a:lnTo>
                  <a:lnTo>
                    <a:pt x="0" y="22617"/>
                  </a:lnTo>
                  <a:lnTo>
                    <a:pt x="6072258" y="22617"/>
                  </a:lnTo>
                  <a:lnTo>
                    <a:pt x="4638962" y="0"/>
                  </a:lnTo>
                  <a:close/>
                </a:path>
              </a:pathLst>
            </a:custGeom>
            <a:solidFill>
              <a:srgbClr val="050505">
                <a:alpha val="1998"/>
              </a:srgbClr>
            </a:solidFill>
          </p:spPr>
          <p:txBody>
            <a:bodyPr wrap="square" lIns="0" tIns="0" rIns="0" bIns="0" rtlCol="0"/>
            <a:lstStyle/>
            <a:p>
              <a:endParaRPr dirty="0"/>
            </a:p>
          </p:txBody>
        </p:sp>
        <p:sp>
          <p:nvSpPr>
            <p:cNvPr id="2024" name="object 2024"/>
            <p:cNvSpPr/>
            <p:nvPr/>
          </p:nvSpPr>
          <p:spPr>
            <a:xfrm>
              <a:off x="573835" y="18026256"/>
              <a:ext cx="6072505" cy="16510"/>
            </a:xfrm>
            <a:custGeom>
              <a:avLst/>
              <a:gdLst/>
              <a:ahLst/>
              <a:cxnLst/>
              <a:rect l="l" t="t" r="r" b="b"/>
              <a:pathLst>
                <a:path w="6072505" h="16509">
                  <a:moveTo>
                    <a:pt x="4638954" y="0"/>
                  </a:moveTo>
                  <a:lnTo>
                    <a:pt x="1415118" y="0"/>
                  </a:lnTo>
                  <a:lnTo>
                    <a:pt x="0" y="16127"/>
                  </a:lnTo>
                  <a:lnTo>
                    <a:pt x="6072258" y="16127"/>
                  </a:lnTo>
                  <a:lnTo>
                    <a:pt x="4638954" y="0"/>
                  </a:lnTo>
                  <a:close/>
                </a:path>
              </a:pathLst>
            </a:custGeom>
            <a:solidFill>
              <a:srgbClr val="030303">
                <a:alpha val="1998"/>
              </a:srgbClr>
            </a:solidFill>
          </p:spPr>
          <p:txBody>
            <a:bodyPr wrap="square" lIns="0" tIns="0" rIns="0" bIns="0" rtlCol="0"/>
            <a:lstStyle/>
            <a:p>
              <a:endParaRPr dirty="0"/>
            </a:p>
          </p:txBody>
        </p:sp>
        <p:sp>
          <p:nvSpPr>
            <p:cNvPr id="2025" name="object 2025"/>
            <p:cNvSpPr/>
            <p:nvPr/>
          </p:nvSpPr>
          <p:spPr>
            <a:xfrm>
              <a:off x="573835" y="18032739"/>
              <a:ext cx="6072505" cy="10160"/>
            </a:xfrm>
            <a:custGeom>
              <a:avLst/>
              <a:gdLst/>
              <a:ahLst/>
              <a:cxnLst/>
              <a:rect l="l" t="t" r="r" b="b"/>
              <a:pathLst>
                <a:path w="6072505" h="10159">
                  <a:moveTo>
                    <a:pt x="4638818" y="0"/>
                  </a:moveTo>
                  <a:lnTo>
                    <a:pt x="1415251" y="0"/>
                  </a:lnTo>
                  <a:lnTo>
                    <a:pt x="0" y="9645"/>
                  </a:lnTo>
                  <a:lnTo>
                    <a:pt x="6072258" y="9645"/>
                  </a:lnTo>
                  <a:lnTo>
                    <a:pt x="4638818" y="0"/>
                  </a:lnTo>
                  <a:close/>
                </a:path>
              </a:pathLst>
            </a:custGeom>
            <a:solidFill>
              <a:srgbClr val="000000">
                <a:alpha val="1998"/>
              </a:srgbClr>
            </a:solidFill>
          </p:spPr>
          <p:txBody>
            <a:bodyPr wrap="square" lIns="0" tIns="0" rIns="0" bIns="0" rtlCol="0"/>
            <a:lstStyle/>
            <a:p>
              <a:endParaRPr dirty="0"/>
            </a:p>
          </p:txBody>
        </p:sp>
        <p:sp>
          <p:nvSpPr>
            <p:cNvPr id="2026" name="object 2026"/>
            <p:cNvSpPr/>
            <p:nvPr/>
          </p:nvSpPr>
          <p:spPr>
            <a:xfrm>
              <a:off x="573835" y="17660465"/>
              <a:ext cx="6072505" cy="382270"/>
            </a:xfrm>
            <a:custGeom>
              <a:avLst/>
              <a:gdLst/>
              <a:ahLst/>
              <a:cxnLst/>
              <a:rect l="l" t="t" r="r" b="b"/>
              <a:pathLst>
                <a:path w="6072505" h="382269">
                  <a:moveTo>
                    <a:pt x="4638825" y="0"/>
                  </a:moveTo>
                  <a:lnTo>
                    <a:pt x="1415245" y="0"/>
                  </a:lnTo>
                  <a:lnTo>
                    <a:pt x="0" y="381918"/>
                  </a:lnTo>
                  <a:lnTo>
                    <a:pt x="6072258" y="381918"/>
                  </a:lnTo>
                  <a:lnTo>
                    <a:pt x="4638825" y="0"/>
                  </a:lnTo>
                  <a:close/>
                </a:path>
              </a:pathLst>
            </a:custGeom>
            <a:solidFill>
              <a:srgbClr val="FFFFFF">
                <a:alpha val="7998"/>
              </a:srgbClr>
            </a:solidFill>
          </p:spPr>
          <p:txBody>
            <a:bodyPr wrap="square" lIns="0" tIns="0" rIns="0" bIns="0" rtlCol="0"/>
            <a:lstStyle/>
            <a:p>
              <a:endParaRPr dirty="0"/>
            </a:p>
          </p:txBody>
        </p:sp>
        <p:sp>
          <p:nvSpPr>
            <p:cNvPr id="2027" name="object 2027"/>
            <p:cNvSpPr/>
            <p:nvPr/>
          </p:nvSpPr>
          <p:spPr>
            <a:xfrm>
              <a:off x="573835" y="17664189"/>
              <a:ext cx="6072505" cy="378460"/>
            </a:xfrm>
            <a:custGeom>
              <a:avLst/>
              <a:gdLst/>
              <a:ahLst/>
              <a:cxnLst/>
              <a:rect l="l" t="t" r="r" b="b"/>
              <a:pathLst>
                <a:path w="6072505" h="378459">
                  <a:moveTo>
                    <a:pt x="4638805" y="0"/>
                  </a:moveTo>
                  <a:lnTo>
                    <a:pt x="1415265" y="0"/>
                  </a:lnTo>
                  <a:lnTo>
                    <a:pt x="0" y="378195"/>
                  </a:lnTo>
                  <a:lnTo>
                    <a:pt x="6072258" y="378195"/>
                  </a:lnTo>
                  <a:lnTo>
                    <a:pt x="4638805" y="0"/>
                  </a:lnTo>
                  <a:close/>
                </a:path>
              </a:pathLst>
            </a:custGeom>
            <a:solidFill>
              <a:srgbClr val="FBFBFB">
                <a:alpha val="7998"/>
              </a:srgbClr>
            </a:solidFill>
          </p:spPr>
          <p:txBody>
            <a:bodyPr wrap="square" lIns="0" tIns="0" rIns="0" bIns="0" rtlCol="0"/>
            <a:lstStyle/>
            <a:p>
              <a:endParaRPr dirty="0"/>
            </a:p>
          </p:txBody>
        </p:sp>
        <p:sp>
          <p:nvSpPr>
            <p:cNvPr id="2028" name="object 2028"/>
            <p:cNvSpPr/>
            <p:nvPr/>
          </p:nvSpPr>
          <p:spPr>
            <a:xfrm>
              <a:off x="573835" y="17667912"/>
              <a:ext cx="6072505" cy="374650"/>
            </a:xfrm>
            <a:custGeom>
              <a:avLst/>
              <a:gdLst/>
              <a:ahLst/>
              <a:cxnLst/>
              <a:rect l="l" t="t" r="r" b="b"/>
              <a:pathLst>
                <a:path w="6072505" h="374650">
                  <a:moveTo>
                    <a:pt x="4638795" y="0"/>
                  </a:moveTo>
                  <a:lnTo>
                    <a:pt x="1415274" y="0"/>
                  </a:lnTo>
                  <a:lnTo>
                    <a:pt x="0" y="374471"/>
                  </a:lnTo>
                  <a:lnTo>
                    <a:pt x="6072258" y="374471"/>
                  </a:lnTo>
                  <a:lnTo>
                    <a:pt x="4638795" y="0"/>
                  </a:lnTo>
                  <a:close/>
                </a:path>
              </a:pathLst>
            </a:custGeom>
            <a:solidFill>
              <a:srgbClr val="F9F9F9">
                <a:alpha val="7998"/>
              </a:srgbClr>
            </a:solidFill>
          </p:spPr>
          <p:txBody>
            <a:bodyPr wrap="square" lIns="0" tIns="0" rIns="0" bIns="0" rtlCol="0"/>
            <a:lstStyle/>
            <a:p>
              <a:endParaRPr dirty="0"/>
            </a:p>
          </p:txBody>
        </p:sp>
        <p:sp>
          <p:nvSpPr>
            <p:cNvPr id="2029" name="object 2029"/>
            <p:cNvSpPr/>
            <p:nvPr/>
          </p:nvSpPr>
          <p:spPr>
            <a:xfrm>
              <a:off x="573835" y="17671643"/>
              <a:ext cx="6072505" cy="370840"/>
            </a:xfrm>
            <a:custGeom>
              <a:avLst/>
              <a:gdLst/>
              <a:ahLst/>
              <a:cxnLst/>
              <a:rect l="l" t="t" r="r" b="b"/>
              <a:pathLst>
                <a:path w="6072505" h="370840">
                  <a:moveTo>
                    <a:pt x="4638814" y="0"/>
                  </a:moveTo>
                  <a:lnTo>
                    <a:pt x="1415256" y="0"/>
                  </a:lnTo>
                  <a:lnTo>
                    <a:pt x="0" y="370741"/>
                  </a:lnTo>
                  <a:lnTo>
                    <a:pt x="6072258" y="370741"/>
                  </a:lnTo>
                  <a:lnTo>
                    <a:pt x="4638814" y="0"/>
                  </a:lnTo>
                  <a:close/>
                </a:path>
              </a:pathLst>
            </a:custGeom>
            <a:solidFill>
              <a:srgbClr val="F7F7F7">
                <a:alpha val="7998"/>
              </a:srgbClr>
            </a:solidFill>
          </p:spPr>
          <p:txBody>
            <a:bodyPr wrap="square" lIns="0" tIns="0" rIns="0" bIns="0" rtlCol="0"/>
            <a:lstStyle/>
            <a:p>
              <a:endParaRPr dirty="0"/>
            </a:p>
          </p:txBody>
        </p:sp>
        <p:sp>
          <p:nvSpPr>
            <p:cNvPr id="2030" name="object 2030"/>
            <p:cNvSpPr/>
            <p:nvPr/>
          </p:nvSpPr>
          <p:spPr>
            <a:xfrm>
              <a:off x="573835" y="17675366"/>
              <a:ext cx="6072505" cy="367030"/>
            </a:xfrm>
            <a:custGeom>
              <a:avLst/>
              <a:gdLst/>
              <a:ahLst/>
              <a:cxnLst/>
              <a:rect l="l" t="t" r="r" b="b"/>
              <a:pathLst>
                <a:path w="6072505" h="367030">
                  <a:moveTo>
                    <a:pt x="4638804" y="0"/>
                  </a:moveTo>
                  <a:lnTo>
                    <a:pt x="1415265" y="0"/>
                  </a:lnTo>
                  <a:lnTo>
                    <a:pt x="0" y="367017"/>
                  </a:lnTo>
                  <a:lnTo>
                    <a:pt x="6072258" y="367017"/>
                  </a:lnTo>
                  <a:lnTo>
                    <a:pt x="4638804" y="0"/>
                  </a:lnTo>
                  <a:close/>
                </a:path>
              </a:pathLst>
            </a:custGeom>
            <a:solidFill>
              <a:srgbClr val="F5F5F5">
                <a:alpha val="7998"/>
              </a:srgbClr>
            </a:solidFill>
          </p:spPr>
          <p:txBody>
            <a:bodyPr wrap="square" lIns="0" tIns="0" rIns="0" bIns="0" rtlCol="0"/>
            <a:lstStyle/>
            <a:p>
              <a:endParaRPr dirty="0"/>
            </a:p>
          </p:txBody>
        </p:sp>
        <p:sp>
          <p:nvSpPr>
            <p:cNvPr id="2031" name="object 2031"/>
            <p:cNvSpPr/>
            <p:nvPr/>
          </p:nvSpPr>
          <p:spPr>
            <a:xfrm>
              <a:off x="573835" y="17679097"/>
              <a:ext cx="6072505" cy="363855"/>
            </a:xfrm>
            <a:custGeom>
              <a:avLst/>
              <a:gdLst/>
              <a:ahLst/>
              <a:cxnLst/>
              <a:rect l="l" t="t" r="r" b="b"/>
              <a:pathLst>
                <a:path w="6072505" h="363855">
                  <a:moveTo>
                    <a:pt x="4638823" y="0"/>
                  </a:moveTo>
                  <a:lnTo>
                    <a:pt x="1415247" y="0"/>
                  </a:lnTo>
                  <a:lnTo>
                    <a:pt x="0" y="363287"/>
                  </a:lnTo>
                  <a:lnTo>
                    <a:pt x="6072258" y="363287"/>
                  </a:lnTo>
                  <a:lnTo>
                    <a:pt x="4638823" y="0"/>
                  </a:lnTo>
                  <a:close/>
                </a:path>
              </a:pathLst>
            </a:custGeom>
            <a:solidFill>
              <a:srgbClr val="F1F1F1">
                <a:alpha val="7998"/>
              </a:srgbClr>
            </a:solidFill>
          </p:spPr>
          <p:txBody>
            <a:bodyPr wrap="square" lIns="0" tIns="0" rIns="0" bIns="0" rtlCol="0"/>
            <a:lstStyle/>
            <a:p>
              <a:endParaRPr dirty="0"/>
            </a:p>
          </p:txBody>
        </p:sp>
        <p:sp>
          <p:nvSpPr>
            <p:cNvPr id="2032" name="object 2032"/>
            <p:cNvSpPr/>
            <p:nvPr/>
          </p:nvSpPr>
          <p:spPr>
            <a:xfrm>
              <a:off x="573835" y="17682820"/>
              <a:ext cx="6072505" cy="360045"/>
            </a:xfrm>
            <a:custGeom>
              <a:avLst/>
              <a:gdLst/>
              <a:ahLst/>
              <a:cxnLst/>
              <a:rect l="l" t="t" r="r" b="b"/>
              <a:pathLst>
                <a:path w="6072505" h="360044">
                  <a:moveTo>
                    <a:pt x="4638801" y="0"/>
                  </a:moveTo>
                  <a:lnTo>
                    <a:pt x="1415268" y="0"/>
                  </a:lnTo>
                  <a:lnTo>
                    <a:pt x="0" y="359563"/>
                  </a:lnTo>
                  <a:lnTo>
                    <a:pt x="6072258" y="359563"/>
                  </a:lnTo>
                  <a:lnTo>
                    <a:pt x="4638801" y="0"/>
                  </a:lnTo>
                  <a:close/>
                </a:path>
              </a:pathLst>
            </a:custGeom>
            <a:solidFill>
              <a:srgbClr val="EFEFEF">
                <a:alpha val="7998"/>
              </a:srgbClr>
            </a:solidFill>
          </p:spPr>
          <p:txBody>
            <a:bodyPr wrap="square" lIns="0" tIns="0" rIns="0" bIns="0" rtlCol="0"/>
            <a:lstStyle/>
            <a:p>
              <a:endParaRPr dirty="0"/>
            </a:p>
          </p:txBody>
        </p:sp>
        <p:sp>
          <p:nvSpPr>
            <p:cNvPr id="2033" name="object 2033"/>
            <p:cNvSpPr/>
            <p:nvPr/>
          </p:nvSpPr>
          <p:spPr>
            <a:xfrm>
              <a:off x="573835" y="17686551"/>
              <a:ext cx="6072505" cy="356235"/>
            </a:xfrm>
            <a:custGeom>
              <a:avLst/>
              <a:gdLst/>
              <a:ahLst/>
              <a:cxnLst/>
              <a:rect l="l" t="t" r="r" b="b"/>
              <a:pathLst>
                <a:path w="6072505" h="356234">
                  <a:moveTo>
                    <a:pt x="4638820" y="0"/>
                  </a:moveTo>
                  <a:lnTo>
                    <a:pt x="1415250" y="0"/>
                  </a:lnTo>
                  <a:lnTo>
                    <a:pt x="0" y="355833"/>
                  </a:lnTo>
                  <a:lnTo>
                    <a:pt x="6072258" y="355833"/>
                  </a:lnTo>
                  <a:lnTo>
                    <a:pt x="4638820" y="0"/>
                  </a:lnTo>
                  <a:close/>
                </a:path>
              </a:pathLst>
            </a:custGeom>
            <a:solidFill>
              <a:srgbClr val="ECECEC">
                <a:alpha val="7998"/>
              </a:srgbClr>
            </a:solidFill>
          </p:spPr>
          <p:txBody>
            <a:bodyPr wrap="square" lIns="0" tIns="0" rIns="0" bIns="0" rtlCol="0"/>
            <a:lstStyle/>
            <a:p>
              <a:endParaRPr dirty="0"/>
            </a:p>
          </p:txBody>
        </p:sp>
        <p:sp>
          <p:nvSpPr>
            <p:cNvPr id="2034" name="object 2034"/>
            <p:cNvSpPr/>
            <p:nvPr/>
          </p:nvSpPr>
          <p:spPr>
            <a:xfrm>
              <a:off x="573835" y="17690274"/>
              <a:ext cx="6072505" cy="352425"/>
            </a:xfrm>
            <a:custGeom>
              <a:avLst/>
              <a:gdLst/>
              <a:ahLst/>
              <a:cxnLst/>
              <a:rect l="l" t="t" r="r" b="b"/>
              <a:pathLst>
                <a:path w="6072505" h="352425">
                  <a:moveTo>
                    <a:pt x="4638811" y="0"/>
                  </a:moveTo>
                  <a:lnTo>
                    <a:pt x="1415259" y="0"/>
                  </a:lnTo>
                  <a:lnTo>
                    <a:pt x="0" y="352109"/>
                  </a:lnTo>
                  <a:lnTo>
                    <a:pt x="6072258" y="352109"/>
                  </a:lnTo>
                  <a:lnTo>
                    <a:pt x="4638811" y="0"/>
                  </a:lnTo>
                  <a:close/>
                </a:path>
              </a:pathLst>
            </a:custGeom>
            <a:solidFill>
              <a:srgbClr val="EBEBEB">
                <a:alpha val="7998"/>
              </a:srgbClr>
            </a:solidFill>
          </p:spPr>
          <p:txBody>
            <a:bodyPr wrap="square" lIns="0" tIns="0" rIns="0" bIns="0" rtlCol="0"/>
            <a:lstStyle/>
            <a:p>
              <a:endParaRPr dirty="0"/>
            </a:p>
          </p:txBody>
        </p:sp>
        <p:sp>
          <p:nvSpPr>
            <p:cNvPr id="2035" name="object 2035"/>
            <p:cNvSpPr/>
            <p:nvPr/>
          </p:nvSpPr>
          <p:spPr>
            <a:xfrm>
              <a:off x="573835" y="17694005"/>
              <a:ext cx="6072505" cy="348615"/>
            </a:xfrm>
            <a:custGeom>
              <a:avLst/>
              <a:gdLst/>
              <a:ahLst/>
              <a:cxnLst/>
              <a:rect l="l" t="t" r="r" b="b"/>
              <a:pathLst>
                <a:path w="6072505" h="348615">
                  <a:moveTo>
                    <a:pt x="4638817" y="0"/>
                  </a:moveTo>
                  <a:lnTo>
                    <a:pt x="1415252" y="0"/>
                  </a:lnTo>
                  <a:lnTo>
                    <a:pt x="0" y="348379"/>
                  </a:lnTo>
                  <a:lnTo>
                    <a:pt x="6072258" y="348379"/>
                  </a:lnTo>
                  <a:lnTo>
                    <a:pt x="4638817" y="0"/>
                  </a:lnTo>
                  <a:close/>
                </a:path>
              </a:pathLst>
            </a:custGeom>
            <a:solidFill>
              <a:srgbClr val="E8E8E8">
                <a:alpha val="7998"/>
              </a:srgbClr>
            </a:solidFill>
          </p:spPr>
          <p:txBody>
            <a:bodyPr wrap="square" lIns="0" tIns="0" rIns="0" bIns="0" rtlCol="0"/>
            <a:lstStyle/>
            <a:p>
              <a:endParaRPr dirty="0"/>
            </a:p>
          </p:txBody>
        </p:sp>
        <p:sp>
          <p:nvSpPr>
            <p:cNvPr id="2036" name="object 2036"/>
            <p:cNvSpPr/>
            <p:nvPr/>
          </p:nvSpPr>
          <p:spPr>
            <a:xfrm>
              <a:off x="573835" y="17697728"/>
              <a:ext cx="6072505" cy="344805"/>
            </a:xfrm>
            <a:custGeom>
              <a:avLst/>
              <a:gdLst/>
              <a:ahLst/>
              <a:cxnLst/>
              <a:rect l="l" t="t" r="r" b="b"/>
              <a:pathLst>
                <a:path w="6072505" h="344805">
                  <a:moveTo>
                    <a:pt x="4638821" y="0"/>
                  </a:moveTo>
                  <a:lnTo>
                    <a:pt x="1415249" y="0"/>
                  </a:lnTo>
                  <a:lnTo>
                    <a:pt x="0" y="344655"/>
                  </a:lnTo>
                  <a:lnTo>
                    <a:pt x="6072258" y="344655"/>
                  </a:lnTo>
                  <a:lnTo>
                    <a:pt x="4638821" y="0"/>
                  </a:lnTo>
                  <a:close/>
                </a:path>
              </a:pathLst>
            </a:custGeom>
            <a:solidFill>
              <a:srgbClr val="E6E6E6">
                <a:alpha val="7998"/>
              </a:srgbClr>
            </a:solidFill>
          </p:spPr>
          <p:txBody>
            <a:bodyPr wrap="square" lIns="0" tIns="0" rIns="0" bIns="0" rtlCol="0"/>
            <a:lstStyle/>
            <a:p>
              <a:endParaRPr dirty="0"/>
            </a:p>
          </p:txBody>
        </p:sp>
        <p:sp>
          <p:nvSpPr>
            <p:cNvPr id="2037" name="object 2037"/>
            <p:cNvSpPr/>
            <p:nvPr/>
          </p:nvSpPr>
          <p:spPr>
            <a:xfrm>
              <a:off x="573835" y="17701452"/>
              <a:ext cx="6072505" cy="340995"/>
            </a:xfrm>
            <a:custGeom>
              <a:avLst/>
              <a:gdLst/>
              <a:ahLst/>
              <a:cxnLst/>
              <a:rect l="l" t="t" r="r" b="b"/>
              <a:pathLst>
                <a:path w="6072505" h="340994">
                  <a:moveTo>
                    <a:pt x="4638798" y="0"/>
                  </a:moveTo>
                  <a:lnTo>
                    <a:pt x="1415272" y="0"/>
                  </a:lnTo>
                  <a:lnTo>
                    <a:pt x="0" y="340932"/>
                  </a:lnTo>
                  <a:lnTo>
                    <a:pt x="6072258" y="340932"/>
                  </a:lnTo>
                  <a:lnTo>
                    <a:pt x="4638798" y="0"/>
                  </a:lnTo>
                  <a:close/>
                </a:path>
              </a:pathLst>
            </a:custGeom>
            <a:solidFill>
              <a:srgbClr val="E2E2E2">
                <a:alpha val="7998"/>
              </a:srgbClr>
            </a:solidFill>
          </p:spPr>
          <p:txBody>
            <a:bodyPr wrap="square" lIns="0" tIns="0" rIns="0" bIns="0" rtlCol="0"/>
            <a:lstStyle/>
            <a:p>
              <a:endParaRPr dirty="0"/>
            </a:p>
          </p:txBody>
        </p:sp>
        <p:sp>
          <p:nvSpPr>
            <p:cNvPr id="2038" name="object 2038"/>
            <p:cNvSpPr/>
            <p:nvPr/>
          </p:nvSpPr>
          <p:spPr>
            <a:xfrm>
              <a:off x="573835" y="17705182"/>
              <a:ext cx="6072505" cy="337820"/>
            </a:xfrm>
            <a:custGeom>
              <a:avLst/>
              <a:gdLst/>
              <a:ahLst/>
              <a:cxnLst/>
              <a:rect l="l" t="t" r="r" b="b"/>
              <a:pathLst>
                <a:path w="6072505" h="337819">
                  <a:moveTo>
                    <a:pt x="4638818" y="0"/>
                  </a:moveTo>
                  <a:lnTo>
                    <a:pt x="1415252" y="0"/>
                  </a:lnTo>
                  <a:lnTo>
                    <a:pt x="0" y="337201"/>
                  </a:lnTo>
                  <a:lnTo>
                    <a:pt x="6072258" y="337201"/>
                  </a:lnTo>
                  <a:lnTo>
                    <a:pt x="4638818" y="0"/>
                  </a:lnTo>
                  <a:close/>
                </a:path>
              </a:pathLst>
            </a:custGeom>
            <a:solidFill>
              <a:srgbClr val="E0E0E0">
                <a:alpha val="7998"/>
              </a:srgbClr>
            </a:solidFill>
          </p:spPr>
          <p:txBody>
            <a:bodyPr wrap="square" lIns="0" tIns="0" rIns="0" bIns="0" rtlCol="0"/>
            <a:lstStyle/>
            <a:p>
              <a:endParaRPr dirty="0"/>
            </a:p>
          </p:txBody>
        </p:sp>
        <p:sp>
          <p:nvSpPr>
            <p:cNvPr id="2039" name="object 2039"/>
            <p:cNvSpPr/>
            <p:nvPr/>
          </p:nvSpPr>
          <p:spPr>
            <a:xfrm>
              <a:off x="573835" y="17708906"/>
              <a:ext cx="6072505" cy="334010"/>
            </a:xfrm>
            <a:custGeom>
              <a:avLst/>
              <a:gdLst/>
              <a:ahLst/>
              <a:cxnLst/>
              <a:rect l="l" t="t" r="r" b="b"/>
              <a:pathLst>
                <a:path w="6072505" h="334009">
                  <a:moveTo>
                    <a:pt x="4638808" y="0"/>
                  </a:moveTo>
                  <a:lnTo>
                    <a:pt x="1415262" y="0"/>
                  </a:lnTo>
                  <a:lnTo>
                    <a:pt x="0" y="333478"/>
                  </a:lnTo>
                  <a:lnTo>
                    <a:pt x="6072258" y="333478"/>
                  </a:lnTo>
                  <a:lnTo>
                    <a:pt x="4638808" y="0"/>
                  </a:lnTo>
                  <a:close/>
                </a:path>
              </a:pathLst>
            </a:custGeom>
            <a:solidFill>
              <a:srgbClr val="DEDEDE">
                <a:alpha val="7998"/>
              </a:srgbClr>
            </a:solidFill>
          </p:spPr>
          <p:txBody>
            <a:bodyPr wrap="square" lIns="0" tIns="0" rIns="0" bIns="0" rtlCol="0"/>
            <a:lstStyle/>
            <a:p>
              <a:endParaRPr dirty="0"/>
            </a:p>
          </p:txBody>
        </p:sp>
        <p:sp>
          <p:nvSpPr>
            <p:cNvPr id="2040" name="object 2040"/>
            <p:cNvSpPr/>
            <p:nvPr/>
          </p:nvSpPr>
          <p:spPr>
            <a:xfrm>
              <a:off x="573835" y="17712636"/>
              <a:ext cx="6072505" cy="330200"/>
            </a:xfrm>
            <a:custGeom>
              <a:avLst/>
              <a:gdLst/>
              <a:ahLst/>
              <a:cxnLst/>
              <a:rect l="l" t="t" r="r" b="b"/>
              <a:pathLst>
                <a:path w="6072505" h="330200">
                  <a:moveTo>
                    <a:pt x="4638814" y="0"/>
                  </a:moveTo>
                  <a:lnTo>
                    <a:pt x="1415255" y="0"/>
                  </a:lnTo>
                  <a:lnTo>
                    <a:pt x="0" y="329747"/>
                  </a:lnTo>
                  <a:lnTo>
                    <a:pt x="6072258" y="329747"/>
                  </a:lnTo>
                  <a:lnTo>
                    <a:pt x="4638814" y="0"/>
                  </a:lnTo>
                  <a:close/>
                </a:path>
              </a:pathLst>
            </a:custGeom>
            <a:solidFill>
              <a:srgbClr val="DCDCDC">
                <a:alpha val="7998"/>
              </a:srgbClr>
            </a:solidFill>
          </p:spPr>
          <p:txBody>
            <a:bodyPr wrap="square" lIns="0" tIns="0" rIns="0" bIns="0" rtlCol="0"/>
            <a:lstStyle/>
            <a:p>
              <a:endParaRPr dirty="0"/>
            </a:p>
          </p:txBody>
        </p:sp>
        <p:sp>
          <p:nvSpPr>
            <p:cNvPr id="2041" name="object 2041"/>
            <p:cNvSpPr/>
            <p:nvPr/>
          </p:nvSpPr>
          <p:spPr>
            <a:xfrm>
              <a:off x="573835" y="17716360"/>
              <a:ext cx="6072505" cy="326390"/>
            </a:xfrm>
            <a:custGeom>
              <a:avLst/>
              <a:gdLst/>
              <a:ahLst/>
              <a:cxnLst/>
              <a:rect l="l" t="t" r="r" b="b"/>
              <a:pathLst>
                <a:path w="6072505" h="326390">
                  <a:moveTo>
                    <a:pt x="4638804" y="0"/>
                  </a:moveTo>
                  <a:lnTo>
                    <a:pt x="1415265" y="0"/>
                  </a:lnTo>
                  <a:lnTo>
                    <a:pt x="0" y="326024"/>
                  </a:lnTo>
                  <a:lnTo>
                    <a:pt x="6072258" y="326024"/>
                  </a:lnTo>
                  <a:lnTo>
                    <a:pt x="4638804" y="0"/>
                  </a:lnTo>
                  <a:close/>
                </a:path>
              </a:pathLst>
            </a:custGeom>
            <a:solidFill>
              <a:srgbClr val="D9D9D9">
                <a:alpha val="7998"/>
              </a:srgbClr>
            </a:solidFill>
          </p:spPr>
          <p:txBody>
            <a:bodyPr wrap="square" lIns="0" tIns="0" rIns="0" bIns="0" rtlCol="0"/>
            <a:lstStyle/>
            <a:p>
              <a:endParaRPr dirty="0"/>
            </a:p>
          </p:txBody>
        </p:sp>
        <p:sp>
          <p:nvSpPr>
            <p:cNvPr id="2042" name="object 2042"/>
            <p:cNvSpPr/>
            <p:nvPr/>
          </p:nvSpPr>
          <p:spPr>
            <a:xfrm>
              <a:off x="573835" y="17720090"/>
              <a:ext cx="6072505" cy="322580"/>
            </a:xfrm>
            <a:custGeom>
              <a:avLst/>
              <a:gdLst/>
              <a:ahLst/>
              <a:cxnLst/>
              <a:rect l="l" t="t" r="r" b="b"/>
              <a:pathLst>
                <a:path w="6072505" h="322580">
                  <a:moveTo>
                    <a:pt x="4638825" y="0"/>
                  </a:moveTo>
                  <a:lnTo>
                    <a:pt x="1415245" y="0"/>
                  </a:lnTo>
                  <a:lnTo>
                    <a:pt x="0" y="322293"/>
                  </a:lnTo>
                  <a:lnTo>
                    <a:pt x="6072258" y="322293"/>
                  </a:lnTo>
                  <a:lnTo>
                    <a:pt x="4638825" y="0"/>
                  </a:lnTo>
                  <a:close/>
                </a:path>
              </a:pathLst>
            </a:custGeom>
            <a:solidFill>
              <a:srgbClr val="D6D6D6">
                <a:alpha val="7998"/>
              </a:srgbClr>
            </a:solidFill>
          </p:spPr>
          <p:txBody>
            <a:bodyPr wrap="square" lIns="0" tIns="0" rIns="0" bIns="0" rtlCol="0"/>
            <a:lstStyle/>
            <a:p>
              <a:endParaRPr dirty="0"/>
            </a:p>
          </p:txBody>
        </p:sp>
        <p:sp>
          <p:nvSpPr>
            <p:cNvPr id="2043" name="object 2043"/>
            <p:cNvSpPr/>
            <p:nvPr/>
          </p:nvSpPr>
          <p:spPr>
            <a:xfrm>
              <a:off x="573835" y="17723814"/>
              <a:ext cx="6072505" cy="318770"/>
            </a:xfrm>
            <a:custGeom>
              <a:avLst/>
              <a:gdLst/>
              <a:ahLst/>
              <a:cxnLst/>
              <a:rect l="l" t="t" r="r" b="b"/>
              <a:pathLst>
                <a:path w="6072505" h="318769">
                  <a:moveTo>
                    <a:pt x="4638800" y="0"/>
                  </a:moveTo>
                  <a:lnTo>
                    <a:pt x="1415269" y="0"/>
                  </a:lnTo>
                  <a:lnTo>
                    <a:pt x="0" y="318570"/>
                  </a:lnTo>
                  <a:lnTo>
                    <a:pt x="6072258" y="318570"/>
                  </a:lnTo>
                  <a:lnTo>
                    <a:pt x="4638800" y="0"/>
                  </a:lnTo>
                  <a:close/>
                </a:path>
              </a:pathLst>
            </a:custGeom>
            <a:solidFill>
              <a:srgbClr val="D3D3D3">
                <a:alpha val="7998"/>
              </a:srgbClr>
            </a:solidFill>
          </p:spPr>
          <p:txBody>
            <a:bodyPr wrap="square" lIns="0" tIns="0" rIns="0" bIns="0" rtlCol="0"/>
            <a:lstStyle/>
            <a:p>
              <a:endParaRPr dirty="0"/>
            </a:p>
          </p:txBody>
        </p:sp>
        <p:sp>
          <p:nvSpPr>
            <p:cNvPr id="2044" name="object 2044"/>
            <p:cNvSpPr/>
            <p:nvPr/>
          </p:nvSpPr>
          <p:spPr>
            <a:xfrm>
              <a:off x="573835" y="17727537"/>
              <a:ext cx="6072505" cy="314960"/>
            </a:xfrm>
            <a:custGeom>
              <a:avLst/>
              <a:gdLst/>
              <a:ahLst/>
              <a:cxnLst/>
              <a:rect l="l" t="t" r="r" b="b"/>
              <a:pathLst>
                <a:path w="6072505" h="314959">
                  <a:moveTo>
                    <a:pt x="4638804" y="0"/>
                  </a:moveTo>
                  <a:lnTo>
                    <a:pt x="1415266" y="0"/>
                  </a:lnTo>
                  <a:lnTo>
                    <a:pt x="0" y="314847"/>
                  </a:lnTo>
                  <a:lnTo>
                    <a:pt x="6072258" y="314847"/>
                  </a:lnTo>
                  <a:lnTo>
                    <a:pt x="4638804" y="0"/>
                  </a:lnTo>
                  <a:close/>
                </a:path>
              </a:pathLst>
            </a:custGeom>
            <a:solidFill>
              <a:srgbClr val="D2D2D2">
                <a:alpha val="7998"/>
              </a:srgbClr>
            </a:solidFill>
          </p:spPr>
          <p:txBody>
            <a:bodyPr wrap="square" lIns="0" tIns="0" rIns="0" bIns="0" rtlCol="0"/>
            <a:lstStyle/>
            <a:p>
              <a:endParaRPr dirty="0"/>
            </a:p>
          </p:txBody>
        </p:sp>
        <p:sp>
          <p:nvSpPr>
            <p:cNvPr id="2045" name="object 2045"/>
            <p:cNvSpPr/>
            <p:nvPr/>
          </p:nvSpPr>
          <p:spPr>
            <a:xfrm>
              <a:off x="573835" y="17731268"/>
              <a:ext cx="6072505" cy="311150"/>
            </a:xfrm>
            <a:custGeom>
              <a:avLst/>
              <a:gdLst/>
              <a:ahLst/>
              <a:cxnLst/>
              <a:rect l="l" t="t" r="r" b="b"/>
              <a:pathLst>
                <a:path w="6072505" h="311150">
                  <a:moveTo>
                    <a:pt x="4638811" y="0"/>
                  </a:moveTo>
                  <a:lnTo>
                    <a:pt x="1415258" y="0"/>
                  </a:lnTo>
                  <a:lnTo>
                    <a:pt x="0" y="311116"/>
                  </a:lnTo>
                  <a:lnTo>
                    <a:pt x="6072258" y="311116"/>
                  </a:lnTo>
                  <a:lnTo>
                    <a:pt x="4638811" y="0"/>
                  </a:lnTo>
                  <a:close/>
                </a:path>
              </a:pathLst>
            </a:custGeom>
            <a:solidFill>
              <a:srgbClr val="CFCFCF">
                <a:alpha val="7998"/>
              </a:srgbClr>
            </a:solidFill>
          </p:spPr>
          <p:txBody>
            <a:bodyPr wrap="square" lIns="0" tIns="0" rIns="0" bIns="0" rtlCol="0"/>
            <a:lstStyle/>
            <a:p>
              <a:endParaRPr dirty="0"/>
            </a:p>
          </p:txBody>
        </p:sp>
        <p:sp>
          <p:nvSpPr>
            <p:cNvPr id="2046" name="object 2046"/>
            <p:cNvSpPr/>
            <p:nvPr/>
          </p:nvSpPr>
          <p:spPr>
            <a:xfrm>
              <a:off x="573835" y="17734991"/>
              <a:ext cx="6072505" cy="307975"/>
            </a:xfrm>
            <a:custGeom>
              <a:avLst/>
              <a:gdLst/>
              <a:ahLst/>
              <a:cxnLst/>
              <a:rect l="l" t="t" r="r" b="b"/>
              <a:pathLst>
                <a:path w="6072505" h="307975">
                  <a:moveTo>
                    <a:pt x="4638800" y="0"/>
                  </a:moveTo>
                  <a:lnTo>
                    <a:pt x="1415269" y="0"/>
                  </a:lnTo>
                  <a:lnTo>
                    <a:pt x="0" y="307393"/>
                  </a:lnTo>
                  <a:lnTo>
                    <a:pt x="6072258" y="307393"/>
                  </a:lnTo>
                  <a:lnTo>
                    <a:pt x="4638800" y="0"/>
                  </a:lnTo>
                  <a:close/>
                </a:path>
              </a:pathLst>
            </a:custGeom>
            <a:solidFill>
              <a:srgbClr val="CDCDCD">
                <a:alpha val="7998"/>
              </a:srgbClr>
            </a:solidFill>
          </p:spPr>
          <p:txBody>
            <a:bodyPr wrap="square" lIns="0" tIns="0" rIns="0" bIns="0" rtlCol="0"/>
            <a:lstStyle/>
            <a:p>
              <a:endParaRPr dirty="0"/>
            </a:p>
          </p:txBody>
        </p:sp>
        <p:sp>
          <p:nvSpPr>
            <p:cNvPr id="2047" name="object 2047"/>
            <p:cNvSpPr/>
            <p:nvPr/>
          </p:nvSpPr>
          <p:spPr>
            <a:xfrm>
              <a:off x="573835" y="17738722"/>
              <a:ext cx="6072505" cy="304165"/>
            </a:xfrm>
            <a:custGeom>
              <a:avLst/>
              <a:gdLst/>
              <a:ahLst/>
              <a:cxnLst/>
              <a:rect l="l" t="t" r="r" b="b"/>
              <a:pathLst>
                <a:path w="6072505" h="304165">
                  <a:moveTo>
                    <a:pt x="4638822" y="0"/>
                  </a:moveTo>
                  <a:lnTo>
                    <a:pt x="1415247" y="0"/>
                  </a:lnTo>
                  <a:lnTo>
                    <a:pt x="0" y="303662"/>
                  </a:lnTo>
                  <a:lnTo>
                    <a:pt x="6072258" y="303662"/>
                  </a:lnTo>
                  <a:lnTo>
                    <a:pt x="4638822" y="0"/>
                  </a:lnTo>
                  <a:close/>
                </a:path>
              </a:pathLst>
            </a:custGeom>
            <a:solidFill>
              <a:srgbClr val="C9C9C9">
                <a:alpha val="7998"/>
              </a:srgbClr>
            </a:solidFill>
          </p:spPr>
          <p:txBody>
            <a:bodyPr wrap="square" lIns="0" tIns="0" rIns="0" bIns="0" rtlCol="0"/>
            <a:lstStyle/>
            <a:p>
              <a:endParaRPr dirty="0"/>
            </a:p>
          </p:txBody>
        </p:sp>
        <p:sp>
          <p:nvSpPr>
            <p:cNvPr id="2048" name="object 2048"/>
            <p:cNvSpPr/>
            <p:nvPr/>
          </p:nvSpPr>
          <p:spPr>
            <a:xfrm>
              <a:off x="573835" y="17742445"/>
              <a:ext cx="6072505" cy="300355"/>
            </a:xfrm>
            <a:custGeom>
              <a:avLst/>
              <a:gdLst/>
              <a:ahLst/>
              <a:cxnLst/>
              <a:rect l="l" t="t" r="r" b="b"/>
              <a:pathLst>
                <a:path w="6072505" h="300355">
                  <a:moveTo>
                    <a:pt x="4638796" y="0"/>
                  </a:moveTo>
                  <a:lnTo>
                    <a:pt x="1415273" y="0"/>
                  </a:lnTo>
                  <a:lnTo>
                    <a:pt x="0" y="299939"/>
                  </a:lnTo>
                  <a:lnTo>
                    <a:pt x="6072258" y="299939"/>
                  </a:lnTo>
                  <a:lnTo>
                    <a:pt x="4638796" y="0"/>
                  </a:lnTo>
                  <a:close/>
                </a:path>
              </a:pathLst>
            </a:custGeom>
            <a:solidFill>
              <a:srgbClr val="C6C6C6">
                <a:alpha val="7998"/>
              </a:srgbClr>
            </a:solidFill>
          </p:spPr>
          <p:txBody>
            <a:bodyPr wrap="square" lIns="0" tIns="0" rIns="0" bIns="0" rtlCol="0"/>
            <a:lstStyle/>
            <a:p>
              <a:endParaRPr dirty="0"/>
            </a:p>
          </p:txBody>
        </p:sp>
        <p:sp>
          <p:nvSpPr>
            <p:cNvPr id="2049" name="object 2049"/>
            <p:cNvSpPr/>
            <p:nvPr/>
          </p:nvSpPr>
          <p:spPr>
            <a:xfrm>
              <a:off x="573835" y="17746175"/>
              <a:ext cx="6072505" cy="296545"/>
            </a:xfrm>
            <a:custGeom>
              <a:avLst/>
              <a:gdLst/>
              <a:ahLst/>
              <a:cxnLst/>
              <a:rect l="l" t="t" r="r" b="b"/>
              <a:pathLst>
                <a:path w="6072505" h="296544">
                  <a:moveTo>
                    <a:pt x="4638834" y="0"/>
                  </a:moveTo>
                  <a:lnTo>
                    <a:pt x="1415236" y="0"/>
                  </a:lnTo>
                  <a:lnTo>
                    <a:pt x="0" y="296208"/>
                  </a:lnTo>
                  <a:lnTo>
                    <a:pt x="6072258" y="296208"/>
                  </a:lnTo>
                  <a:lnTo>
                    <a:pt x="4638834" y="0"/>
                  </a:lnTo>
                  <a:close/>
                </a:path>
              </a:pathLst>
            </a:custGeom>
            <a:solidFill>
              <a:srgbClr val="C5C5C5">
                <a:alpha val="7998"/>
              </a:srgbClr>
            </a:solidFill>
          </p:spPr>
          <p:txBody>
            <a:bodyPr wrap="square" lIns="0" tIns="0" rIns="0" bIns="0" rtlCol="0"/>
            <a:lstStyle/>
            <a:p>
              <a:endParaRPr dirty="0"/>
            </a:p>
          </p:txBody>
        </p:sp>
        <p:sp>
          <p:nvSpPr>
            <p:cNvPr id="2050" name="object 2050"/>
            <p:cNvSpPr/>
            <p:nvPr/>
          </p:nvSpPr>
          <p:spPr>
            <a:xfrm>
              <a:off x="573835" y="17749899"/>
              <a:ext cx="6072505" cy="292735"/>
            </a:xfrm>
            <a:custGeom>
              <a:avLst/>
              <a:gdLst/>
              <a:ahLst/>
              <a:cxnLst/>
              <a:rect l="l" t="t" r="r" b="b"/>
              <a:pathLst>
                <a:path w="6072505" h="292734">
                  <a:moveTo>
                    <a:pt x="4638808" y="0"/>
                  </a:moveTo>
                  <a:lnTo>
                    <a:pt x="1415262" y="0"/>
                  </a:lnTo>
                  <a:lnTo>
                    <a:pt x="0" y="292485"/>
                  </a:lnTo>
                  <a:lnTo>
                    <a:pt x="6072258" y="292485"/>
                  </a:lnTo>
                  <a:lnTo>
                    <a:pt x="4638808" y="0"/>
                  </a:lnTo>
                  <a:close/>
                </a:path>
              </a:pathLst>
            </a:custGeom>
            <a:solidFill>
              <a:srgbClr val="C2C2C2">
                <a:alpha val="7998"/>
              </a:srgbClr>
            </a:solidFill>
          </p:spPr>
          <p:txBody>
            <a:bodyPr wrap="square" lIns="0" tIns="0" rIns="0" bIns="0" rtlCol="0"/>
            <a:lstStyle/>
            <a:p>
              <a:endParaRPr dirty="0"/>
            </a:p>
          </p:txBody>
        </p:sp>
        <p:sp>
          <p:nvSpPr>
            <p:cNvPr id="2051" name="object 2051"/>
            <p:cNvSpPr/>
            <p:nvPr/>
          </p:nvSpPr>
          <p:spPr>
            <a:xfrm>
              <a:off x="573835" y="17753629"/>
              <a:ext cx="6072505" cy="288925"/>
            </a:xfrm>
            <a:custGeom>
              <a:avLst/>
              <a:gdLst/>
              <a:ahLst/>
              <a:cxnLst/>
              <a:rect l="l" t="t" r="r" b="b"/>
              <a:pathLst>
                <a:path w="6072505" h="288925">
                  <a:moveTo>
                    <a:pt x="4638815" y="0"/>
                  </a:moveTo>
                  <a:lnTo>
                    <a:pt x="1415254" y="0"/>
                  </a:lnTo>
                  <a:lnTo>
                    <a:pt x="0" y="288754"/>
                  </a:lnTo>
                  <a:lnTo>
                    <a:pt x="6072258" y="288754"/>
                  </a:lnTo>
                  <a:lnTo>
                    <a:pt x="4638815" y="0"/>
                  </a:lnTo>
                  <a:close/>
                </a:path>
              </a:pathLst>
            </a:custGeom>
            <a:solidFill>
              <a:srgbClr val="C0C0C0">
                <a:alpha val="7998"/>
              </a:srgbClr>
            </a:solidFill>
          </p:spPr>
          <p:txBody>
            <a:bodyPr wrap="square" lIns="0" tIns="0" rIns="0" bIns="0" rtlCol="0"/>
            <a:lstStyle/>
            <a:p>
              <a:endParaRPr dirty="0"/>
            </a:p>
          </p:txBody>
        </p:sp>
        <p:sp>
          <p:nvSpPr>
            <p:cNvPr id="2052" name="object 2052"/>
            <p:cNvSpPr/>
            <p:nvPr/>
          </p:nvSpPr>
          <p:spPr>
            <a:xfrm>
              <a:off x="573835" y="17757353"/>
              <a:ext cx="6072505" cy="285115"/>
            </a:xfrm>
            <a:custGeom>
              <a:avLst/>
              <a:gdLst/>
              <a:ahLst/>
              <a:cxnLst/>
              <a:rect l="l" t="t" r="r" b="b"/>
              <a:pathLst>
                <a:path w="6072505" h="285115">
                  <a:moveTo>
                    <a:pt x="4638819" y="0"/>
                  </a:moveTo>
                  <a:lnTo>
                    <a:pt x="1415250" y="0"/>
                  </a:lnTo>
                  <a:lnTo>
                    <a:pt x="0" y="285031"/>
                  </a:lnTo>
                  <a:lnTo>
                    <a:pt x="6072258" y="285031"/>
                  </a:lnTo>
                  <a:lnTo>
                    <a:pt x="4638819" y="0"/>
                  </a:lnTo>
                  <a:close/>
                </a:path>
              </a:pathLst>
            </a:custGeom>
            <a:solidFill>
              <a:srgbClr val="BCBCBC">
                <a:alpha val="7998"/>
              </a:srgbClr>
            </a:solidFill>
          </p:spPr>
          <p:txBody>
            <a:bodyPr wrap="square" lIns="0" tIns="0" rIns="0" bIns="0" rtlCol="0"/>
            <a:lstStyle/>
            <a:p>
              <a:endParaRPr dirty="0"/>
            </a:p>
          </p:txBody>
        </p:sp>
        <p:sp>
          <p:nvSpPr>
            <p:cNvPr id="2053" name="object 2053"/>
            <p:cNvSpPr/>
            <p:nvPr/>
          </p:nvSpPr>
          <p:spPr>
            <a:xfrm>
              <a:off x="573835" y="17761076"/>
              <a:ext cx="6072505" cy="281305"/>
            </a:xfrm>
            <a:custGeom>
              <a:avLst/>
              <a:gdLst/>
              <a:ahLst/>
              <a:cxnLst/>
              <a:rect l="l" t="t" r="r" b="b"/>
              <a:pathLst>
                <a:path w="6072505" h="281305">
                  <a:moveTo>
                    <a:pt x="4638792" y="0"/>
                  </a:moveTo>
                  <a:lnTo>
                    <a:pt x="1415278" y="0"/>
                  </a:lnTo>
                  <a:lnTo>
                    <a:pt x="0" y="281307"/>
                  </a:lnTo>
                  <a:lnTo>
                    <a:pt x="6072258" y="281307"/>
                  </a:lnTo>
                  <a:lnTo>
                    <a:pt x="4638792" y="0"/>
                  </a:lnTo>
                  <a:close/>
                </a:path>
              </a:pathLst>
            </a:custGeom>
            <a:solidFill>
              <a:srgbClr val="BABABA">
                <a:alpha val="7998"/>
              </a:srgbClr>
            </a:solidFill>
          </p:spPr>
          <p:txBody>
            <a:bodyPr wrap="square" lIns="0" tIns="0" rIns="0" bIns="0" rtlCol="0"/>
            <a:lstStyle/>
            <a:p>
              <a:endParaRPr dirty="0"/>
            </a:p>
          </p:txBody>
        </p:sp>
        <p:sp>
          <p:nvSpPr>
            <p:cNvPr id="2054" name="object 2054"/>
            <p:cNvSpPr/>
            <p:nvPr/>
          </p:nvSpPr>
          <p:spPr>
            <a:xfrm>
              <a:off x="573835" y="17764807"/>
              <a:ext cx="6072505" cy="278130"/>
            </a:xfrm>
            <a:custGeom>
              <a:avLst/>
              <a:gdLst/>
              <a:ahLst/>
              <a:cxnLst/>
              <a:rect l="l" t="t" r="r" b="b"/>
              <a:pathLst>
                <a:path w="6072505" h="278130">
                  <a:moveTo>
                    <a:pt x="4638816" y="0"/>
                  </a:moveTo>
                  <a:lnTo>
                    <a:pt x="1415254" y="0"/>
                  </a:lnTo>
                  <a:lnTo>
                    <a:pt x="0" y="277577"/>
                  </a:lnTo>
                  <a:lnTo>
                    <a:pt x="6072258" y="277577"/>
                  </a:lnTo>
                  <a:lnTo>
                    <a:pt x="4638816" y="0"/>
                  </a:lnTo>
                  <a:close/>
                </a:path>
              </a:pathLst>
            </a:custGeom>
            <a:solidFill>
              <a:srgbClr val="B8B8B8">
                <a:alpha val="7998"/>
              </a:srgbClr>
            </a:solidFill>
          </p:spPr>
          <p:txBody>
            <a:bodyPr wrap="square" lIns="0" tIns="0" rIns="0" bIns="0" rtlCol="0"/>
            <a:lstStyle/>
            <a:p>
              <a:endParaRPr dirty="0"/>
            </a:p>
          </p:txBody>
        </p:sp>
        <p:sp>
          <p:nvSpPr>
            <p:cNvPr id="2055" name="object 2055"/>
            <p:cNvSpPr/>
            <p:nvPr/>
          </p:nvSpPr>
          <p:spPr>
            <a:xfrm>
              <a:off x="573835" y="17768530"/>
              <a:ext cx="6072505" cy="274320"/>
            </a:xfrm>
            <a:custGeom>
              <a:avLst/>
              <a:gdLst/>
              <a:ahLst/>
              <a:cxnLst/>
              <a:rect l="l" t="t" r="r" b="b"/>
              <a:pathLst>
                <a:path w="6072505" h="274319">
                  <a:moveTo>
                    <a:pt x="4638803" y="0"/>
                  </a:moveTo>
                  <a:lnTo>
                    <a:pt x="1415266" y="0"/>
                  </a:lnTo>
                  <a:lnTo>
                    <a:pt x="0" y="273853"/>
                  </a:lnTo>
                  <a:lnTo>
                    <a:pt x="6072258" y="273853"/>
                  </a:lnTo>
                  <a:lnTo>
                    <a:pt x="4638803" y="0"/>
                  </a:lnTo>
                  <a:close/>
                </a:path>
              </a:pathLst>
            </a:custGeom>
            <a:solidFill>
              <a:srgbClr val="B6B6B6">
                <a:alpha val="7998"/>
              </a:srgbClr>
            </a:solidFill>
          </p:spPr>
          <p:txBody>
            <a:bodyPr wrap="square" lIns="0" tIns="0" rIns="0" bIns="0" rtlCol="0"/>
            <a:lstStyle/>
            <a:p>
              <a:endParaRPr dirty="0"/>
            </a:p>
          </p:txBody>
        </p:sp>
        <p:sp>
          <p:nvSpPr>
            <p:cNvPr id="2056" name="object 2056"/>
            <p:cNvSpPr/>
            <p:nvPr/>
          </p:nvSpPr>
          <p:spPr>
            <a:xfrm>
              <a:off x="573835" y="17772261"/>
              <a:ext cx="6072505" cy="270510"/>
            </a:xfrm>
            <a:custGeom>
              <a:avLst/>
              <a:gdLst/>
              <a:ahLst/>
              <a:cxnLst/>
              <a:rect l="l" t="t" r="r" b="b"/>
              <a:pathLst>
                <a:path w="6072505" h="270509">
                  <a:moveTo>
                    <a:pt x="4638812" y="0"/>
                  </a:moveTo>
                  <a:lnTo>
                    <a:pt x="1415258" y="0"/>
                  </a:lnTo>
                  <a:lnTo>
                    <a:pt x="0" y="270123"/>
                  </a:lnTo>
                  <a:lnTo>
                    <a:pt x="6072258" y="270123"/>
                  </a:lnTo>
                  <a:lnTo>
                    <a:pt x="4638812" y="0"/>
                  </a:lnTo>
                  <a:close/>
                </a:path>
              </a:pathLst>
            </a:custGeom>
            <a:solidFill>
              <a:srgbClr val="B3B3B3">
                <a:alpha val="7998"/>
              </a:srgbClr>
            </a:solidFill>
          </p:spPr>
          <p:txBody>
            <a:bodyPr wrap="square" lIns="0" tIns="0" rIns="0" bIns="0" rtlCol="0"/>
            <a:lstStyle/>
            <a:p>
              <a:endParaRPr dirty="0"/>
            </a:p>
          </p:txBody>
        </p:sp>
        <p:sp>
          <p:nvSpPr>
            <p:cNvPr id="2057" name="object 2057"/>
            <p:cNvSpPr/>
            <p:nvPr/>
          </p:nvSpPr>
          <p:spPr>
            <a:xfrm>
              <a:off x="573835" y="17775984"/>
              <a:ext cx="6072505" cy="266700"/>
            </a:xfrm>
            <a:custGeom>
              <a:avLst/>
              <a:gdLst/>
              <a:ahLst/>
              <a:cxnLst/>
              <a:rect l="l" t="t" r="r" b="b"/>
              <a:pathLst>
                <a:path w="6072505" h="266700">
                  <a:moveTo>
                    <a:pt x="4638816" y="0"/>
                  </a:moveTo>
                  <a:lnTo>
                    <a:pt x="1415254" y="0"/>
                  </a:lnTo>
                  <a:lnTo>
                    <a:pt x="0" y="266399"/>
                  </a:lnTo>
                  <a:lnTo>
                    <a:pt x="6072258" y="266399"/>
                  </a:lnTo>
                  <a:lnTo>
                    <a:pt x="4638816" y="0"/>
                  </a:lnTo>
                  <a:close/>
                </a:path>
              </a:pathLst>
            </a:custGeom>
            <a:solidFill>
              <a:srgbClr val="B0B0B0">
                <a:alpha val="7998"/>
              </a:srgbClr>
            </a:solidFill>
          </p:spPr>
          <p:txBody>
            <a:bodyPr wrap="square" lIns="0" tIns="0" rIns="0" bIns="0" rtlCol="0"/>
            <a:lstStyle/>
            <a:p>
              <a:endParaRPr dirty="0"/>
            </a:p>
          </p:txBody>
        </p:sp>
        <p:sp>
          <p:nvSpPr>
            <p:cNvPr id="2058" name="object 2058"/>
            <p:cNvSpPr/>
            <p:nvPr/>
          </p:nvSpPr>
          <p:spPr>
            <a:xfrm>
              <a:off x="573835" y="17779715"/>
              <a:ext cx="6072505" cy="262890"/>
            </a:xfrm>
            <a:custGeom>
              <a:avLst/>
              <a:gdLst/>
              <a:ahLst/>
              <a:cxnLst/>
              <a:rect l="l" t="t" r="r" b="b"/>
              <a:pathLst>
                <a:path w="6072505" h="262890">
                  <a:moveTo>
                    <a:pt x="4638825" y="0"/>
                  </a:moveTo>
                  <a:lnTo>
                    <a:pt x="1415245" y="0"/>
                  </a:lnTo>
                  <a:lnTo>
                    <a:pt x="0" y="262669"/>
                  </a:lnTo>
                  <a:lnTo>
                    <a:pt x="6072258" y="262669"/>
                  </a:lnTo>
                  <a:lnTo>
                    <a:pt x="4638825" y="0"/>
                  </a:lnTo>
                  <a:close/>
                </a:path>
              </a:pathLst>
            </a:custGeom>
            <a:solidFill>
              <a:srgbClr val="ADADAD">
                <a:alpha val="7998"/>
              </a:srgbClr>
            </a:solidFill>
          </p:spPr>
          <p:txBody>
            <a:bodyPr wrap="square" lIns="0" tIns="0" rIns="0" bIns="0" rtlCol="0"/>
            <a:lstStyle/>
            <a:p>
              <a:endParaRPr dirty="0"/>
            </a:p>
          </p:txBody>
        </p:sp>
        <p:sp>
          <p:nvSpPr>
            <p:cNvPr id="2059" name="object 2059"/>
            <p:cNvSpPr/>
            <p:nvPr/>
          </p:nvSpPr>
          <p:spPr>
            <a:xfrm>
              <a:off x="573835" y="17783438"/>
              <a:ext cx="6072505" cy="259079"/>
            </a:xfrm>
            <a:custGeom>
              <a:avLst/>
              <a:gdLst/>
              <a:ahLst/>
              <a:cxnLst/>
              <a:rect l="l" t="t" r="r" b="b"/>
              <a:pathLst>
                <a:path w="6072505" h="259080">
                  <a:moveTo>
                    <a:pt x="4638795" y="0"/>
                  </a:moveTo>
                  <a:lnTo>
                    <a:pt x="1415275" y="0"/>
                  </a:lnTo>
                  <a:lnTo>
                    <a:pt x="0" y="258945"/>
                  </a:lnTo>
                  <a:lnTo>
                    <a:pt x="6072258" y="258945"/>
                  </a:lnTo>
                  <a:lnTo>
                    <a:pt x="4638795" y="0"/>
                  </a:lnTo>
                  <a:close/>
                </a:path>
              </a:pathLst>
            </a:custGeom>
            <a:solidFill>
              <a:srgbClr val="ACACAC">
                <a:alpha val="7998"/>
              </a:srgbClr>
            </a:solidFill>
          </p:spPr>
          <p:txBody>
            <a:bodyPr wrap="square" lIns="0" tIns="0" rIns="0" bIns="0" rtlCol="0"/>
            <a:lstStyle/>
            <a:p>
              <a:endParaRPr dirty="0"/>
            </a:p>
          </p:txBody>
        </p:sp>
        <p:sp>
          <p:nvSpPr>
            <p:cNvPr id="2060" name="object 2060"/>
            <p:cNvSpPr/>
            <p:nvPr/>
          </p:nvSpPr>
          <p:spPr>
            <a:xfrm>
              <a:off x="573835" y="17787169"/>
              <a:ext cx="6072505" cy="255270"/>
            </a:xfrm>
            <a:custGeom>
              <a:avLst/>
              <a:gdLst/>
              <a:ahLst/>
              <a:cxnLst/>
              <a:rect l="l" t="t" r="r" b="b"/>
              <a:pathLst>
                <a:path w="6072505" h="255269">
                  <a:moveTo>
                    <a:pt x="4638839" y="0"/>
                  </a:moveTo>
                  <a:lnTo>
                    <a:pt x="1415231" y="0"/>
                  </a:lnTo>
                  <a:lnTo>
                    <a:pt x="0" y="255215"/>
                  </a:lnTo>
                  <a:lnTo>
                    <a:pt x="6072258" y="255215"/>
                  </a:lnTo>
                  <a:lnTo>
                    <a:pt x="4638839" y="0"/>
                  </a:lnTo>
                  <a:close/>
                </a:path>
              </a:pathLst>
            </a:custGeom>
            <a:solidFill>
              <a:srgbClr val="A9A9A9">
                <a:alpha val="7998"/>
              </a:srgbClr>
            </a:solidFill>
          </p:spPr>
          <p:txBody>
            <a:bodyPr wrap="square" lIns="0" tIns="0" rIns="0" bIns="0" rtlCol="0"/>
            <a:lstStyle/>
            <a:p>
              <a:endParaRPr dirty="0"/>
            </a:p>
          </p:txBody>
        </p:sp>
        <p:sp>
          <p:nvSpPr>
            <p:cNvPr id="2061" name="object 2061"/>
            <p:cNvSpPr/>
            <p:nvPr/>
          </p:nvSpPr>
          <p:spPr>
            <a:xfrm>
              <a:off x="573835" y="17790892"/>
              <a:ext cx="6072505" cy="252095"/>
            </a:xfrm>
            <a:custGeom>
              <a:avLst/>
              <a:gdLst/>
              <a:ahLst/>
              <a:cxnLst/>
              <a:rect l="l" t="t" r="r" b="b"/>
              <a:pathLst>
                <a:path w="6072505" h="252094">
                  <a:moveTo>
                    <a:pt x="4638808" y="0"/>
                  </a:moveTo>
                  <a:lnTo>
                    <a:pt x="1415262" y="0"/>
                  </a:lnTo>
                  <a:lnTo>
                    <a:pt x="0" y="251491"/>
                  </a:lnTo>
                  <a:lnTo>
                    <a:pt x="6072258" y="251491"/>
                  </a:lnTo>
                  <a:lnTo>
                    <a:pt x="4638808" y="0"/>
                  </a:lnTo>
                  <a:close/>
                </a:path>
              </a:pathLst>
            </a:custGeom>
            <a:solidFill>
              <a:srgbClr val="A7A7A7">
                <a:alpha val="7998"/>
              </a:srgbClr>
            </a:solidFill>
          </p:spPr>
          <p:txBody>
            <a:bodyPr wrap="square" lIns="0" tIns="0" rIns="0" bIns="0" rtlCol="0"/>
            <a:lstStyle/>
            <a:p>
              <a:endParaRPr dirty="0"/>
            </a:p>
          </p:txBody>
        </p:sp>
        <p:sp>
          <p:nvSpPr>
            <p:cNvPr id="2062" name="object 2062"/>
            <p:cNvSpPr/>
            <p:nvPr/>
          </p:nvSpPr>
          <p:spPr>
            <a:xfrm>
              <a:off x="573835" y="17794616"/>
              <a:ext cx="6072505" cy="248285"/>
            </a:xfrm>
            <a:custGeom>
              <a:avLst/>
              <a:gdLst/>
              <a:ahLst/>
              <a:cxnLst/>
              <a:rect l="l" t="t" r="r" b="b"/>
              <a:pathLst>
                <a:path w="6072505" h="248284">
                  <a:moveTo>
                    <a:pt x="4638794" y="0"/>
                  </a:moveTo>
                  <a:lnTo>
                    <a:pt x="1415275" y="0"/>
                  </a:lnTo>
                  <a:lnTo>
                    <a:pt x="0" y="247768"/>
                  </a:lnTo>
                  <a:lnTo>
                    <a:pt x="6072258" y="247768"/>
                  </a:lnTo>
                  <a:lnTo>
                    <a:pt x="4638794" y="0"/>
                  </a:lnTo>
                  <a:close/>
                </a:path>
              </a:pathLst>
            </a:custGeom>
            <a:solidFill>
              <a:srgbClr val="A3A3A3">
                <a:alpha val="7998"/>
              </a:srgbClr>
            </a:solidFill>
          </p:spPr>
          <p:txBody>
            <a:bodyPr wrap="square" lIns="0" tIns="0" rIns="0" bIns="0" rtlCol="0"/>
            <a:lstStyle/>
            <a:p>
              <a:endParaRPr dirty="0"/>
            </a:p>
          </p:txBody>
        </p:sp>
        <p:sp>
          <p:nvSpPr>
            <p:cNvPr id="2063" name="object 2063"/>
            <p:cNvSpPr/>
            <p:nvPr/>
          </p:nvSpPr>
          <p:spPr>
            <a:xfrm>
              <a:off x="573835" y="17798346"/>
              <a:ext cx="6072505" cy="244475"/>
            </a:xfrm>
            <a:custGeom>
              <a:avLst/>
              <a:gdLst/>
              <a:ahLst/>
              <a:cxnLst/>
              <a:rect l="l" t="t" r="r" b="b"/>
              <a:pathLst>
                <a:path w="6072505" h="244475">
                  <a:moveTo>
                    <a:pt x="4638822" y="0"/>
                  </a:moveTo>
                  <a:lnTo>
                    <a:pt x="1415248" y="0"/>
                  </a:lnTo>
                  <a:lnTo>
                    <a:pt x="0" y="244037"/>
                  </a:lnTo>
                  <a:lnTo>
                    <a:pt x="6072258" y="244037"/>
                  </a:lnTo>
                  <a:lnTo>
                    <a:pt x="4638822" y="0"/>
                  </a:lnTo>
                  <a:close/>
                </a:path>
              </a:pathLst>
            </a:custGeom>
            <a:solidFill>
              <a:srgbClr val="A1A1A1">
                <a:alpha val="7998"/>
              </a:srgbClr>
            </a:solidFill>
          </p:spPr>
          <p:txBody>
            <a:bodyPr wrap="square" lIns="0" tIns="0" rIns="0" bIns="0" rtlCol="0"/>
            <a:lstStyle/>
            <a:p>
              <a:endParaRPr dirty="0"/>
            </a:p>
          </p:txBody>
        </p:sp>
        <p:sp>
          <p:nvSpPr>
            <p:cNvPr id="2064" name="object 2064"/>
            <p:cNvSpPr/>
            <p:nvPr/>
          </p:nvSpPr>
          <p:spPr>
            <a:xfrm>
              <a:off x="573835" y="17802070"/>
              <a:ext cx="6072505" cy="240665"/>
            </a:xfrm>
            <a:custGeom>
              <a:avLst/>
              <a:gdLst/>
              <a:ahLst/>
              <a:cxnLst/>
              <a:rect l="l" t="t" r="r" b="b"/>
              <a:pathLst>
                <a:path w="6072505" h="240665">
                  <a:moveTo>
                    <a:pt x="4638789" y="0"/>
                  </a:moveTo>
                  <a:lnTo>
                    <a:pt x="1415281" y="0"/>
                  </a:lnTo>
                  <a:lnTo>
                    <a:pt x="0" y="240314"/>
                  </a:lnTo>
                  <a:lnTo>
                    <a:pt x="6072258" y="240314"/>
                  </a:lnTo>
                  <a:lnTo>
                    <a:pt x="4638789" y="0"/>
                  </a:lnTo>
                  <a:close/>
                </a:path>
              </a:pathLst>
            </a:custGeom>
            <a:solidFill>
              <a:srgbClr val="9F9F9F">
                <a:alpha val="7998"/>
              </a:srgbClr>
            </a:solidFill>
          </p:spPr>
          <p:txBody>
            <a:bodyPr wrap="square" lIns="0" tIns="0" rIns="0" bIns="0" rtlCol="0"/>
            <a:lstStyle/>
            <a:p>
              <a:endParaRPr dirty="0"/>
            </a:p>
          </p:txBody>
        </p:sp>
        <p:sp>
          <p:nvSpPr>
            <p:cNvPr id="2065" name="object 2065"/>
            <p:cNvSpPr/>
            <p:nvPr/>
          </p:nvSpPr>
          <p:spPr>
            <a:xfrm>
              <a:off x="573835" y="17805800"/>
              <a:ext cx="6072505" cy="236854"/>
            </a:xfrm>
            <a:custGeom>
              <a:avLst/>
              <a:gdLst/>
              <a:ahLst/>
              <a:cxnLst/>
              <a:rect l="l" t="t" r="r" b="b"/>
              <a:pathLst>
                <a:path w="6072505" h="236855">
                  <a:moveTo>
                    <a:pt x="4638836" y="0"/>
                  </a:moveTo>
                  <a:lnTo>
                    <a:pt x="1415234" y="0"/>
                  </a:lnTo>
                  <a:lnTo>
                    <a:pt x="0" y="236583"/>
                  </a:lnTo>
                  <a:lnTo>
                    <a:pt x="6072258" y="236583"/>
                  </a:lnTo>
                  <a:lnTo>
                    <a:pt x="4638836" y="0"/>
                  </a:lnTo>
                  <a:close/>
                </a:path>
              </a:pathLst>
            </a:custGeom>
            <a:solidFill>
              <a:srgbClr val="9D9D9D">
                <a:alpha val="7998"/>
              </a:srgbClr>
            </a:solidFill>
          </p:spPr>
          <p:txBody>
            <a:bodyPr wrap="square" lIns="0" tIns="0" rIns="0" bIns="0" rtlCol="0"/>
            <a:lstStyle/>
            <a:p>
              <a:endParaRPr dirty="0"/>
            </a:p>
          </p:txBody>
        </p:sp>
        <p:sp>
          <p:nvSpPr>
            <p:cNvPr id="2066" name="object 2066"/>
            <p:cNvSpPr/>
            <p:nvPr/>
          </p:nvSpPr>
          <p:spPr>
            <a:xfrm>
              <a:off x="573835" y="17809524"/>
              <a:ext cx="6072505" cy="233045"/>
            </a:xfrm>
            <a:custGeom>
              <a:avLst/>
              <a:gdLst/>
              <a:ahLst/>
              <a:cxnLst/>
              <a:rect l="l" t="t" r="r" b="b"/>
              <a:pathLst>
                <a:path w="6072505" h="233044">
                  <a:moveTo>
                    <a:pt x="4638803" y="0"/>
                  </a:moveTo>
                  <a:lnTo>
                    <a:pt x="1415267" y="0"/>
                  </a:lnTo>
                  <a:lnTo>
                    <a:pt x="0" y="232860"/>
                  </a:lnTo>
                  <a:lnTo>
                    <a:pt x="6072258" y="232860"/>
                  </a:lnTo>
                  <a:lnTo>
                    <a:pt x="4638803" y="0"/>
                  </a:lnTo>
                  <a:close/>
                </a:path>
              </a:pathLst>
            </a:custGeom>
            <a:solidFill>
              <a:srgbClr val="9A9A9A">
                <a:alpha val="7998"/>
              </a:srgbClr>
            </a:solidFill>
          </p:spPr>
          <p:txBody>
            <a:bodyPr wrap="square" lIns="0" tIns="0" rIns="0" bIns="0" rtlCol="0"/>
            <a:lstStyle/>
            <a:p>
              <a:endParaRPr dirty="0"/>
            </a:p>
          </p:txBody>
        </p:sp>
        <p:sp>
          <p:nvSpPr>
            <p:cNvPr id="2067" name="object 2067"/>
            <p:cNvSpPr/>
            <p:nvPr/>
          </p:nvSpPr>
          <p:spPr>
            <a:xfrm>
              <a:off x="573835" y="17813254"/>
              <a:ext cx="6072505" cy="229235"/>
            </a:xfrm>
            <a:custGeom>
              <a:avLst/>
              <a:gdLst/>
              <a:ahLst/>
              <a:cxnLst/>
              <a:rect l="l" t="t" r="r" b="b"/>
              <a:pathLst>
                <a:path w="6072505" h="229234">
                  <a:moveTo>
                    <a:pt x="4638813" y="0"/>
                  </a:moveTo>
                  <a:lnTo>
                    <a:pt x="1415257" y="0"/>
                  </a:lnTo>
                  <a:lnTo>
                    <a:pt x="0" y="229129"/>
                  </a:lnTo>
                  <a:lnTo>
                    <a:pt x="6072258" y="229129"/>
                  </a:lnTo>
                  <a:lnTo>
                    <a:pt x="4638813" y="0"/>
                  </a:lnTo>
                  <a:close/>
                </a:path>
              </a:pathLst>
            </a:custGeom>
            <a:solidFill>
              <a:srgbClr val="969696">
                <a:alpha val="7998"/>
              </a:srgbClr>
            </a:solidFill>
          </p:spPr>
          <p:txBody>
            <a:bodyPr wrap="square" lIns="0" tIns="0" rIns="0" bIns="0" rtlCol="0"/>
            <a:lstStyle/>
            <a:p>
              <a:endParaRPr dirty="0"/>
            </a:p>
          </p:txBody>
        </p:sp>
        <p:sp>
          <p:nvSpPr>
            <p:cNvPr id="2068" name="object 2068"/>
            <p:cNvSpPr/>
            <p:nvPr/>
          </p:nvSpPr>
          <p:spPr>
            <a:xfrm>
              <a:off x="573835" y="17816978"/>
              <a:ext cx="6072505" cy="225425"/>
            </a:xfrm>
            <a:custGeom>
              <a:avLst/>
              <a:gdLst/>
              <a:ahLst/>
              <a:cxnLst/>
              <a:rect l="l" t="t" r="r" b="b"/>
              <a:pathLst>
                <a:path w="6072505" h="225425">
                  <a:moveTo>
                    <a:pt x="4638818" y="0"/>
                  </a:moveTo>
                  <a:lnTo>
                    <a:pt x="1415252" y="0"/>
                  </a:lnTo>
                  <a:lnTo>
                    <a:pt x="0" y="225406"/>
                  </a:lnTo>
                  <a:lnTo>
                    <a:pt x="6072258" y="225406"/>
                  </a:lnTo>
                  <a:lnTo>
                    <a:pt x="4638818" y="0"/>
                  </a:lnTo>
                  <a:close/>
                </a:path>
              </a:pathLst>
            </a:custGeom>
            <a:solidFill>
              <a:srgbClr val="949494">
                <a:alpha val="7998"/>
              </a:srgbClr>
            </a:solidFill>
          </p:spPr>
          <p:txBody>
            <a:bodyPr wrap="square" lIns="0" tIns="0" rIns="0" bIns="0" rtlCol="0"/>
            <a:lstStyle/>
            <a:p>
              <a:endParaRPr dirty="0"/>
            </a:p>
          </p:txBody>
        </p:sp>
        <p:sp>
          <p:nvSpPr>
            <p:cNvPr id="2069" name="object 2069"/>
            <p:cNvSpPr/>
            <p:nvPr/>
          </p:nvSpPr>
          <p:spPr>
            <a:xfrm>
              <a:off x="573835" y="17820701"/>
              <a:ext cx="6072505" cy="222250"/>
            </a:xfrm>
            <a:custGeom>
              <a:avLst/>
              <a:gdLst/>
              <a:ahLst/>
              <a:cxnLst/>
              <a:rect l="l" t="t" r="r" b="b"/>
              <a:pathLst>
                <a:path w="6072505" h="222250">
                  <a:moveTo>
                    <a:pt x="4638782" y="0"/>
                  </a:moveTo>
                  <a:lnTo>
                    <a:pt x="1415287" y="0"/>
                  </a:lnTo>
                  <a:lnTo>
                    <a:pt x="0" y="221682"/>
                  </a:lnTo>
                  <a:lnTo>
                    <a:pt x="6072258" y="221682"/>
                  </a:lnTo>
                  <a:lnTo>
                    <a:pt x="4638782" y="0"/>
                  </a:lnTo>
                  <a:close/>
                </a:path>
              </a:pathLst>
            </a:custGeom>
            <a:solidFill>
              <a:srgbClr val="929292">
                <a:alpha val="7998"/>
              </a:srgbClr>
            </a:solidFill>
          </p:spPr>
          <p:txBody>
            <a:bodyPr wrap="square" lIns="0" tIns="0" rIns="0" bIns="0" rtlCol="0"/>
            <a:lstStyle/>
            <a:p>
              <a:endParaRPr dirty="0"/>
            </a:p>
          </p:txBody>
        </p:sp>
        <p:sp>
          <p:nvSpPr>
            <p:cNvPr id="2070" name="object 2070"/>
            <p:cNvSpPr/>
            <p:nvPr/>
          </p:nvSpPr>
          <p:spPr>
            <a:xfrm>
              <a:off x="573835" y="17824432"/>
              <a:ext cx="6072505" cy="218440"/>
            </a:xfrm>
            <a:custGeom>
              <a:avLst/>
              <a:gdLst/>
              <a:ahLst/>
              <a:cxnLst/>
              <a:rect l="l" t="t" r="r" b="b"/>
              <a:pathLst>
                <a:path w="6072505" h="218440">
                  <a:moveTo>
                    <a:pt x="4638834" y="0"/>
                  </a:moveTo>
                  <a:lnTo>
                    <a:pt x="1415236" y="0"/>
                  </a:lnTo>
                  <a:lnTo>
                    <a:pt x="0" y="217952"/>
                  </a:lnTo>
                  <a:lnTo>
                    <a:pt x="6072258" y="217952"/>
                  </a:lnTo>
                  <a:lnTo>
                    <a:pt x="4638834" y="0"/>
                  </a:lnTo>
                  <a:close/>
                </a:path>
              </a:pathLst>
            </a:custGeom>
            <a:solidFill>
              <a:srgbClr val="909090">
                <a:alpha val="7998"/>
              </a:srgbClr>
            </a:solidFill>
          </p:spPr>
          <p:txBody>
            <a:bodyPr wrap="square" lIns="0" tIns="0" rIns="0" bIns="0" rtlCol="0"/>
            <a:lstStyle/>
            <a:p>
              <a:endParaRPr dirty="0"/>
            </a:p>
          </p:txBody>
        </p:sp>
        <p:sp>
          <p:nvSpPr>
            <p:cNvPr id="2071" name="object 2071"/>
            <p:cNvSpPr/>
            <p:nvPr/>
          </p:nvSpPr>
          <p:spPr>
            <a:xfrm>
              <a:off x="573835" y="17828155"/>
              <a:ext cx="6072505" cy="214629"/>
            </a:xfrm>
            <a:custGeom>
              <a:avLst/>
              <a:gdLst/>
              <a:ahLst/>
              <a:cxnLst/>
              <a:rect l="l" t="t" r="r" b="b"/>
              <a:pathLst>
                <a:path w="6072505" h="214630">
                  <a:moveTo>
                    <a:pt x="4638797" y="0"/>
                  </a:moveTo>
                  <a:lnTo>
                    <a:pt x="1415272" y="0"/>
                  </a:lnTo>
                  <a:lnTo>
                    <a:pt x="0" y="214229"/>
                  </a:lnTo>
                  <a:lnTo>
                    <a:pt x="6072258" y="214229"/>
                  </a:lnTo>
                  <a:lnTo>
                    <a:pt x="4638797" y="0"/>
                  </a:lnTo>
                  <a:close/>
                </a:path>
              </a:pathLst>
            </a:custGeom>
            <a:solidFill>
              <a:srgbClr val="8D8D8D">
                <a:alpha val="7998"/>
              </a:srgbClr>
            </a:solidFill>
          </p:spPr>
          <p:txBody>
            <a:bodyPr wrap="square" lIns="0" tIns="0" rIns="0" bIns="0" rtlCol="0"/>
            <a:lstStyle/>
            <a:p>
              <a:endParaRPr dirty="0"/>
            </a:p>
          </p:txBody>
        </p:sp>
        <p:sp>
          <p:nvSpPr>
            <p:cNvPr id="2072" name="object 2072"/>
            <p:cNvSpPr/>
            <p:nvPr/>
          </p:nvSpPr>
          <p:spPr>
            <a:xfrm>
              <a:off x="573835" y="17831886"/>
              <a:ext cx="6072505" cy="210820"/>
            </a:xfrm>
            <a:custGeom>
              <a:avLst/>
              <a:gdLst/>
              <a:ahLst/>
              <a:cxnLst/>
              <a:rect l="l" t="t" r="r" b="b"/>
              <a:pathLst>
                <a:path w="6072505" h="210819">
                  <a:moveTo>
                    <a:pt x="4638808" y="0"/>
                  </a:moveTo>
                  <a:lnTo>
                    <a:pt x="1415262" y="0"/>
                  </a:lnTo>
                  <a:lnTo>
                    <a:pt x="0" y="210498"/>
                  </a:lnTo>
                  <a:lnTo>
                    <a:pt x="6072258" y="210498"/>
                  </a:lnTo>
                  <a:lnTo>
                    <a:pt x="4638808" y="0"/>
                  </a:lnTo>
                  <a:close/>
                </a:path>
              </a:pathLst>
            </a:custGeom>
            <a:solidFill>
              <a:srgbClr val="8A8A8A">
                <a:alpha val="7998"/>
              </a:srgbClr>
            </a:solidFill>
          </p:spPr>
          <p:txBody>
            <a:bodyPr wrap="square" lIns="0" tIns="0" rIns="0" bIns="0" rtlCol="0"/>
            <a:lstStyle/>
            <a:p>
              <a:endParaRPr dirty="0"/>
            </a:p>
          </p:txBody>
        </p:sp>
        <p:sp>
          <p:nvSpPr>
            <p:cNvPr id="2073" name="object 2073"/>
            <p:cNvSpPr/>
            <p:nvPr/>
          </p:nvSpPr>
          <p:spPr>
            <a:xfrm>
              <a:off x="573835" y="17835609"/>
              <a:ext cx="6072505" cy="207010"/>
            </a:xfrm>
            <a:custGeom>
              <a:avLst/>
              <a:gdLst/>
              <a:ahLst/>
              <a:cxnLst/>
              <a:rect l="l" t="t" r="r" b="b"/>
              <a:pathLst>
                <a:path w="6072505" h="207009">
                  <a:moveTo>
                    <a:pt x="4638813" y="0"/>
                  </a:moveTo>
                  <a:lnTo>
                    <a:pt x="1415256" y="0"/>
                  </a:lnTo>
                  <a:lnTo>
                    <a:pt x="0" y="206775"/>
                  </a:lnTo>
                  <a:lnTo>
                    <a:pt x="6072258" y="206775"/>
                  </a:lnTo>
                  <a:lnTo>
                    <a:pt x="4638813" y="0"/>
                  </a:lnTo>
                  <a:close/>
                </a:path>
              </a:pathLst>
            </a:custGeom>
            <a:solidFill>
              <a:srgbClr val="878787">
                <a:alpha val="7998"/>
              </a:srgbClr>
            </a:solidFill>
          </p:spPr>
          <p:txBody>
            <a:bodyPr wrap="square" lIns="0" tIns="0" rIns="0" bIns="0" rtlCol="0"/>
            <a:lstStyle/>
            <a:p>
              <a:endParaRPr dirty="0"/>
            </a:p>
          </p:txBody>
        </p:sp>
        <p:sp>
          <p:nvSpPr>
            <p:cNvPr id="2074" name="object 2074"/>
            <p:cNvSpPr/>
            <p:nvPr/>
          </p:nvSpPr>
          <p:spPr>
            <a:xfrm>
              <a:off x="573835" y="17839340"/>
              <a:ext cx="6072505" cy="203200"/>
            </a:xfrm>
            <a:custGeom>
              <a:avLst/>
              <a:gdLst/>
              <a:ahLst/>
              <a:cxnLst/>
              <a:rect l="l" t="t" r="r" b="b"/>
              <a:pathLst>
                <a:path w="6072505" h="203200">
                  <a:moveTo>
                    <a:pt x="4638824" y="0"/>
                  </a:moveTo>
                  <a:lnTo>
                    <a:pt x="1415245" y="0"/>
                  </a:lnTo>
                  <a:lnTo>
                    <a:pt x="0" y="203044"/>
                  </a:lnTo>
                  <a:lnTo>
                    <a:pt x="6072258" y="203044"/>
                  </a:lnTo>
                  <a:lnTo>
                    <a:pt x="4638824" y="0"/>
                  </a:lnTo>
                  <a:close/>
                </a:path>
              </a:pathLst>
            </a:custGeom>
            <a:solidFill>
              <a:srgbClr val="858585">
                <a:alpha val="7998"/>
              </a:srgbClr>
            </a:solidFill>
          </p:spPr>
          <p:txBody>
            <a:bodyPr wrap="square" lIns="0" tIns="0" rIns="0" bIns="0" rtlCol="0"/>
            <a:lstStyle/>
            <a:p>
              <a:endParaRPr dirty="0"/>
            </a:p>
          </p:txBody>
        </p:sp>
        <p:sp>
          <p:nvSpPr>
            <p:cNvPr id="2075" name="object 2075"/>
            <p:cNvSpPr/>
            <p:nvPr/>
          </p:nvSpPr>
          <p:spPr>
            <a:xfrm>
              <a:off x="573835" y="17843063"/>
              <a:ext cx="6072505" cy="199390"/>
            </a:xfrm>
            <a:custGeom>
              <a:avLst/>
              <a:gdLst/>
              <a:ahLst/>
              <a:cxnLst/>
              <a:rect l="l" t="t" r="r" b="b"/>
              <a:pathLst>
                <a:path w="6072505" h="199390">
                  <a:moveTo>
                    <a:pt x="4638785" y="0"/>
                  </a:moveTo>
                  <a:lnTo>
                    <a:pt x="1415284" y="0"/>
                  </a:lnTo>
                  <a:lnTo>
                    <a:pt x="0" y="199321"/>
                  </a:lnTo>
                  <a:lnTo>
                    <a:pt x="6072258" y="199321"/>
                  </a:lnTo>
                  <a:lnTo>
                    <a:pt x="4638785" y="0"/>
                  </a:lnTo>
                  <a:close/>
                </a:path>
              </a:pathLst>
            </a:custGeom>
            <a:solidFill>
              <a:srgbClr val="838383">
                <a:alpha val="7998"/>
              </a:srgbClr>
            </a:solidFill>
          </p:spPr>
          <p:txBody>
            <a:bodyPr wrap="square" lIns="0" tIns="0" rIns="0" bIns="0" rtlCol="0"/>
            <a:lstStyle/>
            <a:p>
              <a:endParaRPr dirty="0"/>
            </a:p>
          </p:txBody>
        </p:sp>
        <p:sp>
          <p:nvSpPr>
            <p:cNvPr id="2076" name="object 2076"/>
            <p:cNvSpPr/>
            <p:nvPr/>
          </p:nvSpPr>
          <p:spPr>
            <a:xfrm>
              <a:off x="573835" y="17846794"/>
              <a:ext cx="6072505" cy="196215"/>
            </a:xfrm>
            <a:custGeom>
              <a:avLst/>
              <a:gdLst/>
              <a:ahLst/>
              <a:cxnLst/>
              <a:rect l="l" t="t" r="r" b="b"/>
              <a:pathLst>
                <a:path w="6072505" h="196215">
                  <a:moveTo>
                    <a:pt x="4638842" y="0"/>
                  </a:moveTo>
                  <a:lnTo>
                    <a:pt x="1415228" y="0"/>
                  </a:lnTo>
                  <a:lnTo>
                    <a:pt x="0" y="195590"/>
                  </a:lnTo>
                  <a:lnTo>
                    <a:pt x="6072258" y="195590"/>
                  </a:lnTo>
                  <a:lnTo>
                    <a:pt x="4638842" y="0"/>
                  </a:lnTo>
                  <a:close/>
                </a:path>
              </a:pathLst>
            </a:custGeom>
            <a:solidFill>
              <a:srgbClr val="818181">
                <a:alpha val="7998"/>
              </a:srgbClr>
            </a:solidFill>
          </p:spPr>
          <p:txBody>
            <a:bodyPr wrap="square" lIns="0" tIns="0" rIns="0" bIns="0" rtlCol="0"/>
            <a:lstStyle/>
            <a:p>
              <a:endParaRPr dirty="0"/>
            </a:p>
          </p:txBody>
        </p:sp>
        <p:sp>
          <p:nvSpPr>
            <p:cNvPr id="2077" name="object 2077"/>
            <p:cNvSpPr/>
            <p:nvPr/>
          </p:nvSpPr>
          <p:spPr>
            <a:xfrm>
              <a:off x="573835" y="17850517"/>
              <a:ext cx="6072505" cy="192405"/>
            </a:xfrm>
            <a:custGeom>
              <a:avLst/>
              <a:gdLst/>
              <a:ahLst/>
              <a:cxnLst/>
              <a:rect l="l" t="t" r="r" b="b"/>
              <a:pathLst>
                <a:path w="6072505" h="192405">
                  <a:moveTo>
                    <a:pt x="4638802" y="0"/>
                  </a:moveTo>
                  <a:lnTo>
                    <a:pt x="1415268" y="0"/>
                  </a:lnTo>
                  <a:lnTo>
                    <a:pt x="0" y="191867"/>
                  </a:lnTo>
                  <a:lnTo>
                    <a:pt x="6072258" y="191867"/>
                  </a:lnTo>
                  <a:lnTo>
                    <a:pt x="4638802" y="0"/>
                  </a:lnTo>
                  <a:close/>
                </a:path>
              </a:pathLst>
            </a:custGeom>
            <a:solidFill>
              <a:srgbClr val="7D7D7D">
                <a:alpha val="7998"/>
              </a:srgbClr>
            </a:solidFill>
          </p:spPr>
          <p:txBody>
            <a:bodyPr wrap="square" lIns="0" tIns="0" rIns="0" bIns="0" rtlCol="0"/>
            <a:lstStyle/>
            <a:p>
              <a:endParaRPr dirty="0"/>
            </a:p>
          </p:txBody>
        </p:sp>
        <p:sp>
          <p:nvSpPr>
            <p:cNvPr id="2078" name="object 2078"/>
            <p:cNvSpPr/>
            <p:nvPr/>
          </p:nvSpPr>
          <p:spPr>
            <a:xfrm>
              <a:off x="573835" y="17854240"/>
              <a:ext cx="6072505" cy="188595"/>
            </a:xfrm>
            <a:custGeom>
              <a:avLst/>
              <a:gdLst/>
              <a:ahLst/>
              <a:cxnLst/>
              <a:rect l="l" t="t" r="r" b="b"/>
              <a:pathLst>
                <a:path w="6072505" h="188594">
                  <a:moveTo>
                    <a:pt x="4638808" y="0"/>
                  </a:moveTo>
                  <a:lnTo>
                    <a:pt x="1415262" y="0"/>
                  </a:lnTo>
                  <a:lnTo>
                    <a:pt x="0" y="188143"/>
                  </a:lnTo>
                  <a:lnTo>
                    <a:pt x="6072258" y="188143"/>
                  </a:lnTo>
                  <a:lnTo>
                    <a:pt x="4638808" y="0"/>
                  </a:lnTo>
                  <a:close/>
                </a:path>
              </a:pathLst>
            </a:custGeom>
            <a:solidFill>
              <a:srgbClr val="7B7B7B">
                <a:alpha val="7998"/>
              </a:srgbClr>
            </a:solidFill>
          </p:spPr>
          <p:txBody>
            <a:bodyPr wrap="square" lIns="0" tIns="0" rIns="0" bIns="0" rtlCol="0"/>
            <a:lstStyle/>
            <a:p>
              <a:endParaRPr dirty="0"/>
            </a:p>
          </p:txBody>
        </p:sp>
        <p:sp>
          <p:nvSpPr>
            <p:cNvPr id="2079" name="object 2079"/>
            <p:cNvSpPr/>
            <p:nvPr/>
          </p:nvSpPr>
          <p:spPr>
            <a:xfrm>
              <a:off x="573835" y="17857971"/>
              <a:ext cx="6072505" cy="184785"/>
            </a:xfrm>
            <a:custGeom>
              <a:avLst/>
              <a:gdLst/>
              <a:ahLst/>
              <a:cxnLst/>
              <a:rect l="l" t="t" r="r" b="b"/>
              <a:pathLst>
                <a:path w="6072505" h="184784">
                  <a:moveTo>
                    <a:pt x="4638820" y="0"/>
                  </a:moveTo>
                  <a:lnTo>
                    <a:pt x="1415250" y="0"/>
                  </a:lnTo>
                  <a:lnTo>
                    <a:pt x="0" y="184413"/>
                  </a:lnTo>
                  <a:lnTo>
                    <a:pt x="6072258" y="184413"/>
                  </a:lnTo>
                  <a:lnTo>
                    <a:pt x="4638820" y="0"/>
                  </a:lnTo>
                  <a:close/>
                </a:path>
              </a:pathLst>
            </a:custGeom>
            <a:solidFill>
              <a:srgbClr val="797979">
                <a:alpha val="7998"/>
              </a:srgbClr>
            </a:solidFill>
          </p:spPr>
          <p:txBody>
            <a:bodyPr wrap="square" lIns="0" tIns="0" rIns="0" bIns="0" rtlCol="0"/>
            <a:lstStyle/>
            <a:p>
              <a:endParaRPr dirty="0"/>
            </a:p>
          </p:txBody>
        </p:sp>
        <p:sp>
          <p:nvSpPr>
            <p:cNvPr id="2080" name="object 2080"/>
            <p:cNvSpPr/>
            <p:nvPr/>
          </p:nvSpPr>
          <p:spPr>
            <a:xfrm>
              <a:off x="573835" y="17861694"/>
              <a:ext cx="6072505" cy="180975"/>
            </a:xfrm>
            <a:custGeom>
              <a:avLst/>
              <a:gdLst/>
              <a:ahLst/>
              <a:cxnLst/>
              <a:rect l="l" t="t" r="r" b="b"/>
              <a:pathLst>
                <a:path w="6072505" h="180975">
                  <a:moveTo>
                    <a:pt x="4638777" y="0"/>
                  </a:moveTo>
                  <a:lnTo>
                    <a:pt x="1415293" y="0"/>
                  </a:lnTo>
                  <a:lnTo>
                    <a:pt x="0" y="180689"/>
                  </a:lnTo>
                  <a:lnTo>
                    <a:pt x="6072258" y="180689"/>
                  </a:lnTo>
                  <a:lnTo>
                    <a:pt x="4638777" y="0"/>
                  </a:lnTo>
                  <a:close/>
                </a:path>
              </a:pathLst>
            </a:custGeom>
            <a:solidFill>
              <a:srgbClr val="777777">
                <a:alpha val="7998"/>
              </a:srgbClr>
            </a:solidFill>
          </p:spPr>
          <p:txBody>
            <a:bodyPr wrap="square" lIns="0" tIns="0" rIns="0" bIns="0" rtlCol="0"/>
            <a:lstStyle/>
            <a:p>
              <a:endParaRPr dirty="0"/>
            </a:p>
          </p:txBody>
        </p:sp>
        <p:sp>
          <p:nvSpPr>
            <p:cNvPr id="2081" name="object 2081"/>
            <p:cNvSpPr/>
            <p:nvPr/>
          </p:nvSpPr>
          <p:spPr>
            <a:xfrm>
              <a:off x="573835" y="17865425"/>
              <a:ext cx="6072505" cy="177165"/>
            </a:xfrm>
            <a:custGeom>
              <a:avLst/>
              <a:gdLst/>
              <a:ahLst/>
              <a:cxnLst/>
              <a:rect l="l" t="t" r="r" b="b"/>
              <a:pathLst>
                <a:path w="6072505" h="177165">
                  <a:moveTo>
                    <a:pt x="4638840" y="0"/>
                  </a:moveTo>
                  <a:lnTo>
                    <a:pt x="1415230" y="0"/>
                  </a:lnTo>
                  <a:lnTo>
                    <a:pt x="0" y="176959"/>
                  </a:lnTo>
                  <a:lnTo>
                    <a:pt x="6072258" y="176959"/>
                  </a:lnTo>
                  <a:lnTo>
                    <a:pt x="4638840" y="0"/>
                  </a:lnTo>
                  <a:close/>
                </a:path>
              </a:pathLst>
            </a:custGeom>
            <a:solidFill>
              <a:srgbClr val="747474">
                <a:alpha val="7998"/>
              </a:srgbClr>
            </a:solidFill>
          </p:spPr>
          <p:txBody>
            <a:bodyPr wrap="square" lIns="0" tIns="0" rIns="0" bIns="0" rtlCol="0"/>
            <a:lstStyle/>
            <a:p>
              <a:endParaRPr dirty="0"/>
            </a:p>
          </p:txBody>
        </p:sp>
        <p:sp>
          <p:nvSpPr>
            <p:cNvPr id="2082" name="object 2082"/>
            <p:cNvSpPr/>
            <p:nvPr/>
          </p:nvSpPr>
          <p:spPr>
            <a:xfrm>
              <a:off x="573835" y="17869148"/>
              <a:ext cx="6072505" cy="173355"/>
            </a:xfrm>
            <a:custGeom>
              <a:avLst/>
              <a:gdLst/>
              <a:ahLst/>
              <a:cxnLst/>
              <a:rect l="l" t="t" r="r" b="b"/>
              <a:pathLst>
                <a:path w="6072505" h="173355">
                  <a:moveTo>
                    <a:pt x="4638795" y="0"/>
                  </a:moveTo>
                  <a:lnTo>
                    <a:pt x="1415275" y="0"/>
                  </a:lnTo>
                  <a:lnTo>
                    <a:pt x="0" y="173235"/>
                  </a:lnTo>
                  <a:lnTo>
                    <a:pt x="6072258" y="173235"/>
                  </a:lnTo>
                  <a:lnTo>
                    <a:pt x="4638795" y="0"/>
                  </a:lnTo>
                  <a:close/>
                </a:path>
              </a:pathLst>
            </a:custGeom>
            <a:solidFill>
              <a:srgbClr val="717171">
                <a:alpha val="7998"/>
              </a:srgbClr>
            </a:solidFill>
          </p:spPr>
          <p:txBody>
            <a:bodyPr wrap="square" lIns="0" tIns="0" rIns="0" bIns="0" rtlCol="0"/>
            <a:lstStyle/>
            <a:p>
              <a:endParaRPr dirty="0"/>
            </a:p>
          </p:txBody>
        </p:sp>
        <p:sp>
          <p:nvSpPr>
            <p:cNvPr id="2083" name="object 2083"/>
            <p:cNvSpPr/>
            <p:nvPr/>
          </p:nvSpPr>
          <p:spPr>
            <a:xfrm>
              <a:off x="573835" y="17872879"/>
              <a:ext cx="6072505" cy="169545"/>
            </a:xfrm>
            <a:custGeom>
              <a:avLst/>
              <a:gdLst/>
              <a:ahLst/>
              <a:cxnLst/>
              <a:rect l="l" t="t" r="r" b="b"/>
              <a:pathLst>
                <a:path w="6072505" h="169544">
                  <a:moveTo>
                    <a:pt x="4638835" y="0"/>
                  </a:moveTo>
                  <a:lnTo>
                    <a:pt x="1415235" y="0"/>
                  </a:lnTo>
                  <a:lnTo>
                    <a:pt x="0" y="169505"/>
                  </a:lnTo>
                  <a:lnTo>
                    <a:pt x="6072258" y="169505"/>
                  </a:lnTo>
                  <a:lnTo>
                    <a:pt x="4638835" y="0"/>
                  </a:lnTo>
                  <a:close/>
                </a:path>
              </a:pathLst>
            </a:custGeom>
            <a:solidFill>
              <a:srgbClr val="6E6E6E">
                <a:alpha val="7998"/>
              </a:srgbClr>
            </a:solidFill>
          </p:spPr>
          <p:txBody>
            <a:bodyPr wrap="square" lIns="0" tIns="0" rIns="0" bIns="0" rtlCol="0"/>
            <a:lstStyle/>
            <a:p>
              <a:endParaRPr dirty="0"/>
            </a:p>
          </p:txBody>
        </p:sp>
        <p:sp>
          <p:nvSpPr>
            <p:cNvPr id="2084" name="object 2084"/>
            <p:cNvSpPr/>
            <p:nvPr/>
          </p:nvSpPr>
          <p:spPr>
            <a:xfrm>
              <a:off x="573835" y="17876602"/>
              <a:ext cx="6072505" cy="166370"/>
            </a:xfrm>
            <a:custGeom>
              <a:avLst/>
              <a:gdLst/>
              <a:ahLst/>
              <a:cxnLst/>
              <a:rect l="l" t="t" r="r" b="b"/>
              <a:pathLst>
                <a:path w="6072505" h="166369">
                  <a:moveTo>
                    <a:pt x="4638815" y="0"/>
                  </a:moveTo>
                  <a:lnTo>
                    <a:pt x="1415255" y="0"/>
                  </a:lnTo>
                  <a:lnTo>
                    <a:pt x="0" y="165781"/>
                  </a:lnTo>
                  <a:lnTo>
                    <a:pt x="6072258" y="165781"/>
                  </a:lnTo>
                  <a:lnTo>
                    <a:pt x="4638815" y="0"/>
                  </a:lnTo>
                  <a:close/>
                </a:path>
              </a:pathLst>
            </a:custGeom>
            <a:solidFill>
              <a:srgbClr val="6C6C6C">
                <a:alpha val="7998"/>
              </a:srgbClr>
            </a:solidFill>
          </p:spPr>
          <p:txBody>
            <a:bodyPr wrap="square" lIns="0" tIns="0" rIns="0" bIns="0" rtlCol="0"/>
            <a:lstStyle/>
            <a:p>
              <a:endParaRPr dirty="0"/>
            </a:p>
          </p:txBody>
        </p:sp>
        <p:sp>
          <p:nvSpPr>
            <p:cNvPr id="2085" name="object 2085"/>
            <p:cNvSpPr/>
            <p:nvPr/>
          </p:nvSpPr>
          <p:spPr>
            <a:xfrm>
              <a:off x="573835" y="17880333"/>
              <a:ext cx="6072505" cy="162560"/>
            </a:xfrm>
            <a:custGeom>
              <a:avLst/>
              <a:gdLst/>
              <a:ahLst/>
              <a:cxnLst/>
              <a:rect l="l" t="t" r="r" b="b"/>
              <a:pathLst>
                <a:path w="6072505" h="162559">
                  <a:moveTo>
                    <a:pt x="4638829" y="0"/>
                  </a:moveTo>
                  <a:lnTo>
                    <a:pt x="1415241" y="0"/>
                  </a:lnTo>
                  <a:lnTo>
                    <a:pt x="0" y="162051"/>
                  </a:lnTo>
                  <a:lnTo>
                    <a:pt x="6072258" y="162051"/>
                  </a:lnTo>
                  <a:lnTo>
                    <a:pt x="4638829" y="0"/>
                  </a:lnTo>
                  <a:close/>
                </a:path>
              </a:pathLst>
            </a:custGeom>
            <a:solidFill>
              <a:srgbClr val="6A6A6A">
                <a:alpha val="7998"/>
              </a:srgbClr>
            </a:solidFill>
          </p:spPr>
          <p:txBody>
            <a:bodyPr wrap="square" lIns="0" tIns="0" rIns="0" bIns="0" rtlCol="0"/>
            <a:lstStyle/>
            <a:p>
              <a:endParaRPr dirty="0"/>
            </a:p>
          </p:txBody>
        </p:sp>
        <p:sp>
          <p:nvSpPr>
            <p:cNvPr id="2086" name="object 2086"/>
            <p:cNvSpPr/>
            <p:nvPr/>
          </p:nvSpPr>
          <p:spPr>
            <a:xfrm>
              <a:off x="573835" y="17884056"/>
              <a:ext cx="6072505" cy="158750"/>
            </a:xfrm>
            <a:custGeom>
              <a:avLst/>
              <a:gdLst/>
              <a:ahLst/>
              <a:cxnLst/>
              <a:rect l="l" t="t" r="r" b="b"/>
              <a:pathLst>
                <a:path w="6072505" h="158750">
                  <a:moveTo>
                    <a:pt x="4638808" y="0"/>
                  </a:moveTo>
                  <a:lnTo>
                    <a:pt x="1415262" y="0"/>
                  </a:lnTo>
                  <a:lnTo>
                    <a:pt x="0" y="158327"/>
                  </a:lnTo>
                  <a:lnTo>
                    <a:pt x="6072258" y="158327"/>
                  </a:lnTo>
                  <a:lnTo>
                    <a:pt x="4638808" y="0"/>
                  </a:lnTo>
                  <a:close/>
                </a:path>
              </a:pathLst>
            </a:custGeom>
            <a:solidFill>
              <a:srgbClr val="686868">
                <a:alpha val="7998"/>
              </a:srgbClr>
            </a:solidFill>
          </p:spPr>
          <p:txBody>
            <a:bodyPr wrap="square" lIns="0" tIns="0" rIns="0" bIns="0" rtlCol="0"/>
            <a:lstStyle/>
            <a:p>
              <a:endParaRPr dirty="0"/>
            </a:p>
          </p:txBody>
        </p:sp>
        <p:sp>
          <p:nvSpPr>
            <p:cNvPr id="2087" name="object 2087"/>
            <p:cNvSpPr/>
            <p:nvPr/>
          </p:nvSpPr>
          <p:spPr>
            <a:xfrm>
              <a:off x="573835" y="17887780"/>
              <a:ext cx="6072505" cy="154940"/>
            </a:xfrm>
            <a:custGeom>
              <a:avLst/>
              <a:gdLst/>
              <a:ahLst/>
              <a:cxnLst/>
              <a:rect l="l" t="t" r="r" b="b"/>
              <a:pathLst>
                <a:path w="6072505" h="154940">
                  <a:moveTo>
                    <a:pt x="4638786" y="0"/>
                  </a:moveTo>
                  <a:lnTo>
                    <a:pt x="1415283" y="0"/>
                  </a:lnTo>
                  <a:lnTo>
                    <a:pt x="0" y="154604"/>
                  </a:lnTo>
                  <a:lnTo>
                    <a:pt x="6072258" y="154604"/>
                  </a:lnTo>
                  <a:lnTo>
                    <a:pt x="4638786" y="0"/>
                  </a:lnTo>
                  <a:close/>
                </a:path>
              </a:pathLst>
            </a:custGeom>
            <a:solidFill>
              <a:srgbClr val="646464">
                <a:alpha val="7998"/>
              </a:srgbClr>
            </a:solidFill>
          </p:spPr>
          <p:txBody>
            <a:bodyPr wrap="square" lIns="0" tIns="0" rIns="0" bIns="0" rtlCol="0"/>
            <a:lstStyle/>
            <a:p>
              <a:endParaRPr dirty="0"/>
            </a:p>
          </p:txBody>
        </p:sp>
        <p:sp>
          <p:nvSpPr>
            <p:cNvPr id="2088" name="object 2088"/>
            <p:cNvSpPr/>
            <p:nvPr/>
          </p:nvSpPr>
          <p:spPr>
            <a:xfrm>
              <a:off x="573835" y="17891510"/>
              <a:ext cx="6072505" cy="151130"/>
            </a:xfrm>
            <a:custGeom>
              <a:avLst/>
              <a:gdLst/>
              <a:ahLst/>
              <a:cxnLst/>
              <a:rect l="l" t="t" r="r" b="b"/>
              <a:pathLst>
                <a:path w="6072505" h="151130">
                  <a:moveTo>
                    <a:pt x="4638800" y="0"/>
                  </a:moveTo>
                  <a:lnTo>
                    <a:pt x="1415269" y="0"/>
                  </a:lnTo>
                  <a:lnTo>
                    <a:pt x="0" y="150873"/>
                  </a:lnTo>
                  <a:lnTo>
                    <a:pt x="6072258" y="150873"/>
                  </a:lnTo>
                  <a:lnTo>
                    <a:pt x="4638800" y="0"/>
                  </a:lnTo>
                  <a:close/>
                </a:path>
              </a:pathLst>
            </a:custGeom>
            <a:solidFill>
              <a:srgbClr val="616161">
                <a:alpha val="7998"/>
              </a:srgbClr>
            </a:solidFill>
          </p:spPr>
          <p:txBody>
            <a:bodyPr wrap="square" lIns="0" tIns="0" rIns="0" bIns="0" rtlCol="0"/>
            <a:lstStyle/>
            <a:p>
              <a:endParaRPr dirty="0"/>
            </a:p>
          </p:txBody>
        </p:sp>
        <p:sp>
          <p:nvSpPr>
            <p:cNvPr id="2089" name="object 2089"/>
            <p:cNvSpPr/>
            <p:nvPr/>
          </p:nvSpPr>
          <p:spPr>
            <a:xfrm>
              <a:off x="573835" y="17895234"/>
              <a:ext cx="6072505" cy="147320"/>
            </a:xfrm>
            <a:custGeom>
              <a:avLst/>
              <a:gdLst/>
              <a:ahLst/>
              <a:cxnLst/>
              <a:rect l="l" t="t" r="r" b="b"/>
              <a:pathLst>
                <a:path w="6072505" h="147319">
                  <a:moveTo>
                    <a:pt x="4638808" y="0"/>
                  </a:moveTo>
                  <a:lnTo>
                    <a:pt x="1415262" y="0"/>
                  </a:lnTo>
                  <a:lnTo>
                    <a:pt x="0" y="147150"/>
                  </a:lnTo>
                  <a:lnTo>
                    <a:pt x="6072258" y="147150"/>
                  </a:lnTo>
                  <a:lnTo>
                    <a:pt x="4638808" y="0"/>
                  </a:lnTo>
                  <a:close/>
                </a:path>
              </a:pathLst>
            </a:custGeom>
            <a:solidFill>
              <a:srgbClr val="5F5F5F">
                <a:alpha val="7998"/>
              </a:srgbClr>
            </a:solidFill>
          </p:spPr>
          <p:txBody>
            <a:bodyPr wrap="square" lIns="0" tIns="0" rIns="0" bIns="0" rtlCol="0"/>
            <a:lstStyle/>
            <a:p>
              <a:endParaRPr dirty="0"/>
            </a:p>
          </p:txBody>
        </p:sp>
        <p:sp>
          <p:nvSpPr>
            <p:cNvPr id="2090" name="object 2090"/>
            <p:cNvSpPr/>
            <p:nvPr/>
          </p:nvSpPr>
          <p:spPr>
            <a:xfrm>
              <a:off x="573835" y="17898964"/>
              <a:ext cx="6072505" cy="143510"/>
            </a:xfrm>
            <a:custGeom>
              <a:avLst/>
              <a:gdLst/>
              <a:ahLst/>
              <a:cxnLst/>
              <a:rect l="l" t="t" r="r" b="b"/>
              <a:pathLst>
                <a:path w="6072505" h="143509">
                  <a:moveTo>
                    <a:pt x="4638824" y="0"/>
                  </a:moveTo>
                  <a:lnTo>
                    <a:pt x="1415246" y="0"/>
                  </a:lnTo>
                  <a:lnTo>
                    <a:pt x="0" y="143419"/>
                  </a:lnTo>
                  <a:lnTo>
                    <a:pt x="6072258" y="143419"/>
                  </a:lnTo>
                  <a:lnTo>
                    <a:pt x="4638824" y="0"/>
                  </a:lnTo>
                  <a:close/>
                </a:path>
              </a:pathLst>
            </a:custGeom>
            <a:solidFill>
              <a:srgbClr val="5D5D5D">
                <a:alpha val="7998"/>
              </a:srgbClr>
            </a:solidFill>
          </p:spPr>
          <p:txBody>
            <a:bodyPr wrap="square" lIns="0" tIns="0" rIns="0" bIns="0" rtlCol="0"/>
            <a:lstStyle/>
            <a:p>
              <a:endParaRPr dirty="0"/>
            </a:p>
          </p:txBody>
        </p:sp>
        <p:sp>
          <p:nvSpPr>
            <p:cNvPr id="2091" name="object 2091"/>
            <p:cNvSpPr/>
            <p:nvPr/>
          </p:nvSpPr>
          <p:spPr>
            <a:xfrm>
              <a:off x="573835" y="17902688"/>
              <a:ext cx="6072505" cy="139700"/>
            </a:xfrm>
            <a:custGeom>
              <a:avLst/>
              <a:gdLst/>
              <a:ahLst/>
              <a:cxnLst/>
              <a:rect l="l" t="t" r="r" b="b"/>
              <a:pathLst>
                <a:path w="6072505" h="139700">
                  <a:moveTo>
                    <a:pt x="4638800" y="0"/>
                  </a:moveTo>
                  <a:lnTo>
                    <a:pt x="1415270" y="0"/>
                  </a:lnTo>
                  <a:lnTo>
                    <a:pt x="0" y="139696"/>
                  </a:lnTo>
                  <a:lnTo>
                    <a:pt x="6072258" y="139696"/>
                  </a:lnTo>
                  <a:lnTo>
                    <a:pt x="4638800" y="0"/>
                  </a:lnTo>
                  <a:close/>
                </a:path>
              </a:pathLst>
            </a:custGeom>
            <a:solidFill>
              <a:srgbClr val="5B5B5B">
                <a:alpha val="7998"/>
              </a:srgbClr>
            </a:solidFill>
          </p:spPr>
          <p:txBody>
            <a:bodyPr wrap="square" lIns="0" tIns="0" rIns="0" bIns="0" rtlCol="0"/>
            <a:lstStyle/>
            <a:p>
              <a:endParaRPr dirty="0"/>
            </a:p>
          </p:txBody>
        </p:sp>
        <p:sp>
          <p:nvSpPr>
            <p:cNvPr id="2092" name="object 2092"/>
            <p:cNvSpPr/>
            <p:nvPr/>
          </p:nvSpPr>
          <p:spPr>
            <a:xfrm>
              <a:off x="573835" y="17906418"/>
              <a:ext cx="6072505" cy="136525"/>
            </a:xfrm>
            <a:custGeom>
              <a:avLst/>
              <a:gdLst/>
              <a:ahLst/>
              <a:cxnLst/>
              <a:rect l="l" t="t" r="r" b="b"/>
              <a:pathLst>
                <a:path w="6072505" h="136525">
                  <a:moveTo>
                    <a:pt x="4638850" y="0"/>
                  </a:moveTo>
                  <a:lnTo>
                    <a:pt x="1415221" y="0"/>
                  </a:lnTo>
                  <a:lnTo>
                    <a:pt x="0" y="135965"/>
                  </a:lnTo>
                  <a:lnTo>
                    <a:pt x="6072258" y="135965"/>
                  </a:lnTo>
                  <a:lnTo>
                    <a:pt x="4638850" y="0"/>
                  </a:lnTo>
                  <a:close/>
                </a:path>
              </a:pathLst>
            </a:custGeom>
            <a:solidFill>
              <a:srgbClr val="575757">
                <a:alpha val="7998"/>
              </a:srgbClr>
            </a:solidFill>
          </p:spPr>
          <p:txBody>
            <a:bodyPr wrap="square" lIns="0" tIns="0" rIns="0" bIns="0" rtlCol="0"/>
            <a:lstStyle/>
            <a:p>
              <a:endParaRPr dirty="0"/>
            </a:p>
          </p:txBody>
        </p:sp>
        <p:sp>
          <p:nvSpPr>
            <p:cNvPr id="2093" name="object 2093"/>
            <p:cNvSpPr/>
            <p:nvPr/>
          </p:nvSpPr>
          <p:spPr>
            <a:xfrm>
              <a:off x="573835" y="17910142"/>
              <a:ext cx="6072505" cy="132715"/>
            </a:xfrm>
            <a:custGeom>
              <a:avLst/>
              <a:gdLst/>
              <a:ahLst/>
              <a:cxnLst/>
              <a:rect l="l" t="t" r="r" b="b"/>
              <a:pathLst>
                <a:path w="6072505" h="132715">
                  <a:moveTo>
                    <a:pt x="4638791" y="0"/>
                  </a:moveTo>
                  <a:lnTo>
                    <a:pt x="1415278" y="0"/>
                  </a:lnTo>
                  <a:lnTo>
                    <a:pt x="0" y="132242"/>
                  </a:lnTo>
                  <a:lnTo>
                    <a:pt x="6072258" y="132242"/>
                  </a:lnTo>
                  <a:lnTo>
                    <a:pt x="4638791" y="0"/>
                  </a:lnTo>
                  <a:close/>
                </a:path>
              </a:pathLst>
            </a:custGeom>
            <a:solidFill>
              <a:srgbClr val="555555">
                <a:alpha val="7998"/>
              </a:srgbClr>
            </a:solidFill>
          </p:spPr>
          <p:txBody>
            <a:bodyPr wrap="square" lIns="0" tIns="0" rIns="0" bIns="0" rtlCol="0"/>
            <a:lstStyle/>
            <a:p>
              <a:endParaRPr dirty="0"/>
            </a:p>
          </p:txBody>
        </p:sp>
        <p:sp>
          <p:nvSpPr>
            <p:cNvPr id="2094" name="object 2094"/>
            <p:cNvSpPr/>
            <p:nvPr/>
          </p:nvSpPr>
          <p:spPr>
            <a:xfrm>
              <a:off x="573835" y="17913872"/>
              <a:ext cx="6072505" cy="128905"/>
            </a:xfrm>
            <a:custGeom>
              <a:avLst/>
              <a:gdLst/>
              <a:ahLst/>
              <a:cxnLst/>
              <a:rect l="l" t="t" r="r" b="b"/>
              <a:pathLst>
                <a:path w="6072505" h="128905">
                  <a:moveTo>
                    <a:pt x="4638843" y="0"/>
                  </a:moveTo>
                  <a:lnTo>
                    <a:pt x="1415227" y="0"/>
                  </a:lnTo>
                  <a:lnTo>
                    <a:pt x="0" y="128511"/>
                  </a:lnTo>
                  <a:lnTo>
                    <a:pt x="6072258" y="128511"/>
                  </a:lnTo>
                  <a:lnTo>
                    <a:pt x="4638843" y="0"/>
                  </a:lnTo>
                  <a:close/>
                </a:path>
              </a:pathLst>
            </a:custGeom>
            <a:solidFill>
              <a:srgbClr val="525252">
                <a:alpha val="7998"/>
              </a:srgbClr>
            </a:solidFill>
          </p:spPr>
          <p:txBody>
            <a:bodyPr wrap="square" lIns="0" tIns="0" rIns="0" bIns="0" rtlCol="0"/>
            <a:lstStyle/>
            <a:p>
              <a:endParaRPr dirty="0"/>
            </a:p>
          </p:txBody>
        </p:sp>
        <p:sp>
          <p:nvSpPr>
            <p:cNvPr id="2095" name="object 2095"/>
            <p:cNvSpPr/>
            <p:nvPr/>
          </p:nvSpPr>
          <p:spPr>
            <a:xfrm>
              <a:off x="573835" y="17917596"/>
              <a:ext cx="6072505" cy="125095"/>
            </a:xfrm>
            <a:custGeom>
              <a:avLst/>
              <a:gdLst/>
              <a:ahLst/>
              <a:cxnLst/>
              <a:rect l="l" t="t" r="r" b="b"/>
              <a:pathLst>
                <a:path w="6072505" h="125094">
                  <a:moveTo>
                    <a:pt x="4638817" y="0"/>
                  </a:moveTo>
                  <a:lnTo>
                    <a:pt x="1415253" y="0"/>
                  </a:lnTo>
                  <a:lnTo>
                    <a:pt x="0" y="124788"/>
                  </a:lnTo>
                  <a:lnTo>
                    <a:pt x="6072258" y="124788"/>
                  </a:lnTo>
                  <a:lnTo>
                    <a:pt x="4638817" y="0"/>
                  </a:lnTo>
                  <a:close/>
                </a:path>
              </a:pathLst>
            </a:custGeom>
            <a:solidFill>
              <a:srgbClr val="515151">
                <a:alpha val="7998"/>
              </a:srgbClr>
            </a:solidFill>
          </p:spPr>
          <p:txBody>
            <a:bodyPr wrap="square" lIns="0" tIns="0" rIns="0" bIns="0" rtlCol="0"/>
            <a:lstStyle/>
            <a:p>
              <a:endParaRPr dirty="0"/>
            </a:p>
          </p:txBody>
        </p:sp>
        <p:sp>
          <p:nvSpPr>
            <p:cNvPr id="2096" name="object 2096"/>
            <p:cNvSpPr/>
            <p:nvPr/>
          </p:nvSpPr>
          <p:spPr>
            <a:xfrm>
              <a:off x="573835" y="17921319"/>
              <a:ext cx="6072505" cy="121285"/>
            </a:xfrm>
            <a:custGeom>
              <a:avLst/>
              <a:gdLst/>
              <a:ahLst/>
              <a:cxnLst/>
              <a:rect l="l" t="t" r="r" b="b"/>
              <a:pathLst>
                <a:path w="6072505" h="121284">
                  <a:moveTo>
                    <a:pt x="4638752" y="0"/>
                  </a:moveTo>
                  <a:lnTo>
                    <a:pt x="1415317" y="0"/>
                  </a:lnTo>
                  <a:lnTo>
                    <a:pt x="0" y="121064"/>
                  </a:lnTo>
                  <a:lnTo>
                    <a:pt x="6072258" y="121064"/>
                  </a:lnTo>
                  <a:lnTo>
                    <a:pt x="4638752" y="0"/>
                  </a:lnTo>
                  <a:close/>
                </a:path>
              </a:pathLst>
            </a:custGeom>
            <a:solidFill>
              <a:srgbClr val="4E4E4E">
                <a:alpha val="7998"/>
              </a:srgbClr>
            </a:solidFill>
          </p:spPr>
          <p:txBody>
            <a:bodyPr wrap="square" lIns="0" tIns="0" rIns="0" bIns="0" rtlCol="0"/>
            <a:lstStyle/>
            <a:p>
              <a:endParaRPr dirty="0"/>
            </a:p>
          </p:txBody>
        </p:sp>
        <p:sp>
          <p:nvSpPr>
            <p:cNvPr id="2097" name="object 2097"/>
            <p:cNvSpPr/>
            <p:nvPr/>
          </p:nvSpPr>
          <p:spPr>
            <a:xfrm>
              <a:off x="573835" y="17925050"/>
              <a:ext cx="6072505" cy="117475"/>
            </a:xfrm>
            <a:custGeom>
              <a:avLst/>
              <a:gdLst/>
              <a:ahLst/>
              <a:cxnLst/>
              <a:rect l="l" t="t" r="r" b="b"/>
              <a:pathLst>
                <a:path w="6072505" h="117475">
                  <a:moveTo>
                    <a:pt x="4638847" y="0"/>
                  </a:moveTo>
                  <a:lnTo>
                    <a:pt x="1415223" y="0"/>
                  </a:lnTo>
                  <a:lnTo>
                    <a:pt x="0" y="117334"/>
                  </a:lnTo>
                  <a:lnTo>
                    <a:pt x="6072258" y="117334"/>
                  </a:lnTo>
                  <a:lnTo>
                    <a:pt x="4638847" y="0"/>
                  </a:lnTo>
                  <a:close/>
                </a:path>
              </a:pathLst>
            </a:custGeom>
            <a:solidFill>
              <a:srgbClr val="4B4B4B">
                <a:alpha val="7998"/>
              </a:srgbClr>
            </a:solidFill>
          </p:spPr>
          <p:txBody>
            <a:bodyPr wrap="square" lIns="0" tIns="0" rIns="0" bIns="0" rtlCol="0"/>
            <a:lstStyle/>
            <a:p>
              <a:endParaRPr dirty="0"/>
            </a:p>
          </p:txBody>
        </p:sp>
        <p:sp>
          <p:nvSpPr>
            <p:cNvPr id="2098" name="object 2098"/>
            <p:cNvSpPr/>
            <p:nvPr/>
          </p:nvSpPr>
          <p:spPr>
            <a:xfrm>
              <a:off x="573835" y="17928773"/>
              <a:ext cx="6072505" cy="113664"/>
            </a:xfrm>
            <a:custGeom>
              <a:avLst/>
              <a:gdLst/>
              <a:ahLst/>
              <a:cxnLst/>
              <a:rect l="l" t="t" r="r" b="b"/>
              <a:pathLst>
                <a:path w="6072505" h="113665">
                  <a:moveTo>
                    <a:pt x="4638778" y="0"/>
                  </a:moveTo>
                  <a:lnTo>
                    <a:pt x="1415291" y="0"/>
                  </a:lnTo>
                  <a:lnTo>
                    <a:pt x="0" y="113610"/>
                  </a:lnTo>
                  <a:lnTo>
                    <a:pt x="6072258" y="113610"/>
                  </a:lnTo>
                  <a:lnTo>
                    <a:pt x="4638778" y="0"/>
                  </a:lnTo>
                  <a:close/>
                </a:path>
              </a:pathLst>
            </a:custGeom>
            <a:solidFill>
              <a:srgbClr val="484848">
                <a:alpha val="7998"/>
              </a:srgbClr>
            </a:solidFill>
          </p:spPr>
          <p:txBody>
            <a:bodyPr wrap="square" lIns="0" tIns="0" rIns="0" bIns="0" rtlCol="0"/>
            <a:lstStyle/>
            <a:p>
              <a:endParaRPr dirty="0"/>
            </a:p>
          </p:txBody>
        </p:sp>
        <p:sp>
          <p:nvSpPr>
            <p:cNvPr id="2099" name="object 2099"/>
            <p:cNvSpPr/>
            <p:nvPr/>
          </p:nvSpPr>
          <p:spPr>
            <a:xfrm>
              <a:off x="573835" y="17932504"/>
              <a:ext cx="6072505" cy="110489"/>
            </a:xfrm>
            <a:custGeom>
              <a:avLst/>
              <a:gdLst/>
              <a:ahLst/>
              <a:cxnLst/>
              <a:rect l="l" t="t" r="r" b="b"/>
              <a:pathLst>
                <a:path w="6072505" h="110490">
                  <a:moveTo>
                    <a:pt x="4638839" y="0"/>
                  </a:moveTo>
                  <a:lnTo>
                    <a:pt x="1415231" y="0"/>
                  </a:lnTo>
                  <a:lnTo>
                    <a:pt x="0" y="109880"/>
                  </a:lnTo>
                  <a:lnTo>
                    <a:pt x="6072258" y="109880"/>
                  </a:lnTo>
                  <a:lnTo>
                    <a:pt x="4638839" y="0"/>
                  </a:lnTo>
                  <a:close/>
                </a:path>
              </a:pathLst>
            </a:custGeom>
            <a:solidFill>
              <a:srgbClr val="464646">
                <a:alpha val="7998"/>
              </a:srgbClr>
            </a:solidFill>
          </p:spPr>
          <p:txBody>
            <a:bodyPr wrap="square" lIns="0" tIns="0" rIns="0" bIns="0" rtlCol="0"/>
            <a:lstStyle/>
            <a:p>
              <a:endParaRPr dirty="0"/>
            </a:p>
          </p:txBody>
        </p:sp>
        <p:sp>
          <p:nvSpPr>
            <p:cNvPr id="2100" name="object 2100"/>
            <p:cNvSpPr/>
            <p:nvPr/>
          </p:nvSpPr>
          <p:spPr>
            <a:xfrm>
              <a:off x="573835" y="17936227"/>
              <a:ext cx="6072505" cy="106680"/>
            </a:xfrm>
            <a:custGeom>
              <a:avLst/>
              <a:gdLst/>
              <a:ahLst/>
              <a:cxnLst/>
              <a:rect l="l" t="t" r="r" b="b"/>
              <a:pathLst>
                <a:path w="6072505" h="106680">
                  <a:moveTo>
                    <a:pt x="4638808" y="0"/>
                  </a:moveTo>
                  <a:lnTo>
                    <a:pt x="1415261" y="0"/>
                  </a:lnTo>
                  <a:lnTo>
                    <a:pt x="0" y="106157"/>
                  </a:lnTo>
                  <a:lnTo>
                    <a:pt x="6072258" y="106157"/>
                  </a:lnTo>
                  <a:lnTo>
                    <a:pt x="4638808" y="0"/>
                  </a:lnTo>
                  <a:close/>
                </a:path>
              </a:pathLst>
            </a:custGeom>
            <a:solidFill>
              <a:srgbClr val="444444">
                <a:alpha val="7998"/>
              </a:srgbClr>
            </a:solidFill>
          </p:spPr>
          <p:txBody>
            <a:bodyPr wrap="square" lIns="0" tIns="0" rIns="0" bIns="0" rtlCol="0"/>
            <a:lstStyle/>
            <a:p>
              <a:endParaRPr dirty="0"/>
            </a:p>
          </p:txBody>
        </p:sp>
        <p:sp>
          <p:nvSpPr>
            <p:cNvPr id="2101" name="object 2101"/>
            <p:cNvSpPr/>
            <p:nvPr/>
          </p:nvSpPr>
          <p:spPr>
            <a:xfrm>
              <a:off x="573835" y="17939958"/>
              <a:ext cx="6072505" cy="102870"/>
            </a:xfrm>
            <a:custGeom>
              <a:avLst/>
              <a:gdLst/>
              <a:ahLst/>
              <a:cxnLst/>
              <a:rect l="l" t="t" r="r" b="b"/>
              <a:pathLst>
                <a:path w="6072505" h="102869">
                  <a:moveTo>
                    <a:pt x="4638830" y="0"/>
                  </a:moveTo>
                  <a:lnTo>
                    <a:pt x="1415240" y="0"/>
                  </a:lnTo>
                  <a:lnTo>
                    <a:pt x="0" y="102426"/>
                  </a:lnTo>
                  <a:lnTo>
                    <a:pt x="6072258" y="102426"/>
                  </a:lnTo>
                  <a:lnTo>
                    <a:pt x="4638830" y="0"/>
                  </a:lnTo>
                  <a:close/>
                </a:path>
              </a:pathLst>
            </a:custGeom>
            <a:solidFill>
              <a:srgbClr val="424242">
                <a:alpha val="7998"/>
              </a:srgbClr>
            </a:solidFill>
          </p:spPr>
          <p:txBody>
            <a:bodyPr wrap="square" lIns="0" tIns="0" rIns="0" bIns="0" rtlCol="0"/>
            <a:lstStyle/>
            <a:p>
              <a:endParaRPr dirty="0"/>
            </a:p>
          </p:txBody>
        </p:sp>
        <p:sp>
          <p:nvSpPr>
            <p:cNvPr id="2102" name="object 2102"/>
            <p:cNvSpPr/>
            <p:nvPr/>
          </p:nvSpPr>
          <p:spPr>
            <a:xfrm>
              <a:off x="573835" y="17943681"/>
              <a:ext cx="6072505" cy="99060"/>
            </a:xfrm>
            <a:custGeom>
              <a:avLst/>
              <a:gdLst/>
              <a:ahLst/>
              <a:cxnLst/>
              <a:rect l="l" t="t" r="r" b="b"/>
              <a:pathLst>
                <a:path w="6072505" h="99059">
                  <a:moveTo>
                    <a:pt x="4638797" y="0"/>
                  </a:moveTo>
                  <a:lnTo>
                    <a:pt x="1415273" y="0"/>
                  </a:lnTo>
                  <a:lnTo>
                    <a:pt x="0" y="98703"/>
                  </a:lnTo>
                  <a:lnTo>
                    <a:pt x="6072258" y="98703"/>
                  </a:lnTo>
                  <a:lnTo>
                    <a:pt x="4638797" y="0"/>
                  </a:lnTo>
                  <a:close/>
                </a:path>
              </a:pathLst>
            </a:custGeom>
            <a:solidFill>
              <a:srgbClr val="3E3E3E">
                <a:alpha val="7998"/>
              </a:srgbClr>
            </a:solidFill>
          </p:spPr>
          <p:txBody>
            <a:bodyPr wrap="square" lIns="0" tIns="0" rIns="0" bIns="0" rtlCol="0"/>
            <a:lstStyle/>
            <a:p>
              <a:endParaRPr dirty="0"/>
            </a:p>
          </p:txBody>
        </p:sp>
        <p:sp>
          <p:nvSpPr>
            <p:cNvPr id="2103" name="object 2103"/>
            <p:cNvSpPr/>
            <p:nvPr/>
          </p:nvSpPr>
          <p:spPr>
            <a:xfrm>
              <a:off x="573835" y="17947412"/>
              <a:ext cx="6072505" cy="95250"/>
            </a:xfrm>
            <a:custGeom>
              <a:avLst/>
              <a:gdLst/>
              <a:ahLst/>
              <a:cxnLst/>
              <a:rect l="l" t="t" r="r" b="b"/>
              <a:pathLst>
                <a:path w="6072505" h="95250">
                  <a:moveTo>
                    <a:pt x="4638868" y="0"/>
                  </a:moveTo>
                  <a:lnTo>
                    <a:pt x="1415203" y="0"/>
                  </a:lnTo>
                  <a:lnTo>
                    <a:pt x="0" y="94972"/>
                  </a:lnTo>
                  <a:lnTo>
                    <a:pt x="6072258" y="94972"/>
                  </a:lnTo>
                  <a:lnTo>
                    <a:pt x="4638868" y="0"/>
                  </a:lnTo>
                  <a:close/>
                </a:path>
              </a:pathLst>
            </a:custGeom>
            <a:solidFill>
              <a:srgbClr val="3C3C3C">
                <a:alpha val="7998"/>
              </a:srgbClr>
            </a:solidFill>
          </p:spPr>
          <p:txBody>
            <a:bodyPr wrap="square" lIns="0" tIns="0" rIns="0" bIns="0" rtlCol="0"/>
            <a:lstStyle/>
            <a:p>
              <a:endParaRPr dirty="0"/>
            </a:p>
          </p:txBody>
        </p:sp>
        <p:sp>
          <p:nvSpPr>
            <p:cNvPr id="2104" name="object 2104"/>
            <p:cNvSpPr/>
            <p:nvPr/>
          </p:nvSpPr>
          <p:spPr>
            <a:xfrm>
              <a:off x="573835" y="17951135"/>
              <a:ext cx="6072505" cy="91440"/>
            </a:xfrm>
            <a:custGeom>
              <a:avLst/>
              <a:gdLst/>
              <a:ahLst/>
              <a:cxnLst/>
              <a:rect l="l" t="t" r="r" b="b"/>
              <a:pathLst>
                <a:path w="6072505" h="91440">
                  <a:moveTo>
                    <a:pt x="4638833" y="0"/>
                  </a:moveTo>
                  <a:lnTo>
                    <a:pt x="1415237" y="0"/>
                  </a:lnTo>
                  <a:lnTo>
                    <a:pt x="0" y="91249"/>
                  </a:lnTo>
                  <a:lnTo>
                    <a:pt x="6072258" y="91249"/>
                  </a:lnTo>
                  <a:lnTo>
                    <a:pt x="4638833" y="0"/>
                  </a:lnTo>
                  <a:close/>
                </a:path>
              </a:pathLst>
            </a:custGeom>
            <a:solidFill>
              <a:srgbClr val="393939">
                <a:alpha val="7998"/>
              </a:srgbClr>
            </a:solidFill>
          </p:spPr>
          <p:txBody>
            <a:bodyPr wrap="square" lIns="0" tIns="0" rIns="0" bIns="0" rtlCol="0"/>
            <a:lstStyle/>
            <a:p>
              <a:endParaRPr dirty="0"/>
            </a:p>
          </p:txBody>
        </p:sp>
        <p:sp>
          <p:nvSpPr>
            <p:cNvPr id="2105" name="object 2105"/>
            <p:cNvSpPr/>
            <p:nvPr/>
          </p:nvSpPr>
          <p:spPr>
            <a:xfrm>
              <a:off x="573835" y="17954858"/>
              <a:ext cx="6072505" cy="87630"/>
            </a:xfrm>
            <a:custGeom>
              <a:avLst/>
              <a:gdLst/>
              <a:ahLst/>
              <a:cxnLst/>
              <a:rect l="l" t="t" r="r" b="b"/>
              <a:pathLst>
                <a:path w="6072505" h="87630">
                  <a:moveTo>
                    <a:pt x="4638796" y="0"/>
                  </a:moveTo>
                  <a:lnTo>
                    <a:pt x="1415274" y="0"/>
                  </a:lnTo>
                  <a:lnTo>
                    <a:pt x="0" y="87525"/>
                  </a:lnTo>
                  <a:lnTo>
                    <a:pt x="6072258" y="87525"/>
                  </a:lnTo>
                  <a:lnTo>
                    <a:pt x="4638796" y="0"/>
                  </a:lnTo>
                  <a:close/>
                </a:path>
              </a:pathLst>
            </a:custGeom>
            <a:solidFill>
              <a:srgbClr val="383838">
                <a:alpha val="7998"/>
              </a:srgbClr>
            </a:solidFill>
          </p:spPr>
          <p:txBody>
            <a:bodyPr wrap="square" lIns="0" tIns="0" rIns="0" bIns="0" rtlCol="0"/>
            <a:lstStyle/>
            <a:p>
              <a:endParaRPr dirty="0"/>
            </a:p>
          </p:txBody>
        </p:sp>
        <p:sp>
          <p:nvSpPr>
            <p:cNvPr id="2106" name="object 2106"/>
            <p:cNvSpPr/>
            <p:nvPr/>
          </p:nvSpPr>
          <p:spPr>
            <a:xfrm>
              <a:off x="573835" y="17958589"/>
              <a:ext cx="6072505" cy="83820"/>
            </a:xfrm>
            <a:custGeom>
              <a:avLst/>
              <a:gdLst/>
              <a:ahLst/>
              <a:cxnLst/>
              <a:rect l="l" t="t" r="r" b="b"/>
              <a:pathLst>
                <a:path w="6072505" h="83819">
                  <a:moveTo>
                    <a:pt x="4638822" y="0"/>
                  </a:moveTo>
                  <a:lnTo>
                    <a:pt x="1415248" y="0"/>
                  </a:lnTo>
                  <a:lnTo>
                    <a:pt x="0" y="83795"/>
                  </a:lnTo>
                  <a:lnTo>
                    <a:pt x="6072258" y="83795"/>
                  </a:lnTo>
                  <a:lnTo>
                    <a:pt x="4638822" y="0"/>
                  </a:lnTo>
                  <a:close/>
                </a:path>
              </a:pathLst>
            </a:custGeom>
            <a:solidFill>
              <a:srgbClr val="353535">
                <a:alpha val="7998"/>
              </a:srgbClr>
            </a:solidFill>
          </p:spPr>
          <p:txBody>
            <a:bodyPr wrap="square" lIns="0" tIns="0" rIns="0" bIns="0" rtlCol="0"/>
            <a:lstStyle/>
            <a:p>
              <a:endParaRPr dirty="0"/>
            </a:p>
          </p:txBody>
        </p:sp>
        <p:sp>
          <p:nvSpPr>
            <p:cNvPr id="2107" name="object 2107"/>
            <p:cNvSpPr/>
            <p:nvPr/>
          </p:nvSpPr>
          <p:spPr>
            <a:xfrm>
              <a:off x="573835" y="17962312"/>
              <a:ext cx="6072505" cy="80645"/>
            </a:xfrm>
            <a:custGeom>
              <a:avLst/>
              <a:gdLst/>
              <a:ahLst/>
              <a:cxnLst/>
              <a:rect l="l" t="t" r="r" b="b"/>
              <a:pathLst>
                <a:path w="6072505" h="80644">
                  <a:moveTo>
                    <a:pt x="4638780" y="0"/>
                  </a:moveTo>
                  <a:lnTo>
                    <a:pt x="1415289" y="0"/>
                  </a:lnTo>
                  <a:lnTo>
                    <a:pt x="0" y="80071"/>
                  </a:lnTo>
                  <a:lnTo>
                    <a:pt x="6072258" y="80071"/>
                  </a:lnTo>
                  <a:lnTo>
                    <a:pt x="4638780" y="0"/>
                  </a:lnTo>
                  <a:close/>
                </a:path>
              </a:pathLst>
            </a:custGeom>
            <a:solidFill>
              <a:srgbClr val="313131">
                <a:alpha val="7998"/>
              </a:srgbClr>
            </a:solidFill>
          </p:spPr>
          <p:txBody>
            <a:bodyPr wrap="square" lIns="0" tIns="0" rIns="0" bIns="0" rtlCol="0"/>
            <a:lstStyle/>
            <a:p>
              <a:endParaRPr dirty="0"/>
            </a:p>
          </p:txBody>
        </p:sp>
        <p:sp>
          <p:nvSpPr>
            <p:cNvPr id="2108" name="object 2108"/>
            <p:cNvSpPr/>
            <p:nvPr/>
          </p:nvSpPr>
          <p:spPr>
            <a:xfrm>
              <a:off x="573835" y="17966043"/>
              <a:ext cx="6072505" cy="76835"/>
            </a:xfrm>
            <a:custGeom>
              <a:avLst/>
              <a:gdLst/>
              <a:ahLst/>
              <a:cxnLst/>
              <a:rect l="l" t="t" r="r" b="b"/>
              <a:pathLst>
                <a:path w="6072505" h="76834">
                  <a:moveTo>
                    <a:pt x="4638868" y="0"/>
                  </a:moveTo>
                  <a:lnTo>
                    <a:pt x="1415203" y="0"/>
                  </a:lnTo>
                  <a:lnTo>
                    <a:pt x="0" y="76341"/>
                  </a:lnTo>
                  <a:lnTo>
                    <a:pt x="6072258" y="76341"/>
                  </a:lnTo>
                  <a:lnTo>
                    <a:pt x="4638868" y="0"/>
                  </a:lnTo>
                  <a:close/>
                </a:path>
              </a:pathLst>
            </a:custGeom>
            <a:solidFill>
              <a:srgbClr val="2F2F2F">
                <a:alpha val="7998"/>
              </a:srgbClr>
            </a:solidFill>
          </p:spPr>
          <p:txBody>
            <a:bodyPr wrap="square" lIns="0" tIns="0" rIns="0" bIns="0" rtlCol="0"/>
            <a:lstStyle/>
            <a:p>
              <a:endParaRPr dirty="0"/>
            </a:p>
          </p:txBody>
        </p:sp>
        <p:sp>
          <p:nvSpPr>
            <p:cNvPr id="2109" name="object 2109"/>
            <p:cNvSpPr/>
            <p:nvPr/>
          </p:nvSpPr>
          <p:spPr>
            <a:xfrm>
              <a:off x="573835" y="17969766"/>
              <a:ext cx="6072505" cy="73025"/>
            </a:xfrm>
            <a:custGeom>
              <a:avLst/>
              <a:gdLst/>
              <a:ahLst/>
              <a:cxnLst/>
              <a:rect l="l" t="t" r="r" b="b"/>
              <a:pathLst>
                <a:path w="6072505" h="73025">
                  <a:moveTo>
                    <a:pt x="4638762" y="0"/>
                  </a:moveTo>
                  <a:lnTo>
                    <a:pt x="1415307" y="0"/>
                  </a:lnTo>
                  <a:lnTo>
                    <a:pt x="0" y="72617"/>
                  </a:lnTo>
                  <a:lnTo>
                    <a:pt x="6072258" y="72617"/>
                  </a:lnTo>
                  <a:lnTo>
                    <a:pt x="4638762" y="0"/>
                  </a:lnTo>
                  <a:close/>
                </a:path>
              </a:pathLst>
            </a:custGeom>
            <a:solidFill>
              <a:srgbClr val="2C2C2C">
                <a:alpha val="7998"/>
              </a:srgbClr>
            </a:solidFill>
          </p:spPr>
          <p:txBody>
            <a:bodyPr wrap="square" lIns="0" tIns="0" rIns="0" bIns="0" rtlCol="0"/>
            <a:lstStyle/>
            <a:p>
              <a:endParaRPr dirty="0"/>
            </a:p>
          </p:txBody>
        </p:sp>
        <p:sp>
          <p:nvSpPr>
            <p:cNvPr id="2110" name="object 2110"/>
            <p:cNvSpPr/>
            <p:nvPr/>
          </p:nvSpPr>
          <p:spPr>
            <a:xfrm>
              <a:off x="573835" y="17973497"/>
              <a:ext cx="6072505" cy="69215"/>
            </a:xfrm>
            <a:custGeom>
              <a:avLst/>
              <a:gdLst/>
              <a:ahLst/>
              <a:cxnLst/>
              <a:rect l="l" t="t" r="r" b="b"/>
              <a:pathLst>
                <a:path w="6072505" h="69215">
                  <a:moveTo>
                    <a:pt x="4638858" y="0"/>
                  </a:moveTo>
                  <a:lnTo>
                    <a:pt x="1415212" y="0"/>
                  </a:lnTo>
                  <a:lnTo>
                    <a:pt x="0" y="68887"/>
                  </a:lnTo>
                  <a:lnTo>
                    <a:pt x="6072258" y="68887"/>
                  </a:lnTo>
                  <a:lnTo>
                    <a:pt x="4638858" y="0"/>
                  </a:lnTo>
                  <a:close/>
                </a:path>
              </a:pathLst>
            </a:custGeom>
            <a:solidFill>
              <a:srgbClr val="2B2B2B">
                <a:alpha val="7998"/>
              </a:srgbClr>
            </a:solidFill>
          </p:spPr>
          <p:txBody>
            <a:bodyPr wrap="square" lIns="0" tIns="0" rIns="0" bIns="0" rtlCol="0"/>
            <a:lstStyle/>
            <a:p>
              <a:endParaRPr dirty="0"/>
            </a:p>
          </p:txBody>
        </p:sp>
        <p:sp>
          <p:nvSpPr>
            <p:cNvPr id="2111" name="object 2111"/>
            <p:cNvSpPr/>
            <p:nvPr/>
          </p:nvSpPr>
          <p:spPr>
            <a:xfrm>
              <a:off x="573835" y="17977220"/>
              <a:ext cx="6072505" cy="65405"/>
            </a:xfrm>
            <a:custGeom>
              <a:avLst/>
              <a:gdLst/>
              <a:ahLst/>
              <a:cxnLst/>
              <a:rect l="l" t="t" r="r" b="b"/>
              <a:pathLst>
                <a:path w="6072505" h="65405">
                  <a:moveTo>
                    <a:pt x="4638809" y="0"/>
                  </a:moveTo>
                  <a:lnTo>
                    <a:pt x="1415261" y="0"/>
                  </a:lnTo>
                  <a:lnTo>
                    <a:pt x="0" y="65163"/>
                  </a:lnTo>
                  <a:lnTo>
                    <a:pt x="6072258" y="65163"/>
                  </a:lnTo>
                  <a:lnTo>
                    <a:pt x="4638809" y="0"/>
                  </a:lnTo>
                  <a:close/>
                </a:path>
              </a:pathLst>
            </a:custGeom>
            <a:solidFill>
              <a:srgbClr val="282828">
                <a:alpha val="7998"/>
              </a:srgbClr>
            </a:solidFill>
          </p:spPr>
          <p:txBody>
            <a:bodyPr wrap="square" lIns="0" tIns="0" rIns="0" bIns="0" rtlCol="0"/>
            <a:lstStyle/>
            <a:p>
              <a:endParaRPr dirty="0"/>
            </a:p>
          </p:txBody>
        </p:sp>
        <p:sp>
          <p:nvSpPr>
            <p:cNvPr id="2112" name="object 2112"/>
            <p:cNvSpPr/>
            <p:nvPr/>
          </p:nvSpPr>
          <p:spPr>
            <a:xfrm>
              <a:off x="573835" y="17980944"/>
              <a:ext cx="6072505" cy="61594"/>
            </a:xfrm>
            <a:custGeom>
              <a:avLst/>
              <a:gdLst/>
              <a:ahLst/>
              <a:cxnLst/>
              <a:rect l="l" t="t" r="r" b="b"/>
              <a:pathLst>
                <a:path w="6072505" h="61594">
                  <a:moveTo>
                    <a:pt x="4638754" y="0"/>
                  </a:moveTo>
                  <a:lnTo>
                    <a:pt x="1415315" y="0"/>
                  </a:lnTo>
                  <a:lnTo>
                    <a:pt x="0" y="61440"/>
                  </a:lnTo>
                  <a:lnTo>
                    <a:pt x="6072258" y="61440"/>
                  </a:lnTo>
                  <a:lnTo>
                    <a:pt x="4638754" y="0"/>
                  </a:lnTo>
                  <a:close/>
                </a:path>
              </a:pathLst>
            </a:custGeom>
            <a:solidFill>
              <a:srgbClr val="252525">
                <a:alpha val="7998"/>
              </a:srgbClr>
            </a:solidFill>
          </p:spPr>
          <p:txBody>
            <a:bodyPr wrap="square" lIns="0" tIns="0" rIns="0" bIns="0" rtlCol="0"/>
            <a:lstStyle/>
            <a:p>
              <a:endParaRPr dirty="0"/>
            </a:p>
          </p:txBody>
        </p:sp>
        <p:sp>
          <p:nvSpPr>
            <p:cNvPr id="2113" name="object 2113"/>
            <p:cNvSpPr/>
            <p:nvPr/>
          </p:nvSpPr>
          <p:spPr>
            <a:xfrm>
              <a:off x="573835" y="17984674"/>
              <a:ext cx="6072505" cy="57785"/>
            </a:xfrm>
            <a:custGeom>
              <a:avLst/>
              <a:gdLst/>
              <a:ahLst/>
              <a:cxnLst/>
              <a:rect l="l" t="t" r="r" b="b"/>
              <a:pathLst>
                <a:path w="6072505" h="57784">
                  <a:moveTo>
                    <a:pt x="4638868" y="0"/>
                  </a:moveTo>
                  <a:lnTo>
                    <a:pt x="1415203" y="0"/>
                  </a:lnTo>
                  <a:lnTo>
                    <a:pt x="0" y="57709"/>
                  </a:lnTo>
                  <a:lnTo>
                    <a:pt x="6072258" y="57709"/>
                  </a:lnTo>
                  <a:lnTo>
                    <a:pt x="4638868" y="0"/>
                  </a:lnTo>
                  <a:close/>
                </a:path>
              </a:pathLst>
            </a:custGeom>
            <a:solidFill>
              <a:srgbClr val="222222">
                <a:alpha val="7998"/>
              </a:srgbClr>
            </a:solidFill>
          </p:spPr>
          <p:txBody>
            <a:bodyPr wrap="square" lIns="0" tIns="0" rIns="0" bIns="0" rtlCol="0"/>
            <a:lstStyle/>
            <a:p>
              <a:endParaRPr dirty="0"/>
            </a:p>
          </p:txBody>
        </p:sp>
        <p:sp>
          <p:nvSpPr>
            <p:cNvPr id="2114" name="object 2114"/>
            <p:cNvSpPr/>
            <p:nvPr/>
          </p:nvSpPr>
          <p:spPr>
            <a:xfrm>
              <a:off x="573835" y="17988398"/>
              <a:ext cx="6072505" cy="54610"/>
            </a:xfrm>
            <a:custGeom>
              <a:avLst/>
              <a:gdLst/>
              <a:ahLst/>
              <a:cxnLst/>
              <a:rect l="l" t="t" r="r" b="b"/>
              <a:pathLst>
                <a:path w="6072505" h="54609">
                  <a:moveTo>
                    <a:pt x="4638726" y="0"/>
                  </a:moveTo>
                  <a:lnTo>
                    <a:pt x="1415343" y="0"/>
                  </a:lnTo>
                  <a:lnTo>
                    <a:pt x="0" y="53986"/>
                  </a:lnTo>
                  <a:lnTo>
                    <a:pt x="6072258" y="53986"/>
                  </a:lnTo>
                  <a:lnTo>
                    <a:pt x="4638726" y="0"/>
                  </a:lnTo>
                  <a:close/>
                </a:path>
              </a:pathLst>
            </a:custGeom>
            <a:solidFill>
              <a:srgbClr val="202020">
                <a:alpha val="7998"/>
              </a:srgbClr>
            </a:solidFill>
          </p:spPr>
          <p:txBody>
            <a:bodyPr wrap="square" lIns="0" tIns="0" rIns="0" bIns="0" rtlCol="0"/>
            <a:lstStyle/>
            <a:p>
              <a:endParaRPr dirty="0"/>
            </a:p>
          </p:txBody>
        </p:sp>
        <p:sp>
          <p:nvSpPr>
            <p:cNvPr id="2115" name="object 2115"/>
            <p:cNvSpPr/>
            <p:nvPr/>
          </p:nvSpPr>
          <p:spPr>
            <a:xfrm>
              <a:off x="573835" y="17992128"/>
              <a:ext cx="6072505" cy="50800"/>
            </a:xfrm>
            <a:custGeom>
              <a:avLst/>
              <a:gdLst/>
              <a:ahLst/>
              <a:cxnLst/>
              <a:rect l="l" t="t" r="r" b="b"/>
              <a:pathLst>
                <a:path w="6072505" h="50800">
                  <a:moveTo>
                    <a:pt x="4638854" y="0"/>
                  </a:moveTo>
                  <a:lnTo>
                    <a:pt x="1415216" y="0"/>
                  </a:lnTo>
                  <a:lnTo>
                    <a:pt x="0" y="50255"/>
                  </a:lnTo>
                  <a:lnTo>
                    <a:pt x="6072258" y="50255"/>
                  </a:lnTo>
                  <a:lnTo>
                    <a:pt x="4638854" y="0"/>
                  </a:lnTo>
                  <a:close/>
                </a:path>
              </a:pathLst>
            </a:custGeom>
            <a:solidFill>
              <a:srgbClr val="1E1E1E">
                <a:alpha val="7998"/>
              </a:srgbClr>
            </a:solidFill>
          </p:spPr>
          <p:txBody>
            <a:bodyPr wrap="square" lIns="0" tIns="0" rIns="0" bIns="0" rtlCol="0"/>
            <a:lstStyle/>
            <a:p>
              <a:endParaRPr dirty="0"/>
            </a:p>
          </p:txBody>
        </p:sp>
        <p:sp>
          <p:nvSpPr>
            <p:cNvPr id="2116" name="object 2116"/>
            <p:cNvSpPr/>
            <p:nvPr/>
          </p:nvSpPr>
          <p:spPr>
            <a:xfrm>
              <a:off x="573835" y="17995852"/>
              <a:ext cx="6072505" cy="46990"/>
            </a:xfrm>
            <a:custGeom>
              <a:avLst/>
              <a:gdLst/>
              <a:ahLst/>
              <a:cxnLst/>
              <a:rect l="l" t="t" r="r" b="b"/>
              <a:pathLst>
                <a:path w="6072505" h="46990">
                  <a:moveTo>
                    <a:pt x="4638785" y="0"/>
                  </a:moveTo>
                  <a:lnTo>
                    <a:pt x="1415284" y="0"/>
                  </a:lnTo>
                  <a:lnTo>
                    <a:pt x="0" y="46532"/>
                  </a:lnTo>
                  <a:lnTo>
                    <a:pt x="6072258" y="46532"/>
                  </a:lnTo>
                  <a:lnTo>
                    <a:pt x="4638785" y="0"/>
                  </a:lnTo>
                  <a:close/>
                </a:path>
              </a:pathLst>
            </a:custGeom>
            <a:solidFill>
              <a:srgbClr val="1C1C1C">
                <a:alpha val="7998"/>
              </a:srgbClr>
            </a:solidFill>
          </p:spPr>
          <p:txBody>
            <a:bodyPr wrap="square" lIns="0" tIns="0" rIns="0" bIns="0" rtlCol="0"/>
            <a:lstStyle/>
            <a:p>
              <a:endParaRPr dirty="0"/>
            </a:p>
          </p:txBody>
        </p:sp>
        <p:sp>
          <p:nvSpPr>
            <p:cNvPr id="2117" name="object 2117"/>
            <p:cNvSpPr/>
            <p:nvPr/>
          </p:nvSpPr>
          <p:spPr>
            <a:xfrm>
              <a:off x="573835" y="17999582"/>
              <a:ext cx="6072505" cy="43180"/>
            </a:xfrm>
            <a:custGeom>
              <a:avLst/>
              <a:gdLst/>
              <a:ahLst/>
              <a:cxnLst/>
              <a:rect l="l" t="t" r="r" b="b"/>
              <a:pathLst>
                <a:path w="6072505" h="43180">
                  <a:moveTo>
                    <a:pt x="4638942" y="0"/>
                  </a:moveTo>
                  <a:lnTo>
                    <a:pt x="1415130" y="0"/>
                  </a:lnTo>
                  <a:lnTo>
                    <a:pt x="0" y="42801"/>
                  </a:lnTo>
                  <a:lnTo>
                    <a:pt x="6072258" y="42801"/>
                  </a:lnTo>
                  <a:lnTo>
                    <a:pt x="4638942" y="0"/>
                  </a:lnTo>
                  <a:close/>
                </a:path>
              </a:pathLst>
            </a:custGeom>
            <a:solidFill>
              <a:srgbClr val="181818">
                <a:alpha val="7998"/>
              </a:srgbClr>
            </a:solidFill>
          </p:spPr>
          <p:txBody>
            <a:bodyPr wrap="square" lIns="0" tIns="0" rIns="0" bIns="0" rtlCol="0"/>
            <a:lstStyle/>
            <a:p>
              <a:endParaRPr dirty="0"/>
            </a:p>
          </p:txBody>
        </p:sp>
        <p:sp>
          <p:nvSpPr>
            <p:cNvPr id="2118" name="object 2118"/>
            <p:cNvSpPr/>
            <p:nvPr/>
          </p:nvSpPr>
          <p:spPr>
            <a:xfrm>
              <a:off x="573835" y="18003306"/>
              <a:ext cx="6072505" cy="39370"/>
            </a:xfrm>
            <a:custGeom>
              <a:avLst/>
              <a:gdLst/>
              <a:ahLst/>
              <a:cxnLst/>
              <a:rect l="l" t="t" r="r" b="b"/>
              <a:pathLst>
                <a:path w="6072505" h="39369">
                  <a:moveTo>
                    <a:pt x="4638752" y="0"/>
                  </a:moveTo>
                  <a:lnTo>
                    <a:pt x="1415317" y="0"/>
                  </a:lnTo>
                  <a:lnTo>
                    <a:pt x="0" y="39078"/>
                  </a:lnTo>
                  <a:lnTo>
                    <a:pt x="6072258" y="39078"/>
                  </a:lnTo>
                  <a:lnTo>
                    <a:pt x="4638752" y="0"/>
                  </a:lnTo>
                  <a:close/>
                </a:path>
              </a:pathLst>
            </a:custGeom>
            <a:solidFill>
              <a:srgbClr val="161616">
                <a:alpha val="7998"/>
              </a:srgbClr>
            </a:solidFill>
          </p:spPr>
          <p:txBody>
            <a:bodyPr wrap="square" lIns="0" tIns="0" rIns="0" bIns="0" rtlCol="0"/>
            <a:lstStyle/>
            <a:p>
              <a:endParaRPr dirty="0"/>
            </a:p>
          </p:txBody>
        </p:sp>
        <p:sp>
          <p:nvSpPr>
            <p:cNvPr id="2119" name="object 2119"/>
            <p:cNvSpPr/>
            <p:nvPr/>
          </p:nvSpPr>
          <p:spPr>
            <a:xfrm>
              <a:off x="573835" y="18007036"/>
              <a:ext cx="6072505" cy="35560"/>
            </a:xfrm>
            <a:custGeom>
              <a:avLst/>
              <a:gdLst/>
              <a:ahLst/>
              <a:cxnLst/>
              <a:rect l="l" t="t" r="r" b="b"/>
              <a:pathLst>
                <a:path w="6072505" h="35559">
                  <a:moveTo>
                    <a:pt x="4638938" y="0"/>
                  </a:moveTo>
                  <a:lnTo>
                    <a:pt x="1415133" y="0"/>
                  </a:lnTo>
                  <a:lnTo>
                    <a:pt x="0" y="35347"/>
                  </a:lnTo>
                  <a:lnTo>
                    <a:pt x="6072258" y="35347"/>
                  </a:lnTo>
                  <a:lnTo>
                    <a:pt x="4638938" y="0"/>
                  </a:lnTo>
                  <a:close/>
                </a:path>
              </a:pathLst>
            </a:custGeom>
            <a:solidFill>
              <a:srgbClr val="131313">
                <a:alpha val="7998"/>
              </a:srgbClr>
            </a:solidFill>
          </p:spPr>
          <p:txBody>
            <a:bodyPr wrap="square" lIns="0" tIns="0" rIns="0" bIns="0" rtlCol="0"/>
            <a:lstStyle/>
            <a:p>
              <a:endParaRPr dirty="0"/>
            </a:p>
          </p:txBody>
        </p:sp>
        <p:sp>
          <p:nvSpPr>
            <p:cNvPr id="2120" name="object 2120"/>
            <p:cNvSpPr/>
            <p:nvPr/>
          </p:nvSpPr>
          <p:spPr>
            <a:xfrm>
              <a:off x="573835" y="18010760"/>
              <a:ext cx="6072505" cy="31750"/>
            </a:xfrm>
            <a:custGeom>
              <a:avLst/>
              <a:gdLst/>
              <a:ahLst/>
              <a:cxnLst/>
              <a:rect l="l" t="t" r="r" b="b"/>
              <a:pathLst>
                <a:path w="6072505" h="31750">
                  <a:moveTo>
                    <a:pt x="4638846" y="0"/>
                  </a:moveTo>
                  <a:lnTo>
                    <a:pt x="1415224" y="0"/>
                  </a:lnTo>
                  <a:lnTo>
                    <a:pt x="0" y="31624"/>
                  </a:lnTo>
                  <a:lnTo>
                    <a:pt x="6072258" y="31624"/>
                  </a:lnTo>
                  <a:lnTo>
                    <a:pt x="4638846" y="0"/>
                  </a:lnTo>
                  <a:close/>
                </a:path>
              </a:pathLst>
            </a:custGeom>
            <a:solidFill>
              <a:srgbClr val="121212">
                <a:alpha val="7998"/>
              </a:srgbClr>
            </a:solidFill>
          </p:spPr>
          <p:txBody>
            <a:bodyPr wrap="square" lIns="0" tIns="0" rIns="0" bIns="0" rtlCol="0"/>
            <a:lstStyle/>
            <a:p>
              <a:endParaRPr dirty="0"/>
            </a:p>
          </p:txBody>
        </p:sp>
        <p:sp>
          <p:nvSpPr>
            <p:cNvPr id="2121" name="object 2121"/>
            <p:cNvSpPr/>
            <p:nvPr/>
          </p:nvSpPr>
          <p:spPr>
            <a:xfrm>
              <a:off x="573835" y="18014483"/>
              <a:ext cx="6072505" cy="27940"/>
            </a:xfrm>
            <a:custGeom>
              <a:avLst/>
              <a:gdLst/>
              <a:ahLst/>
              <a:cxnLst/>
              <a:rect l="l" t="t" r="r" b="b"/>
              <a:pathLst>
                <a:path w="6072505" h="27940">
                  <a:moveTo>
                    <a:pt x="4638730" y="0"/>
                  </a:moveTo>
                  <a:lnTo>
                    <a:pt x="1415339" y="0"/>
                  </a:lnTo>
                  <a:lnTo>
                    <a:pt x="0" y="27900"/>
                  </a:lnTo>
                  <a:lnTo>
                    <a:pt x="6072258" y="27900"/>
                  </a:lnTo>
                  <a:lnTo>
                    <a:pt x="4638730" y="0"/>
                  </a:lnTo>
                  <a:close/>
                </a:path>
              </a:pathLst>
            </a:custGeom>
            <a:solidFill>
              <a:srgbClr val="0F0F0F">
                <a:alpha val="7998"/>
              </a:srgbClr>
            </a:solidFill>
          </p:spPr>
          <p:txBody>
            <a:bodyPr wrap="square" lIns="0" tIns="0" rIns="0" bIns="0" rtlCol="0"/>
            <a:lstStyle/>
            <a:p>
              <a:endParaRPr dirty="0"/>
            </a:p>
          </p:txBody>
        </p:sp>
        <p:sp>
          <p:nvSpPr>
            <p:cNvPr id="2122" name="object 2122"/>
            <p:cNvSpPr/>
            <p:nvPr/>
          </p:nvSpPr>
          <p:spPr>
            <a:xfrm>
              <a:off x="573835" y="18018214"/>
              <a:ext cx="6072505" cy="24765"/>
            </a:xfrm>
            <a:custGeom>
              <a:avLst/>
              <a:gdLst/>
              <a:ahLst/>
              <a:cxnLst/>
              <a:rect l="l" t="t" r="r" b="b"/>
              <a:pathLst>
                <a:path w="6072505" h="24765">
                  <a:moveTo>
                    <a:pt x="4638812" y="0"/>
                  </a:moveTo>
                  <a:lnTo>
                    <a:pt x="1415258" y="0"/>
                  </a:lnTo>
                  <a:lnTo>
                    <a:pt x="0" y="24170"/>
                  </a:lnTo>
                  <a:lnTo>
                    <a:pt x="6072258" y="24170"/>
                  </a:lnTo>
                  <a:lnTo>
                    <a:pt x="4638812" y="0"/>
                  </a:lnTo>
                  <a:close/>
                </a:path>
              </a:pathLst>
            </a:custGeom>
            <a:solidFill>
              <a:srgbClr val="0D0D0D">
                <a:alpha val="7998"/>
              </a:srgbClr>
            </a:solidFill>
          </p:spPr>
          <p:txBody>
            <a:bodyPr wrap="square" lIns="0" tIns="0" rIns="0" bIns="0" rtlCol="0"/>
            <a:lstStyle/>
            <a:p>
              <a:endParaRPr dirty="0"/>
            </a:p>
          </p:txBody>
        </p:sp>
        <p:sp>
          <p:nvSpPr>
            <p:cNvPr id="2123" name="object 2123"/>
            <p:cNvSpPr/>
            <p:nvPr/>
          </p:nvSpPr>
          <p:spPr>
            <a:xfrm>
              <a:off x="573835" y="18021937"/>
              <a:ext cx="6072505" cy="20955"/>
            </a:xfrm>
            <a:custGeom>
              <a:avLst/>
              <a:gdLst/>
              <a:ahLst/>
              <a:cxnLst/>
              <a:rect l="l" t="t" r="r" b="b"/>
              <a:pathLst>
                <a:path w="6072505" h="20955">
                  <a:moveTo>
                    <a:pt x="4638647" y="0"/>
                  </a:moveTo>
                  <a:lnTo>
                    <a:pt x="1415421" y="0"/>
                  </a:lnTo>
                  <a:lnTo>
                    <a:pt x="0" y="20446"/>
                  </a:lnTo>
                  <a:lnTo>
                    <a:pt x="6072258" y="20446"/>
                  </a:lnTo>
                  <a:lnTo>
                    <a:pt x="4638647" y="0"/>
                  </a:lnTo>
                  <a:close/>
                </a:path>
              </a:pathLst>
            </a:custGeom>
            <a:solidFill>
              <a:srgbClr val="090909">
                <a:alpha val="7998"/>
              </a:srgbClr>
            </a:solidFill>
          </p:spPr>
          <p:txBody>
            <a:bodyPr wrap="square" lIns="0" tIns="0" rIns="0" bIns="0" rtlCol="0"/>
            <a:lstStyle/>
            <a:p>
              <a:endParaRPr dirty="0"/>
            </a:p>
          </p:txBody>
        </p:sp>
        <p:sp>
          <p:nvSpPr>
            <p:cNvPr id="2124" name="object 2124"/>
            <p:cNvSpPr/>
            <p:nvPr/>
          </p:nvSpPr>
          <p:spPr>
            <a:xfrm>
              <a:off x="573835" y="18025668"/>
              <a:ext cx="6072505" cy="17145"/>
            </a:xfrm>
            <a:custGeom>
              <a:avLst/>
              <a:gdLst/>
              <a:ahLst/>
              <a:cxnLst/>
              <a:rect l="l" t="t" r="r" b="b"/>
              <a:pathLst>
                <a:path w="6072505" h="17144">
                  <a:moveTo>
                    <a:pt x="4639016" y="0"/>
                  </a:moveTo>
                  <a:lnTo>
                    <a:pt x="1415056" y="0"/>
                  </a:lnTo>
                  <a:lnTo>
                    <a:pt x="0" y="16716"/>
                  </a:lnTo>
                  <a:lnTo>
                    <a:pt x="6072258" y="16716"/>
                  </a:lnTo>
                  <a:lnTo>
                    <a:pt x="4639016" y="0"/>
                  </a:lnTo>
                  <a:close/>
                </a:path>
              </a:pathLst>
            </a:custGeom>
            <a:solidFill>
              <a:srgbClr val="070707">
                <a:alpha val="7998"/>
              </a:srgbClr>
            </a:solidFill>
          </p:spPr>
          <p:txBody>
            <a:bodyPr wrap="square" lIns="0" tIns="0" rIns="0" bIns="0" rtlCol="0"/>
            <a:lstStyle/>
            <a:p>
              <a:endParaRPr dirty="0"/>
            </a:p>
          </p:txBody>
        </p:sp>
        <p:sp>
          <p:nvSpPr>
            <p:cNvPr id="2125" name="object 2125"/>
            <p:cNvSpPr/>
            <p:nvPr/>
          </p:nvSpPr>
          <p:spPr>
            <a:xfrm>
              <a:off x="573835" y="18029391"/>
              <a:ext cx="6072505" cy="13335"/>
            </a:xfrm>
            <a:custGeom>
              <a:avLst/>
              <a:gdLst/>
              <a:ahLst/>
              <a:cxnLst/>
              <a:rect l="l" t="t" r="r" b="b"/>
              <a:pathLst>
                <a:path w="6072505" h="13334">
                  <a:moveTo>
                    <a:pt x="4638816" y="0"/>
                  </a:moveTo>
                  <a:lnTo>
                    <a:pt x="1415254" y="0"/>
                  </a:lnTo>
                  <a:lnTo>
                    <a:pt x="0" y="12992"/>
                  </a:lnTo>
                  <a:lnTo>
                    <a:pt x="6072258" y="12992"/>
                  </a:lnTo>
                  <a:lnTo>
                    <a:pt x="4638816" y="0"/>
                  </a:lnTo>
                  <a:close/>
                </a:path>
              </a:pathLst>
            </a:custGeom>
            <a:solidFill>
              <a:srgbClr val="050505">
                <a:alpha val="7998"/>
              </a:srgbClr>
            </a:solidFill>
          </p:spPr>
          <p:txBody>
            <a:bodyPr wrap="square" lIns="0" tIns="0" rIns="0" bIns="0" rtlCol="0"/>
            <a:lstStyle/>
            <a:p>
              <a:endParaRPr dirty="0"/>
            </a:p>
          </p:txBody>
        </p:sp>
        <p:sp>
          <p:nvSpPr>
            <p:cNvPr id="2126" name="object 2126"/>
            <p:cNvSpPr/>
            <p:nvPr/>
          </p:nvSpPr>
          <p:spPr>
            <a:xfrm>
              <a:off x="573835" y="18033122"/>
              <a:ext cx="6072505" cy="9525"/>
            </a:xfrm>
            <a:custGeom>
              <a:avLst/>
              <a:gdLst/>
              <a:ahLst/>
              <a:cxnLst/>
              <a:rect l="l" t="t" r="r" b="b"/>
              <a:pathLst>
                <a:path w="6072505" h="9525">
                  <a:moveTo>
                    <a:pt x="4639063" y="0"/>
                  </a:moveTo>
                  <a:lnTo>
                    <a:pt x="1415010" y="0"/>
                  </a:lnTo>
                  <a:lnTo>
                    <a:pt x="0" y="9262"/>
                  </a:lnTo>
                  <a:lnTo>
                    <a:pt x="6072258" y="9262"/>
                  </a:lnTo>
                  <a:lnTo>
                    <a:pt x="4639063" y="0"/>
                  </a:lnTo>
                  <a:close/>
                </a:path>
              </a:pathLst>
            </a:custGeom>
            <a:solidFill>
              <a:srgbClr val="030303">
                <a:alpha val="7998"/>
              </a:srgbClr>
            </a:solidFill>
          </p:spPr>
          <p:txBody>
            <a:bodyPr wrap="square" lIns="0" tIns="0" rIns="0" bIns="0" rtlCol="0"/>
            <a:lstStyle/>
            <a:p>
              <a:endParaRPr dirty="0"/>
            </a:p>
          </p:txBody>
        </p:sp>
        <p:sp>
          <p:nvSpPr>
            <p:cNvPr id="2127" name="object 2127"/>
            <p:cNvSpPr/>
            <p:nvPr/>
          </p:nvSpPr>
          <p:spPr>
            <a:xfrm>
              <a:off x="573835" y="18036845"/>
              <a:ext cx="6072505" cy="5715"/>
            </a:xfrm>
            <a:custGeom>
              <a:avLst/>
              <a:gdLst/>
              <a:ahLst/>
              <a:cxnLst/>
              <a:rect l="l" t="t" r="r" b="b"/>
              <a:pathLst>
                <a:path w="6072505" h="5715">
                  <a:moveTo>
                    <a:pt x="4638623" y="0"/>
                  </a:moveTo>
                  <a:lnTo>
                    <a:pt x="1415445" y="0"/>
                  </a:lnTo>
                  <a:lnTo>
                    <a:pt x="0" y="5538"/>
                  </a:lnTo>
                  <a:lnTo>
                    <a:pt x="6072258" y="5538"/>
                  </a:lnTo>
                  <a:lnTo>
                    <a:pt x="4638623" y="0"/>
                  </a:lnTo>
                  <a:close/>
                </a:path>
              </a:pathLst>
            </a:custGeom>
            <a:solidFill>
              <a:srgbClr val="000000">
                <a:alpha val="7998"/>
              </a:srgbClr>
            </a:solidFill>
          </p:spPr>
          <p:txBody>
            <a:bodyPr wrap="square" lIns="0" tIns="0" rIns="0" bIns="0" rtlCol="0"/>
            <a:lstStyle/>
            <a:p>
              <a:endParaRPr dirty="0"/>
            </a:p>
          </p:txBody>
        </p:sp>
        <p:sp>
          <p:nvSpPr>
            <p:cNvPr id="2128" name="object 2128"/>
            <p:cNvSpPr/>
            <p:nvPr/>
          </p:nvSpPr>
          <p:spPr>
            <a:xfrm>
              <a:off x="573835" y="17785630"/>
              <a:ext cx="6072505" cy="257175"/>
            </a:xfrm>
            <a:custGeom>
              <a:avLst/>
              <a:gdLst/>
              <a:ahLst/>
              <a:cxnLst/>
              <a:rect l="l" t="t" r="r" b="b"/>
              <a:pathLst>
                <a:path w="6072505" h="257175">
                  <a:moveTo>
                    <a:pt x="4638816" y="0"/>
                  </a:moveTo>
                  <a:lnTo>
                    <a:pt x="1415253" y="0"/>
                  </a:lnTo>
                  <a:lnTo>
                    <a:pt x="0" y="256754"/>
                  </a:lnTo>
                  <a:lnTo>
                    <a:pt x="6072258" y="256754"/>
                  </a:lnTo>
                  <a:lnTo>
                    <a:pt x="4638816" y="0"/>
                  </a:lnTo>
                  <a:close/>
                </a:path>
              </a:pathLst>
            </a:custGeom>
            <a:solidFill>
              <a:srgbClr val="FFFFFF">
                <a:alpha val="7998"/>
              </a:srgbClr>
            </a:solidFill>
          </p:spPr>
          <p:txBody>
            <a:bodyPr wrap="square" lIns="0" tIns="0" rIns="0" bIns="0" rtlCol="0"/>
            <a:lstStyle/>
            <a:p>
              <a:endParaRPr dirty="0"/>
            </a:p>
          </p:txBody>
        </p:sp>
        <p:sp>
          <p:nvSpPr>
            <p:cNvPr id="2129" name="object 2129"/>
            <p:cNvSpPr/>
            <p:nvPr/>
          </p:nvSpPr>
          <p:spPr>
            <a:xfrm>
              <a:off x="573835" y="17788133"/>
              <a:ext cx="6072505" cy="254635"/>
            </a:xfrm>
            <a:custGeom>
              <a:avLst/>
              <a:gdLst/>
              <a:ahLst/>
              <a:cxnLst/>
              <a:rect l="l" t="t" r="r" b="b"/>
              <a:pathLst>
                <a:path w="6072505" h="254634">
                  <a:moveTo>
                    <a:pt x="4638803" y="0"/>
                  </a:moveTo>
                  <a:lnTo>
                    <a:pt x="1415266" y="0"/>
                  </a:lnTo>
                  <a:lnTo>
                    <a:pt x="0" y="254250"/>
                  </a:lnTo>
                  <a:lnTo>
                    <a:pt x="6072258" y="254250"/>
                  </a:lnTo>
                  <a:lnTo>
                    <a:pt x="4638803" y="0"/>
                  </a:lnTo>
                  <a:close/>
                </a:path>
              </a:pathLst>
            </a:custGeom>
            <a:solidFill>
              <a:srgbClr val="FBFBFB">
                <a:alpha val="7998"/>
              </a:srgbClr>
            </a:solidFill>
          </p:spPr>
          <p:txBody>
            <a:bodyPr wrap="square" lIns="0" tIns="0" rIns="0" bIns="0" rtlCol="0"/>
            <a:lstStyle/>
            <a:p>
              <a:endParaRPr dirty="0"/>
            </a:p>
          </p:txBody>
        </p:sp>
        <p:sp>
          <p:nvSpPr>
            <p:cNvPr id="2130" name="object 2130"/>
            <p:cNvSpPr/>
            <p:nvPr/>
          </p:nvSpPr>
          <p:spPr>
            <a:xfrm>
              <a:off x="573835" y="17790637"/>
              <a:ext cx="6072505" cy="252095"/>
            </a:xfrm>
            <a:custGeom>
              <a:avLst/>
              <a:gdLst/>
              <a:ahLst/>
              <a:cxnLst/>
              <a:rect l="l" t="t" r="r" b="b"/>
              <a:pathLst>
                <a:path w="6072505" h="252094">
                  <a:moveTo>
                    <a:pt x="4638790" y="0"/>
                  </a:moveTo>
                  <a:lnTo>
                    <a:pt x="1415280" y="0"/>
                  </a:lnTo>
                  <a:lnTo>
                    <a:pt x="0" y="251747"/>
                  </a:lnTo>
                  <a:lnTo>
                    <a:pt x="6072258" y="251747"/>
                  </a:lnTo>
                  <a:lnTo>
                    <a:pt x="4638790" y="0"/>
                  </a:lnTo>
                  <a:close/>
                </a:path>
              </a:pathLst>
            </a:custGeom>
            <a:solidFill>
              <a:srgbClr val="F9F9F9">
                <a:alpha val="7998"/>
              </a:srgbClr>
            </a:solidFill>
          </p:spPr>
          <p:txBody>
            <a:bodyPr wrap="square" lIns="0" tIns="0" rIns="0" bIns="0" rtlCol="0"/>
            <a:lstStyle/>
            <a:p>
              <a:endParaRPr dirty="0"/>
            </a:p>
          </p:txBody>
        </p:sp>
        <p:sp>
          <p:nvSpPr>
            <p:cNvPr id="2131" name="object 2131"/>
            <p:cNvSpPr/>
            <p:nvPr/>
          </p:nvSpPr>
          <p:spPr>
            <a:xfrm>
              <a:off x="573835" y="17793148"/>
              <a:ext cx="6072505" cy="249554"/>
            </a:xfrm>
            <a:custGeom>
              <a:avLst/>
              <a:gdLst/>
              <a:ahLst/>
              <a:cxnLst/>
              <a:rect l="l" t="t" r="r" b="b"/>
              <a:pathLst>
                <a:path w="6072505" h="249555">
                  <a:moveTo>
                    <a:pt x="4638817" y="0"/>
                  </a:moveTo>
                  <a:lnTo>
                    <a:pt x="1415253" y="0"/>
                  </a:lnTo>
                  <a:lnTo>
                    <a:pt x="0" y="249236"/>
                  </a:lnTo>
                  <a:lnTo>
                    <a:pt x="6072258" y="249236"/>
                  </a:lnTo>
                  <a:lnTo>
                    <a:pt x="4638817" y="0"/>
                  </a:lnTo>
                  <a:close/>
                </a:path>
              </a:pathLst>
            </a:custGeom>
            <a:solidFill>
              <a:srgbClr val="F7F7F7">
                <a:alpha val="7998"/>
              </a:srgbClr>
            </a:solidFill>
          </p:spPr>
          <p:txBody>
            <a:bodyPr wrap="square" lIns="0" tIns="0" rIns="0" bIns="0" rtlCol="0"/>
            <a:lstStyle/>
            <a:p>
              <a:endParaRPr dirty="0"/>
            </a:p>
          </p:txBody>
        </p:sp>
        <p:sp>
          <p:nvSpPr>
            <p:cNvPr id="2132" name="object 2132"/>
            <p:cNvSpPr/>
            <p:nvPr/>
          </p:nvSpPr>
          <p:spPr>
            <a:xfrm>
              <a:off x="573835" y="17795651"/>
              <a:ext cx="6072505" cy="247015"/>
            </a:xfrm>
            <a:custGeom>
              <a:avLst/>
              <a:gdLst/>
              <a:ahLst/>
              <a:cxnLst/>
              <a:rect l="l" t="t" r="r" b="b"/>
              <a:pathLst>
                <a:path w="6072505" h="247015">
                  <a:moveTo>
                    <a:pt x="4638803" y="0"/>
                  </a:moveTo>
                  <a:lnTo>
                    <a:pt x="1415266" y="0"/>
                  </a:lnTo>
                  <a:lnTo>
                    <a:pt x="0" y="246732"/>
                  </a:lnTo>
                  <a:lnTo>
                    <a:pt x="6072258" y="246732"/>
                  </a:lnTo>
                  <a:lnTo>
                    <a:pt x="4638803" y="0"/>
                  </a:lnTo>
                  <a:close/>
                </a:path>
              </a:pathLst>
            </a:custGeom>
            <a:solidFill>
              <a:srgbClr val="F5F5F5">
                <a:alpha val="7998"/>
              </a:srgbClr>
            </a:solidFill>
          </p:spPr>
          <p:txBody>
            <a:bodyPr wrap="square" lIns="0" tIns="0" rIns="0" bIns="0" rtlCol="0"/>
            <a:lstStyle/>
            <a:p>
              <a:endParaRPr dirty="0"/>
            </a:p>
          </p:txBody>
        </p:sp>
        <p:sp>
          <p:nvSpPr>
            <p:cNvPr id="2133" name="object 2133"/>
            <p:cNvSpPr/>
            <p:nvPr/>
          </p:nvSpPr>
          <p:spPr>
            <a:xfrm>
              <a:off x="573835" y="17798155"/>
              <a:ext cx="6072505" cy="244475"/>
            </a:xfrm>
            <a:custGeom>
              <a:avLst/>
              <a:gdLst/>
              <a:ahLst/>
              <a:cxnLst/>
              <a:rect l="l" t="t" r="r" b="b"/>
              <a:pathLst>
                <a:path w="6072505" h="244475">
                  <a:moveTo>
                    <a:pt x="4638808" y="0"/>
                  </a:moveTo>
                  <a:lnTo>
                    <a:pt x="1415262" y="0"/>
                  </a:lnTo>
                  <a:lnTo>
                    <a:pt x="0" y="244229"/>
                  </a:lnTo>
                  <a:lnTo>
                    <a:pt x="6072258" y="244229"/>
                  </a:lnTo>
                  <a:lnTo>
                    <a:pt x="4638808" y="0"/>
                  </a:lnTo>
                  <a:close/>
                </a:path>
              </a:pathLst>
            </a:custGeom>
            <a:solidFill>
              <a:srgbClr val="F1F1F1">
                <a:alpha val="7998"/>
              </a:srgbClr>
            </a:solidFill>
          </p:spPr>
          <p:txBody>
            <a:bodyPr wrap="square" lIns="0" tIns="0" rIns="0" bIns="0" rtlCol="0"/>
            <a:lstStyle/>
            <a:p>
              <a:endParaRPr dirty="0"/>
            </a:p>
          </p:txBody>
        </p:sp>
        <p:sp>
          <p:nvSpPr>
            <p:cNvPr id="2134" name="object 2134"/>
            <p:cNvSpPr/>
            <p:nvPr/>
          </p:nvSpPr>
          <p:spPr>
            <a:xfrm>
              <a:off x="573835" y="17800658"/>
              <a:ext cx="6072505" cy="241935"/>
            </a:xfrm>
            <a:custGeom>
              <a:avLst/>
              <a:gdLst/>
              <a:ahLst/>
              <a:cxnLst/>
              <a:rect l="l" t="t" r="r" b="b"/>
              <a:pathLst>
                <a:path w="6072505" h="241934">
                  <a:moveTo>
                    <a:pt x="4638812" y="0"/>
                  </a:moveTo>
                  <a:lnTo>
                    <a:pt x="1415257" y="0"/>
                  </a:lnTo>
                  <a:lnTo>
                    <a:pt x="0" y="241725"/>
                  </a:lnTo>
                  <a:lnTo>
                    <a:pt x="6072258" y="241725"/>
                  </a:lnTo>
                  <a:lnTo>
                    <a:pt x="4638812" y="0"/>
                  </a:lnTo>
                  <a:close/>
                </a:path>
              </a:pathLst>
            </a:custGeom>
            <a:solidFill>
              <a:srgbClr val="EFEFEF">
                <a:alpha val="7998"/>
              </a:srgbClr>
            </a:solidFill>
          </p:spPr>
          <p:txBody>
            <a:bodyPr wrap="square" lIns="0" tIns="0" rIns="0" bIns="0" rtlCol="0"/>
            <a:lstStyle/>
            <a:p>
              <a:endParaRPr dirty="0"/>
            </a:p>
          </p:txBody>
        </p:sp>
        <p:sp>
          <p:nvSpPr>
            <p:cNvPr id="2135" name="object 2135"/>
            <p:cNvSpPr/>
            <p:nvPr/>
          </p:nvSpPr>
          <p:spPr>
            <a:xfrm>
              <a:off x="573835" y="17803169"/>
              <a:ext cx="6072505" cy="239395"/>
            </a:xfrm>
            <a:custGeom>
              <a:avLst/>
              <a:gdLst/>
              <a:ahLst/>
              <a:cxnLst/>
              <a:rect l="l" t="t" r="r" b="b"/>
              <a:pathLst>
                <a:path w="6072505" h="239394">
                  <a:moveTo>
                    <a:pt x="4638841" y="0"/>
                  </a:moveTo>
                  <a:lnTo>
                    <a:pt x="1415229" y="0"/>
                  </a:lnTo>
                  <a:lnTo>
                    <a:pt x="0" y="239215"/>
                  </a:lnTo>
                  <a:lnTo>
                    <a:pt x="6072258" y="239215"/>
                  </a:lnTo>
                  <a:lnTo>
                    <a:pt x="4638841" y="0"/>
                  </a:lnTo>
                  <a:close/>
                </a:path>
              </a:pathLst>
            </a:custGeom>
            <a:solidFill>
              <a:srgbClr val="ECECEC">
                <a:alpha val="7998"/>
              </a:srgbClr>
            </a:solidFill>
          </p:spPr>
          <p:txBody>
            <a:bodyPr wrap="square" lIns="0" tIns="0" rIns="0" bIns="0" rtlCol="0"/>
            <a:lstStyle/>
            <a:p>
              <a:endParaRPr dirty="0"/>
            </a:p>
          </p:txBody>
        </p:sp>
        <p:sp>
          <p:nvSpPr>
            <p:cNvPr id="2136" name="object 2136"/>
            <p:cNvSpPr/>
            <p:nvPr/>
          </p:nvSpPr>
          <p:spPr>
            <a:xfrm>
              <a:off x="573835" y="17805673"/>
              <a:ext cx="6072505" cy="236854"/>
            </a:xfrm>
            <a:custGeom>
              <a:avLst/>
              <a:gdLst/>
              <a:ahLst/>
              <a:cxnLst/>
              <a:rect l="l" t="t" r="r" b="b"/>
              <a:pathLst>
                <a:path w="6072505" h="236855">
                  <a:moveTo>
                    <a:pt x="4638827" y="0"/>
                  </a:moveTo>
                  <a:lnTo>
                    <a:pt x="1415243" y="0"/>
                  </a:lnTo>
                  <a:lnTo>
                    <a:pt x="0" y="236711"/>
                  </a:lnTo>
                  <a:lnTo>
                    <a:pt x="6072258" y="236711"/>
                  </a:lnTo>
                  <a:lnTo>
                    <a:pt x="4638827" y="0"/>
                  </a:lnTo>
                  <a:close/>
                </a:path>
              </a:pathLst>
            </a:custGeom>
            <a:solidFill>
              <a:srgbClr val="EBEBEB">
                <a:alpha val="7998"/>
              </a:srgbClr>
            </a:solidFill>
          </p:spPr>
          <p:txBody>
            <a:bodyPr wrap="square" lIns="0" tIns="0" rIns="0" bIns="0" rtlCol="0"/>
            <a:lstStyle/>
            <a:p>
              <a:endParaRPr dirty="0"/>
            </a:p>
          </p:txBody>
        </p:sp>
        <p:sp>
          <p:nvSpPr>
            <p:cNvPr id="2137" name="object 2137"/>
            <p:cNvSpPr/>
            <p:nvPr/>
          </p:nvSpPr>
          <p:spPr>
            <a:xfrm>
              <a:off x="573835" y="17808176"/>
              <a:ext cx="6072505" cy="234315"/>
            </a:xfrm>
            <a:custGeom>
              <a:avLst/>
              <a:gdLst/>
              <a:ahLst/>
              <a:cxnLst/>
              <a:rect l="l" t="t" r="r" b="b"/>
              <a:pathLst>
                <a:path w="6072505" h="234315">
                  <a:moveTo>
                    <a:pt x="4638812" y="0"/>
                  </a:moveTo>
                  <a:lnTo>
                    <a:pt x="1415257" y="0"/>
                  </a:lnTo>
                  <a:lnTo>
                    <a:pt x="0" y="234207"/>
                  </a:lnTo>
                  <a:lnTo>
                    <a:pt x="6072258" y="234207"/>
                  </a:lnTo>
                  <a:lnTo>
                    <a:pt x="4638812" y="0"/>
                  </a:lnTo>
                  <a:close/>
                </a:path>
              </a:pathLst>
            </a:custGeom>
            <a:solidFill>
              <a:srgbClr val="E8E8E8">
                <a:alpha val="7998"/>
              </a:srgbClr>
            </a:solidFill>
          </p:spPr>
          <p:txBody>
            <a:bodyPr wrap="square" lIns="0" tIns="0" rIns="0" bIns="0" rtlCol="0"/>
            <a:lstStyle/>
            <a:p>
              <a:endParaRPr dirty="0"/>
            </a:p>
          </p:txBody>
        </p:sp>
        <p:sp>
          <p:nvSpPr>
            <p:cNvPr id="2138" name="object 2138"/>
            <p:cNvSpPr/>
            <p:nvPr/>
          </p:nvSpPr>
          <p:spPr>
            <a:xfrm>
              <a:off x="573835" y="17810680"/>
              <a:ext cx="6072505" cy="231775"/>
            </a:xfrm>
            <a:custGeom>
              <a:avLst/>
              <a:gdLst/>
              <a:ahLst/>
              <a:cxnLst/>
              <a:rect l="l" t="t" r="r" b="b"/>
              <a:pathLst>
                <a:path w="6072505" h="231775">
                  <a:moveTo>
                    <a:pt x="4638798" y="0"/>
                  </a:moveTo>
                  <a:lnTo>
                    <a:pt x="1415272" y="0"/>
                  </a:lnTo>
                  <a:lnTo>
                    <a:pt x="0" y="231704"/>
                  </a:lnTo>
                  <a:lnTo>
                    <a:pt x="6072258" y="231704"/>
                  </a:lnTo>
                  <a:lnTo>
                    <a:pt x="4638798" y="0"/>
                  </a:lnTo>
                  <a:close/>
                </a:path>
              </a:pathLst>
            </a:custGeom>
            <a:solidFill>
              <a:srgbClr val="E6E6E6">
                <a:alpha val="7998"/>
              </a:srgbClr>
            </a:solidFill>
          </p:spPr>
          <p:txBody>
            <a:bodyPr wrap="square" lIns="0" tIns="0" rIns="0" bIns="0" rtlCol="0"/>
            <a:lstStyle/>
            <a:p>
              <a:endParaRPr dirty="0"/>
            </a:p>
          </p:txBody>
        </p:sp>
        <p:sp>
          <p:nvSpPr>
            <p:cNvPr id="2139" name="object 2139"/>
            <p:cNvSpPr/>
            <p:nvPr/>
          </p:nvSpPr>
          <p:spPr>
            <a:xfrm>
              <a:off x="573835" y="17813183"/>
              <a:ext cx="6072505" cy="229235"/>
            </a:xfrm>
            <a:custGeom>
              <a:avLst/>
              <a:gdLst/>
              <a:ahLst/>
              <a:cxnLst/>
              <a:rect l="l" t="t" r="r" b="b"/>
              <a:pathLst>
                <a:path w="6072505" h="229234">
                  <a:moveTo>
                    <a:pt x="4638783" y="0"/>
                  </a:moveTo>
                  <a:lnTo>
                    <a:pt x="1415286" y="0"/>
                  </a:lnTo>
                  <a:lnTo>
                    <a:pt x="0" y="229200"/>
                  </a:lnTo>
                  <a:lnTo>
                    <a:pt x="6072258" y="229200"/>
                  </a:lnTo>
                  <a:lnTo>
                    <a:pt x="4638783" y="0"/>
                  </a:lnTo>
                  <a:close/>
                </a:path>
              </a:pathLst>
            </a:custGeom>
            <a:solidFill>
              <a:srgbClr val="E2E2E2">
                <a:alpha val="7998"/>
              </a:srgbClr>
            </a:solidFill>
          </p:spPr>
          <p:txBody>
            <a:bodyPr wrap="square" lIns="0" tIns="0" rIns="0" bIns="0" rtlCol="0"/>
            <a:lstStyle/>
            <a:p>
              <a:endParaRPr dirty="0"/>
            </a:p>
          </p:txBody>
        </p:sp>
        <p:sp>
          <p:nvSpPr>
            <p:cNvPr id="2140" name="object 2140"/>
            <p:cNvSpPr/>
            <p:nvPr/>
          </p:nvSpPr>
          <p:spPr>
            <a:xfrm>
              <a:off x="573835" y="17815694"/>
              <a:ext cx="6072505" cy="226695"/>
            </a:xfrm>
            <a:custGeom>
              <a:avLst/>
              <a:gdLst/>
              <a:ahLst/>
              <a:cxnLst/>
              <a:rect l="l" t="t" r="r" b="b"/>
              <a:pathLst>
                <a:path w="6072505" h="226694">
                  <a:moveTo>
                    <a:pt x="4638833" y="0"/>
                  </a:moveTo>
                  <a:lnTo>
                    <a:pt x="1415237" y="0"/>
                  </a:lnTo>
                  <a:lnTo>
                    <a:pt x="0" y="226690"/>
                  </a:lnTo>
                  <a:lnTo>
                    <a:pt x="6072258" y="226690"/>
                  </a:lnTo>
                  <a:lnTo>
                    <a:pt x="4638833" y="0"/>
                  </a:lnTo>
                  <a:close/>
                </a:path>
              </a:pathLst>
            </a:custGeom>
            <a:solidFill>
              <a:srgbClr val="E0E0E0">
                <a:alpha val="7998"/>
              </a:srgbClr>
            </a:solidFill>
          </p:spPr>
          <p:txBody>
            <a:bodyPr wrap="square" lIns="0" tIns="0" rIns="0" bIns="0" rtlCol="0"/>
            <a:lstStyle/>
            <a:p>
              <a:endParaRPr dirty="0"/>
            </a:p>
          </p:txBody>
        </p:sp>
        <p:sp>
          <p:nvSpPr>
            <p:cNvPr id="2141" name="object 2141"/>
            <p:cNvSpPr/>
            <p:nvPr/>
          </p:nvSpPr>
          <p:spPr>
            <a:xfrm>
              <a:off x="573835" y="17818198"/>
              <a:ext cx="6072505" cy="224790"/>
            </a:xfrm>
            <a:custGeom>
              <a:avLst/>
              <a:gdLst/>
              <a:ahLst/>
              <a:cxnLst/>
              <a:rect l="l" t="t" r="r" b="b"/>
              <a:pathLst>
                <a:path w="6072505" h="224790">
                  <a:moveTo>
                    <a:pt x="4638818" y="0"/>
                  </a:moveTo>
                  <a:lnTo>
                    <a:pt x="1415252" y="0"/>
                  </a:lnTo>
                  <a:lnTo>
                    <a:pt x="0" y="224186"/>
                  </a:lnTo>
                  <a:lnTo>
                    <a:pt x="6072258" y="224186"/>
                  </a:lnTo>
                  <a:lnTo>
                    <a:pt x="4638818" y="0"/>
                  </a:lnTo>
                  <a:close/>
                </a:path>
              </a:pathLst>
            </a:custGeom>
            <a:solidFill>
              <a:srgbClr val="DEDEDE">
                <a:alpha val="7998"/>
              </a:srgbClr>
            </a:solidFill>
          </p:spPr>
          <p:txBody>
            <a:bodyPr wrap="square" lIns="0" tIns="0" rIns="0" bIns="0" rtlCol="0"/>
            <a:lstStyle/>
            <a:p>
              <a:endParaRPr dirty="0"/>
            </a:p>
          </p:txBody>
        </p:sp>
        <p:sp>
          <p:nvSpPr>
            <p:cNvPr id="2142" name="object 2142"/>
            <p:cNvSpPr/>
            <p:nvPr/>
          </p:nvSpPr>
          <p:spPr>
            <a:xfrm>
              <a:off x="573835" y="17820701"/>
              <a:ext cx="6072505" cy="222250"/>
            </a:xfrm>
            <a:custGeom>
              <a:avLst/>
              <a:gdLst/>
              <a:ahLst/>
              <a:cxnLst/>
              <a:rect l="l" t="t" r="r" b="b"/>
              <a:pathLst>
                <a:path w="6072505" h="222250">
                  <a:moveTo>
                    <a:pt x="4638803" y="0"/>
                  </a:moveTo>
                  <a:lnTo>
                    <a:pt x="1415267" y="0"/>
                  </a:lnTo>
                  <a:lnTo>
                    <a:pt x="0" y="221682"/>
                  </a:lnTo>
                  <a:lnTo>
                    <a:pt x="6072258" y="221682"/>
                  </a:lnTo>
                  <a:lnTo>
                    <a:pt x="4638803" y="0"/>
                  </a:lnTo>
                  <a:close/>
                </a:path>
              </a:pathLst>
            </a:custGeom>
            <a:solidFill>
              <a:srgbClr val="DCDCDC">
                <a:alpha val="7998"/>
              </a:srgbClr>
            </a:solidFill>
          </p:spPr>
          <p:txBody>
            <a:bodyPr wrap="square" lIns="0" tIns="0" rIns="0" bIns="0" rtlCol="0"/>
            <a:lstStyle/>
            <a:p>
              <a:endParaRPr dirty="0"/>
            </a:p>
          </p:txBody>
        </p:sp>
        <p:sp>
          <p:nvSpPr>
            <p:cNvPr id="2143" name="object 2143"/>
            <p:cNvSpPr/>
            <p:nvPr/>
          </p:nvSpPr>
          <p:spPr>
            <a:xfrm>
              <a:off x="573835" y="17823205"/>
              <a:ext cx="6072505" cy="219710"/>
            </a:xfrm>
            <a:custGeom>
              <a:avLst/>
              <a:gdLst/>
              <a:ahLst/>
              <a:cxnLst/>
              <a:rect l="l" t="t" r="r" b="b"/>
              <a:pathLst>
                <a:path w="6072505" h="219709">
                  <a:moveTo>
                    <a:pt x="4638787" y="0"/>
                  </a:moveTo>
                  <a:lnTo>
                    <a:pt x="1415282" y="0"/>
                  </a:lnTo>
                  <a:lnTo>
                    <a:pt x="0" y="219179"/>
                  </a:lnTo>
                  <a:lnTo>
                    <a:pt x="6072258" y="219179"/>
                  </a:lnTo>
                  <a:lnTo>
                    <a:pt x="4638787" y="0"/>
                  </a:lnTo>
                  <a:close/>
                </a:path>
              </a:pathLst>
            </a:custGeom>
            <a:solidFill>
              <a:srgbClr val="D9D9D9">
                <a:alpha val="7998"/>
              </a:srgbClr>
            </a:solidFill>
          </p:spPr>
          <p:txBody>
            <a:bodyPr wrap="square" lIns="0" tIns="0" rIns="0" bIns="0" rtlCol="0"/>
            <a:lstStyle/>
            <a:p>
              <a:endParaRPr dirty="0"/>
            </a:p>
          </p:txBody>
        </p:sp>
        <p:sp>
          <p:nvSpPr>
            <p:cNvPr id="2144" name="object 2144"/>
            <p:cNvSpPr/>
            <p:nvPr/>
          </p:nvSpPr>
          <p:spPr>
            <a:xfrm>
              <a:off x="573835" y="17825715"/>
              <a:ext cx="6072505" cy="217170"/>
            </a:xfrm>
            <a:custGeom>
              <a:avLst/>
              <a:gdLst/>
              <a:ahLst/>
              <a:cxnLst/>
              <a:rect l="l" t="t" r="r" b="b"/>
              <a:pathLst>
                <a:path w="6072505" h="217169">
                  <a:moveTo>
                    <a:pt x="4638818" y="0"/>
                  </a:moveTo>
                  <a:lnTo>
                    <a:pt x="1415252" y="0"/>
                  </a:lnTo>
                  <a:lnTo>
                    <a:pt x="0" y="216668"/>
                  </a:lnTo>
                  <a:lnTo>
                    <a:pt x="6072258" y="216668"/>
                  </a:lnTo>
                  <a:lnTo>
                    <a:pt x="4638818" y="0"/>
                  </a:lnTo>
                  <a:close/>
                </a:path>
              </a:pathLst>
            </a:custGeom>
            <a:solidFill>
              <a:srgbClr val="D6D6D6">
                <a:alpha val="7998"/>
              </a:srgbClr>
            </a:solidFill>
          </p:spPr>
          <p:txBody>
            <a:bodyPr wrap="square" lIns="0" tIns="0" rIns="0" bIns="0" rtlCol="0"/>
            <a:lstStyle/>
            <a:p>
              <a:endParaRPr dirty="0"/>
            </a:p>
          </p:txBody>
        </p:sp>
        <p:sp>
          <p:nvSpPr>
            <p:cNvPr id="2145" name="object 2145"/>
            <p:cNvSpPr/>
            <p:nvPr/>
          </p:nvSpPr>
          <p:spPr>
            <a:xfrm>
              <a:off x="573835" y="17828219"/>
              <a:ext cx="6072505" cy="214629"/>
            </a:xfrm>
            <a:custGeom>
              <a:avLst/>
              <a:gdLst/>
              <a:ahLst/>
              <a:cxnLst/>
              <a:rect l="l" t="t" r="r" b="b"/>
              <a:pathLst>
                <a:path w="6072505" h="214630">
                  <a:moveTo>
                    <a:pt x="4638802" y="0"/>
                  </a:moveTo>
                  <a:lnTo>
                    <a:pt x="1415267" y="0"/>
                  </a:lnTo>
                  <a:lnTo>
                    <a:pt x="0" y="214165"/>
                  </a:lnTo>
                  <a:lnTo>
                    <a:pt x="6072258" y="214165"/>
                  </a:lnTo>
                  <a:lnTo>
                    <a:pt x="4638802" y="0"/>
                  </a:lnTo>
                  <a:close/>
                </a:path>
              </a:pathLst>
            </a:custGeom>
            <a:solidFill>
              <a:srgbClr val="D3D3D3">
                <a:alpha val="7998"/>
              </a:srgbClr>
            </a:solidFill>
          </p:spPr>
          <p:txBody>
            <a:bodyPr wrap="square" lIns="0" tIns="0" rIns="0" bIns="0" rtlCol="0"/>
            <a:lstStyle/>
            <a:p>
              <a:endParaRPr dirty="0"/>
            </a:p>
          </p:txBody>
        </p:sp>
        <p:sp>
          <p:nvSpPr>
            <p:cNvPr id="2146" name="object 2146"/>
            <p:cNvSpPr/>
            <p:nvPr/>
          </p:nvSpPr>
          <p:spPr>
            <a:xfrm>
              <a:off x="573835" y="17830722"/>
              <a:ext cx="6072505" cy="212090"/>
            </a:xfrm>
            <a:custGeom>
              <a:avLst/>
              <a:gdLst/>
              <a:ahLst/>
              <a:cxnLst/>
              <a:rect l="l" t="t" r="r" b="b"/>
              <a:pathLst>
                <a:path w="6072505" h="212090">
                  <a:moveTo>
                    <a:pt x="4638786" y="0"/>
                  </a:moveTo>
                  <a:lnTo>
                    <a:pt x="1415283" y="0"/>
                  </a:lnTo>
                  <a:lnTo>
                    <a:pt x="0" y="211661"/>
                  </a:lnTo>
                  <a:lnTo>
                    <a:pt x="6072258" y="211661"/>
                  </a:lnTo>
                  <a:lnTo>
                    <a:pt x="4638786" y="0"/>
                  </a:lnTo>
                  <a:close/>
                </a:path>
              </a:pathLst>
            </a:custGeom>
            <a:solidFill>
              <a:srgbClr val="D2D2D2">
                <a:alpha val="7998"/>
              </a:srgbClr>
            </a:solidFill>
          </p:spPr>
          <p:txBody>
            <a:bodyPr wrap="square" lIns="0" tIns="0" rIns="0" bIns="0" rtlCol="0"/>
            <a:lstStyle/>
            <a:p>
              <a:endParaRPr dirty="0"/>
            </a:p>
          </p:txBody>
        </p:sp>
        <p:sp>
          <p:nvSpPr>
            <p:cNvPr id="2147" name="object 2147"/>
            <p:cNvSpPr/>
            <p:nvPr/>
          </p:nvSpPr>
          <p:spPr>
            <a:xfrm>
              <a:off x="573835" y="17833226"/>
              <a:ext cx="6072505" cy="209550"/>
            </a:xfrm>
            <a:custGeom>
              <a:avLst/>
              <a:gdLst/>
              <a:ahLst/>
              <a:cxnLst/>
              <a:rect l="l" t="t" r="r" b="b"/>
              <a:pathLst>
                <a:path w="6072505" h="209550">
                  <a:moveTo>
                    <a:pt x="4638792" y="0"/>
                  </a:moveTo>
                  <a:lnTo>
                    <a:pt x="1415278" y="0"/>
                  </a:lnTo>
                  <a:lnTo>
                    <a:pt x="0" y="209158"/>
                  </a:lnTo>
                  <a:lnTo>
                    <a:pt x="6072258" y="209158"/>
                  </a:lnTo>
                  <a:lnTo>
                    <a:pt x="4638792" y="0"/>
                  </a:lnTo>
                  <a:close/>
                </a:path>
              </a:pathLst>
            </a:custGeom>
            <a:solidFill>
              <a:srgbClr val="CFCFCF">
                <a:alpha val="7998"/>
              </a:srgbClr>
            </a:solidFill>
          </p:spPr>
          <p:txBody>
            <a:bodyPr wrap="square" lIns="0" tIns="0" rIns="0" bIns="0" rtlCol="0"/>
            <a:lstStyle/>
            <a:p>
              <a:endParaRPr dirty="0"/>
            </a:p>
          </p:txBody>
        </p:sp>
        <p:sp>
          <p:nvSpPr>
            <p:cNvPr id="2148" name="object 2148"/>
            <p:cNvSpPr/>
            <p:nvPr/>
          </p:nvSpPr>
          <p:spPr>
            <a:xfrm>
              <a:off x="573835" y="17835737"/>
              <a:ext cx="6072505" cy="207010"/>
            </a:xfrm>
            <a:custGeom>
              <a:avLst/>
              <a:gdLst/>
              <a:ahLst/>
              <a:cxnLst/>
              <a:rect l="l" t="t" r="r" b="b"/>
              <a:pathLst>
                <a:path w="6072505" h="207009">
                  <a:moveTo>
                    <a:pt x="4638846" y="0"/>
                  </a:moveTo>
                  <a:lnTo>
                    <a:pt x="1415224" y="0"/>
                  </a:lnTo>
                  <a:lnTo>
                    <a:pt x="0" y="206647"/>
                  </a:lnTo>
                  <a:lnTo>
                    <a:pt x="6072258" y="206647"/>
                  </a:lnTo>
                  <a:lnTo>
                    <a:pt x="4638846" y="0"/>
                  </a:lnTo>
                  <a:close/>
                </a:path>
              </a:pathLst>
            </a:custGeom>
            <a:solidFill>
              <a:srgbClr val="CDCDCD">
                <a:alpha val="7998"/>
              </a:srgbClr>
            </a:solidFill>
          </p:spPr>
          <p:txBody>
            <a:bodyPr wrap="square" lIns="0" tIns="0" rIns="0" bIns="0" rtlCol="0"/>
            <a:lstStyle/>
            <a:p>
              <a:endParaRPr dirty="0"/>
            </a:p>
          </p:txBody>
        </p:sp>
        <p:sp>
          <p:nvSpPr>
            <p:cNvPr id="2149" name="object 2149"/>
            <p:cNvSpPr/>
            <p:nvPr/>
          </p:nvSpPr>
          <p:spPr>
            <a:xfrm>
              <a:off x="573835" y="17838240"/>
              <a:ext cx="6072505" cy="204470"/>
            </a:xfrm>
            <a:custGeom>
              <a:avLst/>
              <a:gdLst/>
              <a:ahLst/>
              <a:cxnLst/>
              <a:rect l="l" t="t" r="r" b="b"/>
              <a:pathLst>
                <a:path w="6072505" h="204469">
                  <a:moveTo>
                    <a:pt x="4638830" y="0"/>
                  </a:moveTo>
                  <a:lnTo>
                    <a:pt x="1415240" y="0"/>
                  </a:lnTo>
                  <a:lnTo>
                    <a:pt x="0" y="204143"/>
                  </a:lnTo>
                  <a:lnTo>
                    <a:pt x="6072258" y="204143"/>
                  </a:lnTo>
                  <a:lnTo>
                    <a:pt x="4638830" y="0"/>
                  </a:lnTo>
                  <a:close/>
                </a:path>
              </a:pathLst>
            </a:custGeom>
            <a:solidFill>
              <a:srgbClr val="C9C9C9">
                <a:alpha val="7998"/>
              </a:srgbClr>
            </a:solidFill>
          </p:spPr>
          <p:txBody>
            <a:bodyPr wrap="square" lIns="0" tIns="0" rIns="0" bIns="0" rtlCol="0"/>
            <a:lstStyle/>
            <a:p>
              <a:endParaRPr dirty="0"/>
            </a:p>
          </p:txBody>
        </p:sp>
        <p:sp>
          <p:nvSpPr>
            <p:cNvPr id="2150" name="object 2150"/>
            <p:cNvSpPr/>
            <p:nvPr/>
          </p:nvSpPr>
          <p:spPr>
            <a:xfrm>
              <a:off x="573835" y="17840744"/>
              <a:ext cx="6072505" cy="201930"/>
            </a:xfrm>
            <a:custGeom>
              <a:avLst/>
              <a:gdLst/>
              <a:ahLst/>
              <a:cxnLst/>
              <a:rect l="l" t="t" r="r" b="b"/>
              <a:pathLst>
                <a:path w="6072505" h="201930">
                  <a:moveTo>
                    <a:pt x="4638813" y="0"/>
                  </a:moveTo>
                  <a:lnTo>
                    <a:pt x="1415256" y="0"/>
                  </a:lnTo>
                  <a:lnTo>
                    <a:pt x="0" y="201640"/>
                  </a:lnTo>
                  <a:lnTo>
                    <a:pt x="6072258" y="201640"/>
                  </a:lnTo>
                  <a:lnTo>
                    <a:pt x="4638813" y="0"/>
                  </a:lnTo>
                  <a:close/>
                </a:path>
              </a:pathLst>
            </a:custGeom>
            <a:solidFill>
              <a:srgbClr val="C6C6C6">
                <a:alpha val="7998"/>
              </a:srgbClr>
            </a:solidFill>
          </p:spPr>
          <p:txBody>
            <a:bodyPr wrap="square" lIns="0" tIns="0" rIns="0" bIns="0" rtlCol="0"/>
            <a:lstStyle/>
            <a:p>
              <a:endParaRPr dirty="0"/>
            </a:p>
          </p:txBody>
        </p:sp>
        <p:sp>
          <p:nvSpPr>
            <p:cNvPr id="2151" name="object 2151"/>
            <p:cNvSpPr/>
            <p:nvPr/>
          </p:nvSpPr>
          <p:spPr>
            <a:xfrm>
              <a:off x="573835" y="17843247"/>
              <a:ext cx="6072505" cy="199390"/>
            </a:xfrm>
            <a:custGeom>
              <a:avLst/>
              <a:gdLst/>
              <a:ahLst/>
              <a:cxnLst/>
              <a:rect l="l" t="t" r="r" b="b"/>
              <a:pathLst>
                <a:path w="6072505" h="199390">
                  <a:moveTo>
                    <a:pt x="4638796" y="0"/>
                  </a:moveTo>
                  <a:lnTo>
                    <a:pt x="1415273" y="0"/>
                  </a:lnTo>
                  <a:lnTo>
                    <a:pt x="0" y="199136"/>
                  </a:lnTo>
                  <a:lnTo>
                    <a:pt x="6072258" y="199136"/>
                  </a:lnTo>
                  <a:lnTo>
                    <a:pt x="4638796" y="0"/>
                  </a:lnTo>
                  <a:close/>
                </a:path>
              </a:pathLst>
            </a:custGeom>
            <a:solidFill>
              <a:srgbClr val="C5C5C5">
                <a:alpha val="7998"/>
              </a:srgbClr>
            </a:solidFill>
          </p:spPr>
          <p:txBody>
            <a:bodyPr wrap="square" lIns="0" tIns="0" rIns="0" bIns="0" rtlCol="0"/>
            <a:lstStyle/>
            <a:p>
              <a:endParaRPr dirty="0"/>
            </a:p>
          </p:txBody>
        </p:sp>
        <p:sp>
          <p:nvSpPr>
            <p:cNvPr id="2152" name="object 2152"/>
            <p:cNvSpPr/>
            <p:nvPr/>
          </p:nvSpPr>
          <p:spPr>
            <a:xfrm>
              <a:off x="573835" y="17845758"/>
              <a:ext cx="6072505" cy="196850"/>
            </a:xfrm>
            <a:custGeom>
              <a:avLst/>
              <a:gdLst/>
              <a:ahLst/>
              <a:cxnLst/>
              <a:rect l="l" t="t" r="r" b="b"/>
              <a:pathLst>
                <a:path w="6072505" h="196850">
                  <a:moveTo>
                    <a:pt x="4638831" y="0"/>
                  </a:moveTo>
                  <a:lnTo>
                    <a:pt x="1415239" y="0"/>
                  </a:lnTo>
                  <a:lnTo>
                    <a:pt x="0" y="196626"/>
                  </a:lnTo>
                  <a:lnTo>
                    <a:pt x="6072258" y="196626"/>
                  </a:lnTo>
                  <a:lnTo>
                    <a:pt x="4638831" y="0"/>
                  </a:lnTo>
                  <a:close/>
                </a:path>
              </a:pathLst>
            </a:custGeom>
            <a:solidFill>
              <a:srgbClr val="C2C2C2">
                <a:alpha val="7998"/>
              </a:srgbClr>
            </a:solidFill>
          </p:spPr>
          <p:txBody>
            <a:bodyPr wrap="square" lIns="0" tIns="0" rIns="0" bIns="0" rtlCol="0"/>
            <a:lstStyle/>
            <a:p>
              <a:endParaRPr dirty="0"/>
            </a:p>
          </p:txBody>
        </p:sp>
        <p:sp>
          <p:nvSpPr>
            <p:cNvPr id="2153" name="object 2153"/>
            <p:cNvSpPr/>
            <p:nvPr/>
          </p:nvSpPr>
          <p:spPr>
            <a:xfrm>
              <a:off x="573835" y="17848262"/>
              <a:ext cx="6072505" cy="194310"/>
            </a:xfrm>
            <a:custGeom>
              <a:avLst/>
              <a:gdLst/>
              <a:ahLst/>
              <a:cxnLst/>
              <a:rect l="l" t="t" r="r" b="b"/>
              <a:pathLst>
                <a:path w="6072505" h="194309">
                  <a:moveTo>
                    <a:pt x="4638814" y="0"/>
                  </a:moveTo>
                  <a:lnTo>
                    <a:pt x="1415256" y="0"/>
                  </a:lnTo>
                  <a:lnTo>
                    <a:pt x="0" y="194122"/>
                  </a:lnTo>
                  <a:lnTo>
                    <a:pt x="6072258" y="194122"/>
                  </a:lnTo>
                  <a:lnTo>
                    <a:pt x="4638814" y="0"/>
                  </a:lnTo>
                  <a:close/>
                </a:path>
              </a:pathLst>
            </a:custGeom>
            <a:solidFill>
              <a:srgbClr val="C0C0C0">
                <a:alpha val="7998"/>
              </a:srgbClr>
            </a:solidFill>
          </p:spPr>
          <p:txBody>
            <a:bodyPr wrap="square" lIns="0" tIns="0" rIns="0" bIns="0" rtlCol="0"/>
            <a:lstStyle/>
            <a:p>
              <a:endParaRPr dirty="0"/>
            </a:p>
          </p:txBody>
        </p:sp>
        <p:sp>
          <p:nvSpPr>
            <p:cNvPr id="2154" name="object 2154"/>
            <p:cNvSpPr/>
            <p:nvPr/>
          </p:nvSpPr>
          <p:spPr>
            <a:xfrm>
              <a:off x="573835" y="17850765"/>
              <a:ext cx="6072505" cy="191770"/>
            </a:xfrm>
            <a:custGeom>
              <a:avLst/>
              <a:gdLst/>
              <a:ahLst/>
              <a:cxnLst/>
              <a:rect l="l" t="t" r="r" b="b"/>
              <a:pathLst>
                <a:path w="6072505" h="191769">
                  <a:moveTo>
                    <a:pt x="4638796" y="0"/>
                  </a:moveTo>
                  <a:lnTo>
                    <a:pt x="1415273" y="0"/>
                  </a:lnTo>
                  <a:lnTo>
                    <a:pt x="0" y="191618"/>
                  </a:lnTo>
                  <a:lnTo>
                    <a:pt x="6072258" y="191618"/>
                  </a:lnTo>
                  <a:lnTo>
                    <a:pt x="4638796" y="0"/>
                  </a:lnTo>
                  <a:close/>
                </a:path>
              </a:pathLst>
            </a:custGeom>
            <a:solidFill>
              <a:srgbClr val="BCBCBC">
                <a:alpha val="7998"/>
              </a:srgbClr>
            </a:solidFill>
          </p:spPr>
          <p:txBody>
            <a:bodyPr wrap="square" lIns="0" tIns="0" rIns="0" bIns="0" rtlCol="0"/>
            <a:lstStyle/>
            <a:p>
              <a:endParaRPr dirty="0"/>
            </a:p>
          </p:txBody>
        </p:sp>
        <p:sp>
          <p:nvSpPr>
            <p:cNvPr id="2155" name="object 2155"/>
            <p:cNvSpPr/>
            <p:nvPr/>
          </p:nvSpPr>
          <p:spPr>
            <a:xfrm>
              <a:off x="573835" y="17853269"/>
              <a:ext cx="6072505" cy="189230"/>
            </a:xfrm>
            <a:custGeom>
              <a:avLst/>
              <a:gdLst/>
              <a:ahLst/>
              <a:cxnLst/>
              <a:rect l="l" t="t" r="r" b="b"/>
              <a:pathLst>
                <a:path w="6072505" h="189230">
                  <a:moveTo>
                    <a:pt x="4638802" y="0"/>
                  </a:moveTo>
                  <a:lnTo>
                    <a:pt x="1415268" y="0"/>
                  </a:lnTo>
                  <a:lnTo>
                    <a:pt x="0" y="189115"/>
                  </a:lnTo>
                  <a:lnTo>
                    <a:pt x="6072258" y="189115"/>
                  </a:lnTo>
                  <a:lnTo>
                    <a:pt x="4638802" y="0"/>
                  </a:lnTo>
                  <a:close/>
                </a:path>
              </a:pathLst>
            </a:custGeom>
            <a:solidFill>
              <a:srgbClr val="BABABA">
                <a:alpha val="7998"/>
              </a:srgbClr>
            </a:solidFill>
          </p:spPr>
          <p:txBody>
            <a:bodyPr wrap="square" lIns="0" tIns="0" rIns="0" bIns="0" rtlCol="0"/>
            <a:lstStyle/>
            <a:p>
              <a:endParaRPr dirty="0"/>
            </a:p>
          </p:txBody>
        </p:sp>
        <p:sp>
          <p:nvSpPr>
            <p:cNvPr id="2156" name="object 2156"/>
            <p:cNvSpPr/>
            <p:nvPr/>
          </p:nvSpPr>
          <p:spPr>
            <a:xfrm>
              <a:off x="573835" y="17855779"/>
              <a:ext cx="6072505" cy="186690"/>
            </a:xfrm>
            <a:custGeom>
              <a:avLst/>
              <a:gdLst/>
              <a:ahLst/>
              <a:cxnLst/>
              <a:rect l="l" t="t" r="r" b="b"/>
              <a:pathLst>
                <a:path w="6072505" h="186690">
                  <a:moveTo>
                    <a:pt x="4638838" y="0"/>
                  </a:moveTo>
                  <a:lnTo>
                    <a:pt x="1415232" y="0"/>
                  </a:lnTo>
                  <a:lnTo>
                    <a:pt x="0" y="186604"/>
                  </a:lnTo>
                  <a:lnTo>
                    <a:pt x="6072258" y="186604"/>
                  </a:lnTo>
                  <a:lnTo>
                    <a:pt x="4638838" y="0"/>
                  </a:lnTo>
                  <a:close/>
                </a:path>
              </a:pathLst>
            </a:custGeom>
            <a:solidFill>
              <a:srgbClr val="B8B8B8">
                <a:alpha val="7998"/>
              </a:srgbClr>
            </a:solidFill>
          </p:spPr>
          <p:txBody>
            <a:bodyPr wrap="square" lIns="0" tIns="0" rIns="0" bIns="0" rtlCol="0"/>
            <a:lstStyle/>
            <a:p>
              <a:endParaRPr dirty="0"/>
            </a:p>
          </p:txBody>
        </p:sp>
        <p:sp>
          <p:nvSpPr>
            <p:cNvPr id="2157" name="object 2157"/>
            <p:cNvSpPr/>
            <p:nvPr/>
          </p:nvSpPr>
          <p:spPr>
            <a:xfrm>
              <a:off x="573835" y="17858283"/>
              <a:ext cx="6072505" cy="184150"/>
            </a:xfrm>
            <a:custGeom>
              <a:avLst/>
              <a:gdLst/>
              <a:ahLst/>
              <a:cxnLst/>
              <a:rect l="l" t="t" r="r" b="b"/>
              <a:pathLst>
                <a:path w="6072505" h="184150">
                  <a:moveTo>
                    <a:pt x="4638820" y="0"/>
                  </a:moveTo>
                  <a:lnTo>
                    <a:pt x="1415250" y="0"/>
                  </a:lnTo>
                  <a:lnTo>
                    <a:pt x="0" y="184101"/>
                  </a:lnTo>
                  <a:lnTo>
                    <a:pt x="6072258" y="184101"/>
                  </a:lnTo>
                  <a:lnTo>
                    <a:pt x="4638820" y="0"/>
                  </a:lnTo>
                  <a:close/>
                </a:path>
              </a:pathLst>
            </a:custGeom>
            <a:solidFill>
              <a:srgbClr val="B6B6B6">
                <a:alpha val="7998"/>
              </a:srgbClr>
            </a:solidFill>
          </p:spPr>
          <p:txBody>
            <a:bodyPr wrap="square" lIns="0" tIns="0" rIns="0" bIns="0" rtlCol="0"/>
            <a:lstStyle/>
            <a:p>
              <a:endParaRPr dirty="0"/>
            </a:p>
          </p:txBody>
        </p:sp>
        <p:sp>
          <p:nvSpPr>
            <p:cNvPr id="2158" name="object 2158"/>
            <p:cNvSpPr/>
            <p:nvPr/>
          </p:nvSpPr>
          <p:spPr>
            <a:xfrm>
              <a:off x="573835" y="17860787"/>
              <a:ext cx="6072505" cy="181610"/>
            </a:xfrm>
            <a:custGeom>
              <a:avLst/>
              <a:gdLst/>
              <a:ahLst/>
              <a:cxnLst/>
              <a:rect l="l" t="t" r="r" b="b"/>
              <a:pathLst>
                <a:path w="6072505" h="181609">
                  <a:moveTo>
                    <a:pt x="4638802" y="0"/>
                  </a:moveTo>
                  <a:lnTo>
                    <a:pt x="1415268" y="0"/>
                  </a:lnTo>
                  <a:lnTo>
                    <a:pt x="0" y="181597"/>
                  </a:lnTo>
                  <a:lnTo>
                    <a:pt x="6072258" y="181597"/>
                  </a:lnTo>
                  <a:lnTo>
                    <a:pt x="4638802" y="0"/>
                  </a:lnTo>
                  <a:close/>
                </a:path>
              </a:pathLst>
            </a:custGeom>
            <a:solidFill>
              <a:srgbClr val="B3B3B3">
                <a:alpha val="7998"/>
              </a:srgbClr>
            </a:solidFill>
          </p:spPr>
          <p:txBody>
            <a:bodyPr wrap="square" lIns="0" tIns="0" rIns="0" bIns="0" rtlCol="0"/>
            <a:lstStyle/>
            <a:p>
              <a:endParaRPr dirty="0"/>
            </a:p>
          </p:txBody>
        </p:sp>
        <p:sp>
          <p:nvSpPr>
            <p:cNvPr id="2159" name="object 2159"/>
            <p:cNvSpPr/>
            <p:nvPr/>
          </p:nvSpPr>
          <p:spPr>
            <a:xfrm>
              <a:off x="573835" y="17863290"/>
              <a:ext cx="6072505" cy="179705"/>
            </a:xfrm>
            <a:custGeom>
              <a:avLst/>
              <a:gdLst/>
              <a:ahLst/>
              <a:cxnLst/>
              <a:rect l="l" t="t" r="r" b="b"/>
              <a:pathLst>
                <a:path w="6072505" h="179705">
                  <a:moveTo>
                    <a:pt x="4638783" y="0"/>
                  </a:moveTo>
                  <a:lnTo>
                    <a:pt x="1415287" y="0"/>
                  </a:lnTo>
                  <a:lnTo>
                    <a:pt x="0" y="179093"/>
                  </a:lnTo>
                  <a:lnTo>
                    <a:pt x="6072258" y="179093"/>
                  </a:lnTo>
                  <a:lnTo>
                    <a:pt x="4638783" y="0"/>
                  </a:lnTo>
                  <a:close/>
                </a:path>
              </a:pathLst>
            </a:custGeom>
            <a:solidFill>
              <a:srgbClr val="B0B0B0">
                <a:alpha val="7998"/>
              </a:srgbClr>
            </a:solidFill>
          </p:spPr>
          <p:txBody>
            <a:bodyPr wrap="square" lIns="0" tIns="0" rIns="0" bIns="0" rtlCol="0"/>
            <a:lstStyle/>
            <a:p>
              <a:endParaRPr dirty="0"/>
            </a:p>
          </p:txBody>
        </p:sp>
        <p:sp>
          <p:nvSpPr>
            <p:cNvPr id="2160" name="object 2160"/>
            <p:cNvSpPr/>
            <p:nvPr/>
          </p:nvSpPr>
          <p:spPr>
            <a:xfrm>
              <a:off x="573835" y="17865794"/>
              <a:ext cx="6072505" cy="177165"/>
            </a:xfrm>
            <a:custGeom>
              <a:avLst/>
              <a:gdLst/>
              <a:ahLst/>
              <a:cxnLst/>
              <a:rect l="l" t="t" r="r" b="b"/>
              <a:pathLst>
                <a:path w="6072505" h="177165">
                  <a:moveTo>
                    <a:pt x="4638763" y="0"/>
                  </a:moveTo>
                  <a:lnTo>
                    <a:pt x="1415306" y="0"/>
                  </a:lnTo>
                  <a:lnTo>
                    <a:pt x="0" y="176590"/>
                  </a:lnTo>
                  <a:lnTo>
                    <a:pt x="6072258" y="176590"/>
                  </a:lnTo>
                  <a:lnTo>
                    <a:pt x="4638763" y="0"/>
                  </a:lnTo>
                  <a:close/>
                </a:path>
              </a:pathLst>
            </a:custGeom>
            <a:solidFill>
              <a:srgbClr val="ADADAD">
                <a:alpha val="7998"/>
              </a:srgbClr>
            </a:solidFill>
          </p:spPr>
          <p:txBody>
            <a:bodyPr wrap="square" lIns="0" tIns="0" rIns="0" bIns="0" rtlCol="0"/>
            <a:lstStyle/>
            <a:p>
              <a:endParaRPr dirty="0"/>
            </a:p>
          </p:txBody>
        </p:sp>
        <p:sp>
          <p:nvSpPr>
            <p:cNvPr id="2161" name="object 2161"/>
            <p:cNvSpPr/>
            <p:nvPr/>
          </p:nvSpPr>
          <p:spPr>
            <a:xfrm>
              <a:off x="573835" y="17868304"/>
              <a:ext cx="6072505" cy="174625"/>
            </a:xfrm>
            <a:custGeom>
              <a:avLst/>
              <a:gdLst/>
              <a:ahLst/>
              <a:cxnLst/>
              <a:rect l="l" t="t" r="r" b="b"/>
              <a:pathLst>
                <a:path w="6072505" h="174625">
                  <a:moveTo>
                    <a:pt x="4638827" y="0"/>
                  </a:moveTo>
                  <a:lnTo>
                    <a:pt x="1415243" y="0"/>
                  </a:lnTo>
                  <a:lnTo>
                    <a:pt x="0" y="174079"/>
                  </a:lnTo>
                  <a:lnTo>
                    <a:pt x="6072258" y="174079"/>
                  </a:lnTo>
                  <a:lnTo>
                    <a:pt x="4638827" y="0"/>
                  </a:lnTo>
                  <a:close/>
                </a:path>
              </a:pathLst>
            </a:custGeom>
            <a:solidFill>
              <a:srgbClr val="ACACAC">
                <a:alpha val="7998"/>
              </a:srgbClr>
            </a:solidFill>
          </p:spPr>
          <p:txBody>
            <a:bodyPr wrap="square" lIns="0" tIns="0" rIns="0" bIns="0" rtlCol="0"/>
            <a:lstStyle/>
            <a:p>
              <a:endParaRPr dirty="0"/>
            </a:p>
          </p:txBody>
        </p:sp>
        <p:sp>
          <p:nvSpPr>
            <p:cNvPr id="2162" name="object 2162"/>
            <p:cNvSpPr/>
            <p:nvPr/>
          </p:nvSpPr>
          <p:spPr>
            <a:xfrm>
              <a:off x="573835" y="17870808"/>
              <a:ext cx="6072505" cy="172085"/>
            </a:xfrm>
            <a:custGeom>
              <a:avLst/>
              <a:gdLst/>
              <a:ahLst/>
              <a:cxnLst/>
              <a:rect l="l" t="t" r="r" b="b"/>
              <a:pathLst>
                <a:path w="6072505" h="172084">
                  <a:moveTo>
                    <a:pt x="4638834" y="0"/>
                  </a:moveTo>
                  <a:lnTo>
                    <a:pt x="1415236" y="0"/>
                  </a:lnTo>
                  <a:lnTo>
                    <a:pt x="0" y="171576"/>
                  </a:lnTo>
                  <a:lnTo>
                    <a:pt x="6072258" y="171576"/>
                  </a:lnTo>
                  <a:lnTo>
                    <a:pt x="4638834" y="0"/>
                  </a:lnTo>
                  <a:close/>
                </a:path>
              </a:pathLst>
            </a:custGeom>
            <a:solidFill>
              <a:srgbClr val="A9A9A9">
                <a:alpha val="7998"/>
              </a:srgbClr>
            </a:solidFill>
          </p:spPr>
          <p:txBody>
            <a:bodyPr wrap="square" lIns="0" tIns="0" rIns="0" bIns="0" rtlCol="0"/>
            <a:lstStyle/>
            <a:p>
              <a:endParaRPr dirty="0"/>
            </a:p>
          </p:txBody>
        </p:sp>
        <p:sp>
          <p:nvSpPr>
            <p:cNvPr id="2163" name="object 2163"/>
            <p:cNvSpPr/>
            <p:nvPr/>
          </p:nvSpPr>
          <p:spPr>
            <a:xfrm>
              <a:off x="573835" y="17873312"/>
              <a:ext cx="6072505" cy="169545"/>
            </a:xfrm>
            <a:custGeom>
              <a:avLst/>
              <a:gdLst/>
              <a:ahLst/>
              <a:cxnLst/>
              <a:rect l="l" t="t" r="r" b="b"/>
              <a:pathLst>
                <a:path w="6072505" h="169544">
                  <a:moveTo>
                    <a:pt x="4638815" y="0"/>
                  </a:moveTo>
                  <a:lnTo>
                    <a:pt x="1415255" y="0"/>
                  </a:lnTo>
                  <a:lnTo>
                    <a:pt x="0" y="169072"/>
                  </a:lnTo>
                  <a:lnTo>
                    <a:pt x="6072258" y="169072"/>
                  </a:lnTo>
                  <a:lnTo>
                    <a:pt x="4638815" y="0"/>
                  </a:lnTo>
                  <a:close/>
                </a:path>
              </a:pathLst>
            </a:custGeom>
            <a:solidFill>
              <a:srgbClr val="A7A7A7">
                <a:alpha val="7998"/>
              </a:srgbClr>
            </a:solidFill>
          </p:spPr>
          <p:txBody>
            <a:bodyPr wrap="square" lIns="0" tIns="0" rIns="0" bIns="0" rtlCol="0"/>
            <a:lstStyle/>
            <a:p>
              <a:endParaRPr dirty="0"/>
            </a:p>
          </p:txBody>
        </p:sp>
        <p:sp>
          <p:nvSpPr>
            <p:cNvPr id="2164" name="object 2164"/>
            <p:cNvSpPr/>
            <p:nvPr/>
          </p:nvSpPr>
          <p:spPr>
            <a:xfrm>
              <a:off x="573835" y="17875815"/>
              <a:ext cx="6072505" cy="167005"/>
            </a:xfrm>
            <a:custGeom>
              <a:avLst/>
              <a:gdLst/>
              <a:ahLst/>
              <a:cxnLst/>
              <a:rect l="l" t="t" r="r" b="b"/>
              <a:pathLst>
                <a:path w="6072505" h="167005">
                  <a:moveTo>
                    <a:pt x="4638794" y="0"/>
                  </a:moveTo>
                  <a:lnTo>
                    <a:pt x="1415275" y="0"/>
                  </a:lnTo>
                  <a:lnTo>
                    <a:pt x="0" y="166568"/>
                  </a:lnTo>
                  <a:lnTo>
                    <a:pt x="6072258" y="166568"/>
                  </a:lnTo>
                  <a:lnTo>
                    <a:pt x="4638794" y="0"/>
                  </a:lnTo>
                  <a:close/>
                </a:path>
              </a:pathLst>
            </a:custGeom>
            <a:solidFill>
              <a:srgbClr val="A3A3A3">
                <a:alpha val="7998"/>
              </a:srgbClr>
            </a:solidFill>
          </p:spPr>
          <p:txBody>
            <a:bodyPr wrap="square" lIns="0" tIns="0" rIns="0" bIns="0" rtlCol="0"/>
            <a:lstStyle/>
            <a:p>
              <a:endParaRPr dirty="0"/>
            </a:p>
          </p:txBody>
        </p:sp>
        <p:sp>
          <p:nvSpPr>
            <p:cNvPr id="2165" name="object 2165"/>
            <p:cNvSpPr/>
            <p:nvPr/>
          </p:nvSpPr>
          <p:spPr>
            <a:xfrm>
              <a:off x="573835" y="17878326"/>
              <a:ext cx="6072505" cy="164465"/>
            </a:xfrm>
            <a:custGeom>
              <a:avLst/>
              <a:gdLst/>
              <a:ahLst/>
              <a:cxnLst/>
              <a:rect l="l" t="t" r="r" b="b"/>
              <a:pathLst>
                <a:path w="6072505" h="164465">
                  <a:moveTo>
                    <a:pt x="4638835" y="0"/>
                  </a:moveTo>
                  <a:lnTo>
                    <a:pt x="1415235" y="0"/>
                  </a:lnTo>
                  <a:lnTo>
                    <a:pt x="0" y="164058"/>
                  </a:lnTo>
                  <a:lnTo>
                    <a:pt x="6072258" y="164058"/>
                  </a:lnTo>
                  <a:lnTo>
                    <a:pt x="4638835" y="0"/>
                  </a:lnTo>
                  <a:close/>
                </a:path>
              </a:pathLst>
            </a:custGeom>
            <a:solidFill>
              <a:srgbClr val="A1A1A1">
                <a:alpha val="7998"/>
              </a:srgbClr>
            </a:solidFill>
          </p:spPr>
          <p:txBody>
            <a:bodyPr wrap="square" lIns="0" tIns="0" rIns="0" bIns="0" rtlCol="0"/>
            <a:lstStyle/>
            <a:p>
              <a:endParaRPr dirty="0"/>
            </a:p>
          </p:txBody>
        </p:sp>
        <p:sp>
          <p:nvSpPr>
            <p:cNvPr id="2166" name="object 2166"/>
            <p:cNvSpPr/>
            <p:nvPr/>
          </p:nvSpPr>
          <p:spPr>
            <a:xfrm>
              <a:off x="573835" y="17880829"/>
              <a:ext cx="6072505" cy="161925"/>
            </a:xfrm>
            <a:custGeom>
              <a:avLst/>
              <a:gdLst/>
              <a:ahLst/>
              <a:cxnLst/>
              <a:rect l="l" t="t" r="r" b="b"/>
              <a:pathLst>
                <a:path w="6072505" h="161925">
                  <a:moveTo>
                    <a:pt x="4638815" y="0"/>
                  </a:moveTo>
                  <a:lnTo>
                    <a:pt x="1415255" y="0"/>
                  </a:lnTo>
                  <a:lnTo>
                    <a:pt x="0" y="161554"/>
                  </a:lnTo>
                  <a:lnTo>
                    <a:pt x="6072258" y="161554"/>
                  </a:lnTo>
                  <a:lnTo>
                    <a:pt x="4638815" y="0"/>
                  </a:lnTo>
                  <a:close/>
                </a:path>
              </a:pathLst>
            </a:custGeom>
            <a:solidFill>
              <a:srgbClr val="9F9F9F">
                <a:alpha val="7998"/>
              </a:srgbClr>
            </a:solidFill>
          </p:spPr>
          <p:txBody>
            <a:bodyPr wrap="square" lIns="0" tIns="0" rIns="0" bIns="0" rtlCol="0"/>
            <a:lstStyle/>
            <a:p>
              <a:endParaRPr dirty="0"/>
            </a:p>
          </p:txBody>
        </p:sp>
        <p:sp>
          <p:nvSpPr>
            <p:cNvPr id="2167" name="object 2167"/>
            <p:cNvSpPr/>
            <p:nvPr/>
          </p:nvSpPr>
          <p:spPr>
            <a:xfrm>
              <a:off x="573835" y="17883333"/>
              <a:ext cx="6072505" cy="159385"/>
            </a:xfrm>
            <a:custGeom>
              <a:avLst/>
              <a:gdLst/>
              <a:ahLst/>
              <a:cxnLst/>
              <a:rect l="l" t="t" r="r" b="b"/>
              <a:pathLst>
                <a:path w="6072505" h="159384">
                  <a:moveTo>
                    <a:pt x="4638794" y="0"/>
                  </a:moveTo>
                  <a:lnTo>
                    <a:pt x="1415276" y="0"/>
                  </a:lnTo>
                  <a:lnTo>
                    <a:pt x="0" y="159051"/>
                  </a:lnTo>
                  <a:lnTo>
                    <a:pt x="6072258" y="159051"/>
                  </a:lnTo>
                  <a:lnTo>
                    <a:pt x="4638794" y="0"/>
                  </a:lnTo>
                  <a:close/>
                </a:path>
              </a:pathLst>
            </a:custGeom>
            <a:solidFill>
              <a:srgbClr val="9D9D9D">
                <a:alpha val="7998"/>
              </a:srgbClr>
            </a:solidFill>
          </p:spPr>
          <p:txBody>
            <a:bodyPr wrap="square" lIns="0" tIns="0" rIns="0" bIns="0" rtlCol="0"/>
            <a:lstStyle/>
            <a:p>
              <a:endParaRPr dirty="0"/>
            </a:p>
          </p:txBody>
        </p:sp>
        <p:sp>
          <p:nvSpPr>
            <p:cNvPr id="2168" name="object 2168"/>
            <p:cNvSpPr/>
            <p:nvPr/>
          </p:nvSpPr>
          <p:spPr>
            <a:xfrm>
              <a:off x="573835" y="17885836"/>
              <a:ext cx="6072505" cy="156845"/>
            </a:xfrm>
            <a:custGeom>
              <a:avLst/>
              <a:gdLst/>
              <a:ahLst/>
              <a:cxnLst/>
              <a:rect l="l" t="t" r="r" b="b"/>
              <a:pathLst>
                <a:path w="6072505" h="156844">
                  <a:moveTo>
                    <a:pt x="4638772" y="0"/>
                  </a:moveTo>
                  <a:lnTo>
                    <a:pt x="1415297" y="0"/>
                  </a:lnTo>
                  <a:lnTo>
                    <a:pt x="0" y="156547"/>
                  </a:lnTo>
                  <a:lnTo>
                    <a:pt x="6072258" y="156547"/>
                  </a:lnTo>
                  <a:lnTo>
                    <a:pt x="4638772" y="0"/>
                  </a:lnTo>
                  <a:close/>
                </a:path>
              </a:pathLst>
            </a:custGeom>
            <a:solidFill>
              <a:srgbClr val="9A9A9A">
                <a:alpha val="7998"/>
              </a:srgbClr>
            </a:solidFill>
          </p:spPr>
          <p:txBody>
            <a:bodyPr wrap="square" lIns="0" tIns="0" rIns="0" bIns="0" rtlCol="0"/>
            <a:lstStyle/>
            <a:p>
              <a:endParaRPr dirty="0"/>
            </a:p>
          </p:txBody>
        </p:sp>
        <p:sp>
          <p:nvSpPr>
            <p:cNvPr id="2169" name="object 2169"/>
            <p:cNvSpPr/>
            <p:nvPr/>
          </p:nvSpPr>
          <p:spPr>
            <a:xfrm>
              <a:off x="573835" y="17888347"/>
              <a:ext cx="6072505" cy="154305"/>
            </a:xfrm>
            <a:custGeom>
              <a:avLst/>
              <a:gdLst/>
              <a:ahLst/>
              <a:cxnLst/>
              <a:rect l="l" t="t" r="r" b="b"/>
              <a:pathLst>
                <a:path w="6072505" h="154305">
                  <a:moveTo>
                    <a:pt x="4638815" y="0"/>
                  </a:moveTo>
                  <a:lnTo>
                    <a:pt x="1415254" y="0"/>
                  </a:lnTo>
                  <a:lnTo>
                    <a:pt x="0" y="154036"/>
                  </a:lnTo>
                  <a:lnTo>
                    <a:pt x="6072258" y="154036"/>
                  </a:lnTo>
                  <a:lnTo>
                    <a:pt x="4638815" y="0"/>
                  </a:lnTo>
                  <a:close/>
                </a:path>
              </a:pathLst>
            </a:custGeom>
            <a:solidFill>
              <a:srgbClr val="969696">
                <a:alpha val="7998"/>
              </a:srgbClr>
            </a:solidFill>
          </p:spPr>
          <p:txBody>
            <a:bodyPr wrap="square" lIns="0" tIns="0" rIns="0" bIns="0" rtlCol="0"/>
            <a:lstStyle/>
            <a:p>
              <a:endParaRPr dirty="0"/>
            </a:p>
          </p:txBody>
        </p:sp>
        <p:sp>
          <p:nvSpPr>
            <p:cNvPr id="2170" name="object 2170"/>
            <p:cNvSpPr/>
            <p:nvPr/>
          </p:nvSpPr>
          <p:spPr>
            <a:xfrm>
              <a:off x="573835" y="17890851"/>
              <a:ext cx="6072505" cy="151765"/>
            </a:xfrm>
            <a:custGeom>
              <a:avLst/>
              <a:gdLst/>
              <a:ahLst/>
              <a:cxnLst/>
              <a:rect l="l" t="t" r="r" b="b"/>
              <a:pathLst>
                <a:path w="6072505" h="151765">
                  <a:moveTo>
                    <a:pt x="4638823" y="0"/>
                  </a:moveTo>
                  <a:lnTo>
                    <a:pt x="1415247" y="0"/>
                  </a:lnTo>
                  <a:lnTo>
                    <a:pt x="0" y="151533"/>
                  </a:lnTo>
                  <a:lnTo>
                    <a:pt x="6072258" y="151533"/>
                  </a:lnTo>
                  <a:lnTo>
                    <a:pt x="4638823" y="0"/>
                  </a:lnTo>
                  <a:close/>
                </a:path>
              </a:pathLst>
            </a:custGeom>
            <a:solidFill>
              <a:srgbClr val="949494">
                <a:alpha val="7998"/>
              </a:srgbClr>
            </a:solidFill>
          </p:spPr>
          <p:txBody>
            <a:bodyPr wrap="square" lIns="0" tIns="0" rIns="0" bIns="0" rtlCol="0"/>
            <a:lstStyle/>
            <a:p>
              <a:endParaRPr dirty="0"/>
            </a:p>
          </p:txBody>
        </p:sp>
        <p:sp>
          <p:nvSpPr>
            <p:cNvPr id="2171" name="object 2171"/>
            <p:cNvSpPr/>
            <p:nvPr/>
          </p:nvSpPr>
          <p:spPr>
            <a:xfrm>
              <a:off x="573835" y="17893354"/>
              <a:ext cx="6072505" cy="149225"/>
            </a:xfrm>
            <a:custGeom>
              <a:avLst/>
              <a:gdLst/>
              <a:ahLst/>
              <a:cxnLst/>
              <a:rect l="l" t="t" r="r" b="b"/>
              <a:pathLst>
                <a:path w="6072505" h="149225">
                  <a:moveTo>
                    <a:pt x="4638800" y="0"/>
                  </a:moveTo>
                  <a:lnTo>
                    <a:pt x="1415269" y="0"/>
                  </a:lnTo>
                  <a:lnTo>
                    <a:pt x="0" y="149029"/>
                  </a:lnTo>
                  <a:lnTo>
                    <a:pt x="6072258" y="149029"/>
                  </a:lnTo>
                  <a:lnTo>
                    <a:pt x="4638800" y="0"/>
                  </a:lnTo>
                  <a:close/>
                </a:path>
              </a:pathLst>
            </a:custGeom>
            <a:solidFill>
              <a:srgbClr val="929292">
                <a:alpha val="7998"/>
              </a:srgbClr>
            </a:solidFill>
          </p:spPr>
          <p:txBody>
            <a:bodyPr wrap="square" lIns="0" tIns="0" rIns="0" bIns="0" rtlCol="0"/>
            <a:lstStyle/>
            <a:p>
              <a:endParaRPr dirty="0"/>
            </a:p>
          </p:txBody>
        </p:sp>
        <p:sp>
          <p:nvSpPr>
            <p:cNvPr id="2172" name="object 2172"/>
            <p:cNvSpPr/>
            <p:nvPr/>
          </p:nvSpPr>
          <p:spPr>
            <a:xfrm>
              <a:off x="573835" y="17895858"/>
              <a:ext cx="6072505" cy="146685"/>
            </a:xfrm>
            <a:custGeom>
              <a:avLst/>
              <a:gdLst/>
              <a:ahLst/>
              <a:cxnLst/>
              <a:rect l="l" t="t" r="r" b="b"/>
              <a:pathLst>
                <a:path w="6072505" h="146684">
                  <a:moveTo>
                    <a:pt x="4638777" y="0"/>
                  </a:moveTo>
                  <a:lnTo>
                    <a:pt x="1415292" y="0"/>
                  </a:lnTo>
                  <a:lnTo>
                    <a:pt x="0" y="146526"/>
                  </a:lnTo>
                  <a:lnTo>
                    <a:pt x="6072258" y="146526"/>
                  </a:lnTo>
                  <a:lnTo>
                    <a:pt x="4638777" y="0"/>
                  </a:lnTo>
                  <a:close/>
                </a:path>
              </a:pathLst>
            </a:custGeom>
            <a:solidFill>
              <a:srgbClr val="909090">
                <a:alpha val="7998"/>
              </a:srgbClr>
            </a:solidFill>
          </p:spPr>
          <p:txBody>
            <a:bodyPr wrap="square" lIns="0" tIns="0" rIns="0" bIns="0" rtlCol="0"/>
            <a:lstStyle/>
            <a:p>
              <a:endParaRPr dirty="0"/>
            </a:p>
          </p:txBody>
        </p:sp>
        <p:sp>
          <p:nvSpPr>
            <p:cNvPr id="2173" name="object 2173"/>
            <p:cNvSpPr/>
            <p:nvPr/>
          </p:nvSpPr>
          <p:spPr>
            <a:xfrm>
              <a:off x="573835" y="17898369"/>
              <a:ext cx="6072505" cy="144145"/>
            </a:xfrm>
            <a:custGeom>
              <a:avLst/>
              <a:gdLst/>
              <a:ahLst/>
              <a:cxnLst/>
              <a:rect l="l" t="t" r="r" b="b"/>
              <a:pathLst>
                <a:path w="6072505" h="144144">
                  <a:moveTo>
                    <a:pt x="4638824" y="0"/>
                  </a:moveTo>
                  <a:lnTo>
                    <a:pt x="1415246" y="0"/>
                  </a:lnTo>
                  <a:lnTo>
                    <a:pt x="0" y="144015"/>
                  </a:lnTo>
                  <a:lnTo>
                    <a:pt x="6072258" y="144015"/>
                  </a:lnTo>
                  <a:lnTo>
                    <a:pt x="4638824" y="0"/>
                  </a:lnTo>
                  <a:close/>
                </a:path>
              </a:pathLst>
            </a:custGeom>
            <a:solidFill>
              <a:srgbClr val="8D8D8D">
                <a:alpha val="7998"/>
              </a:srgbClr>
            </a:solidFill>
          </p:spPr>
          <p:txBody>
            <a:bodyPr wrap="square" lIns="0" tIns="0" rIns="0" bIns="0" rtlCol="0"/>
            <a:lstStyle/>
            <a:p>
              <a:endParaRPr dirty="0"/>
            </a:p>
          </p:txBody>
        </p:sp>
        <p:sp>
          <p:nvSpPr>
            <p:cNvPr id="2174" name="object 2174"/>
            <p:cNvSpPr/>
            <p:nvPr/>
          </p:nvSpPr>
          <p:spPr>
            <a:xfrm>
              <a:off x="573835" y="17900872"/>
              <a:ext cx="6072505" cy="141605"/>
            </a:xfrm>
            <a:custGeom>
              <a:avLst/>
              <a:gdLst/>
              <a:ahLst/>
              <a:cxnLst/>
              <a:rect l="l" t="t" r="r" b="b"/>
              <a:pathLst>
                <a:path w="6072505" h="141605">
                  <a:moveTo>
                    <a:pt x="4638832" y="0"/>
                  </a:moveTo>
                  <a:lnTo>
                    <a:pt x="1415238" y="0"/>
                  </a:lnTo>
                  <a:lnTo>
                    <a:pt x="0" y="141511"/>
                  </a:lnTo>
                  <a:lnTo>
                    <a:pt x="6072258" y="141511"/>
                  </a:lnTo>
                  <a:lnTo>
                    <a:pt x="4638832" y="0"/>
                  </a:lnTo>
                  <a:close/>
                </a:path>
              </a:pathLst>
            </a:custGeom>
            <a:solidFill>
              <a:srgbClr val="8A8A8A">
                <a:alpha val="7998"/>
              </a:srgbClr>
            </a:solidFill>
          </p:spPr>
          <p:txBody>
            <a:bodyPr wrap="square" lIns="0" tIns="0" rIns="0" bIns="0" rtlCol="0"/>
            <a:lstStyle/>
            <a:p>
              <a:endParaRPr dirty="0"/>
            </a:p>
          </p:txBody>
        </p:sp>
        <p:sp>
          <p:nvSpPr>
            <p:cNvPr id="2175" name="object 2175"/>
            <p:cNvSpPr/>
            <p:nvPr/>
          </p:nvSpPr>
          <p:spPr>
            <a:xfrm>
              <a:off x="573835" y="17903376"/>
              <a:ext cx="6072505" cy="139065"/>
            </a:xfrm>
            <a:custGeom>
              <a:avLst/>
              <a:gdLst/>
              <a:ahLst/>
              <a:cxnLst/>
              <a:rect l="l" t="t" r="r" b="b"/>
              <a:pathLst>
                <a:path w="6072505" h="139065">
                  <a:moveTo>
                    <a:pt x="4638808" y="0"/>
                  </a:moveTo>
                  <a:lnTo>
                    <a:pt x="1415262" y="0"/>
                  </a:lnTo>
                  <a:lnTo>
                    <a:pt x="0" y="139008"/>
                  </a:lnTo>
                  <a:lnTo>
                    <a:pt x="6072258" y="139008"/>
                  </a:lnTo>
                  <a:lnTo>
                    <a:pt x="4638808" y="0"/>
                  </a:lnTo>
                  <a:close/>
                </a:path>
              </a:pathLst>
            </a:custGeom>
            <a:solidFill>
              <a:srgbClr val="878787">
                <a:alpha val="7998"/>
              </a:srgbClr>
            </a:solidFill>
          </p:spPr>
          <p:txBody>
            <a:bodyPr wrap="square" lIns="0" tIns="0" rIns="0" bIns="0" rtlCol="0"/>
            <a:lstStyle/>
            <a:p>
              <a:endParaRPr dirty="0"/>
            </a:p>
          </p:txBody>
        </p:sp>
        <p:sp>
          <p:nvSpPr>
            <p:cNvPr id="2176" name="object 2176"/>
            <p:cNvSpPr/>
            <p:nvPr/>
          </p:nvSpPr>
          <p:spPr>
            <a:xfrm>
              <a:off x="573835" y="17905879"/>
              <a:ext cx="6072505" cy="136525"/>
            </a:xfrm>
            <a:custGeom>
              <a:avLst/>
              <a:gdLst/>
              <a:ahLst/>
              <a:cxnLst/>
              <a:rect l="l" t="t" r="r" b="b"/>
              <a:pathLst>
                <a:path w="6072505" h="136525">
                  <a:moveTo>
                    <a:pt x="4638783" y="0"/>
                  </a:moveTo>
                  <a:lnTo>
                    <a:pt x="1415286" y="0"/>
                  </a:lnTo>
                  <a:lnTo>
                    <a:pt x="0" y="136504"/>
                  </a:lnTo>
                  <a:lnTo>
                    <a:pt x="6072258" y="136504"/>
                  </a:lnTo>
                  <a:lnTo>
                    <a:pt x="4638783" y="0"/>
                  </a:lnTo>
                  <a:close/>
                </a:path>
              </a:pathLst>
            </a:custGeom>
            <a:solidFill>
              <a:srgbClr val="858585">
                <a:alpha val="7998"/>
              </a:srgbClr>
            </a:solidFill>
          </p:spPr>
          <p:txBody>
            <a:bodyPr wrap="square" lIns="0" tIns="0" rIns="0" bIns="0" rtlCol="0"/>
            <a:lstStyle/>
            <a:p>
              <a:endParaRPr dirty="0"/>
            </a:p>
          </p:txBody>
        </p:sp>
        <p:sp>
          <p:nvSpPr>
            <p:cNvPr id="2177" name="object 2177"/>
            <p:cNvSpPr/>
            <p:nvPr/>
          </p:nvSpPr>
          <p:spPr>
            <a:xfrm>
              <a:off x="573835" y="17908390"/>
              <a:ext cx="6072505" cy="134620"/>
            </a:xfrm>
            <a:custGeom>
              <a:avLst/>
              <a:gdLst/>
              <a:ahLst/>
              <a:cxnLst/>
              <a:rect l="l" t="t" r="r" b="b"/>
              <a:pathLst>
                <a:path w="6072505" h="134619">
                  <a:moveTo>
                    <a:pt x="4638867" y="0"/>
                  </a:moveTo>
                  <a:lnTo>
                    <a:pt x="1415203" y="0"/>
                  </a:lnTo>
                  <a:lnTo>
                    <a:pt x="0" y="133994"/>
                  </a:lnTo>
                  <a:lnTo>
                    <a:pt x="6072258" y="133994"/>
                  </a:lnTo>
                  <a:lnTo>
                    <a:pt x="4638867" y="0"/>
                  </a:lnTo>
                  <a:close/>
                </a:path>
              </a:pathLst>
            </a:custGeom>
            <a:solidFill>
              <a:srgbClr val="838383">
                <a:alpha val="7998"/>
              </a:srgbClr>
            </a:solidFill>
          </p:spPr>
          <p:txBody>
            <a:bodyPr wrap="square" lIns="0" tIns="0" rIns="0" bIns="0" rtlCol="0"/>
            <a:lstStyle/>
            <a:p>
              <a:endParaRPr dirty="0"/>
            </a:p>
          </p:txBody>
        </p:sp>
        <p:sp>
          <p:nvSpPr>
            <p:cNvPr id="2178" name="object 2178"/>
            <p:cNvSpPr/>
            <p:nvPr/>
          </p:nvSpPr>
          <p:spPr>
            <a:xfrm>
              <a:off x="573835" y="17910893"/>
              <a:ext cx="6072505" cy="132080"/>
            </a:xfrm>
            <a:custGeom>
              <a:avLst/>
              <a:gdLst/>
              <a:ahLst/>
              <a:cxnLst/>
              <a:rect l="l" t="t" r="r" b="b"/>
              <a:pathLst>
                <a:path w="6072505" h="132080">
                  <a:moveTo>
                    <a:pt x="4638842" y="0"/>
                  </a:moveTo>
                  <a:lnTo>
                    <a:pt x="1415228" y="0"/>
                  </a:lnTo>
                  <a:lnTo>
                    <a:pt x="0" y="131490"/>
                  </a:lnTo>
                  <a:lnTo>
                    <a:pt x="6072258" y="131490"/>
                  </a:lnTo>
                  <a:lnTo>
                    <a:pt x="4638842" y="0"/>
                  </a:lnTo>
                  <a:close/>
                </a:path>
              </a:pathLst>
            </a:custGeom>
            <a:solidFill>
              <a:srgbClr val="818181">
                <a:alpha val="7998"/>
              </a:srgbClr>
            </a:solidFill>
          </p:spPr>
          <p:txBody>
            <a:bodyPr wrap="square" lIns="0" tIns="0" rIns="0" bIns="0" rtlCol="0"/>
            <a:lstStyle/>
            <a:p>
              <a:endParaRPr dirty="0"/>
            </a:p>
          </p:txBody>
        </p:sp>
        <p:sp>
          <p:nvSpPr>
            <p:cNvPr id="2179" name="object 2179"/>
            <p:cNvSpPr/>
            <p:nvPr/>
          </p:nvSpPr>
          <p:spPr>
            <a:xfrm>
              <a:off x="573835" y="17913397"/>
              <a:ext cx="6072505" cy="129539"/>
            </a:xfrm>
            <a:custGeom>
              <a:avLst/>
              <a:gdLst/>
              <a:ahLst/>
              <a:cxnLst/>
              <a:rect l="l" t="t" r="r" b="b"/>
              <a:pathLst>
                <a:path w="6072505" h="129540">
                  <a:moveTo>
                    <a:pt x="4638817" y="0"/>
                  </a:moveTo>
                  <a:lnTo>
                    <a:pt x="1415253" y="0"/>
                  </a:lnTo>
                  <a:lnTo>
                    <a:pt x="0" y="128987"/>
                  </a:lnTo>
                  <a:lnTo>
                    <a:pt x="6072258" y="128987"/>
                  </a:lnTo>
                  <a:lnTo>
                    <a:pt x="4638817" y="0"/>
                  </a:lnTo>
                  <a:close/>
                </a:path>
              </a:pathLst>
            </a:custGeom>
            <a:solidFill>
              <a:srgbClr val="7D7D7D">
                <a:alpha val="7998"/>
              </a:srgbClr>
            </a:solidFill>
          </p:spPr>
          <p:txBody>
            <a:bodyPr wrap="square" lIns="0" tIns="0" rIns="0" bIns="0" rtlCol="0"/>
            <a:lstStyle/>
            <a:p>
              <a:endParaRPr dirty="0"/>
            </a:p>
          </p:txBody>
        </p:sp>
        <p:sp>
          <p:nvSpPr>
            <p:cNvPr id="2180" name="object 2180"/>
            <p:cNvSpPr/>
            <p:nvPr/>
          </p:nvSpPr>
          <p:spPr>
            <a:xfrm>
              <a:off x="573835" y="17915901"/>
              <a:ext cx="6072505" cy="127000"/>
            </a:xfrm>
            <a:custGeom>
              <a:avLst/>
              <a:gdLst/>
              <a:ahLst/>
              <a:cxnLst/>
              <a:rect l="l" t="t" r="r" b="b"/>
              <a:pathLst>
                <a:path w="6072505" h="127000">
                  <a:moveTo>
                    <a:pt x="4638790" y="0"/>
                  </a:moveTo>
                  <a:lnTo>
                    <a:pt x="1415279" y="0"/>
                  </a:lnTo>
                  <a:lnTo>
                    <a:pt x="0" y="126483"/>
                  </a:lnTo>
                  <a:lnTo>
                    <a:pt x="6072258" y="126483"/>
                  </a:lnTo>
                  <a:lnTo>
                    <a:pt x="4638790" y="0"/>
                  </a:lnTo>
                  <a:close/>
                </a:path>
              </a:pathLst>
            </a:custGeom>
            <a:solidFill>
              <a:srgbClr val="7B7B7B">
                <a:alpha val="7998"/>
              </a:srgbClr>
            </a:solidFill>
          </p:spPr>
          <p:txBody>
            <a:bodyPr wrap="square" lIns="0" tIns="0" rIns="0" bIns="0" rtlCol="0"/>
            <a:lstStyle/>
            <a:p>
              <a:endParaRPr dirty="0"/>
            </a:p>
          </p:txBody>
        </p:sp>
        <p:sp>
          <p:nvSpPr>
            <p:cNvPr id="2181" name="object 2181"/>
            <p:cNvSpPr/>
            <p:nvPr/>
          </p:nvSpPr>
          <p:spPr>
            <a:xfrm>
              <a:off x="573835" y="17918411"/>
              <a:ext cx="6072505" cy="124460"/>
            </a:xfrm>
            <a:custGeom>
              <a:avLst/>
              <a:gdLst/>
              <a:ahLst/>
              <a:cxnLst/>
              <a:rect l="l" t="t" r="r" b="b"/>
              <a:pathLst>
                <a:path w="6072505" h="124459">
                  <a:moveTo>
                    <a:pt x="4638845" y="0"/>
                  </a:moveTo>
                  <a:lnTo>
                    <a:pt x="1415226" y="0"/>
                  </a:lnTo>
                  <a:lnTo>
                    <a:pt x="0" y="123972"/>
                  </a:lnTo>
                  <a:lnTo>
                    <a:pt x="6072258" y="123972"/>
                  </a:lnTo>
                  <a:lnTo>
                    <a:pt x="4638845" y="0"/>
                  </a:lnTo>
                  <a:close/>
                </a:path>
              </a:pathLst>
            </a:custGeom>
            <a:solidFill>
              <a:srgbClr val="797979">
                <a:alpha val="7998"/>
              </a:srgbClr>
            </a:solidFill>
          </p:spPr>
          <p:txBody>
            <a:bodyPr wrap="square" lIns="0" tIns="0" rIns="0" bIns="0" rtlCol="0"/>
            <a:lstStyle/>
            <a:p>
              <a:endParaRPr dirty="0"/>
            </a:p>
          </p:txBody>
        </p:sp>
        <p:sp>
          <p:nvSpPr>
            <p:cNvPr id="2182" name="object 2182"/>
            <p:cNvSpPr/>
            <p:nvPr/>
          </p:nvSpPr>
          <p:spPr>
            <a:xfrm>
              <a:off x="573835" y="17920915"/>
              <a:ext cx="6072505" cy="121920"/>
            </a:xfrm>
            <a:custGeom>
              <a:avLst/>
              <a:gdLst/>
              <a:ahLst/>
              <a:cxnLst/>
              <a:rect l="l" t="t" r="r" b="b"/>
              <a:pathLst>
                <a:path w="6072505" h="121919">
                  <a:moveTo>
                    <a:pt x="4638817" y="0"/>
                  </a:moveTo>
                  <a:lnTo>
                    <a:pt x="1415252" y="0"/>
                  </a:lnTo>
                  <a:lnTo>
                    <a:pt x="0" y="121469"/>
                  </a:lnTo>
                  <a:lnTo>
                    <a:pt x="6072258" y="121469"/>
                  </a:lnTo>
                  <a:lnTo>
                    <a:pt x="4638817" y="0"/>
                  </a:lnTo>
                  <a:close/>
                </a:path>
              </a:pathLst>
            </a:custGeom>
            <a:solidFill>
              <a:srgbClr val="777777">
                <a:alpha val="7998"/>
              </a:srgbClr>
            </a:solidFill>
          </p:spPr>
          <p:txBody>
            <a:bodyPr wrap="square" lIns="0" tIns="0" rIns="0" bIns="0" rtlCol="0"/>
            <a:lstStyle/>
            <a:p>
              <a:endParaRPr dirty="0"/>
            </a:p>
          </p:txBody>
        </p:sp>
        <p:sp>
          <p:nvSpPr>
            <p:cNvPr id="2183" name="object 2183"/>
            <p:cNvSpPr/>
            <p:nvPr/>
          </p:nvSpPr>
          <p:spPr>
            <a:xfrm>
              <a:off x="573835" y="17923418"/>
              <a:ext cx="6072505" cy="119380"/>
            </a:xfrm>
            <a:custGeom>
              <a:avLst/>
              <a:gdLst/>
              <a:ahLst/>
              <a:cxnLst/>
              <a:rect l="l" t="t" r="r" b="b"/>
              <a:pathLst>
                <a:path w="6072505" h="119380">
                  <a:moveTo>
                    <a:pt x="4638789" y="0"/>
                  </a:moveTo>
                  <a:lnTo>
                    <a:pt x="1415280" y="0"/>
                  </a:lnTo>
                  <a:lnTo>
                    <a:pt x="0" y="118965"/>
                  </a:lnTo>
                  <a:lnTo>
                    <a:pt x="6072258" y="118965"/>
                  </a:lnTo>
                  <a:lnTo>
                    <a:pt x="4638789" y="0"/>
                  </a:lnTo>
                  <a:close/>
                </a:path>
              </a:pathLst>
            </a:custGeom>
            <a:solidFill>
              <a:srgbClr val="747474">
                <a:alpha val="7998"/>
              </a:srgbClr>
            </a:solidFill>
          </p:spPr>
          <p:txBody>
            <a:bodyPr wrap="square" lIns="0" tIns="0" rIns="0" bIns="0" rtlCol="0"/>
            <a:lstStyle/>
            <a:p>
              <a:endParaRPr dirty="0"/>
            </a:p>
          </p:txBody>
        </p:sp>
        <p:sp>
          <p:nvSpPr>
            <p:cNvPr id="2184" name="object 2184"/>
            <p:cNvSpPr/>
            <p:nvPr/>
          </p:nvSpPr>
          <p:spPr>
            <a:xfrm>
              <a:off x="573835" y="17925922"/>
              <a:ext cx="6072505" cy="116839"/>
            </a:xfrm>
            <a:custGeom>
              <a:avLst/>
              <a:gdLst/>
              <a:ahLst/>
              <a:cxnLst/>
              <a:rect l="l" t="t" r="r" b="b"/>
              <a:pathLst>
                <a:path w="6072505" h="116840">
                  <a:moveTo>
                    <a:pt x="4638798" y="0"/>
                  </a:moveTo>
                  <a:lnTo>
                    <a:pt x="1415271" y="0"/>
                  </a:lnTo>
                  <a:lnTo>
                    <a:pt x="0" y="116462"/>
                  </a:lnTo>
                  <a:lnTo>
                    <a:pt x="6072258" y="116462"/>
                  </a:lnTo>
                  <a:lnTo>
                    <a:pt x="4638798" y="0"/>
                  </a:lnTo>
                  <a:close/>
                </a:path>
              </a:pathLst>
            </a:custGeom>
            <a:solidFill>
              <a:srgbClr val="717171">
                <a:alpha val="7998"/>
              </a:srgbClr>
            </a:solidFill>
          </p:spPr>
          <p:txBody>
            <a:bodyPr wrap="square" lIns="0" tIns="0" rIns="0" bIns="0" rtlCol="0"/>
            <a:lstStyle/>
            <a:p>
              <a:endParaRPr dirty="0"/>
            </a:p>
          </p:txBody>
        </p:sp>
        <p:sp>
          <p:nvSpPr>
            <p:cNvPr id="2185" name="object 2185"/>
            <p:cNvSpPr/>
            <p:nvPr/>
          </p:nvSpPr>
          <p:spPr>
            <a:xfrm>
              <a:off x="573835" y="17928426"/>
              <a:ext cx="6072505" cy="114300"/>
            </a:xfrm>
            <a:custGeom>
              <a:avLst/>
              <a:gdLst/>
              <a:ahLst/>
              <a:cxnLst/>
              <a:rect l="l" t="t" r="r" b="b"/>
              <a:pathLst>
                <a:path w="6072505" h="114300">
                  <a:moveTo>
                    <a:pt x="4638769" y="0"/>
                  </a:moveTo>
                  <a:lnTo>
                    <a:pt x="1415301" y="0"/>
                  </a:lnTo>
                  <a:lnTo>
                    <a:pt x="0" y="113958"/>
                  </a:lnTo>
                  <a:lnTo>
                    <a:pt x="6072258" y="113958"/>
                  </a:lnTo>
                  <a:lnTo>
                    <a:pt x="4638769" y="0"/>
                  </a:lnTo>
                  <a:close/>
                </a:path>
              </a:pathLst>
            </a:custGeom>
            <a:solidFill>
              <a:srgbClr val="6E6E6E">
                <a:alpha val="7998"/>
              </a:srgbClr>
            </a:solidFill>
          </p:spPr>
          <p:txBody>
            <a:bodyPr wrap="square" lIns="0" tIns="0" rIns="0" bIns="0" rtlCol="0"/>
            <a:lstStyle/>
            <a:p>
              <a:endParaRPr dirty="0"/>
            </a:p>
          </p:txBody>
        </p:sp>
        <p:sp>
          <p:nvSpPr>
            <p:cNvPr id="2186" name="object 2186"/>
            <p:cNvSpPr/>
            <p:nvPr/>
          </p:nvSpPr>
          <p:spPr>
            <a:xfrm>
              <a:off x="573835" y="17930936"/>
              <a:ext cx="6072505" cy="111760"/>
            </a:xfrm>
            <a:custGeom>
              <a:avLst/>
              <a:gdLst/>
              <a:ahLst/>
              <a:cxnLst/>
              <a:rect l="l" t="t" r="r" b="b"/>
              <a:pathLst>
                <a:path w="6072505" h="111759">
                  <a:moveTo>
                    <a:pt x="4638828" y="0"/>
                  </a:moveTo>
                  <a:lnTo>
                    <a:pt x="1415241" y="0"/>
                  </a:lnTo>
                  <a:lnTo>
                    <a:pt x="0" y="111447"/>
                  </a:lnTo>
                  <a:lnTo>
                    <a:pt x="6072258" y="111447"/>
                  </a:lnTo>
                  <a:lnTo>
                    <a:pt x="4638828" y="0"/>
                  </a:lnTo>
                  <a:close/>
                </a:path>
              </a:pathLst>
            </a:custGeom>
            <a:solidFill>
              <a:srgbClr val="6C6C6C">
                <a:alpha val="7998"/>
              </a:srgbClr>
            </a:solidFill>
          </p:spPr>
          <p:txBody>
            <a:bodyPr wrap="square" lIns="0" tIns="0" rIns="0" bIns="0" rtlCol="0"/>
            <a:lstStyle/>
            <a:p>
              <a:endParaRPr dirty="0"/>
            </a:p>
          </p:txBody>
        </p:sp>
        <p:sp>
          <p:nvSpPr>
            <p:cNvPr id="2187" name="object 2187"/>
            <p:cNvSpPr/>
            <p:nvPr/>
          </p:nvSpPr>
          <p:spPr>
            <a:xfrm>
              <a:off x="573835" y="17933440"/>
              <a:ext cx="6072505" cy="109220"/>
            </a:xfrm>
            <a:custGeom>
              <a:avLst/>
              <a:gdLst/>
              <a:ahLst/>
              <a:cxnLst/>
              <a:rect l="l" t="t" r="r" b="b"/>
              <a:pathLst>
                <a:path w="6072505" h="109219">
                  <a:moveTo>
                    <a:pt x="4638839" y="0"/>
                  </a:moveTo>
                  <a:lnTo>
                    <a:pt x="1415231" y="0"/>
                  </a:lnTo>
                  <a:lnTo>
                    <a:pt x="0" y="108944"/>
                  </a:lnTo>
                  <a:lnTo>
                    <a:pt x="6072258" y="108944"/>
                  </a:lnTo>
                  <a:lnTo>
                    <a:pt x="4638839" y="0"/>
                  </a:lnTo>
                  <a:close/>
                </a:path>
              </a:pathLst>
            </a:custGeom>
            <a:solidFill>
              <a:srgbClr val="6A6A6A">
                <a:alpha val="7998"/>
              </a:srgbClr>
            </a:solidFill>
          </p:spPr>
          <p:txBody>
            <a:bodyPr wrap="square" lIns="0" tIns="0" rIns="0" bIns="0" rtlCol="0"/>
            <a:lstStyle/>
            <a:p>
              <a:endParaRPr dirty="0"/>
            </a:p>
          </p:txBody>
        </p:sp>
        <p:sp>
          <p:nvSpPr>
            <p:cNvPr id="2188" name="object 2188"/>
            <p:cNvSpPr/>
            <p:nvPr/>
          </p:nvSpPr>
          <p:spPr>
            <a:xfrm>
              <a:off x="573835" y="17935943"/>
              <a:ext cx="6072505" cy="106680"/>
            </a:xfrm>
            <a:custGeom>
              <a:avLst/>
              <a:gdLst/>
              <a:ahLst/>
              <a:cxnLst/>
              <a:rect l="l" t="t" r="r" b="b"/>
              <a:pathLst>
                <a:path w="6072505" h="106680">
                  <a:moveTo>
                    <a:pt x="4638808" y="0"/>
                  </a:moveTo>
                  <a:lnTo>
                    <a:pt x="1415261" y="0"/>
                  </a:lnTo>
                  <a:lnTo>
                    <a:pt x="0" y="106440"/>
                  </a:lnTo>
                  <a:lnTo>
                    <a:pt x="6072258" y="106440"/>
                  </a:lnTo>
                  <a:lnTo>
                    <a:pt x="4638808" y="0"/>
                  </a:lnTo>
                  <a:close/>
                </a:path>
              </a:pathLst>
            </a:custGeom>
            <a:solidFill>
              <a:srgbClr val="686868">
                <a:alpha val="7998"/>
              </a:srgbClr>
            </a:solidFill>
          </p:spPr>
          <p:txBody>
            <a:bodyPr wrap="square" lIns="0" tIns="0" rIns="0" bIns="0" rtlCol="0"/>
            <a:lstStyle/>
            <a:p>
              <a:endParaRPr dirty="0"/>
            </a:p>
          </p:txBody>
        </p:sp>
        <p:sp>
          <p:nvSpPr>
            <p:cNvPr id="2189" name="object 2189"/>
            <p:cNvSpPr/>
            <p:nvPr/>
          </p:nvSpPr>
          <p:spPr>
            <a:xfrm>
              <a:off x="573835" y="17938447"/>
              <a:ext cx="6072505" cy="104139"/>
            </a:xfrm>
            <a:custGeom>
              <a:avLst/>
              <a:gdLst/>
              <a:ahLst/>
              <a:cxnLst/>
              <a:rect l="l" t="t" r="r" b="b"/>
              <a:pathLst>
                <a:path w="6072505" h="104140">
                  <a:moveTo>
                    <a:pt x="4638776" y="0"/>
                  </a:moveTo>
                  <a:lnTo>
                    <a:pt x="1415294" y="0"/>
                  </a:lnTo>
                  <a:lnTo>
                    <a:pt x="0" y="103937"/>
                  </a:lnTo>
                  <a:lnTo>
                    <a:pt x="6072258" y="103937"/>
                  </a:lnTo>
                  <a:lnTo>
                    <a:pt x="4638776" y="0"/>
                  </a:lnTo>
                  <a:close/>
                </a:path>
              </a:pathLst>
            </a:custGeom>
            <a:solidFill>
              <a:srgbClr val="646464">
                <a:alpha val="7998"/>
              </a:srgbClr>
            </a:solidFill>
          </p:spPr>
          <p:txBody>
            <a:bodyPr wrap="square" lIns="0" tIns="0" rIns="0" bIns="0" rtlCol="0"/>
            <a:lstStyle/>
            <a:p>
              <a:endParaRPr dirty="0"/>
            </a:p>
          </p:txBody>
        </p:sp>
        <p:sp>
          <p:nvSpPr>
            <p:cNvPr id="2190" name="object 2190"/>
            <p:cNvSpPr/>
            <p:nvPr/>
          </p:nvSpPr>
          <p:spPr>
            <a:xfrm>
              <a:off x="573835" y="17940958"/>
              <a:ext cx="6072505" cy="101600"/>
            </a:xfrm>
            <a:custGeom>
              <a:avLst/>
              <a:gdLst/>
              <a:ahLst/>
              <a:cxnLst/>
              <a:rect l="l" t="t" r="r" b="b"/>
              <a:pathLst>
                <a:path w="6072505" h="101600">
                  <a:moveTo>
                    <a:pt x="4638842" y="0"/>
                  </a:moveTo>
                  <a:lnTo>
                    <a:pt x="1415228" y="0"/>
                  </a:lnTo>
                  <a:lnTo>
                    <a:pt x="0" y="101426"/>
                  </a:lnTo>
                  <a:lnTo>
                    <a:pt x="6072258" y="101426"/>
                  </a:lnTo>
                  <a:lnTo>
                    <a:pt x="4638842" y="0"/>
                  </a:lnTo>
                  <a:close/>
                </a:path>
              </a:pathLst>
            </a:custGeom>
            <a:solidFill>
              <a:srgbClr val="616161">
                <a:alpha val="7998"/>
              </a:srgbClr>
            </a:solidFill>
          </p:spPr>
          <p:txBody>
            <a:bodyPr wrap="square" lIns="0" tIns="0" rIns="0" bIns="0" rtlCol="0"/>
            <a:lstStyle/>
            <a:p>
              <a:endParaRPr dirty="0"/>
            </a:p>
          </p:txBody>
        </p:sp>
        <p:sp>
          <p:nvSpPr>
            <p:cNvPr id="2191" name="object 2191"/>
            <p:cNvSpPr/>
            <p:nvPr/>
          </p:nvSpPr>
          <p:spPr>
            <a:xfrm>
              <a:off x="573835" y="17943461"/>
              <a:ext cx="6072505" cy="99060"/>
            </a:xfrm>
            <a:custGeom>
              <a:avLst/>
              <a:gdLst/>
              <a:ahLst/>
              <a:cxnLst/>
              <a:rect l="l" t="t" r="r" b="b"/>
              <a:pathLst>
                <a:path w="6072505" h="99059">
                  <a:moveTo>
                    <a:pt x="4638808" y="0"/>
                  </a:moveTo>
                  <a:lnTo>
                    <a:pt x="1415261" y="0"/>
                  </a:lnTo>
                  <a:lnTo>
                    <a:pt x="0" y="98922"/>
                  </a:lnTo>
                  <a:lnTo>
                    <a:pt x="6072258" y="98922"/>
                  </a:lnTo>
                  <a:lnTo>
                    <a:pt x="4638808" y="0"/>
                  </a:lnTo>
                  <a:close/>
                </a:path>
              </a:pathLst>
            </a:custGeom>
            <a:solidFill>
              <a:srgbClr val="5F5F5F">
                <a:alpha val="7998"/>
              </a:srgbClr>
            </a:solidFill>
          </p:spPr>
          <p:txBody>
            <a:bodyPr wrap="square" lIns="0" tIns="0" rIns="0" bIns="0" rtlCol="0"/>
            <a:lstStyle/>
            <a:p>
              <a:endParaRPr dirty="0"/>
            </a:p>
          </p:txBody>
        </p:sp>
        <p:sp>
          <p:nvSpPr>
            <p:cNvPr id="2192" name="object 2192"/>
            <p:cNvSpPr/>
            <p:nvPr/>
          </p:nvSpPr>
          <p:spPr>
            <a:xfrm>
              <a:off x="573835" y="17945965"/>
              <a:ext cx="6072505" cy="96520"/>
            </a:xfrm>
            <a:custGeom>
              <a:avLst/>
              <a:gdLst/>
              <a:ahLst/>
              <a:cxnLst/>
              <a:rect l="l" t="t" r="r" b="b"/>
              <a:pathLst>
                <a:path w="6072505" h="96519">
                  <a:moveTo>
                    <a:pt x="4638820" y="0"/>
                  </a:moveTo>
                  <a:lnTo>
                    <a:pt x="1415250" y="0"/>
                  </a:lnTo>
                  <a:lnTo>
                    <a:pt x="0" y="96419"/>
                  </a:lnTo>
                  <a:lnTo>
                    <a:pt x="6072258" y="96419"/>
                  </a:lnTo>
                  <a:lnTo>
                    <a:pt x="4638820" y="0"/>
                  </a:lnTo>
                  <a:close/>
                </a:path>
              </a:pathLst>
            </a:custGeom>
            <a:solidFill>
              <a:srgbClr val="5D5D5D">
                <a:alpha val="7998"/>
              </a:srgbClr>
            </a:solidFill>
          </p:spPr>
          <p:txBody>
            <a:bodyPr wrap="square" lIns="0" tIns="0" rIns="0" bIns="0" rtlCol="0"/>
            <a:lstStyle/>
            <a:p>
              <a:endParaRPr dirty="0"/>
            </a:p>
          </p:txBody>
        </p:sp>
        <p:sp>
          <p:nvSpPr>
            <p:cNvPr id="2193" name="object 2193"/>
            <p:cNvSpPr/>
            <p:nvPr/>
          </p:nvSpPr>
          <p:spPr>
            <a:xfrm>
              <a:off x="573835" y="17948468"/>
              <a:ext cx="6072505" cy="93980"/>
            </a:xfrm>
            <a:custGeom>
              <a:avLst/>
              <a:gdLst/>
              <a:ahLst/>
              <a:cxnLst/>
              <a:rect l="l" t="t" r="r" b="b"/>
              <a:pathLst>
                <a:path w="6072505" h="93980">
                  <a:moveTo>
                    <a:pt x="4638784" y="0"/>
                  </a:moveTo>
                  <a:lnTo>
                    <a:pt x="1415285" y="0"/>
                  </a:lnTo>
                  <a:lnTo>
                    <a:pt x="0" y="93915"/>
                  </a:lnTo>
                  <a:lnTo>
                    <a:pt x="6072258" y="93915"/>
                  </a:lnTo>
                  <a:lnTo>
                    <a:pt x="4638784" y="0"/>
                  </a:lnTo>
                  <a:close/>
                </a:path>
              </a:pathLst>
            </a:custGeom>
            <a:solidFill>
              <a:srgbClr val="5B5B5B">
                <a:alpha val="7998"/>
              </a:srgbClr>
            </a:solidFill>
          </p:spPr>
          <p:txBody>
            <a:bodyPr wrap="square" lIns="0" tIns="0" rIns="0" bIns="0" rtlCol="0"/>
            <a:lstStyle/>
            <a:p>
              <a:endParaRPr dirty="0"/>
            </a:p>
          </p:txBody>
        </p:sp>
        <p:sp>
          <p:nvSpPr>
            <p:cNvPr id="2194" name="object 2194"/>
            <p:cNvSpPr/>
            <p:nvPr/>
          </p:nvSpPr>
          <p:spPr>
            <a:xfrm>
              <a:off x="573835" y="17950979"/>
              <a:ext cx="6072505" cy="91440"/>
            </a:xfrm>
            <a:custGeom>
              <a:avLst/>
              <a:gdLst/>
              <a:ahLst/>
              <a:cxnLst/>
              <a:rect l="l" t="t" r="r" b="b"/>
              <a:pathLst>
                <a:path w="6072505" h="91440">
                  <a:moveTo>
                    <a:pt x="4638858" y="0"/>
                  </a:moveTo>
                  <a:lnTo>
                    <a:pt x="1415212" y="0"/>
                  </a:lnTo>
                  <a:lnTo>
                    <a:pt x="0" y="91405"/>
                  </a:lnTo>
                  <a:lnTo>
                    <a:pt x="6072258" y="91405"/>
                  </a:lnTo>
                  <a:lnTo>
                    <a:pt x="4638858" y="0"/>
                  </a:lnTo>
                  <a:close/>
                </a:path>
              </a:pathLst>
            </a:custGeom>
            <a:solidFill>
              <a:srgbClr val="575757">
                <a:alpha val="7998"/>
              </a:srgbClr>
            </a:solidFill>
          </p:spPr>
          <p:txBody>
            <a:bodyPr wrap="square" lIns="0" tIns="0" rIns="0" bIns="0" rtlCol="0"/>
            <a:lstStyle/>
            <a:p>
              <a:endParaRPr dirty="0"/>
            </a:p>
          </p:txBody>
        </p:sp>
        <p:sp>
          <p:nvSpPr>
            <p:cNvPr id="2195" name="object 2195"/>
            <p:cNvSpPr/>
            <p:nvPr/>
          </p:nvSpPr>
          <p:spPr>
            <a:xfrm>
              <a:off x="573835" y="17953483"/>
              <a:ext cx="6072505" cy="88900"/>
            </a:xfrm>
            <a:custGeom>
              <a:avLst/>
              <a:gdLst/>
              <a:ahLst/>
              <a:cxnLst/>
              <a:rect l="l" t="t" r="r" b="b"/>
              <a:pathLst>
                <a:path w="6072505" h="88900">
                  <a:moveTo>
                    <a:pt x="4638821" y="0"/>
                  </a:moveTo>
                  <a:lnTo>
                    <a:pt x="1415249" y="0"/>
                  </a:lnTo>
                  <a:lnTo>
                    <a:pt x="0" y="88901"/>
                  </a:lnTo>
                  <a:lnTo>
                    <a:pt x="6072258" y="88901"/>
                  </a:lnTo>
                  <a:lnTo>
                    <a:pt x="4638821" y="0"/>
                  </a:lnTo>
                  <a:close/>
                </a:path>
              </a:pathLst>
            </a:custGeom>
            <a:solidFill>
              <a:srgbClr val="555555">
                <a:alpha val="7998"/>
              </a:srgbClr>
            </a:solidFill>
          </p:spPr>
          <p:txBody>
            <a:bodyPr wrap="square" lIns="0" tIns="0" rIns="0" bIns="0" rtlCol="0"/>
            <a:lstStyle/>
            <a:p>
              <a:endParaRPr dirty="0"/>
            </a:p>
          </p:txBody>
        </p:sp>
        <p:sp>
          <p:nvSpPr>
            <p:cNvPr id="2196" name="object 2196"/>
            <p:cNvSpPr/>
            <p:nvPr/>
          </p:nvSpPr>
          <p:spPr>
            <a:xfrm>
              <a:off x="573835" y="17955986"/>
              <a:ext cx="6072505" cy="86995"/>
            </a:xfrm>
            <a:custGeom>
              <a:avLst/>
              <a:gdLst/>
              <a:ahLst/>
              <a:cxnLst/>
              <a:rect l="l" t="t" r="r" b="b"/>
              <a:pathLst>
                <a:path w="6072505" h="86994">
                  <a:moveTo>
                    <a:pt x="4638782" y="0"/>
                  </a:moveTo>
                  <a:lnTo>
                    <a:pt x="1415287" y="0"/>
                  </a:lnTo>
                  <a:lnTo>
                    <a:pt x="0" y="86397"/>
                  </a:lnTo>
                  <a:lnTo>
                    <a:pt x="6072258" y="86397"/>
                  </a:lnTo>
                  <a:lnTo>
                    <a:pt x="4638782" y="0"/>
                  </a:lnTo>
                  <a:close/>
                </a:path>
              </a:pathLst>
            </a:custGeom>
            <a:solidFill>
              <a:srgbClr val="525252">
                <a:alpha val="7998"/>
              </a:srgbClr>
            </a:solidFill>
          </p:spPr>
          <p:txBody>
            <a:bodyPr wrap="square" lIns="0" tIns="0" rIns="0" bIns="0" rtlCol="0"/>
            <a:lstStyle/>
            <a:p>
              <a:endParaRPr dirty="0"/>
            </a:p>
          </p:txBody>
        </p:sp>
        <p:sp>
          <p:nvSpPr>
            <p:cNvPr id="2197" name="object 2197"/>
            <p:cNvSpPr/>
            <p:nvPr/>
          </p:nvSpPr>
          <p:spPr>
            <a:xfrm>
              <a:off x="573835" y="17958490"/>
              <a:ext cx="6072505" cy="84455"/>
            </a:xfrm>
            <a:custGeom>
              <a:avLst/>
              <a:gdLst/>
              <a:ahLst/>
              <a:cxnLst/>
              <a:rect l="l" t="t" r="r" b="b"/>
              <a:pathLst>
                <a:path w="6072505" h="84455">
                  <a:moveTo>
                    <a:pt x="4638741" y="0"/>
                  </a:moveTo>
                  <a:lnTo>
                    <a:pt x="1415328" y="0"/>
                  </a:lnTo>
                  <a:lnTo>
                    <a:pt x="0" y="83894"/>
                  </a:lnTo>
                  <a:lnTo>
                    <a:pt x="6072258" y="83894"/>
                  </a:lnTo>
                  <a:lnTo>
                    <a:pt x="4638741" y="0"/>
                  </a:lnTo>
                  <a:close/>
                </a:path>
              </a:pathLst>
            </a:custGeom>
            <a:solidFill>
              <a:srgbClr val="515151">
                <a:alpha val="7998"/>
              </a:srgbClr>
            </a:solidFill>
          </p:spPr>
          <p:txBody>
            <a:bodyPr wrap="square" lIns="0" tIns="0" rIns="0" bIns="0" rtlCol="0"/>
            <a:lstStyle/>
            <a:p>
              <a:endParaRPr dirty="0"/>
            </a:p>
          </p:txBody>
        </p:sp>
        <p:sp>
          <p:nvSpPr>
            <p:cNvPr id="2198" name="object 2198"/>
            <p:cNvSpPr/>
            <p:nvPr/>
          </p:nvSpPr>
          <p:spPr>
            <a:xfrm>
              <a:off x="573835" y="17961000"/>
              <a:ext cx="6072505" cy="81915"/>
            </a:xfrm>
            <a:custGeom>
              <a:avLst/>
              <a:gdLst/>
              <a:ahLst/>
              <a:cxnLst/>
              <a:rect l="l" t="t" r="r" b="b"/>
              <a:pathLst>
                <a:path w="6072505" h="81915">
                  <a:moveTo>
                    <a:pt x="4638822" y="0"/>
                  </a:moveTo>
                  <a:lnTo>
                    <a:pt x="1415247" y="0"/>
                  </a:lnTo>
                  <a:lnTo>
                    <a:pt x="0" y="81383"/>
                  </a:lnTo>
                  <a:lnTo>
                    <a:pt x="6072258" y="81383"/>
                  </a:lnTo>
                  <a:lnTo>
                    <a:pt x="4638822" y="0"/>
                  </a:lnTo>
                  <a:close/>
                </a:path>
              </a:pathLst>
            </a:custGeom>
            <a:solidFill>
              <a:srgbClr val="4E4E4E">
                <a:alpha val="7998"/>
              </a:srgbClr>
            </a:solidFill>
          </p:spPr>
          <p:txBody>
            <a:bodyPr wrap="square" lIns="0" tIns="0" rIns="0" bIns="0" rtlCol="0"/>
            <a:lstStyle/>
            <a:p>
              <a:endParaRPr dirty="0"/>
            </a:p>
          </p:txBody>
        </p:sp>
        <p:sp>
          <p:nvSpPr>
            <p:cNvPr id="2199" name="object 2199"/>
            <p:cNvSpPr/>
            <p:nvPr/>
          </p:nvSpPr>
          <p:spPr>
            <a:xfrm>
              <a:off x="573835" y="17963504"/>
              <a:ext cx="6072505" cy="79375"/>
            </a:xfrm>
            <a:custGeom>
              <a:avLst/>
              <a:gdLst/>
              <a:ahLst/>
              <a:cxnLst/>
              <a:rect l="l" t="t" r="r" b="b"/>
              <a:pathLst>
                <a:path w="6072505" h="79375">
                  <a:moveTo>
                    <a:pt x="4638837" y="0"/>
                  </a:moveTo>
                  <a:lnTo>
                    <a:pt x="1415233" y="0"/>
                  </a:lnTo>
                  <a:lnTo>
                    <a:pt x="0" y="78880"/>
                  </a:lnTo>
                  <a:lnTo>
                    <a:pt x="6072258" y="78880"/>
                  </a:lnTo>
                  <a:lnTo>
                    <a:pt x="4638837" y="0"/>
                  </a:lnTo>
                  <a:close/>
                </a:path>
              </a:pathLst>
            </a:custGeom>
            <a:solidFill>
              <a:srgbClr val="4B4B4B">
                <a:alpha val="7998"/>
              </a:srgbClr>
            </a:solidFill>
          </p:spPr>
          <p:txBody>
            <a:bodyPr wrap="square" lIns="0" tIns="0" rIns="0" bIns="0" rtlCol="0"/>
            <a:lstStyle/>
            <a:p>
              <a:endParaRPr dirty="0"/>
            </a:p>
          </p:txBody>
        </p:sp>
        <p:sp>
          <p:nvSpPr>
            <p:cNvPr id="2200" name="object 2200"/>
            <p:cNvSpPr/>
            <p:nvPr/>
          </p:nvSpPr>
          <p:spPr>
            <a:xfrm>
              <a:off x="573835" y="17966007"/>
              <a:ext cx="6072505" cy="76835"/>
            </a:xfrm>
            <a:custGeom>
              <a:avLst/>
              <a:gdLst/>
              <a:ahLst/>
              <a:cxnLst/>
              <a:rect l="l" t="t" r="r" b="b"/>
              <a:pathLst>
                <a:path w="6072505" h="76834">
                  <a:moveTo>
                    <a:pt x="4638794" y="0"/>
                  </a:moveTo>
                  <a:lnTo>
                    <a:pt x="1415276" y="0"/>
                  </a:lnTo>
                  <a:lnTo>
                    <a:pt x="0" y="76376"/>
                  </a:lnTo>
                  <a:lnTo>
                    <a:pt x="6072258" y="76376"/>
                  </a:lnTo>
                  <a:lnTo>
                    <a:pt x="4638794" y="0"/>
                  </a:lnTo>
                  <a:close/>
                </a:path>
              </a:pathLst>
            </a:custGeom>
            <a:solidFill>
              <a:srgbClr val="484848">
                <a:alpha val="7998"/>
              </a:srgbClr>
            </a:solidFill>
          </p:spPr>
          <p:txBody>
            <a:bodyPr wrap="square" lIns="0" tIns="0" rIns="0" bIns="0" rtlCol="0"/>
            <a:lstStyle/>
            <a:p>
              <a:endParaRPr dirty="0"/>
            </a:p>
          </p:txBody>
        </p:sp>
        <p:sp>
          <p:nvSpPr>
            <p:cNvPr id="2201" name="object 2201"/>
            <p:cNvSpPr/>
            <p:nvPr/>
          </p:nvSpPr>
          <p:spPr>
            <a:xfrm>
              <a:off x="573835" y="17968511"/>
              <a:ext cx="6072505" cy="74295"/>
            </a:xfrm>
            <a:custGeom>
              <a:avLst/>
              <a:gdLst/>
              <a:ahLst/>
              <a:cxnLst/>
              <a:rect l="l" t="t" r="r" b="b"/>
              <a:pathLst>
                <a:path w="6072505" h="74294">
                  <a:moveTo>
                    <a:pt x="4638809" y="0"/>
                  </a:moveTo>
                  <a:lnTo>
                    <a:pt x="1415261" y="0"/>
                  </a:lnTo>
                  <a:lnTo>
                    <a:pt x="0" y="73873"/>
                  </a:lnTo>
                  <a:lnTo>
                    <a:pt x="6072258" y="73873"/>
                  </a:lnTo>
                  <a:lnTo>
                    <a:pt x="4638809" y="0"/>
                  </a:lnTo>
                  <a:close/>
                </a:path>
              </a:pathLst>
            </a:custGeom>
            <a:solidFill>
              <a:srgbClr val="464646">
                <a:alpha val="7998"/>
              </a:srgbClr>
            </a:solidFill>
          </p:spPr>
          <p:txBody>
            <a:bodyPr wrap="square" lIns="0" tIns="0" rIns="0" bIns="0" rtlCol="0"/>
            <a:lstStyle/>
            <a:p>
              <a:endParaRPr dirty="0"/>
            </a:p>
          </p:txBody>
        </p:sp>
        <p:sp>
          <p:nvSpPr>
            <p:cNvPr id="2202" name="object 2202"/>
            <p:cNvSpPr/>
            <p:nvPr/>
          </p:nvSpPr>
          <p:spPr>
            <a:xfrm>
              <a:off x="573835" y="17971022"/>
              <a:ext cx="6072505" cy="71755"/>
            </a:xfrm>
            <a:custGeom>
              <a:avLst/>
              <a:gdLst/>
              <a:ahLst/>
              <a:cxnLst/>
              <a:rect l="l" t="t" r="r" b="b"/>
              <a:pathLst>
                <a:path w="6072505" h="71755">
                  <a:moveTo>
                    <a:pt x="4638904" y="0"/>
                  </a:moveTo>
                  <a:lnTo>
                    <a:pt x="1415167" y="0"/>
                  </a:lnTo>
                  <a:lnTo>
                    <a:pt x="0" y="71362"/>
                  </a:lnTo>
                  <a:lnTo>
                    <a:pt x="6072258" y="71362"/>
                  </a:lnTo>
                  <a:lnTo>
                    <a:pt x="4638904" y="0"/>
                  </a:lnTo>
                  <a:close/>
                </a:path>
              </a:pathLst>
            </a:custGeom>
            <a:solidFill>
              <a:srgbClr val="444444">
                <a:alpha val="7998"/>
              </a:srgbClr>
            </a:solidFill>
          </p:spPr>
          <p:txBody>
            <a:bodyPr wrap="square" lIns="0" tIns="0" rIns="0" bIns="0" rtlCol="0"/>
            <a:lstStyle/>
            <a:p>
              <a:endParaRPr dirty="0"/>
            </a:p>
          </p:txBody>
        </p:sp>
        <p:sp>
          <p:nvSpPr>
            <p:cNvPr id="2203" name="object 2203"/>
            <p:cNvSpPr/>
            <p:nvPr/>
          </p:nvSpPr>
          <p:spPr>
            <a:xfrm>
              <a:off x="573835" y="17973525"/>
              <a:ext cx="6072505" cy="69215"/>
            </a:xfrm>
            <a:custGeom>
              <a:avLst/>
              <a:gdLst/>
              <a:ahLst/>
              <a:cxnLst/>
              <a:rect l="l" t="t" r="r" b="b"/>
              <a:pathLst>
                <a:path w="6072505" h="69215">
                  <a:moveTo>
                    <a:pt x="4638858" y="0"/>
                  </a:moveTo>
                  <a:lnTo>
                    <a:pt x="1415212" y="0"/>
                  </a:lnTo>
                  <a:lnTo>
                    <a:pt x="0" y="68858"/>
                  </a:lnTo>
                  <a:lnTo>
                    <a:pt x="6072258" y="68858"/>
                  </a:lnTo>
                  <a:lnTo>
                    <a:pt x="4638858" y="0"/>
                  </a:lnTo>
                  <a:close/>
                </a:path>
              </a:pathLst>
            </a:custGeom>
            <a:solidFill>
              <a:srgbClr val="424242">
                <a:alpha val="7998"/>
              </a:srgbClr>
            </a:solidFill>
          </p:spPr>
          <p:txBody>
            <a:bodyPr wrap="square" lIns="0" tIns="0" rIns="0" bIns="0" rtlCol="0"/>
            <a:lstStyle/>
            <a:p>
              <a:endParaRPr dirty="0"/>
            </a:p>
          </p:txBody>
        </p:sp>
        <p:sp>
          <p:nvSpPr>
            <p:cNvPr id="2204" name="object 2204"/>
            <p:cNvSpPr/>
            <p:nvPr/>
          </p:nvSpPr>
          <p:spPr>
            <a:xfrm>
              <a:off x="573835" y="17976029"/>
              <a:ext cx="6072505" cy="66675"/>
            </a:xfrm>
            <a:custGeom>
              <a:avLst/>
              <a:gdLst/>
              <a:ahLst/>
              <a:cxnLst/>
              <a:rect l="l" t="t" r="r" b="b"/>
              <a:pathLst>
                <a:path w="6072505" h="66675">
                  <a:moveTo>
                    <a:pt x="4638809" y="0"/>
                  </a:moveTo>
                  <a:lnTo>
                    <a:pt x="1415261" y="0"/>
                  </a:lnTo>
                  <a:lnTo>
                    <a:pt x="0" y="66355"/>
                  </a:lnTo>
                  <a:lnTo>
                    <a:pt x="6072258" y="66355"/>
                  </a:lnTo>
                  <a:lnTo>
                    <a:pt x="4638809" y="0"/>
                  </a:lnTo>
                  <a:close/>
                </a:path>
              </a:pathLst>
            </a:custGeom>
            <a:solidFill>
              <a:srgbClr val="3E3E3E">
                <a:alpha val="7998"/>
              </a:srgbClr>
            </a:solidFill>
          </p:spPr>
          <p:txBody>
            <a:bodyPr wrap="square" lIns="0" tIns="0" rIns="0" bIns="0" rtlCol="0"/>
            <a:lstStyle/>
            <a:p>
              <a:endParaRPr dirty="0"/>
            </a:p>
          </p:txBody>
        </p:sp>
        <p:sp>
          <p:nvSpPr>
            <p:cNvPr id="2205" name="object 2205"/>
            <p:cNvSpPr/>
            <p:nvPr/>
          </p:nvSpPr>
          <p:spPr>
            <a:xfrm>
              <a:off x="573835" y="17978532"/>
              <a:ext cx="6072505" cy="64135"/>
            </a:xfrm>
            <a:custGeom>
              <a:avLst/>
              <a:gdLst/>
              <a:ahLst/>
              <a:cxnLst/>
              <a:rect l="l" t="t" r="r" b="b"/>
              <a:pathLst>
                <a:path w="6072505" h="64134">
                  <a:moveTo>
                    <a:pt x="4638756" y="0"/>
                  </a:moveTo>
                  <a:lnTo>
                    <a:pt x="1415313" y="0"/>
                  </a:lnTo>
                  <a:lnTo>
                    <a:pt x="0" y="63851"/>
                  </a:lnTo>
                  <a:lnTo>
                    <a:pt x="6072258" y="63851"/>
                  </a:lnTo>
                  <a:lnTo>
                    <a:pt x="4638756" y="0"/>
                  </a:lnTo>
                  <a:close/>
                </a:path>
              </a:pathLst>
            </a:custGeom>
            <a:solidFill>
              <a:srgbClr val="3C3C3C">
                <a:alpha val="7998"/>
              </a:srgbClr>
            </a:solidFill>
          </p:spPr>
          <p:txBody>
            <a:bodyPr wrap="square" lIns="0" tIns="0" rIns="0" bIns="0" rtlCol="0"/>
            <a:lstStyle/>
            <a:p>
              <a:endParaRPr dirty="0"/>
            </a:p>
          </p:txBody>
        </p:sp>
        <p:sp>
          <p:nvSpPr>
            <p:cNvPr id="2206" name="object 2206"/>
            <p:cNvSpPr/>
            <p:nvPr/>
          </p:nvSpPr>
          <p:spPr>
            <a:xfrm>
              <a:off x="573835" y="17981036"/>
              <a:ext cx="6072505" cy="61594"/>
            </a:xfrm>
            <a:custGeom>
              <a:avLst/>
              <a:gdLst/>
              <a:ahLst/>
              <a:cxnLst/>
              <a:rect l="l" t="t" r="r" b="b"/>
              <a:pathLst>
                <a:path w="6072505" h="61594">
                  <a:moveTo>
                    <a:pt x="4638772" y="0"/>
                  </a:moveTo>
                  <a:lnTo>
                    <a:pt x="1415297" y="0"/>
                  </a:lnTo>
                  <a:lnTo>
                    <a:pt x="0" y="61348"/>
                  </a:lnTo>
                  <a:lnTo>
                    <a:pt x="6072258" y="61348"/>
                  </a:lnTo>
                  <a:lnTo>
                    <a:pt x="4638772" y="0"/>
                  </a:lnTo>
                  <a:close/>
                </a:path>
              </a:pathLst>
            </a:custGeom>
            <a:solidFill>
              <a:srgbClr val="393939">
                <a:alpha val="7998"/>
              </a:srgbClr>
            </a:solidFill>
          </p:spPr>
          <p:txBody>
            <a:bodyPr wrap="square" lIns="0" tIns="0" rIns="0" bIns="0" rtlCol="0"/>
            <a:lstStyle/>
            <a:p>
              <a:endParaRPr dirty="0"/>
            </a:p>
          </p:txBody>
        </p:sp>
        <p:sp>
          <p:nvSpPr>
            <p:cNvPr id="2207" name="object 2207"/>
            <p:cNvSpPr/>
            <p:nvPr/>
          </p:nvSpPr>
          <p:spPr>
            <a:xfrm>
              <a:off x="573835" y="17983547"/>
              <a:ext cx="6072505" cy="59055"/>
            </a:xfrm>
            <a:custGeom>
              <a:avLst/>
              <a:gdLst/>
              <a:ahLst/>
              <a:cxnLst/>
              <a:rect l="l" t="t" r="r" b="b"/>
              <a:pathLst>
                <a:path w="6072505" h="59055">
                  <a:moveTo>
                    <a:pt x="4638886" y="0"/>
                  </a:moveTo>
                  <a:lnTo>
                    <a:pt x="1415185" y="0"/>
                  </a:lnTo>
                  <a:lnTo>
                    <a:pt x="0" y="58837"/>
                  </a:lnTo>
                  <a:lnTo>
                    <a:pt x="6072258" y="58837"/>
                  </a:lnTo>
                  <a:lnTo>
                    <a:pt x="4638886" y="0"/>
                  </a:lnTo>
                  <a:close/>
                </a:path>
              </a:pathLst>
            </a:custGeom>
            <a:solidFill>
              <a:srgbClr val="383838">
                <a:alpha val="7998"/>
              </a:srgbClr>
            </a:solidFill>
          </p:spPr>
          <p:txBody>
            <a:bodyPr wrap="square" lIns="0" tIns="0" rIns="0" bIns="0" rtlCol="0"/>
            <a:lstStyle/>
            <a:p>
              <a:endParaRPr dirty="0"/>
            </a:p>
          </p:txBody>
        </p:sp>
        <p:sp>
          <p:nvSpPr>
            <p:cNvPr id="2208" name="object 2208"/>
            <p:cNvSpPr/>
            <p:nvPr/>
          </p:nvSpPr>
          <p:spPr>
            <a:xfrm>
              <a:off x="573835" y="17986050"/>
              <a:ext cx="6072505" cy="56515"/>
            </a:xfrm>
            <a:custGeom>
              <a:avLst/>
              <a:gdLst/>
              <a:ahLst/>
              <a:cxnLst/>
              <a:rect l="l" t="t" r="r" b="b"/>
              <a:pathLst>
                <a:path w="6072505" h="56515">
                  <a:moveTo>
                    <a:pt x="4638829" y="0"/>
                  </a:moveTo>
                  <a:lnTo>
                    <a:pt x="1415241" y="0"/>
                  </a:lnTo>
                  <a:lnTo>
                    <a:pt x="0" y="56333"/>
                  </a:lnTo>
                  <a:lnTo>
                    <a:pt x="6072258" y="56333"/>
                  </a:lnTo>
                  <a:lnTo>
                    <a:pt x="4638829" y="0"/>
                  </a:lnTo>
                  <a:close/>
                </a:path>
              </a:pathLst>
            </a:custGeom>
            <a:solidFill>
              <a:srgbClr val="353535">
                <a:alpha val="7998"/>
              </a:srgbClr>
            </a:solidFill>
          </p:spPr>
          <p:txBody>
            <a:bodyPr wrap="square" lIns="0" tIns="0" rIns="0" bIns="0" rtlCol="0"/>
            <a:lstStyle/>
            <a:p>
              <a:endParaRPr dirty="0"/>
            </a:p>
          </p:txBody>
        </p:sp>
        <p:sp>
          <p:nvSpPr>
            <p:cNvPr id="2209" name="object 2209"/>
            <p:cNvSpPr/>
            <p:nvPr/>
          </p:nvSpPr>
          <p:spPr>
            <a:xfrm>
              <a:off x="573835" y="17988554"/>
              <a:ext cx="6072505" cy="53975"/>
            </a:xfrm>
            <a:custGeom>
              <a:avLst/>
              <a:gdLst/>
              <a:ahLst/>
              <a:cxnLst/>
              <a:rect l="l" t="t" r="r" b="b"/>
              <a:pathLst>
                <a:path w="6072505" h="53975">
                  <a:moveTo>
                    <a:pt x="4638767" y="0"/>
                  </a:moveTo>
                  <a:lnTo>
                    <a:pt x="1415302" y="0"/>
                  </a:lnTo>
                  <a:lnTo>
                    <a:pt x="0" y="53830"/>
                  </a:lnTo>
                  <a:lnTo>
                    <a:pt x="6072258" y="53830"/>
                  </a:lnTo>
                  <a:lnTo>
                    <a:pt x="4638767" y="0"/>
                  </a:lnTo>
                  <a:close/>
                </a:path>
              </a:pathLst>
            </a:custGeom>
            <a:solidFill>
              <a:srgbClr val="313131">
                <a:alpha val="7998"/>
              </a:srgbClr>
            </a:solidFill>
          </p:spPr>
          <p:txBody>
            <a:bodyPr wrap="square" lIns="0" tIns="0" rIns="0" bIns="0" rtlCol="0"/>
            <a:lstStyle/>
            <a:p>
              <a:endParaRPr dirty="0"/>
            </a:p>
          </p:txBody>
        </p:sp>
        <p:sp>
          <p:nvSpPr>
            <p:cNvPr id="2210" name="object 2210"/>
            <p:cNvSpPr/>
            <p:nvPr/>
          </p:nvSpPr>
          <p:spPr>
            <a:xfrm>
              <a:off x="573835" y="17991057"/>
              <a:ext cx="6072505" cy="51435"/>
            </a:xfrm>
            <a:custGeom>
              <a:avLst/>
              <a:gdLst/>
              <a:ahLst/>
              <a:cxnLst/>
              <a:rect l="l" t="t" r="r" b="b"/>
              <a:pathLst>
                <a:path w="6072505" h="51434">
                  <a:moveTo>
                    <a:pt x="4638699" y="0"/>
                  </a:moveTo>
                  <a:lnTo>
                    <a:pt x="1415369" y="0"/>
                  </a:lnTo>
                  <a:lnTo>
                    <a:pt x="0" y="51326"/>
                  </a:lnTo>
                  <a:lnTo>
                    <a:pt x="6072258" y="51326"/>
                  </a:lnTo>
                  <a:lnTo>
                    <a:pt x="4638699" y="0"/>
                  </a:lnTo>
                  <a:close/>
                </a:path>
              </a:pathLst>
            </a:custGeom>
            <a:solidFill>
              <a:srgbClr val="2F2F2F">
                <a:alpha val="7998"/>
              </a:srgbClr>
            </a:solidFill>
          </p:spPr>
          <p:txBody>
            <a:bodyPr wrap="square" lIns="0" tIns="0" rIns="0" bIns="0" rtlCol="0"/>
            <a:lstStyle/>
            <a:p>
              <a:endParaRPr dirty="0"/>
            </a:p>
          </p:txBody>
        </p:sp>
        <p:sp>
          <p:nvSpPr>
            <p:cNvPr id="2211" name="object 2211"/>
            <p:cNvSpPr/>
            <p:nvPr/>
          </p:nvSpPr>
          <p:spPr>
            <a:xfrm>
              <a:off x="573835" y="17993568"/>
              <a:ext cx="6072505" cy="48895"/>
            </a:xfrm>
            <a:custGeom>
              <a:avLst/>
              <a:gdLst/>
              <a:ahLst/>
              <a:cxnLst/>
              <a:rect l="l" t="t" r="r" b="b"/>
              <a:pathLst>
                <a:path w="6072505" h="48894">
                  <a:moveTo>
                    <a:pt x="4638833" y="0"/>
                  </a:moveTo>
                  <a:lnTo>
                    <a:pt x="1415237" y="0"/>
                  </a:lnTo>
                  <a:lnTo>
                    <a:pt x="0" y="48816"/>
                  </a:lnTo>
                  <a:lnTo>
                    <a:pt x="6072258" y="48816"/>
                  </a:lnTo>
                  <a:lnTo>
                    <a:pt x="4638833" y="0"/>
                  </a:lnTo>
                  <a:close/>
                </a:path>
              </a:pathLst>
            </a:custGeom>
            <a:solidFill>
              <a:srgbClr val="2C2C2C">
                <a:alpha val="7998"/>
              </a:srgbClr>
            </a:solidFill>
          </p:spPr>
          <p:txBody>
            <a:bodyPr wrap="square" lIns="0" tIns="0" rIns="0" bIns="0" rtlCol="0"/>
            <a:lstStyle/>
            <a:p>
              <a:endParaRPr dirty="0"/>
            </a:p>
          </p:txBody>
        </p:sp>
        <p:sp>
          <p:nvSpPr>
            <p:cNvPr id="2212" name="object 2212"/>
            <p:cNvSpPr/>
            <p:nvPr/>
          </p:nvSpPr>
          <p:spPr>
            <a:xfrm>
              <a:off x="573835" y="17996072"/>
              <a:ext cx="6072505" cy="46355"/>
            </a:xfrm>
            <a:custGeom>
              <a:avLst/>
              <a:gdLst/>
              <a:ahLst/>
              <a:cxnLst/>
              <a:rect l="l" t="t" r="r" b="b"/>
              <a:pathLst>
                <a:path w="6072505" h="46355">
                  <a:moveTo>
                    <a:pt x="4638761" y="0"/>
                  </a:moveTo>
                  <a:lnTo>
                    <a:pt x="1415308" y="0"/>
                  </a:lnTo>
                  <a:lnTo>
                    <a:pt x="0" y="46312"/>
                  </a:lnTo>
                  <a:lnTo>
                    <a:pt x="6072258" y="46312"/>
                  </a:lnTo>
                  <a:lnTo>
                    <a:pt x="4638761" y="0"/>
                  </a:lnTo>
                  <a:close/>
                </a:path>
              </a:pathLst>
            </a:custGeom>
            <a:solidFill>
              <a:srgbClr val="2B2B2B">
                <a:alpha val="7998"/>
              </a:srgbClr>
            </a:solidFill>
          </p:spPr>
          <p:txBody>
            <a:bodyPr wrap="square" lIns="0" tIns="0" rIns="0" bIns="0" rtlCol="0"/>
            <a:lstStyle/>
            <a:p>
              <a:endParaRPr dirty="0"/>
            </a:p>
          </p:txBody>
        </p:sp>
        <p:sp>
          <p:nvSpPr>
            <p:cNvPr id="2213" name="object 2213"/>
            <p:cNvSpPr/>
            <p:nvPr/>
          </p:nvSpPr>
          <p:spPr>
            <a:xfrm>
              <a:off x="573835" y="17998575"/>
              <a:ext cx="6072505" cy="43815"/>
            </a:xfrm>
            <a:custGeom>
              <a:avLst/>
              <a:gdLst/>
              <a:ahLst/>
              <a:cxnLst/>
              <a:rect l="l" t="t" r="r" b="b"/>
              <a:pathLst>
                <a:path w="6072505" h="43815">
                  <a:moveTo>
                    <a:pt x="4638681" y="0"/>
                  </a:moveTo>
                  <a:lnTo>
                    <a:pt x="1415387" y="0"/>
                  </a:lnTo>
                  <a:lnTo>
                    <a:pt x="0" y="43808"/>
                  </a:lnTo>
                  <a:lnTo>
                    <a:pt x="6072258" y="43808"/>
                  </a:lnTo>
                  <a:lnTo>
                    <a:pt x="4638681" y="0"/>
                  </a:lnTo>
                  <a:close/>
                </a:path>
              </a:pathLst>
            </a:custGeom>
            <a:solidFill>
              <a:srgbClr val="282828">
                <a:alpha val="7998"/>
              </a:srgbClr>
            </a:solidFill>
          </p:spPr>
          <p:txBody>
            <a:bodyPr wrap="square" lIns="0" tIns="0" rIns="0" bIns="0" rtlCol="0"/>
            <a:lstStyle/>
            <a:p>
              <a:endParaRPr dirty="0"/>
            </a:p>
          </p:txBody>
        </p:sp>
        <p:sp>
          <p:nvSpPr>
            <p:cNvPr id="2214" name="object 2214"/>
            <p:cNvSpPr/>
            <p:nvPr/>
          </p:nvSpPr>
          <p:spPr>
            <a:xfrm>
              <a:off x="573835" y="18001079"/>
              <a:ext cx="6072505" cy="41910"/>
            </a:xfrm>
            <a:custGeom>
              <a:avLst/>
              <a:gdLst/>
              <a:ahLst/>
              <a:cxnLst/>
              <a:rect l="l" t="t" r="r" b="b"/>
              <a:pathLst>
                <a:path w="6072505" h="41909">
                  <a:moveTo>
                    <a:pt x="4638810" y="0"/>
                  </a:moveTo>
                  <a:lnTo>
                    <a:pt x="1415260" y="0"/>
                  </a:lnTo>
                  <a:lnTo>
                    <a:pt x="0" y="41305"/>
                  </a:lnTo>
                  <a:lnTo>
                    <a:pt x="6072258" y="41305"/>
                  </a:lnTo>
                  <a:lnTo>
                    <a:pt x="4638810" y="0"/>
                  </a:lnTo>
                  <a:close/>
                </a:path>
              </a:pathLst>
            </a:custGeom>
            <a:solidFill>
              <a:srgbClr val="252525">
                <a:alpha val="7998"/>
              </a:srgbClr>
            </a:solidFill>
          </p:spPr>
          <p:txBody>
            <a:bodyPr wrap="square" lIns="0" tIns="0" rIns="0" bIns="0" rtlCol="0"/>
            <a:lstStyle/>
            <a:p>
              <a:endParaRPr dirty="0"/>
            </a:p>
          </p:txBody>
        </p:sp>
        <p:sp>
          <p:nvSpPr>
            <p:cNvPr id="2215" name="object 2215"/>
            <p:cNvSpPr/>
            <p:nvPr/>
          </p:nvSpPr>
          <p:spPr>
            <a:xfrm>
              <a:off x="573835" y="18003589"/>
              <a:ext cx="6072505" cy="39370"/>
            </a:xfrm>
            <a:custGeom>
              <a:avLst/>
              <a:gdLst/>
              <a:ahLst/>
              <a:cxnLst/>
              <a:rect l="l" t="t" r="r" b="b"/>
              <a:pathLst>
                <a:path w="6072505" h="39369">
                  <a:moveTo>
                    <a:pt x="4638985" y="0"/>
                  </a:moveTo>
                  <a:lnTo>
                    <a:pt x="1415087" y="0"/>
                  </a:lnTo>
                  <a:lnTo>
                    <a:pt x="0" y="38794"/>
                  </a:lnTo>
                  <a:lnTo>
                    <a:pt x="6072258" y="38794"/>
                  </a:lnTo>
                  <a:lnTo>
                    <a:pt x="4638985" y="0"/>
                  </a:lnTo>
                  <a:close/>
                </a:path>
              </a:pathLst>
            </a:custGeom>
            <a:solidFill>
              <a:srgbClr val="222222">
                <a:alpha val="7998"/>
              </a:srgbClr>
            </a:solidFill>
          </p:spPr>
          <p:txBody>
            <a:bodyPr wrap="square" lIns="0" tIns="0" rIns="0" bIns="0" rtlCol="0"/>
            <a:lstStyle/>
            <a:p>
              <a:endParaRPr dirty="0"/>
            </a:p>
          </p:txBody>
        </p:sp>
        <p:sp>
          <p:nvSpPr>
            <p:cNvPr id="2216" name="object 2216"/>
            <p:cNvSpPr/>
            <p:nvPr/>
          </p:nvSpPr>
          <p:spPr>
            <a:xfrm>
              <a:off x="573835" y="18006093"/>
              <a:ext cx="6072505" cy="36830"/>
            </a:xfrm>
            <a:custGeom>
              <a:avLst/>
              <a:gdLst/>
              <a:ahLst/>
              <a:cxnLst/>
              <a:rect l="l" t="t" r="r" b="b"/>
              <a:pathLst>
                <a:path w="6072505" h="36830">
                  <a:moveTo>
                    <a:pt x="4638904" y="0"/>
                  </a:moveTo>
                  <a:lnTo>
                    <a:pt x="1415167" y="0"/>
                  </a:lnTo>
                  <a:lnTo>
                    <a:pt x="0" y="36291"/>
                  </a:lnTo>
                  <a:lnTo>
                    <a:pt x="6072258" y="36291"/>
                  </a:lnTo>
                  <a:lnTo>
                    <a:pt x="4638904" y="0"/>
                  </a:lnTo>
                  <a:close/>
                </a:path>
              </a:pathLst>
            </a:custGeom>
            <a:solidFill>
              <a:srgbClr val="202020">
                <a:alpha val="7998"/>
              </a:srgbClr>
            </a:solidFill>
          </p:spPr>
          <p:txBody>
            <a:bodyPr wrap="square" lIns="0" tIns="0" rIns="0" bIns="0" rtlCol="0"/>
            <a:lstStyle/>
            <a:p>
              <a:endParaRPr dirty="0"/>
            </a:p>
          </p:txBody>
        </p:sp>
        <p:sp>
          <p:nvSpPr>
            <p:cNvPr id="2217" name="object 2217"/>
            <p:cNvSpPr/>
            <p:nvPr/>
          </p:nvSpPr>
          <p:spPr>
            <a:xfrm>
              <a:off x="573835" y="18008597"/>
              <a:ext cx="6072505" cy="34290"/>
            </a:xfrm>
            <a:custGeom>
              <a:avLst/>
              <a:gdLst/>
              <a:ahLst/>
              <a:cxnLst/>
              <a:rect l="l" t="t" r="r" b="b"/>
              <a:pathLst>
                <a:path w="6072505" h="34290">
                  <a:moveTo>
                    <a:pt x="4638810" y="0"/>
                  </a:moveTo>
                  <a:lnTo>
                    <a:pt x="1415259" y="0"/>
                  </a:lnTo>
                  <a:lnTo>
                    <a:pt x="0" y="33787"/>
                  </a:lnTo>
                  <a:lnTo>
                    <a:pt x="6072258" y="33787"/>
                  </a:lnTo>
                  <a:lnTo>
                    <a:pt x="4638810" y="0"/>
                  </a:lnTo>
                  <a:close/>
                </a:path>
              </a:pathLst>
            </a:custGeom>
            <a:solidFill>
              <a:srgbClr val="1E1E1E">
                <a:alpha val="7998"/>
              </a:srgbClr>
            </a:solidFill>
          </p:spPr>
          <p:txBody>
            <a:bodyPr wrap="square" lIns="0" tIns="0" rIns="0" bIns="0" rtlCol="0"/>
            <a:lstStyle/>
            <a:p>
              <a:endParaRPr dirty="0"/>
            </a:p>
          </p:txBody>
        </p:sp>
        <p:sp>
          <p:nvSpPr>
            <p:cNvPr id="2218" name="object 2218"/>
            <p:cNvSpPr/>
            <p:nvPr/>
          </p:nvSpPr>
          <p:spPr>
            <a:xfrm>
              <a:off x="573835" y="18011100"/>
              <a:ext cx="6072505" cy="31750"/>
            </a:xfrm>
            <a:custGeom>
              <a:avLst/>
              <a:gdLst/>
              <a:ahLst/>
              <a:cxnLst/>
              <a:rect l="l" t="t" r="r" b="b"/>
              <a:pathLst>
                <a:path w="6072505" h="31750">
                  <a:moveTo>
                    <a:pt x="4638702" y="0"/>
                  </a:moveTo>
                  <a:lnTo>
                    <a:pt x="1415366" y="0"/>
                  </a:lnTo>
                  <a:lnTo>
                    <a:pt x="0" y="31283"/>
                  </a:lnTo>
                  <a:lnTo>
                    <a:pt x="6072258" y="31283"/>
                  </a:lnTo>
                  <a:lnTo>
                    <a:pt x="4638702" y="0"/>
                  </a:lnTo>
                  <a:close/>
                </a:path>
              </a:pathLst>
            </a:custGeom>
            <a:solidFill>
              <a:srgbClr val="1C1C1C">
                <a:alpha val="7998"/>
              </a:srgbClr>
            </a:solidFill>
          </p:spPr>
          <p:txBody>
            <a:bodyPr wrap="square" lIns="0" tIns="0" rIns="0" bIns="0" rtlCol="0"/>
            <a:lstStyle/>
            <a:p>
              <a:endParaRPr dirty="0"/>
            </a:p>
          </p:txBody>
        </p:sp>
        <p:sp>
          <p:nvSpPr>
            <p:cNvPr id="2219" name="object 2219"/>
            <p:cNvSpPr/>
            <p:nvPr/>
          </p:nvSpPr>
          <p:spPr>
            <a:xfrm>
              <a:off x="573835" y="18013611"/>
              <a:ext cx="6072505" cy="29209"/>
            </a:xfrm>
            <a:custGeom>
              <a:avLst/>
              <a:gdLst/>
              <a:ahLst/>
              <a:cxnLst/>
              <a:rect l="l" t="t" r="r" b="b"/>
              <a:pathLst>
                <a:path w="6072505" h="29209">
                  <a:moveTo>
                    <a:pt x="4638929" y="0"/>
                  </a:moveTo>
                  <a:lnTo>
                    <a:pt x="1415142" y="0"/>
                  </a:lnTo>
                  <a:lnTo>
                    <a:pt x="0" y="28773"/>
                  </a:lnTo>
                  <a:lnTo>
                    <a:pt x="6072258" y="28773"/>
                  </a:lnTo>
                  <a:lnTo>
                    <a:pt x="4638929" y="0"/>
                  </a:lnTo>
                  <a:close/>
                </a:path>
              </a:pathLst>
            </a:custGeom>
            <a:solidFill>
              <a:srgbClr val="181818">
                <a:alpha val="7998"/>
              </a:srgbClr>
            </a:solidFill>
          </p:spPr>
          <p:txBody>
            <a:bodyPr wrap="square" lIns="0" tIns="0" rIns="0" bIns="0" rtlCol="0"/>
            <a:lstStyle/>
            <a:p>
              <a:endParaRPr dirty="0"/>
            </a:p>
          </p:txBody>
        </p:sp>
        <p:sp>
          <p:nvSpPr>
            <p:cNvPr id="2220" name="object 2220"/>
            <p:cNvSpPr/>
            <p:nvPr/>
          </p:nvSpPr>
          <p:spPr>
            <a:xfrm>
              <a:off x="573835" y="18016114"/>
              <a:ext cx="6072505" cy="26670"/>
            </a:xfrm>
            <a:custGeom>
              <a:avLst/>
              <a:gdLst/>
              <a:ahLst/>
              <a:cxnLst/>
              <a:rect l="l" t="t" r="r" b="b"/>
              <a:pathLst>
                <a:path w="6072505" h="26669">
                  <a:moveTo>
                    <a:pt x="4638811" y="0"/>
                  </a:moveTo>
                  <a:lnTo>
                    <a:pt x="1415258" y="0"/>
                  </a:lnTo>
                  <a:lnTo>
                    <a:pt x="0" y="26269"/>
                  </a:lnTo>
                  <a:lnTo>
                    <a:pt x="6072258" y="26269"/>
                  </a:lnTo>
                  <a:lnTo>
                    <a:pt x="4638811" y="0"/>
                  </a:lnTo>
                  <a:close/>
                </a:path>
              </a:pathLst>
            </a:custGeom>
            <a:solidFill>
              <a:srgbClr val="161616">
                <a:alpha val="7998"/>
              </a:srgbClr>
            </a:solidFill>
          </p:spPr>
          <p:txBody>
            <a:bodyPr wrap="square" lIns="0" tIns="0" rIns="0" bIns="0" rtlCol="0"/>
            <a:lstStyle/>
            <a:p>
              <a:endParaRPr dirty="0"/>
            </a:p>
          </p:txBody>
        </p:sp>
        <p:sp>
          <p:nvSpPr>
            <p:cNvPr id="2221" name="object 2221"/>
            <p:cNvSpPr/>
            <p:nvPr/>
          </p:nvSpPr>
          <p:spPr>
            <a:xfrm>
              <a:off x="573835" y="18018618"/>
              <a:ext cx="6072505" cy="24130"/>
            </a:xfrm>
            <a:custGeom>
              <a:avLst/>
              <a:gdLst/>
              <a:ahLst/>
              <a:cxnLst/>
              <a:rect l="l" t="t" r="r" b="b"/>
              <a:pathLst>
                <a:path w="6072505" h="24130">
                  <a:moveTo>
                    <a:pt x="4638859" y="0"/>
                  </a:moveTo>
                  <a:lnTo>
                    <a:pt x="1415211" y="0"/>
                  </a:lnTo>
                  <a:lnTo>
                    <a:pt x="0" y="23766"/>
                  </a:lnTo>
                  <a:lnTo>
                    <a:pt x="6072258" y="23766"/>
                  </a:lnTo>
                  <a:lnTo>
                    <a:pt x="4638859" y="0"/>
                  </a:lnTo>
                  <a:close/>
                </a:path>
              </a:pathLst>
            </a:custGeom>
            <a:solidFill>
              <a:srgbClr val="131313">
                <a:alpha val="7998"/>
              </a:srgbClr>
            </a:solidFill>
          </p:spPr>
          <p:txBody>
            <a:bodyPr wrap="square" lIns="0" tIns="0" rIns="0" bIns="0" rtlCol="0"/>
            <a:lstStyle/>
            <a:p>
              <a:endParaRPr dirty="0"/>
            </a:p>
          </p:txBody>
        </p:sp>
        <p:sp>
          <p:nvSpPr>
            <p:cNvPr id="2222" name="object 2222"/>
            <p:cNvSpPr/>
            <p:nvPr/>
          </p:nvSpPr>
          <p:spPr>
            <a:xfrm>
              <a:off x="573835" y="18021122"/>
              <a:ext cx="6072505" cy="21590"/>
            </a:xfrm>
            <a:custGeom>
              <a:avLst/>
              <a:gdLst/>
              <a:ahLst/>
              <a:cxnLst/>
              <a:rect l="l" t="t" r="r" b="b"/>
              <a:pathLst>
                <a:path w="6072505" h="21590">
                  <a:moveTo>
                    <a:pt x="4638706" y="0"/>
                  </a:moveTo>
                  <a:lnTo>
                    <a:pt x="1415362" y="0"/>
                  </a:lnTo>
                  <a:lnTo>
                    <a:pt x="0" y="21262"/>
                  </a:lnTo>
                  <a:lnTo>
                    <a:pt x="6072258" y="21262"/>
                  </a:lnTo>
                  <a:lnTo>
                    <a:pt x="4638706" y="0"/>
                  </a:lnTo>
                  <a:close/>
                </a:path>
              </a:pathLst>
            </a:custGeom>
            <a:solidFill>
              <a:srgbClr val="121212">
                <a:alpha val="7998"/>
              </a:srgbClr>
            </a:solidFill>
          </p:spPr>
          <p:txBody>
            <a:bodyPr wrap="square" lIns="0" tIns="0" rIns="0" bIns="0" rtlCol="0"/>
            <a:lstStyle/>
            <a:p>
              <a:endParaRPr dirty="0"/>
            </a:p>
          </p:txBody>
        </p:sp>
        <p:sp>
          <p:nvSpPr>
            <p:cNvPr id="2223" name="object 2223"/>
            <p:cNvSpPr/>
            <p:nvPr/>
          </p:nvSpPr>
          <p:spPr>
            <a:xfrm>
              <a:off x="573835" y="18023632"/>
              <a:ext cx="6072505" cy="19050"/>
            </a:xfrm>
            <a:custGeom>
              <a:avLst/>
              <a:gdLst/>
              <a:ahLst/>
              <a:cxnLst/>
              <a:rect l="l" t="t" r="r" b="b"/>
              <a:pathLst>
                <a:path w="6072505" h="19050">
                  <a:moveTo>
                    <a:pt x="4639054" y="0"/>
                  </a:moveTo>
                  <a:lnTo>
                    <a:pt x="1415019" y="0"/>
                  </a:lnTo>
                  <a:lnTo>
                    <a:pt x="0" y="18751"/>
                  </a:lnTo>
                  <a:lnTo>
                    <a:pt x="6072258" y="18751"/>
                  </a:lnTo>
                  <a:lnTo>
                    <a:pt x="4639054" y="0"/>
                  </a:lnTo>
                  <a:close/>
                </a:path>
              </a:pathLst>
            </a:custGeom>
            <a:solidFill>
              <a:srgbClr val="0F0F0F">
                <a:alpha val="7998"/>
              </a:srgbClr>
            </a:solidFill>
          </p:spPr>
          <p:txBody>
            <a:bodyPr wrap="square" lIns="0" tIns="0" rIns="0" bIns="0" rtlCol="0"/>
            <a:lstStyle/>
            <a:p>
              <a:endParaRPr dirty="0"/>
            </a:p>
          </p:txBody>
        </p:sp>
        <p:sp>
          <p:nvSpPr>
            <p:cNvPr id="2224" name="object 2224"/>
            <p:cNvSpPr/>
            <p:nvPr/>
          </p:nvSpPr>
          <p:spPr>
            <a:xfrm>
              <a:off x="573835" y="18026136"/>
              <a:ext cx="6072505" cy="16510"/>
            </a:xfrm>
            <a:custGeom>
              <a:avLst/>
              <a:gdLst/>
              <a:ahLst/>
              <a:cxnLst/>
              <a:rect l="l" t="t" r="r" b="b"/>
              <a:pathLst>
                <a:path w="6072505" h="16509">
                  <a:moveTo>
                    <a:pt x="4638883" y="0"/>
                  </a:moveTo>
                  <a:lnTo>
                    <a:pt x="1415187" y="0"/>
                  </a:lnTo>
                  <a:lnTo>
                    <a:pt x="0" y="16248"/>
                  </a:lnTo>
                  <a:lnTo>
                    <a:pt x="6072258" y="16248"/>
                  </a:lnTo>
                  <a:lnTo>
                    <a:pt x="4638883" y="0"/>
                  </a:lnTo>
                  <a:close/>
                </a:path>
              </a:pathLst>
            </a:custGeom>
            <a:solidFill>
              <a:srgbClr val="0D0D0D">
                <a:alpha val="7998"/>
              </a:srgbClr>
            </a:solidFill>
          </p:spPr>
          <p:txBody>
            <a:bodyPr wrap="square" lIns="0" tIns="0" rIns="0" bIns="0" rtlCol="0"/>
            <a:lstStyle/>
            <a:p>
              <a:endParaRPr dirty="0"/>
            </a:p>
          </p:txBody>
        </p:sp>
        <p:sp>
          <p:nvSpPr>
            <p:cNvPr id="2225" name="object 2225"/>
            <p:cNvSpPr/>
            <p:nvPr/>
          </p:nvSpPr>
          <p:spPr>
            <a:xfrm>
              <a:off x="573835" y="18028639"/>
              <a:ext cx="6072505" cy="13970"/>
            </a:xfrm>
            <a:custGeom>
              <a:avLst/>
              <a:gdLst/>
              <a:ahLst/>
              <a:cxnLst/>
              <a:rect l="l" t="t" r="r" b="b"/>
              <a:pathLst>
                <a:path w="6072505" h="13969">
                  <a:moveTo>
                    <a:pt x="4638651" y="0"/>
                  </a:moveTo>
                  <a:lnTo>
                    <a:pt x="1415417" y="0"/>
                  </a:lnTo>
                  <a:lnTo>
                    <a:pt x="0" y="13744"/>
                  </a:lnTo>
                  <a:lnTo>
                    <a:pt x="6072258" y="13744"/>
                  </a:lnTo>
                  <a:lnTo>
                    <a:pt x="4638651" y="0"/>
                  </a:lnTo>
                  <a:close/>
                </a:path>
              </a:pathLst>
            </a:custGeom>
            <a:solidFill>
              <a:srgbClr val="090909">
                <a:alpha val="7998"/>
              </a:srgbClr>
            </a:solidFill>
          </p:spPr>
          <p:txBody>
            <a:bodyPr wrap="square" lIns="0" tIns="0" rIns="0" bIns="0" rtlCol="0"/>
            <a:lstStyle/>
            <a:p>
              <a:endParaRPr dirty="0"/>
            </a:p>
          </p:txBody>
        </p:sp>
        <p:sp>
          <p:nvSpPr>
            <p:cNvPr id="2226" name="object 2226"/>
            <p:cNvSpPr/>
            <p:nvPr/>
          </p:nvSpPr>
          <p:spPr>
            <a:xfrm>
              <a:off x="573835" y="18031143"/>
              <a:ext cx="6072505" cy="11430"/>
            </a:xfrm>
            <a:custGeom>
              <a:avLst/>
              <a:gdLst/>
              <a:ahLst/>
              <a:cxnLst/>
              <a:rect l="l" t="t" r="r" b="b"/>
              <a:pathLst>
                <a:path w="6072505" h="11430">
                  <a:moveTo>
                    <a:pt x="4638314" y="0"/>
                  </a:moveTo>
                  <a:lnTo>
                    <a:pt x="1415749" y="0"/>
                  </a:lnTo>
                  <a:lnTo>
                    <a:pt x="0" y="11241"/>
                  </a:lnTo>
                  <a:lnTo>
                    <a:pt x="6072258" y="11241"/>
                  </a:lnTo>
                  <a:lnTo>
                    <a:pt x="4638314" y="0"/>
                  </a:lnTo>
                  <a:close/>
                </a:path>
              </a:pathLst>
            </a:custGeom>
            <a:solidFill>
              <a:srgbClr val="070707">
                <a:alpha val="7998"/>
              </a:srgbClr>
            </a:solidFill>
          </p:spPr>
          <p:txBody>
            <a:bodyPr wrap="square" lIns="0" tIns="0" rIns="0" bIns="0" rtlCol="0"/>
            <a:lstStyle/>
            <a:p>
              <a:endParaRPr dirty="0"/>
            </a:p>
          </p:txBody>
        </p:sp>
        <p:sp>
          <p:nvSpPr>
            <p:cNvPr id="2227" name="object 2227"/>
            <p:cNvSpPr/>
            <p:nvPr/>
          </p:nvSpPr>
          <p:spPr>
            <a:xfrm>
              <a:off x="573835" y="18033654"/>
              <a:ext cx="6072505" cy="8890"/>
            </a:xfrm>
            <a:custGeom>
              <a:avLst/>
              <a:gdLst/>
              <a:ahLst/>
              <a:cxnLst/>
              <a:rect l="l" t="t" r="r" b="b"/>
              <a:pathLst>
                <a:path w="6072505" h="8890">
                  <a:moveTo>
                    <a:pt x="4639466" y="0"/>
                  </a:moveTo>
                  <a:lnTo>
                    <a:pt x="1414612" y="0"/>
                  </a:lnTo>
                  <a:lnTo>
                    <a:pt x="0" y="8730"/>
                  </a:lnTo>
                  <a:lnTo>
                    <a:pt x="6072258" y="8730"/>
                  </a:lnTo>
                  <a:lnTo>
                    <a:pt x="4639466" y="0"/>
                  </a:lnTo>
                  <a:close/>
                </a:path>
              </a:pathLst>
            </a:custGeom>
            <a:solidFill>
              <a:srgbClr val="050505">
                <a:alpha val="7998"/>
              </a:srgbClr>
            </a:solidFill>
          </p:spPr>
          <p:txBody>
            <a:bodyPr wrap="square" lIns="0" tIns="0" rIns="0" bIns="0" rtlCol="0"/>
            <a:lstStyle/>
            <a:p>
              <a:endParaRPr dirty="0"/>
            </a:p>
          </p:txBody>
        </p:sp>
        <p:sp>
          <p:nvSpPr>
            <p:cNvPr id="2228" name="object 2228"/>
            <p:cNvSpPr/>
            <p:nvPr/>
          </p:nvSpPr>
          <p:spPr>
            <a:xfrm>
              <a:off x="573835" y="18036157"/>
              <a:ext cx="6072505" cy="6350"/>
            </a:xfrm>
            <a:custGeom>
              <a:avLst/>
              <a:gdLst/>
              <a:ahLst/>
              <a:cxnLst/>
              <a:rect l="l" t="t" r="r" b="b"/>
              <a:pathLst>
                <a:path w="6072505" h="6350">
                  <a:moveTo>
                    <a:pt x="4639912" y="0"/>
                  </a:moveTo>
                  <a:lnTo>
                    <a:pt x="1414171" y="0"/>
                  </a:lnTo>
                  <a:lnTo>
                    <a:pt x="0" y="6226"/>
                  </a:lnTo>
                  <a:lnTo>
                    <a:pt x="6072258" y="6226"/>
                  </a:lnTo>
                  <a:lnTo>
                    <a:pt x="4639912" y="0"/>
                  </a:lnTo>
                  <a:close/>
                </a:path>
              </a:pathLst>
            </a:custGeom>
            <a:solidFill>
              <a:srgbClr val="030303">
                <a:alpha val="7998"/>
              </a:srgbClr>
            </a:solidFill>
          </p:spPr>
          <p:txBody>
            <a:bodyPr wrap="square" lIns="0" tIns="0" rIns="0" bIns="0" rtlCol="0"/>
            <a:lstStyle/>
            <a:p>
              <a:endParaRPr dirty="0"/>
            </a:p>
          </p:txBody>
        </p:sp>
        <p:sp>
          <p:nvSpPr>
            <p:cNvPr id="2229" name="object 2229"/>
            <p:cNvSpPr/>
            <p:nvPr/>
          </p:nvSpPr>
          <p:spPr>
            <a:xfrm>
              <a:off x="573835" y="18038661"/>
              <a:ext cx="6072505" cy="3810"/>
            </a:xfrm>
            <a:custGeom>
              <a:avLst/>
              <a:gdLst/>
              <a:ahLst/>
              <a:cxnLst/>
              <a:rect l="l" t="t" r="r" b="b"/>
              <a:pathLst>
                <a:path w="6072505" h="3809">
                  <a:moveTo>
                    <a:pt x="4639746" y="0"/>
                  </a:moveTo>
                  <a:lnTo>
                    <a:pt x="1414336" y="0"/>
                  </a:lnTo>
                  <a:lnTo>
                    <a:pt x="0" y="3723"/>
                  </a:lnTo>
                  <a:lnTo>
                    <a:pt x="6072258" y="3723"/>
                  </a:lnTo>
                  <a:lnTo>
                    <a:pt x="4639746" y="0"/>
                  </a:lnTo>
                  <a:close/>
                </a:path>
              </a:pathLst>
            </a:custGeom>
            <a:solidFill>
              <a:srgbClr val="000000">
                <a:alpha val="7998"/>
              </a:srgbClr>
            </a:solidFill>
          </p:spPr>
          <p:txBody>
            <a:bodyPr wrap="square" lIns="0" tIns="0" rIns="0" bIns="0" rtlCol="0"/>
            <a:lstStyle/>
            <a:p>
              <a:endParaRPr dirty="0"/>
            </a:p>
          </p:txBody>
        </p:sp>
        <p:sp>
          <p:nvSpPr>
            <p:cNvPr id="2230" name="object 2230"/>
            <p:cNvSpPr/>
            <p:nvPr/>
          </p:nvSpPr>
          <p:spPr>
            <a:xfrm>
              <a:off x="573835" y="17914007"/>
              <a:ext cx="6072505" cy="128905"/>
            </a:xfrm>
            <a:custGeom>
              <a:avLst/>
              <a:gdLst/>
              <a:ahLst/>
              <a:cxnLst/>
              <a:rect l="l" t="t" r="r" b="b"/>
              <a:pathLst>
                <a:path w="6072505" h="128905">
                  <a:moveTo>
                    <a:pt x="4638834" y="0"/>
                  </a:moveTo>
                  <a:lnTo>
                    <a:pt x="1415236" y="0"/>
                  </a:lnTo>
                  <a:lnTo>
                    <a:pt x="0" y="128377"/>
                  </a:lnTo>
                  <a:lnTo>
                    <a:pt x="6072258" y="128377"/>
                  </a:lnTo>
                  <a:lnTo>
                    <a:pt x="4638834" y="0"/>
                  </a:lnTo>
                  <a:close/>
                </a:path>
              </a:pathLst>
            </a:custGeom>
            <a:solidFill>
              <a:srgbClr val="FFFFFF">
                <a:alpha val="7998"/>
              </a:srgbClr>
            </a:solidFill>
          </p:spPr>
          <p:txBody>
            <a:bodyPr wrap="square" lIns="0" tIns="0" rIns="0" bIns="0" rtlCol="0"/>
            <a:lstStyle/>
            <a:p>
              <a:endParaRPr dirty="0"/>
            </a:p>
          </p:txBody>
        </p:sp>
        <p:sp>
          <p:nvSpPr>
            <p:cNvPr id="2231" name="object 2231"/>
            <p:cNvSpPr/>
            <p:nvPr/>
          </p:nvSpPr>
          <p:spPr>
            <a:xfrm>
              <a:off x="573835" y="17915262"/>
              <a:ext cx="6072505" cy="127635"/>
            </a:xfrm>
            <a:custGeom>
              <a:avLst/>
              <a:gdLst/>
              <a:ahLst/>
              <a:cxnLst/>
              <a:rect l="l" t="t" r="r" b="b"/>
              <a:pathLst>
                <a:path w="6072505" h="127634">
                  <a:moveTo>
                    <a:pt x="4638844" y="0"/>
                  </a:moveTo>
                  <a:lnTo>
                    <a:pt x="1415226" y="0"/>
                  </a:lnTo>
                  <a:lnTo>
                    <a:pt x="0" y="127121"/>
                  </a:lnTo>
                  <a:lnTo>
                    <a:pt x="6072258" y="127121"/>
                  </a:lnTo>
                  <a:lnTo>
                    <a:pt x="4638844" y="0"/>
                  </a:lnTo>
                  <a:close/>
                </a:path>
              </a:pathLst>
            </a:custGeom>
            <a:solidFill>
              <a:srgbClr val="FBFBFB">
                <a:alpha val="7998"/>
              </a:srgbClr>
            </a:solidFill>
          </p:spPr>
          <p:txBody>
            <a:bodyPr wrap="square" lIns="0" tIns="0" rIns="0" bIns="0" rtlCol="0"/>
            <a:lstStyle/>
            <a:p>
              <a:endParaRPr dirty="0"/>
            </a:p>
          </p:txBody>
        </p:sp>
        <p:sp>
          <p:nvSpPr>
            <p:cNvPr id="2232" name="object 2232"/>
            <p:cNvSpPr/>
            <p:nvPr/>
          </p:nvSpPr>
          <p:spPr>
            <a:xfrm>
              <a:off x="573835" y="17916511"/>
              <a:ext cx="6072505" cy="126364"/>
            </a:xfrm>
            <a:custGeom>
              <a:avLst/>
              <a:gdLst/>
              <a:ahLst/>
              <a:cxnLst/>
              <a:rect l="l" t="t" r="r" b="b"/>
              <a:pathLst>
                <a:path w="6072505" h="126365">
                  <a:moveTo>
                    <a:pt x="4638808" y="0"/>
                  </a:moveTo>
                  <a:lnTo>
                    <a:pt x="1415262" y="0"/>
                  </a:lnTo>
                  <a:lnTo>
                    <a:pt x="0" y="125873"/>
                  </a:lnTo>
                  <a:lnTo>
                    <a:pt x="6072258" y="125873"/>
                  </a:lnTo>
                  <a:lnTo>
                    <a:pt x="4638808" y="0"/>
                  </a:lnTo>
                  <a:close/>
                </a:path>
              </a:pathLst>
            </a:custGeom>
            <a:solidFill>
              <a:srgbClr val="F9F9F9">
                <a:alpha val="7998"/>
              </a:srgbClr>
            </a:solidFill>
          </p:spPr>
          <p:txBody>
            <a:bodyPr wrap="square" lIns="0" tIns="0" rIns="0" bIns="0" rtlCol="0"/>
            <a:lstStyle/>
            <a:p>
              <a:endParaRPr dirty="0"/>
            </a:p>
          </p:txBody>
        </p:sp>
        <p:sp>
          <p:nvSpPr>
            <p:cNvPr id="2233" name="object 2233"/>
            <p:cNvSpPr/>
            <p:nvPr/>
          </p:nvSpPr>
          <p:spPr>
            <a:xfrm>
              <a:off x="573835" y="17917766"/>
              <a:ext cx="6072505" cy="125095"/>
            </a:xfrm>
            <a:custGeom>
              <a:avLst/>
              <a:gdLst/>
              <a:ahLst/>
              <a:cxnLst/>
              <a:rect l="l" t="t" r="r" b="b"/>
              <a:pathLst>
                <a:path w="6072505" h="125094">
                  <a:moveTo>
                    <a:pt x="4638817" y="0"/>
                  </a:moveTo>
                  <a:lnTo>
                    <a:pt x="1415253" y="0"/>
                  </a:lnTo>
                  <a:lnTo>
                    <a:pt x="0" y="124618"/>
                  </a:lnTo>
                  <a:lnTo>
                    <a:pt x="6072258" y="124618"/>
                  </a:lnTo>
                  <a:lnTo>
                    <a:pt x="4638817" y="0"/>
                  </a:lnTo>
                  <a:close/>
                </a:path>
              </a:pathLst>
            </a:custGeom>
            <a:solidFill>
              <a:srgbClr val="F7F7F7">
                <a:alpha val="7998"/>
              </a:srgbClr>
            </a:solidFill>
          </p:spPr>
          <p:txBody>
            <a:bodyPr wrap="square" lIns="0" tIns="0" rIns="0" bIns="0" rtlCol="0"/>
            <a:lstStyle/>
            <a:p>
              <a:endParaRPr dirty="0"/>
            </a:p>
          </p:txBody>
        </p:sp>
        <p:sp>
          <p:nvSpPr>
            <p:cNvPr id="2234" name="object 2234"/>
            <p:cNvSpPr/>
            <p:nvPr/>
          </p:nvSpPr>
          <p:spPr>
            <a:xfrm>
              <a:off x="573835" y="17919014"/>
              <a:ext cx="6072505" cy="123825"/>
            </a:xfrm>
            <a:custGeom>
              <a:avLst/>
              <a:gdLst/>
              <a:ahLst/>
              <a:cxnLst/>
              <a:rect l="l" t="t" r="r" b="b"/>
              <a:pathLst>
                <a:path w="6072505" h="123825">
                  <a:moveTo>
                    <a:pt x="4638781" y="0"/>
                  </a:moveTo>
                  <a:lnTo>
                    <a:pt x="1415289" y="0"/>
                  </a:lnTo>
                  <a:lnTo>
                    <a:pt x="0" y="123369"/>
                  </a:lnTo>
                  <a:lnTo>
                    <a:pt x="6072258" y="123369"/>
                  </a:lnTo>
                  <a:lnTo>
                    <a:pt x="4638781" y="0"/>
                  </a:lnTo>
                  <a:close/>
                </a:path>
              </a:pathLst>
            </a:custGeom>
            <a:solidFill>
              <a:srgbClr val="F5F5F5">
                <a:alpha val="7998"/>
              </a:srgbClr>
            </a:solidFill>
          </p:spPr>
          <p:txBody>
            <a:bodyPr wrap="square" lIns="0" tIns="0" rIns="0" bIns="0" rtlCol="0"/>
            <a:lstStyle/>
            <a:p>
              <a:endParaRPr dirty="0"/>
            </a:p>
          </p:txBody>
        </p:sp>
        <p:sp>
          <p:nvSpPr>
            <p:cNvPr id="2235" name="object 2235"/>
            <p:cNvSpPr/>
            <p:nvPr/>
          </p:nvSpPr>
          <p:spPr>
            <a:xfrm>
              <a:off x="573835" y="17920269"/>
              <a:ext cx="6072505" cy="122555"/>
            </a:xfrm>
            <a:custGeom>
              <a:avLst/>
              <a:gdLst/>
              <a:ahLst/>
              <a:cxnLst/>
              <a:rect l="l" t="t" r="r" b="b"/>
              <a:pathLst>
                <a:path w="6072505" h="122555">
                  <a:moveTo>
                    <a:pt x="4638790" y="0"/>
                  </a:moveTo>
                  <a:lnTo>
                    <a:pt x="1415280" y="0"/>
                  </a:lnTo>
                  <a:lnTo>
                    <a:pt x="0" y="122114"/>
                  </a:lnTo>
                  <a:lnTo>
                    <a:pt x="6072258" y="122114"/>
                  </a:lnTo>
                  <a:lnTo>
                    <a:pt x="4638790" y="0"/>
                  </a:lnTo>
                  <a:close/>
                </a:path>
              </a:pathLst>
            </a:custGeom>
            <a:solidFill>
              <a:srgbClr val="F1F1F1">
                <a:alpha val="7998"/>
              </a:srgbClr>
            </a:solidFill>
          </p:spPr>
          <p:txBody>
            <a:bodyPr wrap="square" lIns="0" tIns="0" rIns="0" bIns="0" rtlCol="0"/>
            <a:lstStyle/>
            <a:p>
              <a:endParaRPr dirty="0"/>
            </a:p>
          </p:txBody>
        </p:sp>
        <p:sp>
          <p:nvSpPr>
            <p:cNvPr id="2236" name="object 2236"/>
            <p:cNvSpPr/>
            <p:nvPr/>
          </p:nvSpPr>
          <p:spPr>
            <a:xfrm>
              <a:off x="573835" y="17921525"/>
              <a:ext cx="6072505" cy="121285"/>
            </a:xfrm>
            <a:custGeom>
              <a:avLst/>
              <a:gdLst/>
              <a:ahLst/>
              <a:cxnLst/>
              <a:rect l="l" t="t" r="r" b="b"/>
              <a:pathLst>
                <a:path w="6072505" h="121284">
                  <a:moveTo>
                    <a:pt x="4638836" y="0"/>
                  </a:moveTo>
                  <a:lnTo>
                    <a:pt x="1415234" y="0"/>
                  </a:lnTo>
                  <a:lnTo>
                    <a:pt x="0" y="120859"/>
                  </a:lnTo>
                  <a:lnTo>
                    <a:pt x="6072258" y="120859"/>
                  </a:lnTo>
                  <a:lnTo>
                    <a:pt x="4638836" y="0"/>
                  </a:lnTo>
                  <a:close/>
                </a:path>
              </a:pathLst>
            </a:custGeom>
            <a:solidFill>
              <a:srgbClr val="EFEFEF">
                <a:alpha val="7998"/>
              </a:srgbClr>
            </a:solidFill>
          </p:spPr>
          <p:txBody>
            <a:bodyPr wrap="square" lIns="0" tIns="0" rIns="0" bIns="0" rtlCol="0"/>
            <a:lstStyle/>
            <a:p>
              <a:endParaRPr dirty="0"/>
            </a:p>
          </p:txBody>
        </p:sp>
        <p:sp>
          <p:nvSpPr>
            <p:cNvPr id="2237" name="object 2237"/>
            <p:cNvSpPr/>
            <p:nvPr/>
          </p:nvSpPr>
          <p:spPr>
            <a:xfrm>
              <a:off x="573835" y="17922773"/>
              <a:ext cx="6072505" cy="120014"/>
            </a:xfrm>
            <a:custGeom>
              <a:avLst/>
              <a:gdLst/>
              <a:ahLst/>
              <a:cxnLst/>
              <a:rect l="l" t="t" r="r" b="b"/>
              <a:pathLst>
                <a:path w="6072505" h="120015">
                  <a:moveTo>
                    <a:pt x="4638761" y="0"/>
                  </a:moveTo>
                  <a:lnTo>
                    <a:pt x="1415308" y="0"/>
                  </a:lnTo>
                  <a:lnTo>
                    <a:pt x="0" y="119611"/>
                  </a:lnTo>
                  <a:lnTo>
                    <a:pt x="6072258" y="119611"/>
                  </a:lnTo>
                  <a:lnTo>
                    <a:pt x="4638761" y="0"/>
                  </a:lnTo>
                  <a:close/>
                </a:path>
              </a:pathLst>
            </a:custGeom>
            <a:solidFill>
              <a:srgbClr val="ECECEC">
                <a:alpha val="7998"/>
              </a:srgbClr>
            </a:solidFill>
          </p:spPr>
          <p:txBody>
            <a:bodyPr wrap="square" lIns="0" tIns="0" rIns="0" bIns="0" rtlCol="0"/>
            <a:lstStyle/>
            <a:p>
              <a:endParaRPr dirty="0"/>
            </a:p>
          </p:txBody>
        </p:sp>
        <p:sp>
          <p:nvSpPr>
            <p:cNvPr id="2238" name="object 2238"/>
            <p:cNvSpPr/>
            <p:nvPr/>
          </p:nvSpPr>
          <p:spPr>
            <a:xfrm>
              <a:off x="573835" y="17924028"/>
              <a:ext cx="6072505" cy="118745"/>
            </a:xfrm>
            <a:custGeom>
              <a:avLst/>
              <a:gdLst/>
              <a:ahLst/>
              <a:cxnLst/>
              <a:rect l="l" t="t" r="r" b="b"/>
              <a:pathLst>
                <a:path w="6072505" h="118744">
                  <a:moveTo>
                    <a:pt x="4638846" y="0"/>
                  </a:moveTo>
                  <a:lnTo>
                    <a:pt x="1415224" y="0"/>
                  </a:lnTo>
                  <a:lnTo>
                    <a:pt x="0" y="118355"/>
                  </a:lnTo>
                  <a:lnTo>
                    <a:pt x="6072258" y="118355"/>
                  </a:lnTo>
                  <a:lnTo>
                    <a:pt x="4638846" y="0"/>
                  </a:lnTo>
                  <a:close/>
                </a:path>
              </a:pathLst>
            </a:custGeom>
            <a:solidFill>
              <a:srgbClr val="EBEBEB">
                <a:alpha val="7998"/>
              </a:srgbClr>
            </a:solidFill>
          </p:spPr>
          <p:txBody>
            <a:bodyPr wrap="square" lIns="0" tIns="0" rIns="0" bIns="0" rtlCol="0"/>
            <a:lstStyle/>
            <a:p>
              <a:endParaRPr dirty="0"/>
            </a:p>
          </p:txBody>
        </p:sp>
        <p:sp>
          <p:nvSpPr>
            <p:cNvPr id="2239" name="object 2239"/>
            <p:cNvSpPr/>
            <p:nvPr/>
          </p:nvSpPr>
          <p:spPr>
            <a:xfrm>
              <a:off x="573835" y="17925284"/>
              <a:ext cx="6072505" cy="117475"/>
            </a:xfrm>
            <a:custGeom>
              <a:avLst/>
              <a:gdLst/>
              <a:ahLst/>
              <a:cxnLst/>
              <a:rect l="l" t="t" r="r" b="b"/>
              <a:pathLst>
                <a:path w="6072505" h="117475">
                  <a:moveTo>
                    <a:pt x="4638856" y="0"/>
                  </a:moveTo>
                  <a:lnTo>
                    <a:pt x="1415214" y="0"/>
                  </a:lnTo>
                  <a:lnTo>
                    <a:pt x="0" y="117100"/>
                  </a:lnTo>
                  <a:lnTo>
                    <a:pt x="6072258" y="117100"/>
                  </a:lnTo>
                  <a:lnTo>
                    <a:pt x="4638856" y="0"/>
                  </a:lnTo>
                  <a:close/>
                </a:path>
              </a:pathLst>
            </a:custGeom>
            <a:solidFill>
              <a:srgbClr val="E8E8E8">
                <a:alpha val="7998"/>
              </a:srgbClr>
            </a:solidFill>
          </p:spPr>
          <p:txBody>
            <a:bodyPr wrap="square" lIns="0" tIns="0" rIns="0" bIns="0" rtlCol="0"/>
            <a:lstStyle/>
            <a:p>
              <a:endParaRPr dirty="0"/>
            </a:p>
          </p:txBody>
        </p:sp>
        <p:sp>
          <p:nvSpPr>
            <p:cNvPr id="2240" name="object 2240"/>
            <p:cNvSpPr/>
            <p:nvPr/>
          </p:nvSpPr>
          <p:spPr>
            <a:xfrm>
              <a:off x="573835" y="17926532"/>
              <a:ext cx="6072505" cy="116205"/>
            </a:xfrm>
            <a:custGeom>
              <a:avLst/>
              <a:gdLst/>
              <a:ahLst/>
              <a:cxnLst/>
              <a:rect l="l" t="t" r="r" b="b"/>
              <a:pathLst>
                <a:path w="6072505" h="116205">
                  <a:moveTo>
                    <a:pt x="4638818" y="0"/>
                  </a:moveTo>
                  <a:lnTo>
                    <a:pt x="1415252" y="0"/>
                  </a:lnTo>
                  <a:lnTo>
                    <a:pt x="0" y="115852"/>
                  </a:lnTo>
                  <a:lnTo>
                    <a:pt x="6072258" y="115852"/>
                  </a:lnTo>
                  <a:lnTo>
                    <a:pt x="4638818" y="0"/>
                  </a:lnTo>
                  <a:close/>
                </a:path>
              </a:pathLst>
            </a:custGeom>
            <a:solidFill>
              <a:srgbClr val="E6E6E6">
                <a:alpha val="7998"/>
              </a:srgbClr>
            </a:solidFill>
          </p:spPr>
          <p:txBody>
            <a:bodyPr wrap="square" lIns="0" tIns="0" rIns="0" bIns="0" rtlCol="0"/>
            <a:lstStyle/>
            <a:p>
              <a:endParaRPr dirty="0"/>
            </a:p>
          </p:txBody>
        </p:sp>
        <p:sp>
          <p:nvSpPr>
            <p:cNvPr id="2241" name="object 2241"/>
            <p:cNvSpPr/>
            <p:nvPr/>
          </p:nvSpPr>
          <p:spPr>
            <a:xfrm>
              <a:off x="573835" y="17927787"/>
              <a:ext cx="6072505" cy="114935"/>
            </a:xfrm>
            <a:custGeom>
              <a:avLst/>
              <a:gdLst/>
              <a:ahLst/>
              <a:cxnLst/>
              <a:rect l="l" t="t" r="r" b="b"/>
              <a:pathLst>
                <a:path w="6072505" h="114934">
                  <a:moveTo>
                    <a:pt x="4638828" y="0"/>
                  </a:moveTo>
                  <a:lnTo>
                    <a:pt x="1415242" y="0"/>
                  </a:lnTo>
                  <a:lnTo>
                    <a:pt x="0" y="114596"/>
                  </a:lnTo>
                  <a:lnTo>
                    <a:pt x="6072258" y="114596"/>
                  </a:lnTo>
                  <a:lnTo>
                    <a:pt x="4638828" y="0"/>
                  </a:lnTo>
                  <a:close/>
                </a:path>
              </a:pathLst>
            </a:custGeom>
            <a:solidFill>
              <a:srgbClr val="E2E2E2">
                <a:alpha val="7998"/>
              </a:srgbClr>
            </a:solidFill>
          </p:spPr>
          <p:txBody>
            <a:bodyPr wrap="square" lIns="0" tIns="0" rIns="0" bIns="0" rtlCol="0"/>
            <a:lstStyle/>
            <a:p>
              <a:endParaRPr dirty="0"/>
            </a:p>
          </p:txBody>
        </p:sp>
        <p:sp>
          <p:nvSpPr>
            <p:cNvPr id="2242" name="object 2242"/>
            <p:cNvSpPr/>
            <p:nvPr/>
          </p:nvSpPr>
          <p:spPr>
            <a:xfrm>
              <a:off x="573835" y="17929036"/>
              <a:ext cx="6072505" cy="113664"/>
            </a:xfrm>
            <a:custGeom>
              <a:avLst/>
              <a:gdLst/>
              <a:ahLst/>
              <a:cxnLst/>
              <a:rect l="l" t="t" r="r" b="b"/>
              <a:pathLst>
                <a:path w="6072505" h="113665">
                  <a:moveTo>
                    <a:pt x="4638788" y="0"/>
                  </a:moveTo>
                  <a:lnTo>
                    <a:pt x="1415281" y="0"/>
                  </a:lnTo>
                  <a:lnTo>
                    <a:pt x="0" y="113348"/>
                  </a:lnTo>
                  <a:lnTo>
                    <a:pt x="6072258" y="113348"/>
                  </a:lnTo>
                  <a:lnTo>
                    <a:pt x="4638788" y="0"/>
                  </a:lnTo>
                  <a:close/>
                </a:path>
              </a:pathLst>
            </a:custGeom>
            <a:solidFill>
              <a:srgbClr val="E0E0E0">
                <a:alpha val="7998"/>
              </a:srgbClr>
            </a:solidFill>
          </p:spPr>
          <p:txBody>
            <a:bodyPr wrap="square" lIns="0" tIns="0" rIns="0" bIns="0" rtlCol="0"/>
            <a:lstStyle/>
            <a:p>
              <a:endParaRPr dirty="0"/>
            </a:p>
          </p:txBody>
        </p:sp>
        <p:sp>
          <p:nvSpPr>
            <p:cNvPr id="2243" name="object 2243"/>
            <p:cNvSpPr/>
            <p:nvPr/>
          </p:nvSpPr>
          <p:spPr>
            <a:xfrm>
              <a:off x="573835" y="17930291"/>
              <a:ext cx="6072505" cy="112395"/>
            </a:xfrm>
            <a:custGeom>
              <a:avLst/>
              <a:gdLst/>
              <a:ahLst/>
              <a:cxnLst/>
              <a:rect l="l" t="t" r="r" b="b"/>
              <a:pathLst>
                <a:path w="6072505" h="112394">
                  <a:moveTo>
                    <a:pt x="4638838" y="0"/>
                  </a:moveTo>
                  <a:lnTo>
                    <a:pt x="1415232" y="0"/>
                  </a:lnTo>
                  <a:lnTo>
                    <a:pt x="0" y="112093"/>
                  </a:lnTo>
                  <a:lnTo>
                    <a:pt x="6072258" y="112093"/>
                  </a:lnTo>
                  <a:lnTo>
                    <a:pt x="4638838" y="0"/>
                  </a:lnTo>
                  <a:close/>
                </a:path>
              </a:pathLst>
            </a:custGeom>
            <a:solidFill>
              <a:srgbClr val="DEDEDE">
                <a:alpha val="7998"/>
              </a:srgbClr>
            </a:solidFill>
          </p:spPr>
          <p:txBody>
            <a:bodyPr wrap="square" lIns="0" tIns="0" rIns="0" bIns="0" rtlCol="0"/>
            <a:lstStyle/>
            <a:p>
              <a:endParaRPr dirty="0"/>
            </a:p>
          </p:txBody>
        </p:sp>
        <p:sp>
          <p:nvSpPr>
            <p:cNvPr id="2244" name="object 2244"/>
            <p:cNvSpPr/>
            <p:nvPr/>
          </p:nvSpPr>
          <p:spPr>
            <a:xfrm>
              <a:off x="573835" y="17931546"/>
              <a:ext cx="6072505" cy="111125"/>
            </a:xfrm>
            <a:custGeom>
              <a:avLst/>
              <a:gdLst/>
              <a:ahLst/>
              <a:cxnLst/>
              <a:rect l="l" t="t" r="r" b="b"/>
              <a:pathLst>
                <a:path w="6072505" h="111125">
                  <a:moveTo>
                    <a:pt x="4638849" y="0"/>
                  </a:moveTo>
                  <a:lnTo>
                    <a:pt x="1415221" y="0"/>
                  </a:lnTo>
                  <a:lnTo>
                    <a:pt x="0" y="110837"/>
                  </a:lnTo>
                  <a:lnTo>
                    <a:pt x="6072258" y="110837"/>
                  </a:lnTo>
                  <a:lnTo>
                    <a:pt x="4638849" y="0"/>
                  </a:lnTo>
                  <a:close/>
                </a:path>
              </a:pathLst>
            </a:custGeom>
            <a:solidFill>
              <a:srgbClr val="DCDCDC">
                <a:alpha val="7998"/>
              </a:srgbClr>
            </a:solidFill>
          </p:spPr>
          <p:txBody>
            <a:bodyPr wrap="square" lIns="0" tIns="0" rIns="0" bIns="0" rtlCol="0"/>
            <a:lstStyle/>
            <a:p>
              <a:endParaRPr dirty="0"/>
            </a:p>
          </p:txBody>
        </p:sp>
        <p:sp>
          <p:nvSpPr>
            <p:cNvPr id="2245" name="object 2245"/>
            <p:cNvSpPr/>
            <p:nvPr/>
          </p:nvSpPr>
          <p:spPr>
            <a:xfrm>
              <a:off x="573835" y="17932794"/>
              <a:ext cx="6072505" cy="109855"/>
            </a:xfrm>
            <a:custGeom>
              <a:avLst/>
              <a:gdLst/>
              <a:ahLst/>
              <a:cxnLst/>
              <a:rect l="l" t="t" r="r" b="b"/>
              <a:pathLst>
                <a:path w="6072505" h="109855">
                  <a:moveTo>
                    <a:pt x="4638808" y="0"/>
                  </a:moveTo>
                  <a:lnTo>
                    <a:pt x="1415261" y="0"/>
                  </a:lnTo>
                  <a:lnTo>
                    <a:pt x="0" y="109589"/>
                  </a:lnTo>
                  <a:lnTo>
                    <a:pt x="6072258" y="109589"/>
                  </a:lnTo>
                  <a:lnTo>
                    <a:pt x="4638808" y="0"/>
                  </a:lnTo>
                  <a:close/>
                </a:path>
              </a:pathLst>
            </a:custGeom>
            <a:solidFill>
              <a:srgbClr val="D9D9D9">
                <a:alpha val="7998"/>
              </a:srgbClr>
            </a:solidFill>
          </p:spPr>
          <p:txBody>
            <a:bodyPr wrap="square" lIns="0" tIns="0" rIns="0" bIns="0" rtlCol="0"/>
            <a:lstStyle/>
            <a:p>
              <a:endParaRPr dirty="0"/>
            </a:p>
          </p:txBody>
        </p:sp>
        <p:sp>
          <p:nvSpPr>
            <p:cNvPr id="2246" name="object 2246"/>
            <p:cNvSpPr/>
            <p:nvPr/>
          </p:nvSpPr>
          <p:spPr>
            <a:xfrm>
              <a:off x="573835" y="17934050"/>
              <a:ext cx="6072505" cy="108585"/>
            </a:xfrm>
            <a:custGeom>
              <a:avLst/>
              <a:gdLst/>
              <a:ahLst/>
              <a:cxnLst/>
              <a:rect l="l" t="t" r="r" b="b"/>
              <a:pathLst>
                <a:path w="6072505" h="108584">
                  <a:moveTo>
                    <a:pt x="4638819" y="0"/>
                  </a:moveTo>
                  <a:lnTo>
                    <a:pt x="1415251" y="0"/>
                  </a:lnTo>
                  <a:lnTo>
                    <a:pt x="0" y="108334"/>
                  </a:lnTo>
                  <a:lnTo>
                    <a:pt x="6072258" y="108334"/>
                  </a:lnTo>
                  <a:lnTo>
                    <a:pt x="4638819" y="0"/>
                  </a:lnTo>
                  <a:close/>
                </a:path>
              </a:pathLst>
            </a:custGeom>
            <a:solidFill>
              <a:srgbClr val="D6D6D6">
                <a:alpha val="7998"/>
              </a:srgbClr>
            </a:solidFill>
          </p:spPr>
          <p:txBody>
            <a:bodyPr wrap="square" lIns="0" tIns="0" rIns="0" bIns="0" rtlCol="0"/>
            <a:lstStyle/>
            <a:p>
              <a:endParaRPr dirty="0"/>
            </a:p>
          </p:txBody>
        </p:sp>
        <p:sp>
          <p:nvSpPr>
            <p:cNvPr id="2247" name="object 2247"/>
            <p:cNvSpPr/>
            <p:nvPr/>
          </p:nvSpPr>
          <p:spPr>
            <a:xfrm>
              <a:off x="573835" y="17935305"/>
              <a:ext cx="6072505" cy="107314"/>
            </a:xfrm>
            <a:custGeom>
              <a:avLst/>
              <a:gdLst/>
              <a:ahLst/>
              <a:cxnLst/>
              <a:rect l="l" t="t" r="r" b="b"/>
              <a:pathLst>
                <a:path w="6072505" h="107315">
                  <a:moveTo>
                    <a:pt x="4638872" y="0"/>
                  </a:moveTo>
                  <a:lnTo>
                    <a:pt x="1415199" y="0"/>
                  </a:lnTo>
                  <a:lnTo>
                    <a:pt x="0" y="107079"/>
                  </a:lnTo>
                  <a:lnTo>
                    <a:pt x="6072258" y="107079"/>
                  </a:lnTo>
                  <a:lnTo>
                    <a:pt x="4638872" y="0"/>
                  </a:lnTo>
                  <a:close/>
                </a:path>
              </a:pathLst>
            </a:custGeom>
            <a:solidFill>
              <a:srgbClr val="D3D3D3">
                <a:alpha val="7998"/>
              </a:srgbClr>
            </a:solidFill>
          </p:spPr>
          <p:txBody>
            <a:bodyPr wrap="square" lIns="0" tIns="0" rIns="0" bIns="0" rtlCol="0"/>
            <a:lstStyle/>
            <a:p>
              <a:endParaRPr dirty="0"/>
            </a:p>
          </p:txBody>
        </p:sp>
        <p:sp>
          <p:nvSpPr>
            <p:cNvPr id="2248" name="object 2248"/>
            <p:cNvSpPr/>
            <p:nvPr/>
          </p:nvSpPr>
          <p:spPr>
            <a:xfrm>
              <a:off x="573835" y="17936553"/>
              <a:ext cx="6072505" cy="106045"/>
            </a:xfrm>
            <a:custGeom>
              <a:avLst/>
              <a:gdLst/>
              <a:ahLst/>
              <a:cxnLst/>
              <a:rect l="l" t="t" r="r" b="b"/>
              <a:pathLst>
                <a:path w="6072505" h="106044">
                  <a:moveTo>
                    <a:pt x="4638787" y="0"/>
                  </a:moveTo>
                  <a:lnTo>
                    <a:pt x="1415282" y="0"/>
                  </a:lnTo>
                  <a:lnTo>
                    <a:pt x="0" y="105830"/>
                  </a:lnTo>
                  <a:lnTo>
                    <a:pt x="6072258" y="105830"/>
                  </a:lnTo>
                  <a:lnTo>
                    <a:pt x="4638787" y="0"/>
                  </a:lnTo>
                  <a:close/>
                </a:path>
              </a:pathLst>
            </a:custGeom>
            <a:solidFill>
              <a:srgbClr val="D2D2D2">
                <a:alpha val="7998"/>
              </a:srgbClr>
            </a:solidFill>
          </p:spPr>
          <p:txBody>
            <a:bodyPr wrap="square" lIns="0" tIns="0" rIns="0" bIns="0" rtlCol="0"/>
            <a:lstStyle/>
            <a:p>
              <a:endParaRPr dirty="0"/>
            </a:p>
          </p:txBody>
        </p:sp>
        <p:sp>
          <p:nvSpPr>
            <p:cNvPr id="2249" name="object 2249"/>
            <p:cNvSpPr/>
            <p:nvPr/>
          </p:nvSpPr>
          <p:spPr>
            <a:xfrm>
              <a:off x="573835" y="17937809"/>
              <a:ext cx="6072505" cy="104775"/>
            </a:xfrm>
            <a:custGeom>
              <a:avLst/>
              <a:gdLst/>
              <a:ahLst/>
              <a:cxnLst/>
              <a:rect l="l" t="t" r="r" b="b"/>
              <a:pathLst>
                <a:path w="6072505" h="104775">
                  <a:moveTo>
                    <a:pt x="4638841" y="0"/>
                  </a:moveTo>
                  <a:lnTo>
                    <a:pt x="1415229" y="0"/>
                  </a:lnTo>
                  <a:lnTo>
                    <a:pt x="0" y="104575"/>
                  </a:lnTo>
                  <a:lnTo>
                    <a:pt x="6072258" y="104575"/>
                  </a:lnTo>
                  <a:lnTo>
                    <a:pt x="4638841" y="0"/>
                  </a:lnTo>
                  <a:close/>
                </a:path>
              </a:pathLst>
            </a:custGeom>
            <a:solidFill>
              <a:srgbClr val="CFCFCF">
                <a:alpha val="7998"/>
              </a:srgbClr>
            </a:solidFill>
          </p:spPr>
          <p:txBody>
            <a:bodyPr wrap="square" lIns="0" tIns="0" rIns="0" bIns="0" rtlCol="0"/>
            <a:lstStyle/>
            <a:p>
              <a:endParaRPr dirty="0"/>
            </a:p>
          </p:txBody>
        </p:sp>
        <p:sp>
          <p:nvSpPr>
            <p:cNvPr id="2250" name="object 2250"/>
            <p:cNvSpPr/>
            <p:nvPr/>
          </p:nvSpPr>
          <p:spPr>
            <a:xfrm>
              <a:off x="573835" y="17939057"/>
              <a:ext cx="6072505" cy="103505"/>
            </a:xfrm>
            <a:custGeom>
              <a:avLst/>
              <a:gdLst/>
              <a:ahLst/>
              <a:cxnLst/>
              <a:rect l="l" t="t" r="r" b="b"/>
              <a:pathLst>
                <a:path w="6072505" h="103505">
                  <a:moveTo>
                    <a:pt x="4638754" y="0"/>
                  </a:moveTo>
                  <a:lnTo>
                    <a:pt x="1415315" y="0"/>
                  </a:lnTo>
                  <a:lnTo>
                    <a:pt x="0" y="103327"/>
                  </a:lnTo>
                  <a:lnTo>
                    <a:pt x="6072258" y="103327"/>
                  </a:lnTo>
                  <a:lnTo>
                    <a:pt x="4638754" y="0"/>
                  </a:lnTo>
                  <a:close/>
                </a:path>
              </a:pathLst>
            </a:custGeom>
            <a:solidFill>
              <a:srgbClr val="CDCDCD">
                <a:alpha val="7998"/>
              </a:srgbClr>
            </a:solidFill>
          </p:spPr>
          <p:txBody>
            <a:bodyPr wrap="square" lIns="0" tIns="0" rIns="0" bIns="0" rtlCol="0"/>
            <a:lstStyle/>
            <a:p>
              <a:endParaRPr dirty="0"/>
            </a:p>
          </p:txBody>
        </p:sp>
        <p:sp>
          <p:nvSpPr>
            <p:cNvPr id="2251" name="object 2251"/>
            <p:cNvSpPr/>
            <p:nvPr/>
          </p:nvSpPr>
          <p:spPr>
            <a:xfrm>
              <a:off x="573835" y="17940312"/>
              <a:ext cx="6072505" cy="102235"/>
            </a:xfrm>
            <a:custGeom>
              <a:avLst/>
              <a:gdLst/>
              <a:ahLst/>
              <a:cxnLst/>
              <a:rect l="l" t="t" r="r" b="b"/>
              <a:pathLst>
                <a:path w="6072505" h="102234">
                  <a:moveTo>
                    <a:pt x="4638808" y="0"/>
                  </a:moveTo>
                  <a:lnTo>
                    <a:pt x="1415261" y="0"/>
                  </a:lnTo>
                  <a:lnTo>
                    <a:pt x="0" y="102071"/>
                  </a:lnTo>
                  <a:lnTo>
                    <a:pt x="6072258" y="102071"/>
                  </a:lnTo>
                  <a:lnTo>
                    <a:pt x="4638808" y="0"/>
                  </a:lnTo>
                  <a:close/>
                </a:path>
              </a:pathLst>
            </a:custGeom>
            <a:solidFill>
              <a:srgbClr val="C9C9C9">
                <a:alpha val="7998"/>
              </a:srgbClr>
            </a:solidFill>
          </p:spPr>
          <p:txBody>
            <a:bodyPr wrap="square" lIns="0" tIns="0" rIns="0" bIns="0" rtlCol="0"/>
            <a:lstStyle/>
            <a:p>
              <a:endParaRPr dirty="0"/>
            </a:p>
          </p:txBody>
        </p:sp>
        <p:sp>
          <p:nvSpPr>
            <p:cNvPr id="2252" name="object 2252"/>
            <p:cNvSpPr/>
            <p:nvPr/>
          </p:nvSpPr>
          <p:spPr>
            <a:xfrm>
              <a:off x="573835" y="17941568"/>
              <a:ext cx="6072505" cy="100965"/>
            </a:xfrm>
            <a:custGeom>
              <a:avLst/>
              <a:gdLst/>
              <a:ahLst/>
              <a:cxnLst/>
              <a:rect l="l" t="t" r="r" b="b"/>
              <a:pathLst>
                <a:path w="6072505" h="100965">
                  <a:moveTo>
                    <a:pt x="4638819" y="0"/>
                  </a:moveTo>
                  <a:lnTo>
                    <a:pt x="1415250" y="0"/>
                  </a:lnTo>
                  <a:lnTo>
                    <a:pt x="0" y="100816"/>
                  </a:lnTo>
                  <a:lnTo>
                    <a:pt x="6072258" y="100816"/>
                  </a:lnTo>
                  <a:lnTo>
                    <a:pt x="4638819" y="0"/>
                  </a:lnTo>
                  <a:close/>
                </a:path>
              </a:pathLst>
            </a:custGeom>
            <a:solidFill>
              <a:srgbClr val="C6C6C6">
                <a:alpha val="7998"/>
              </a:srgbClr>
            </a:solidFill>
          </p:spPr>
          <p:txBody>
            <a:bodyPr wrap="square" lIns="0" tIns="0" rIns="0" bIns="0" rtlCol="0"/>
            <a:lstStyle/>
            <a:p>
              <a:endParaRPr dirty="0"/>
            </a:p>
          </p:txBody>
        </p:sp>
        <p:sp>
          <p:nvSpPr>
            <p:cNvPr id="2253" name="object 2253"/>
            <p:cNvSpPr/>
            <p:nvPr/>
          </p:nvSpPr>
          <p:spPr>
            <a:xfrm>
              <a:off x="573835" y="17942816"/>
              <a:ext cx="6072505" cy="99695"/>
            </a:xfrm>
            <a:custGeom>
              <a:avLst/>
              <a:gdLst/>
              <a:ahLst/>
              <a:cxnLst/>
              <a:rect l="l" t="t" r="r" b="b"/>
              <a:pathLst>
                <a:path w="6072505" h="99694">
                  <a:moveTo>
                    <a:pt x="4638820" y="0"/>
                  </a:moveTo>
                  <a:lnTo>
                    <a:pt x="1415250" y="0"/>
                  </a:lnTo>
                  <a:lnTo>
                    <a:pt x="0" y="99568"/>
                  </a:lnTo>
                  <a:lnTo>
                    <a:pt x="6072258" y="99568"/>
                  </a:lnTo>
                  <a:lnTo>
                    <a:pt x="4638820" y="0"/>
                  </a:lnTo>
                  <a:close/>
                </a:path>
              </a:pathLst>
            </a:custGeom>
            <a:solidFill>
              <a:srgbClr val="C5C5C5">
                <a:alpha val="7998"/>
              </a:srgbClr>
            </a:solidFill>
          </p:spPr>
          <p:txBody>
            <a:bodyPr wrap="square" lIns="0" tIns="0" rIns="0" bIns="0" rtlCol="0"/>
            <a:lstStyle/>
            <a:p>
              <a:endParaRPr dirty="0"/>
            </a:p>
          </p:txBody>
        </p:sp>
        <p:sp>
          <p:nvSpPr>
            <p:cNvPr id="2254" name="object 2254"/>
            <p:cNvSpPr/>
            <p:nvPr/>
          </p:nvSpPr>
          <p:spPr>
            <a:xfrm>
              <a:off x="573835" y="17944071"/>
              <a:ext cx="6072505" cy="98425"/>
            </a:xfrm>
            <a:custGeom>
              <a:avLst/>
              <a:gdLst/>
              <a:ahLst/>
              <a:cxnLst/>
              <a:rect l="l" t="t" r="r" b="b"/>
              <a:pathLst>
                <a:path w="6072505" h="98425">
                  <a:moveTo>
                    <a:pt x="4638831" y="0"/>
                  </a:moveTo>
                  <a:lnTo>
                    <a:pt x="1415239" y="0"/>
                  </a:lnTo>
                  <a:lnTo>
                    <a:pt x="0" y="98312"/>
                  </a:lnTo>
                  <a:lnTo>
                    <a:pt x="6072258" y="98312"/>
                  </a:lnTo>
                  <a:lnTo>
                    <a:pt x="4638831" y="0"/>
                  </a:lnTo>
                  <a:close/>
                </a:path>
              </a:pathLst>
            </a:custGeom>
            <a:solidFill>
              <a:srgbClr val="C2C2C2">
                <a:alpha val="7998"/>
              </a:srgbClr>
            </a:solidFill>
          </p:spPr>
          <p:txBody>
            <a:bodyPr wrap="square" lIns="0" tIns="0" rIns="0" bIns="0" rtlCol="0"/>
            <a:lstStyle/>
            <a:p>
              <a:endParaRPr dirty="0"/>
            </a:p>
          </p:txBody>
        </p:sp>
        <p:sp>
          <p:nvSpPr>
            <p:cNvPr id="2255" name="object 2255"/>
            <p:cNvSpPr/>
            <p:nvPr/>
          </p:nvSpPr>
          <p:spPr>
            <a:xfrm>
              <a:off x="573835" y="17945319"/>
              <a:ext cx="6072505" cy="97155"/>
            </a:xfrm>
            <a:custGeom>
              <a:avLst/>
              <a:gdLst/>
              <a:ahLst/>
              <a:cxnLst/>
              <a:rect l="l" t="t" r="r" b="b"/>
              <a:pathLst>
                <a:path w="6072505" h="97155">
                  <a:moveTo>
                    <a:pt x="4638785" y="0"/>
                  </a:moveTo>
                  <a:lnTo>
                    <a:pt x="1415284" y="0"/>
                  </a:lnTo>
                  <a:lnTo>
                    <a:pt x="0" y="97064"/>
                  </a:lnTo>
                  <a:lnTo>
                    <a:pt x="6072258" y="97064"/>
                  </a:lnTo>
                  <a:lnTo>
                    <a:pt x="4638785" y="0"/>
                  </a:lnTo>
                  <a:close/>
                </a:path>
              </a:pathLst>
            </a:custGeom>
            <a:solidFill>
              <a:srgbClr val="C0C0C0">
                <a:alpha val="7998"/>
              </a:srgbClr>
            </a:solidFill>
          </p:spPr>
          <p:txBody>
            <a:bodyPr wrap="square" lIns="0" tIns="0" rIns="0" bIns="0" rtlCol="0"/>
            <a:lstStyle/>
            <a:p>
              <a:endParaRPr dirty="0"/>
            </a:p>
          </p:txBody>
        </p:sp>
        <p:sp>
          <p:nvSpPr>
            <p:cNvPr id="2256" name="object 2256"/>
            <p:cNvSpPr/>
            <p:nvPr/>
          </p:nvSpPr>
          <p:spPr>
            <a:xfrm>
              <a:off x="573835" y="17946575"/>
              <a:ext cx="6072505" cy="95885"/>
            </a:xfrm>
            <a:custGeom>
              <a:avLst/>
              <a:gdLst/>
              <a:ahLst/>
              <a:cxnLst/>
              <a:rect l="l" t="t" r="r" b="b"/>
              <a:pathLst>
                <a:path w="6072505" h="95884">
                  <a:moveTo>
                    <a:pt x="4638844" y="0"/>
                  </a:moveTo>
                  <a:lnTo>
                    <a:pt x="1415226" y="0"/>
                  </a:lnTo>
                  <a:lnTo>
                    <a:pt x="0" y="95809"/>
                  </a:lnTo>
                  <a:lnTo>
                    <a:pt x="6072258" y="95809"/>
                  </a:lnTo>
                  <a:lnTo>
                    <a:pt x="4638844" y="0"/>
                  </a:lnTo>
                  <a:close/>
                </a:path>
              </a:pathLst>
            </a:custGeom>
            <a:solidFill>
              <a:srgbClr val="BCBCBC">
                <a:alpha val="7998"/>
              </a:srgbClr>
            </a:solidFill>
          </p:spPr>
          <p:txBody>
            <a:bodyPr wrap="square" lIns="0" tIns="0" rIns="0" bIns="0" rtlCol="0"/>
            <a:lstStyle/>
            <a:p>
              <a:endParaRPr dirty="0"/>
            </a:p>
          </p:txBody>
        </p:sp>
        <p:sp>
          <p:nvSpPr>
            <p:cNvPr id="2257" name="object 2257"/>
            <p:cNvSpPr/>
            <p:nvPr/>
          </p:nvSpPr>
          <p:spPr>
            <a:xfrm>
              <a:off x="573835" y="17947830"/>
              <a:ext cx="6072505" cy="94615"/>
            </a:xfrm>
            <a:custGeom>
              <a:avLst/>
              <a:gdLst/>
              <a:ahLst/>
              <a:cxnLst/>
              <a:rect l="l" t="t" r="r" b="b"/>
              <a:pathLst>
                <a:path w="6072505" h="94615">
                  <a:moveTo>
                    <a:pt x="4638856" y="0"/>
                  </a:moveTo>
                  <a:lnTo>
                    <a:pt x="1415214" y="0"/>
                  </a:lnTo>
                  <a:lnTo>
                    <a:pt x="0" y="94554"/>
                  </a:lnTo>
                  <a:lnTo>
                    <a:pt x="6072258" y="94554"/>
                  </a:lnTo>
                  <a:lnTo>
                    <a:pt x="4638856" y="0"/>
                  </a:lnTo>
                  <a:close/>
                </a:path>
              </a:pathLst>
            </a:custGeom>
            <a:solidFill>
              <a:srgbClr val="BABABA">
                <a:alpha val="7998"/>
              </a:srgbClr>
            </a:solidFill>
          </p:spPr>
          <p:txBody>
            <a:bodyPr wrap="square" lIns="0" tIns="0" rIns="0" bIns="0" rtlCol="0"/>
            <a:lstStyle/>
            <a:p>
              <a:endParaRPr dirty="0"/>
            </a:p>
          </p:txBody>
        </p:sp>
        <p:sp>
          <p:nvSpPr>
            <p:cNvPr id="2258" name="object 2258"/>
            <p:cNvSpPr/>
            <p:nvPr/>
          </p:nvSpPr>
          <p:spPr>
            <a:xfrm>
              <a:off x="573835" y="17949078"/>
              <a:ext cx="6072505" cy="93345"/>
            </a:xfrm>
            <a:custGeom>
              <a:avLst/>
              <a:gdLst/>
              <a:ahLst/>
              <a:cxnLst/>
              <a:rect l="l" t="t" r="r" b="b"/>
              <a:pathLst>
                <a:path w="6072505" h="93344">
                  <a:moveTo>
                    <a:pt x="4638808" y="0"/>
                  </a:moveTo>
                  <a:lnTo>
                    <a:pt x="1415261" y="0"/>
                  </a:lnTo>
                  <a:lnTo>
                    <a:pt x="0" y="93305"/>
                  </a:lnTo>
                  <a:lnTo>
                    <a:pt x="6072258" y="93305"/>
                  </a:lnTo>
                  <a:lnTo>
                    <a:pt x="4638808" y="0"/>
                  </a:lnTo>
                  <a:close/>
                </a:path>
              </a:pathLst>
            </a:custGeom>
            <a:solidFill>
              <a:srgbClr val="B8B8B8">
                <a:alpha val="7998"/>
              </a:srgbClr>
            </a:solidFill>
          </p:spPr>
          <p:txBody>
            <a:bodyPr wrap="square" lIns="0" tIns="0" rIns="0" bIns="0" rtlCol="0"/>
            <a:lstStyle/>
            <a:p>
              <a:endParaRPr dirty="0"/>
            </a:p>
          </p:txBody>
        </p:sp>
        <p:sp>
          <p:nvSpPr>
            <p:cNvPr id="2259" name="object 2259"/>
            <p:cNvSpPr/>
            <p:nvPr/>
          </p:nvSpPr>
          <p:spPr>
            <a:xfrm>
              <a:off x="573835" y="17950334"/>
              <a:ext cx="6072505" cy="92075"/>
            </a:xfrm>
            <a:custGeom>
              <a:avLst/>
              <a:gdLst/>
              <a:ahLst/>
              <a:cxnLst/>
              <a:rect l="l" t="t" r="r" b="b"/>
              <a:pathLst>
                <a:path w="6072505" h="92075">
                  <a:moveTo>
                    <a:pt x="4638821" y="0"/>
                  </a:moveTo>
                  <a:lnTo>
                    <a:pt x="1415249" y="0"/>
                  </a:lnTo>
                  <a:lnTo>
                    <a:pt x="0" y="92050"/>
                  </a:lnTo>
                  <a:lnTo>
                    <a:pt x="6072258" y="92050"/>
                  </a:lnTo>
                  <a:lnTo>
                    <a:pt x="4638821" y="0"/>
                  </a:lnTo>
                  <a:close/>
                </a:path>
              </a:pathLst>
            </a:custGeom>
            <a:solidFill>
              <a:srgbClr val="B6B6B6">
                <a:alpha val="7998"/>
              </a:srgbClr>
            </a:solidFill>
          </p:spPr>
          <p:txBody>
            <a:bodyPr wrap="square" lIns="0" tIns="0" rIns="0" bIns="0" rtlCol="0"/>
            <a:lstStyle/>
            <a:p>
              <a:endParaRPr dirty="0"/>
            </a:p>
          </p:txBody>
        </p:sp>
        <p:sp>
          <p:nvSpPr>
            <p:cNvPr id="2260" name="object 2260"/>
            <p:cNvSpPr/>
            <p:nvPr/>
          </p:nvSpPr>
          <p:spPr>
            <a:xfrm>
              <a:off x="573835" y="17951589"/>
              <a:ext cx="6072505" cy="90805"/>
            </a:xfrm>
            <a:custGeom>
              <a:avLst/>
              <a:gdLst/>
              <a:ahLst/>
              <a:cxnLst/>
              <a:rect l="l" t="t" r="r" b="b"/>
              <a:pathLst>
                <a:path w="6072505" h="90805">
                  <a:moveTo>
                    <a:pt x="4638883" y="0"/>
                  </a:moveTo>
                  <a:lnTo>
                    <a:pt x="1415188" y="0"/>
                  </a:lnTo>
                  <a:lnTo>
                    <a:pt x="0" y="90795"/>
                  </a:lnTo>
                  <a:lnTo>
                    <a:pt x="6072258" y="90795"/>
                  </a:lnTo>
                  <a:lnTo>
                    <a:pt x="4638883" y="0"/>
                  </a:lnTo>
                  <a:close/>
                </a:path>
              </a:pathLst>
            </a:custGeom>
            <a:solidFill>
              <a:srgbClr val="B3B3B3">
                <a:alpha val="7998"/>
              </a:srgbClr>
            </a:solidFill>
          </p:spPr>
          <p:txBody>
            <a:bodyPr wrap="square" lIns="0" tIns="0" rIns="0" bIns="0" rtlCol="0"/>
            <a:lstStyle/>
            <a:p>
              <a:endParaRPr dirty="0"/>
            </a:p>
          </p:txBody>
        </p:sp>
        <p:sp>
          <p:nvSpPr>
            <p:cNvPr id="2261" name="object 2261"/>
            <p:cNvSpPr/>
            <p:nvPr/>
          </p:nvSpPr>
          <p:spPr>
            <a:xfrm>
              <a:off x="573835" y="17952837"/>
              <a:ext cx="6072505" cy="90170"/>
            </a:xfrm>
            <a:custGeom>
              <a:avLst/>
              <a:gdLst/>
              <a:ahLst/>
              <a:cxnLst/>
              <a:rect l="l" t="t" r="r" b="b"/>
              <a:pathLst>
                <a:path w="6072505" h="90169">
                  <a:moveTo>
                    <a:pt x="4638783" y="0"/>
                  </a:moveTo>
                  <a:lnTo>
                    <a:pt x="1415286" y="0"/>
                  </a:lnTo>
                  <a:lnTo>
                    <a:pt x="0" y="89546"/>
                  </a:lnTo>
                  <a:lnTo>
                    <a:pt x="6072258" y="89546"/>
                  </a:lnTo>
                  <a:lnTo>
                    <a:pt x="4638783" y="0"/>
                  </a:lnTo>
                  <a:close/>
                </a:path>
              </a:pathLst>
            </a:custGeom>
            <a:solidFill>
              <a:srgbClr val="B0B0B0">
                <a:alpha val="7998"/>
              </a:srgbClr>
            </a:solidFill>
          </p:spPr>
          <p:txBody>
            <a:bodyPr wrap="square" lIns="0" tIns="0" rIns="0" bIns="0" rtlCol="0"/>
            <a:lstStyle/>
            <a:p>
              <a:endParaRPr dirty="0"/>
            </a:p>
          </p:txBody>
        </p:sp>
        <p:sp>
          <p:nvSpPr>
            <p:cNvPr id="2262" name="object 2262"/>
            <p:cNvSpPr/>
            <p:nvPr/>
          </p:nvSpPr>
          <p:spPr>
            <a:xfrm>
              <a:off x="573835" y="17954092"/>
              <a:ext cx="6072505" cy="88900"/>
            </a:xfrm>
            <a:custGeom>
              <a:avLst/>
              <a:gdLst/>
              <a:ahLst/>
              <a:cxnLst/>
              <a:rect l="l" t="t" r="r" b="b"/>
              <a:pathLst>
                <a:path w="6072505" h="88900">
                  <a:moveTo>
                    <a:pt x="4638847" y="0"/>
                  </a:moveTo>
                  <a:lnTo>
                    <a:pt x="1415223" y="0"/>
                  </a:lnTo>
                  <a:lnTo>
                    <a:pt x="0" y="88291"/>
                  </a:lnTo>
                  <a:lnTo>
                    <a:pt x="6072258" y="88291"/>
                  </a:lnTo>
                  <a:lnTo>
                    <a:pt x="4638847" y="0"/>
                  </a:lnTo>
                  <a:close/>
                </a:path>
              </a:pathLst>
            </a:custGeom>
            <a:solidFill>
              <a:srgbClr val="ADADAD">
                <a:alpha val="7998"/>
              </a:srgbClr>
            </a:solidFill>
          </p:spPr>
          <p:txBody>
            <a:bodyPr wrap="square" lIns="0" tIns="0" rIns="0" bIns="0" rtlCol="0"/>
            <a:lstStyle/>
            <a:p>
              <a:endParaRPr dirty="0"/>
            </a:p>
          </p:txBody>
        </p:sp>
        <p:sp>
          <p:nvSpPr>
            <p:cNvPr id="2263" name="object 2263"/>
            <p:cNvSpPr/>
            <p:nvPr/>
          </p:nvSpPr>
          <p:spPr>
            <a:xfrm>
              <a:off x="573835" y="17955341"/>
              <a:ext cx="6072505" cy="87630"/>
            </a:xfrm>
            <a:custGeom>
              <a:avLst/>
              <a:gdLst/>
              <a:ahLst/>
              <a:cxnLst/>
              <a:rect l="l" t="t" r="r" b="b"/>
              <a:pathLst>
                <a:path w="6072505" h="87630">
                  <a:moveTo>
                    <a:pt x="4638744" y="0"/>
                  </a:moveTo>
                  <a:lnTo>
                    <a:pt x="1415325" y="0"/>
                  </a:lnTo>
                  <a:lnTo>
                    <a:pt x="0" y="87043"/>
                  </a:lnTo>
                  <a:lnTo>
                    <a:pt x="6072258" y="87043"/>
                  </a:lnTo>
                  <a:lnTo>
                    <a:pt x="4638744" y="0"/>
                  </a:lnTo>
                  <a:close/>
                </a:path>
              </a:pathLst>
            </a:custGeom>
            <a:solidFill>
              <a:srgbClr val="ACACAC">
                <a:alpha val="7998"/>
              </a:srgbClr>
            </a:solidFill>
          </p:spPr>
          <p:txBody>
            <a:bodyPr wrap="square" lIns="0" tIns="0" rIns="0" bIns="0" rtlCol="0"/>
            <a:lstStyle/>
            <a:p>
              <a:endParaRPr dirty="0"/>
            </a:p>
          </p:txBody>
        </p:sp>
        <p:sp>
          <p:nvSpPr>
            <p:cNvPr id="2264" name="object 2264"/>
            <p:cNvSpPr/>
            <p:nvPr/>
          </p:nvSpPr>
          <p:spPr>
            <a:xfrm>
              <a:off x="573835" y="17956596"/>
              <a:ext cx="6072505" cy="86360"/>
            </a:xfrm>
            <a:custGeom>
              <a:avLst/>
              <a:gdLst/>
              <a:ahLst/>
              <a:cxnLst/>
              <a:rect l="l" t="t" r="r" b="b"/>
              <a:pathLst>
                <a:path w="6072505" h="86359">
                  <a:moveTo>
                    <a:pt x="4638808" y="0"/>
                  </a:moveTo>
                  <a:lnTo>
                    <a:pt x="1415261" y="0"/>
                  </a:lnTo>
                  <a:lnTo>
                    <a:pt x="0" y="85788"/>
                  </a:lnTo>
                  <a:lnTo>
                    <a:pt x="6072258" y="85788"/>
                  </a:lnTo>
                  <a:lnTo>
                    <a:pt x="4638808" y="0"/>
                  </a:lnTo>
                  <a:close/>
                </a:path>
              </a:pathLst>
            </a:custGeom>
            <a:solidFill>
              <a:srgbClr val="A9A9A9">
                <a:alpha val="7998"/>
              </a:srgbClr>
            </a:solidFill>
          </p:spPr>
          <p:txBody>
            <a:bodyPr wrap="square" lIns="0" tIns="0" rIns="0" bIns="0" rtlCol="0"/>
            <a:lstStyle/>
            <a:p>
              <a:endParaRPr dirty="0"/>
            </a:p>
          </p:txBody>
        </p:sp>
        <p:sp>
          <p:nvSpPr>
            <p:cNvPr id="2265" name="object 2265"/>
            <p:cNvSpPr/>
            <p:nvPr/>
          </p:nvSpPr>
          <p:spPr>
            <a:xfrm>
              <a:off x="573835" y="17957851"/>
              <a:ext cx="6072505" cy="85090"/>
            </a:xfrm>
            <a:custGeom>
              <a:avLst/>
              <a:gdLst/>
              <a:ahLst/>
              <a:cxnLst/>
              <a:rect l="l" t="t" r="r" b="b"/>
              <a:pathLst>
                <a:path w="6072505" h="85090">
                  <a:moveTo>
                    <a:pt x="4638822" y="0"/>
                  </a:moveTo>
                  <a:lnTo>
                    <a:pt x="1415248" y="0"/>
                  </a:lnTo>
                  <a:lnTo>
                    <a:pt x="0" y="84532"/>
                  </a:lnTo>
                  <a:lnTo>
                    <a:pt x="6072258" y="84532"/>
                  </a:lnTo>
                  <a:lnTo>
                    <a:pt x="4638822" y="0"/>
                  </a:lnTo>
                  <a:close/>
                </a:path>
              </a:pathLst>
            </a:custGeom>
            <a:solidFill>
              <a:srgbClr val="A7A7A7">
                <a:alpha val="7998"/>
              </a:srgbClr>
            </a:solidFill>
          </p:spPr>
          <p:txBody>
            <a:bodyPr wrap="square" lIns="0" tIns="0" rIns="0" bIns="0" rtlCol="0"/>
            <a:lstStyle/>
            <a:p>
              <a:endParaRPr dirty="0"/>
            </a:p>
          </p:txBody>
        </p:sp>
        <p:sp>
          <p:nvSpPr>
            <p:cNvPr id="2266" name="object 2266"/>
            <p:cNvSpPr/>
            <p:nvPr/>
          </p:nvSpPr>
          <p:spPr>
            <a:xfrm>
              <a:off x="573835" y="17959100"/>
              <a:ext cx="6072505" cy="83820"/>
            </a:xfrm>
            <a:custGeom>
              <a:avLst/>
              <a:gdLst/>
              <a:ahLst/>
              <a:cxnLst/>
              <a:rect l="l" t="t" r="r" b="b"/>
              <a:pathLst>
                <a:path w="6072505" h="83819">
                  <a:moveTo>
                    <a:pt x="4638768" y="0"/>
                  </a:moveTo>
                  <a:lnTo>
                    <a:pt x="1415301" y="0"/>
                  </a:lnTo>
                  <a:lnTo>
                    <a:pt x="0" y="83284"/>
                  </a:lnTo>
                  <a:lnTo>
                    <a:pt x="6072258" y="83284"/>
                  </a:lnTo>
                  <a:lnTo>
                    <a:pt x="4638768" y="0"/>
                  </a:lnTo>
                  <a:close/>
                </a:path>
              </a:pathLst>
            </a:custGeom>
            <a:solidFill>
              <a:srgbClr val="A3A3A3">
                <a:alpha val="7998"/>
              </a:srgbClr>
            </a:solidFill>
          </p:spPr>
          <p:txBody>
            <a:bodyPr wrap="square" lIns="0" tIns="0" rIns="0" bIns="0" rtlCol="0"/>
            <a:lstStyle/>
            <a:p>
              <a:endParaRPr dirty="0"/>
            </a:p>
          </p:txBody>
        </p:sp>
        <p:sp>
          <p:nvSpPr>
            <p:cNvPr id="2267" name="object 2267"/>
            <p:cNvSpPr/>
            <p:nvPr/>
          </p:nvSpPr>
          <p:spPr>
            <a:xfrm>
              <a:off x="573835" y="17960355"/>
              <a:ext cx="6072505" cy="82550"/>
            </a:xfrm>
            <a:custGeom>
              <a:avLst/>
              <a:gdLst/>
              <a:ahLst/>
              <a:cxnLst/>
              <a:rect l="l" t="t" r="r" b="b"/>
              <a:pathLst>
                <a:path w="6072505" h="82550">
                  <a:moveTo>
                    <a:pt x="4638781" y="0"/>
                  </a:moveTo>
                  <a:lnTo>
                    <a:pt x="1415288" y="0"/>
                  </a:lnTo>
                  <a:lnTo>
                    <a:pt x="0" y="82029"/>
                  </a:lnTo>
                  <a:lnTo>
                    <a:pt x="6072258" y="82029"/>
                  </a:lnTo>
                  <a:lnTo>
                    <a:pt x="4638781" y="0"/>
                  </a:lnTo>
                  <a:close/>
                </a:path>
              </a:pathLst>
            </a:custGeom>
            <a:solidFill>
              <a:srgbClr val="A1A1A1">
                <a:alpha val="7998"/>
              </a:srgbClr>
            </a:solidFill>
          </p:spPr>
          <p:txBody>
            <a:bodyPr wrap="square" lIns="0" tIns="0" rIns="0" bIns="0" rtlCol="0"/>
            <a:lstStyle/>
            <a:p>
              <a:endParaRPr dirty="0"/>
            </a:p>
          </p:txBody>
        </p:sp>
        <p:sp>
          <p:nvSpPr>
            <p:cNvPr id="2268" name="object 2268"/>
            <p:cNvSpPr/>
            <p:nvPr/>
          </p:nvSpPr>
          <p:spPr>
            <a:xfrm>
              <a:off x="573835" y="17961610"/>
              <a:ext cx="6072505" cy="81280"/>
            </a:xfrm>
            <a:custGeom>
              <a:avLst/>
              <a:gdLst/>
              <a:ahLst/>
              <a:cxnLst/>
              <a:rect l="l" t="t" r="r" b="b"/>
              <a:pathLst>
                <a:path w="6072505" h="81280">
                  <a:moveTo>
                    <a:pt x="4638906" y="0"/>
                  </a:moveTo>
                  <a:lnTo>
                    <a:pt x="1415164" y="0"/>
                  </a:lnTo>
                  <a:lnTo>
                    <a:pt x="0" y="80773"/>
                  </a:lnTo>
                  <a:lnTo>
                    <a:pt x="6072258" y="80773"/>
                  </a:lnTo>
                  <a:lnTo>
                    <a:pt x="4638906" y="0"/>
                  </a:lnTo>
                  <a:close/>
                </a:path>
              </a:pathLst>
            </a:custGeom>
            <a:solidFill>
              <a:srgbClr val="9F9F9F">
                <a:alpha val="7998"/>
              </a:srgbClr>
            </a:solidFill>
          </p:spPr>
          <p:txBody>
            <a:bodyPr wrap="square" lIns="0" tIns="0" rIns="0" bIns="0" rtlCol="0"/>
            <a:lstStyle/>
            <a:p>
              <a:endParaRPr dirty="0"/>
            </a:p>
          </p:txBody>
        </p:sp>
        <p:sp>
          <p:nvSpPr>
            <p:cNvPr id="2269" name="object 2269"/>
            <p:cNvSpPr/>
            <p:nvPr/>
          </p:nvSpPr>
          <p:spPr>
            <a:xfrm>
              <a:off x="573835" y="17962859"/>
              <a:ext cx="6072505" cy="80010"/>
            </a:xfrm>
            <a:custGeom>
              <a:avLst/>
              <a:gdLst/>
              <a:ahLst/>
              <a:cxnLst/>
              <a:rect l="l" t="t" r="r" b="b"/>
              <a:pathLst>
                <a:path w="6072505" h="80009">
                  <a:moveTo>
                    <a:pt x="4638794" y="0"/>
                  </a:moveTo>
                  <a:lnTo>
                    <a:pt x="1415275" y="0"/>
                  </a:lnTo>
                  <a:lnTo>
                    <a:pt x="0" y="79525"/>
                  </a:lnTo>
                  <a:lnTo>
                    <a:pt x="6072258" y="79525"/>
                  </a:lnTo>
                  <a:lnTo>
                    <a:pt x="4638794" y="0"/>
                  </a:lnTo>
                  <a:close/>
                </a:path>
              </a:pathLst>
            </a:custGeom>
            <a:solidFill>
              <a:srgbClr val="9D9D9D">
                <a:alpha val="7998"/>
              </a:srgbClr>
            </a:solidFill>
          </p:spPr>
          <p:txBody>
            <a:bodyPr wrap="square" lIns="0" tIns="0" rIns="0" bIns="0" rtlCol="0"/>
            <a:lstStyle/>
            <a:p>
              <a:endParaRPr dirty="0"/>
            </a:p>
          </p:txBody>
        </p:sp>
        <p:sp>
          <p:nvSpPr>
            <p:cNvPr id="2270" name="object 2270"/>
            <p:cNvSpPr/>
            <p:nvPr/>
          </p:nvSpPr>
          <p:spPr>
            <a:xfrm>
              <a:off x="573835" y="17964114"/>
              <a:ext cx="6072505" cy="78740"/>
            </a:xfrm>
            <a:custGeom>
              <a:avLst/>
              <a:gdLst/>
              <a:ahLst/>
              <a:cxnLst/>
              <a:rect l="l" t="t" r="r" b="b"/>
              <a:pathLst>
                <a:path w="6072505" h="78740">
                  <a:moveTo>
                    <a:pt x="4638866" y="0"/>
                  </a:moveTo>
                  <a:lnTo>
                    <a:pt x="1415204" y="0"/>
                  </a:lnTo>
                  <a:lnTo>
                    <a:pt x="0" y="78270"/>
                  </a:lnTo>
                  <a:lnTo>
                    <a:pt x="6072258" y="78270"/>
                  </a:lnTo>
                  <a:lnTo>
                    <a:pt x="4638866" y="0"/>
                  </a:lnTo>
                  <a:close/>
                </a:path>
              </a:pathLst>
            </a:custGeom>
            <a:solidFill>
              <a:srgbClr val="9A9A9A">
                <a:alpha val="7998"/>
              </a:srgbClr>
            </a:solidFill>
          </p:spPr>
          <p:txBody>
            <a:bodyPr wrap="square" lIns="0" tIns="0" rIns="0" bIns="0" rtlCol="0"/>
            <a:lstStyle/>
            <a:p>
              <a:endParaRPr dirty="0"/>
            </a:p>
          </p:txBody>
        </p:sp>
        <p:sp>
          <p:nvSpPr>
            <p:cNvPr id="2271" name="object 2271"/>
            <p:cNvSpPr/>
            <p:nvPr/>
          </p:nvSpPr>
          <p:spPr>
            <a:xfrm>
              <a:off x="573835" y="17965362"/>
              <a:ext cx="6072505" cy="77470"/>
            </a:xfrm>
            <a:custGeom>
              <a:avLst/>
              <a:gdLst/>
              <a:ahLst/>
              <a:cxnLst/>
              <a:rect l="l" t="t" r="r" b="b"/>
              <a:pathLst>
                <a:path w="6072505" h="77469">
                  <a:moveTo>
                    <a:pt x="4638809" y="0"/>
                  </a:moveTo>
                  <a:lnTo>
                    <a:pt x="1415261" y="0"/>
                  </a:lnTo>
                  <a:lnTo>
                    <a:pt x="0" y="77021"/>
                  </a:lnTo>
                  <a:lnTo>
                    <a:pt x="6072258" y="77021"/>
                  </a:lnTo>
                  <a:lnTo>
                    <a:pt x="4638809" y="0"/>
                  </a:lnTo>
                  <a:close/>
                </a:path>
              </a:pathLst>
            </a:custGeom>
            <a:solidFill>
              <a:srgbClr val="969696">
                <a:alpha val="7998"/>
              </a:srgbClr>
            </a:solidFill>
          </p:spPr>
          <p:txBody>
            <a:bodyPr wrap="square" lIns="0" tIns="0" rIns="0" bIns="0" rtlCol="0"/>
            <a:lstStyle/>
            <a:p>
              <a:endParaRPr dirty="0"/>
            </a:p>
          </p:txBody>
        </p:sp>
        <p:sp>
          <p:nvSpPr>
            <p:cNvPr id="2272" name="object 2272"/>
            <p:cNvSpPr/>
            <p:nvPr/>
          </p:nvSpPr>
          <p:spPr>
            <a:xfrm>
              <a:off x="573835" y="17966617"/>
              <a:ext cx="6072505" cy="76200"/>
            </a:xfrm>
            <a:custGeom>
              <a:avLst/>
              <a:gdLst/>
              <a:ahLst/>
              <a:cxnLst/>
              <a:rect l="l" t="t" r="r" b="b"/>
              <a:pathLst>
                <a:path w="6072505" h="76200">
                  <a:moveTo>
                    <a:pt x="4638824" y="0"/>
                  </a:moveTo>
                  <a:lnTo>
                    <a:pt x="1415246" y="0"/>
                  </a:lnTo>
                  <a:lnTo>
                    <a:pt x="0" y="75766"/>
                  </a:lnTo>
                  <a:lnTo>
                    <a:pt x="6072258" y="75766"/>
                  </a:lnTo>
                  <a:lnTo>
                    <a:pt x="4638824" y="0"/>
                  </a:lnTo>
                  <a:close/>
                </a:path>
              </a:pathLst>
            </a:custGeom>
            <a:solidFill>
              <a:srgbClr val="949494">
                <a:alpha val="7998"/>
              </a:srgbClr>
            </a:solidFill>
          </p:spPr>
          <p:txBody>
            <a:bodyPr wrap="square" lIns="0" tIns="0" rIns="0" bIns="0" rtlCol="0"/>
            <a:lstStyle/>
            <a:p>
              <a:endParaRPr dirty="0"/>
            </a:p>
          </p:txBody>
        </p:sp>
        <p:sp>
          <p:nvSpPr>
            <p:cNvPr id="2273" name="object 2273"/>
            <p:cNvSpPr/>
            <p:nvPr/>
          </p:nvSpPr>
          <p:spPr>
            <a:xfrm>
              <a:off x="573835" y="17967873"/>
              <a:ext cx="6072505" cy="74930"/>
            </a:xfrm>
            <a:custGeom>
              <a:avLst/>
              <a:gdLst/>
              <a:ahLst/>
              <a:cxnLst/>
              <a:rect l="l" t="t" r="r" b="b"/>
              <a:pathLst>
                <a:path w="6072505" h="74930">
                  <a:moveTo>
                    <a:pt x="4638900" y="0"/>
                  </a:moveTo>
                  <a:lnTo>
                    <a:pt x="1415171" y="0"/>
                  </a:lnTo>
                  <a:lnTo>
                    <a:pt x="0" y="74511"/>
                  </a:lnTo>
                  <a:lnTo>
                    <a:pt x="6072258" y="74511"/>
                  </a:lnTo>
                  <a:lnTo>
                    <a:pt x="4638900" y="0"/>
                  </a:lnTo>
                  <a:close/>
                </a:path>
              </a:pathLst>
            </a:custGeom>
            <a:solidFill>
              <a:srgbClr val="929292">
                <a:alpha val="7998"/>
              </a:srgbClr>
            </a:solidFill>
          </p:spPr>
          <p:txBody>
            <a:bodyPr wrap="square" lIns="0" tIns="0" rIns="0" bIns="0" rtlCol="0"/>
            <a:lstStyle/>
            <a:p>
              <a:endParaRPr dirty="0"/>
            </a:p>
          </p:txBody>
        </p:sp>
        <p:sp>
          <p:nvSpPr>
            <p:cNvPr id="2274" name="object 2274"/>
            <p:cNvSpPr/>
            <p:nvPr/>
          </p:nvSpPr>
          <p:spPr>
            <a:xfrm>
              <a:off x="573835" y="17969121"/>
              <a:ext cx="6072505" cy="73660"/>
            </a:xfrm>
            <a:custGeom>
              <a:avLst/>
              <a:gdLst/>
              <a:ahLst/>
              <a:cxnLst/>
              <a:rect l="l" t="t" r="r" b="b"/>
              <a:pathLst>
                <a:path w="6072505" h="73659">
                  <a:moveTo>
                    <a:pt x="4638778" y="0"/>
                  </a:moveTo>
                  <a:lnTo>
                    <a:pt x="1415291" y="0"/>
                  </a:lnTo>
                  <a:lnTo>
                    <a:pt x="0" y="73263"/>
                  </a:lnTo>
                  <a:lnTo>
                    <a:pt x="6072258" y="73263"/>
                  </a:lnTo>
                  <a:lnTo>
                    <a:pt x="4638778" y="0"/>
                  </a:lnTo>
                  <a:close/>
                </a:path>
              </a:pathLst>
            </a:custGeom>
            <a:solidFill>
              <a:srgbClr val="909090">
                <a:alpha val="7998"/>
              </a:srgbClr>
            </a:solidFill>
          </p:spPr>
          <p:txBody>
            <a:bodyPr wrap="square" lIns="0" tIns="0" rIns="0" bIns="0" rtlCol="0"/>
            <a:lstStyle/>
            <a:p>
              <a:endParaRPr dirty="0"/>
            </a:p>
          </p:txBody>
        </p:sp>
        <p:sp>
          <p:nvSpPr>
            <p:cNvPr id="2275" name="object 2275"/>
            <p:cNvSpPr/>
            <p:nvPr/>
          </p:nvSpPr>
          <p:spPr>
            <a:xfrm>
              <a:off x="573835" y="17970376"/>
              <a:ext cx="6072505" cy="72390"/>
            </a:xfrm>
            <a:custGeom>
              <a:avLst/>
              <a:gdLst/>
              <a:ahLst/>
              <a:cxnLst/>
              <a:rect l="l" t="t" r="r" b="b"/>
              <a:pathLst>
                <a:path w="6072505" h="72390">
                  <a:moveTo>
                    <a:pt x="4638856" y="0"/>
                  </a:moveTo>
                  <a:lnTo>
                    <a:pt x="1415214" y="0"/>
                  </a:lnTo>
                  <a:lnTo>
                    <a:pt x="0" y="72007"/>
                  </a:lnTo>
                  <a:lnTo>
                    <a:pt x="6072258" y="72007"/>
                  </a:lnTo>
                  <a:lnTo>
                    <a:pt x="4638856" y="0"/>
                  </a:lnTo>
                  <a:close/>
                </a:path>
              </a:pathLst>
            </a:custGeom>
            <a:solidFill>
              <a:srgbClr val="8D8D8D">
                <a:alpha val="7998"/>
              </a:srgbClr>
            </a:solidFill>
          </p:spPr>
          <p:txBody>
            <a:bodyPr wrap="square" lIns="0" tIns="0" rIns="0" bIns="0" rtlCol="0"/>
            <a:lstStyle/>
            <a:p>
              <a:endParaRPr dirty="0"/>
            </a:p>
          </p:txBody>
        </p:sp>
        <p:sp>
          <p:nvSpPr>
            <p:cNvPr id="2276" name="object 2276"/>
            <p:cNvSpPr/>
            <p:nvPr/>
          </p:nvSpPr>
          <p:spPr>
            <a:xfrm>
              <a:off x="573835" y="17971632"/>
              <a:ext cx="6072505" cy="71120"/>
            </a:xfrm>
            <a:custGeom>
              <a:avLst/>
              <a:gdLst/>
              <a:ahLst/>
              <a:cxnLst/>
              <a:rect l="l" t="t" r="r" b="b"/>
              <a:pathLst>
                <a:path w="6072505" h="71119">
                  <a:moveTo>
                    <a:pt x="4638873" y="0"/>
                  </a:moveTo>
                  <a:lnTo>
                    <a:pt x="1415198" y="0"/>
                  </a:lnTo>
                  <a:lnTo>
                    <a:pt x="0" y="70752"/>
                  </a:lnTo>
                  <a:lnTo>
                    <a:pt x="6072258" y="70752"/>
                  </a:lnTo>
                  <a:lnTo>
                    <a:pt x="4638873" y="0"/>
                  </a:lnTo>
                  <a:close/>
                </a:path>
              </a:pathLst>
            </a:custGeom>
            <a:solidFill>
              <a:srgbClr val="8A8A8A">
                <a:alpha val="7998"/>
              </a:srgbClr>
            </a:solidFill>
          </p:spPr>
          <p:txBody>
            <a:bodyPr wrap="square" lIns="0" tIns="0" rIns="0" bIns="0" rtlCol="0"/>
            <a:lstStyle/>
            <a:p>
              <a:endParaRPr dirty="0"/>
            </a:p>
          </p:txBody>
        </p:sp>
        <p:sp>
          <p:nvSpPr>
            <p:cNvPr id="2277" name="object 2277"/>
            <p:cNvSpPr/>
            <p:nvPr/>
          </p:nvSpPr>
          <p:spPr>
            <a:xfrm>
              <a:off x="573835" y="17972880"/>
              <a:ext cx="6072505" cy="69850"/>
            </a:xfrm>
            <a:custGeom>
              <a:avLst/>
              <a:gdLst/>
              <a:ahLst/>
              <a:cxnLst/>
              <a:rect l="l" t="t" r="r" b="b"/>
              <a:pathLst>
                <a:path w="6072505" h="69850">
                  <a:moveTo>
                    <a:pt x="4638809" y="0"/>
                  </a:moveTo>
                  <a:lnTo>
                    <a:pt x="1415261" y="0"/>
                  </a:lnTo>
                  <a:lnTo>
                    <a:pt x="0" y="69504"/>
                  </a:lnTo>
                  <a:lnTo>
                    <a:pt x="6072258" y="69504"/>
                  </a:lnTo>
                  <a:lnTo>
                    <a:pt x="4638809" y="0"/>
                  </a:lnTo>
                  <a:close/>
                </a:path>
              </a:pathLst>
            </a:custGeom>
            <a:solidFill>
              <a:srgbClr val="878787">
                <a:alpha val="7998"/>
              </a:srgbClr>
            </a:solidFill>
          </p:spPr>
          <p:txBody>
            <a:bodyPr wrap="square" lIns="0" tIns="0" rIns="0" bIns="0" rtlCol="0"/>
            <a:lstStyle/>
            <a:p>
              <a:endParaRPr dirty="0"/>
            </a:p>
          </p:txBody>
        </p:sp>
        <p:sp>
          <p:nvSpPr>
            <p:cNvPr id="2278" name="object 2278"/>
            <p:cNvSpPr/>
            <p:nvPr/>
          </p:nvSpPr>
          <p:spPr>
            <a:xfrm>
              <a:off x="573835" y="17974135"/>
              <a:ext cx="6072505" cy="68580"/>
            </a:xfrm>
            <a:custGeom>
              <a:avLst/>
              <a:gdLst/>
              <a:ahLst/>
              <a:cxnLst/>
              <a:rect l="l" t="t" r="r" b="b"/>
              <a:pathLst>
                <a:path w="6072505" h="68580">
                  <a:moveTo>
                    <a:pt x="4638825" y="0"/>
                  </a:moveTo>
                  <a:lnTo>
                    <a:pt x="1415245" y="0"/>
                  </a:lnTo>
                  <a:lnTo>
                    <a:pt x="0" y="68248"/>
                  </a:lnTo>
                  <a:lnTo>
                    <a:pt x="6072258" y="68248"/>
                  </a:lnTo>
                  <a:lnTo>
                    <a:pt x="4638825" y="0"/>
                  </a:lnTo>
                  <a:close/>
                </a:path>
              </a:pathLst>
            </a:custGeom>
            <a:solidFill>
              <a:srgbClr val="858585">
                <a:alpha val="7998"/>
              </a:srgbClr>
            </a:solidFill>
          </p:spPr>
          <p:txBody>
            <a:bodyPr wrap="square" lIns="0" tIns="0" rIns="0" bIns="0" rtlCol="0"/>
            <a:lstStyle/>
            <a:p>
              <a:endParaRPr dirty="0"/>
            </a:p>
          </p:txBody>
        </p:sp>
        <p:sp>
          <p:nvSpPr>
            <p:cNvPr id="2279" name="object 2279"/>
            <p:cNvSpPr/>
            <p:nvPr/>
          </p:nvSpPr>
          <p:spPr>
            <a:xfrm>
              <a:off x="573835" y="17975383"/>
              <a:ext cx="6072505" cy="67310"/>
            </a:xfrm>
            <a:custGeom>
              <a:avLst/>
              <a:gdLst/>
              <a:ahLst/>
              <a:cxnLst/>
              <a:rect l="l" t="t" r="r" b="b"/>
              <a:pathLst>
                <a:path w="6072505" h="67309">
                  <a:moveTo>
                    <a:pt x="4638758" y="0"/>
                  </a:moveTo>
                  <a:lnTo>
                    <a:pt x="1415311" y="0"/>
                  </a:lnTo>
                  <a:lnTo>
                    <a:pt x="0" y="67000"/>
                  </a:lnTo>
                  <a:lnTo>
                    <a:pt x="6072258" y="67000"/>
                  </a:lnTo>
                  <a:lnTo>
                    <a:pt x="4638758" y="0"/>
                  </a:lnTo>
                  <a:close/>
                </a:path>
              </a:pathLst>
            </a:custGeom>
            <a:solidFill>
              <a:srgbClr val="838383">
                <a:alpha val="7998"/>
              </a:srgbClr>
            </a:solidFill>
          </p:spPr>
          <p:txBody>
            <a:bodyPr wrap="square" lIns="0" tIns="0" rIns="0" bIns="0" rtlCol="0"/>
            <a:lstStyle/>
            <a:p>
              <a:endParaRPr dirty="0"/>
            </a:p>
          </p:txBody>
        </p:sp>
        <p:sp>
          <p:nvSpPr>
            <p:cNvPr id="2280" name="object 2280"/>
            <p:cNvSpPr/>
            <p:nvPr/>
          </p:nvSpPr>
          <p:spPr>
            <a:xfrm>
              <a:off x="573835" y="17976639"/>
              <a:ext cx="6072505" cy="66040"/>
            </a:xfrm>
            <a:custGeom>
              <a:avLst/>
              <a:gdLst/>
              <a:ahLst/>
              <a:cxnLst/>
              <a:rect l="l" t="t" r="r" b="b"/>
              <a:pathLst>
                <a:path w="6072505" h="66040">
                  <a:moveTo>
                    <a:pt x="4638774" y="0"/>
                  </a:moveTo>
                  <a:lnTo>
                    <a:pt x="1415295" y="0"/>
                  </a:lnTo>
                  <a:lnTo>
                    <a:pt x="0" y="65745"/>
                  </a:lnTo>
                  <a:lnTo>
                    <a:pt x="6072258" y="65745"/>
                  </a:lnTo>
                  <a:lnTo>
                    <a:pt x="4638774" y="0"/>
                  </a:lnTo>
                  <a:close/>
                </a:path>
              </a:pathLst>
            </a:custGeom>
            <a:solidFill>
              <a:srgbClr val="818181">
                <a:alpha val="7998"/>
              </a:srgbClr>
            </a:solidFill>
          </p:spPr>
          <p:txBody>
            <a:bodyPr wrap="square" lIns="0" tIns="0" rIns="0" bIns="0" rtlCol="0"/>
            <a:lstStyle/>
            <a:p>
              <a:endParaRPr dirty="0"/>
            </a:p>
          </p:txBody>
        </p:sp>
        <p:sp>
          <p:nvSpPr>
            <p:cNvPr id="2281" name="object 2281"/>
            <p:cNvSpPr/>
            <p:nvPr/>
          </p:nvSpPr>
          <p:spPr>
            <a:xfrm>
              <a:off x="573835" y="17977894"/>
              <a:ext cx="6072505" cy="64769"/>
            </a:xfrm>
            <a:custGeom>
              <a:avLst/>
              <a:gdLst/>
              <a:ahLst/>
              <a:cxnLst/>
              <a:rect l="l" t="t" r="r" b="b"/>
              <a:pathLst>
                <a:path w="6072505" h="64769">
                  <a:moveTo>
                    <a:pt x="4638861" y="0"/>
                  </a:moveTo>
                  <a:lnTo>
                    <a:pt x="1415209" y="0"/>
                  </a:lnTo>
                  <a:lnTo>
                    <a:pt x="0" y="64489"/>
                  </a:lnTo>
                  <a:lnTo>
                    <a:pt x="6072258" y="64489"/>
                  </a:lnTo>
                  <a:lnTo>
                    <a:pt x="4638861" y="0"/>
                  </a:lnTo>
                  <a:close/>
                </a:path>
              </a:pathLst>
            </a:custGeom>
            <a:solidFill>
              <a:srgbClr val="7D7D7D">
                <a:alpha val="7998"/>
              </a:srgbClr>
            </a:solidFill>
          </p:spPr>
          <p:txBody>
            <a:bodyPr wrap="square" lIns="0" tIns="0" rIns="0" bIns="0" rtlCol="0"/>
            <a:lstStyle/>
            <a:p>
              <a:endParaRPr dirty="0"/>
            </a:p>
          </p:txBody>
        </p:sp>
        <p:sp>
          <p:nvSpPr>
            <p:cNvPr id="2282" name="object 2282"/>
            <p:cNvSpPr/>
            <p:nvPr/>
          </p:nvSpPr>
          <p:spPr>
            <a:xfrm>
              <a:off x="573835" y="17979142"/>
              <a:ext cx="6072505" cy="63500"/>
            </a:xfrm>
            <a:custGeom>
              <a:avLst/>
              <a:gdLst/>
              <a:ahLst/>
              <a:cxnLst/>
              <a:rect l="l" t="t" r="r" b="b"/>
              <a:pathLst>
                <a:path w="6072505" h="63500">
                  <a:moveTo>
                    <a:pt x="4638720" y="0"/>
                  </a:moveTo>
                  <a:lnTo>
                    <a:pt x="1415349" y="0"/>
                  </a:lnTo>
                  <a:lnTo>
                    <a:pt x="0" y="63241"/>
                  </a:lnTo>
                  <a:lnTo>
                    <a:pt x="6072258" y="63241"/>
                  </a:lnTo>
                  <a:lnTo>
                    <a:pt x="4638720" y="0"/>
                  </a:lnTo>
                  <a:close/>
                </a:path>
              </a:pathLst>
            </a:custGeom>
            <a:solidFill>
              <a:srgbClr val="7B7B7B">
                <a:alpha val="7998"/>
              </a:srgbClr>
            </a:solidFill>
          </p:spPr>
          <p:txBody>
            <a:bodyPr wrap="square" lIns="0" tIns="0" rIns="0" bIns="0" rtlCol="0"/>
            <a:lstStyle/>
            <a:p>
              <a:endParaRPr dirty="0"/>
            </a:p>
          </p:txBody>
        </p:sp>
        <p:sp>
          <p:nvSpPr>
            <p:cNvPr id="2283" name="object 2283"/>
            <p:cNvSpPr/>
            <p:nvPr/>
          </p:nvSpPr>
          <p:spPr>
            <a:xfrm>
              <a:off x="573835" y="17980398"/>
              <a:ext cx="6072505" cy="62230"/>
            </a:xfrm>
            <a:custGeom>
              <a:avLst/>
              <a:gdLst/>
              <a:ahLst/>
              <a:cxnLst/>
              <a:rect l="l" t="t" r="r" b="b"/>
              <a:pathLst>
                <a:path w="6072505" h="62230">
                  <a:moveTo>
                    <a:pt x="4638882" y="0"/>
                  </a:moveTo>
                  <a:lnTo>
                    <a:pt x="1415189" y="0"/>
                  </a:lnTo>
                  <a:lnTo>
                    <a:pt x="0" y="61986"/>
                  </a:lnTo>
                  <a:lnTo>
                    <a:pt x="6072258" y="61986"/>
                  </a:lnTo>
                  <a:lnTo>
                    <a:pt x="4638882" y="0"/>
                  </a:lnTo>
                  <a:close/>
                </a:path>
              </a:pathLst>
            </a:custGeom>
            <a:solidFill>
              <a:srgbClr val="797979">
                <a:alpha val="7998"/>
              </a:srgbClr>
            </a:solidFill>
          </p:spPr>
          <p:txBody>
            <a:bodyPr wrap="square" lIns="0" tIns="0" rIns="0" bIns="0" rtlCol="0"/>
            <a:lstStyle/>
            <a:p>
              <a:endParaRPr dirty="0"/>
            </a:p>
          </p:txBody>
        </p:sp>
        <p:sp>
          <p:nvSpPr>
            <p:cNvPr id="2284" name="object 2284"/>
            <p:cNvSpPr/>
            <p:nvPr/>
          </p:nvSpPr>
          <p:spPr>
            <a:xfrm>
              <a:off x="573835" y="17981646"/>
              <a:ext cx="6072505" cy="60960"/>
            </a:xfrm>
            <a:custGeom>
              <a:avLst/>
              <a:gdLst/>
              <a:ahLst/>
              <a:cxnLst/>
              <a:rect l="l" t="t" r="r" b="b"/>
              <a:pathLst>
                <a:path w="6072505" h="60959">
                  <a:moveTo>
                    <a:pt x="4638809" y="0"/>
                  </a:moveTo>
                  <a:lnTo>
                    <a:pt x="1415261" y="0"/>
                  </a:lnTo>
                  <a:lnTo>
                    <a:pt x="0" y="60738"/>
                  </a:lnTo>
                  <a:lnTo>
                    <a:pt x="6072258" y="60738"/>
                  </a:lnTo>
                  <a:lnTo>
                    <a:pt x="4638809" y="0"/>
                  </a:lnTo>
                  <a:close/>
                </a:path>
              </a:pathLst>
            </a:custGeom>
            <a:solidFill>
              <a:srgbClr val="777777">
                <a:alpha val="7998"/>
              </a:srgbClr>
            </a:solidFill>
          </p:spPr>
          <p:txBody>
            <a:bodyPr wrap="square" lIns="0" tIns="0" rIns="0" bIns="0" rtlCol="0"/>
            <a:lstStyle/>
            <a:p>
              <a:endParaRPr dirty="0"/>
            </a:p>
          </p:txBody>
        </p:sp>
        <p:sp>
          <p:nvSpPr>
            <p:cNvPr id="2285" name="object 2285"/>
            <p:cNvSpPr/>
            <p:nvPr/>
          </p:nvSpPr>
          <p:spPr>
            <a:xfrm>
              <a:off x="573835" y="17982901"/>
              <a:ext cx="6072505" cy="59690"/>
            </a:xfrm>
            <a:custGeom>
              <a:avLst/>
              <a:gdLst/>
              <a:ahLst/>
              <a:cxnLst/>
              <a:rect l="l" t="t" r="r" b="b"/>
              <a:pathLst>
                <a:path w="6072505" h="59690">
                  <a:moveTo>
                    <a:pt x="4638828" y="0"/>
                  </a:moveTo>
                  <a:lnTo>
                    <a:pt x="1415242" y="0"/>
                  </a:lnTo>
                  <a:lnTo>
                    <a:pt x="0" y="59482"/>
                  </a:lnTo>
                  <a:lnTo>
                    <a:pt x="6072258" y="59482"/>
                  </a:lnTo>
                  <a:lnTo>
                    <a:pt x="4638828" y="0"/>
                  </a:lnTo>
                  <a:close/>
                </a:path>
              </a:pathLst>
            </a:custGeom>
            <a:solidFill>
              <a:srgbClr val="747474">
                <a:alpha val="7998"/>
              </a:srgbClr>
            </a:solidFill>
          </p:spPr>
          <p:txBody>
            <a:bodyPr wrap="square" lIns="0" tIns="0" rIns="0" bIns="0" rtlCol="0"/>
            <a:lstStyle/>
            <a:p>
              <a:endParaRPr dirty="0"/>
            </a:p>
          </p:txBody>
        </p:sp>
        <p:sp>
          <p:nvSpPr>
            <p:cNvPr id="2286" name="object 2286"/>
            <p:cNvSpPr/>
            <p:nvPr/>
          </p:nvSpPr>
          <p:spPr>
            <a:xfrm>
              <a:off x="573835" y="17984157"/>
              <a:ext cx="6072505" cy="58419"/>
            </a:xfrm>
            <a:custGeom>
              <a:avLst/>
              <a:gdLst/>
              <a:ahLst/>
              <a:cxnLst/>
              <a:rect l="l" t="t" r="r" b="b"/>
              <a:pathLst>
                <a:path w="6072505" h="58419">
                  <a:moveTo>
                    <a:pt x="4638925" y="0"/>
                  </a:moveTo>
                  <a:lnTo>
                    <a:pt x="1415146" y="0"/>
                  </a:lnTo>
                  <a:lnTo>
                    <a:pt x="0" y="58227"/>
                  </a:lnTo>
                  <a:lnTo>
                    <a:pt x="6072258" y="58227"/>
                  </a:lnTo>
                  <a:lnTo>
                    <a:pt x="4638925" y="0"/>
                  </a:lnTo>
                  <a:close/>
                </a:path>
              </a:pathLst>
            </a:custGeom>
            <a:solidFill>
              <a:srgbClr val="717171">
                <a:alpha val="7998"/>
              </a:srgbClr>
            </a:solidFill>
          </p:spPr>
          <p:txBody>
            <a:bodyPr wrap="square" lIns="0" tIns="0" rIns="0" bIns="0" rtlCol="0"/>
            <a:lstStyle/>
            <a:p>
              <a:endParaRPr dirty="0"/>
            </a:p>
          </p:txBody>
        </p:sp>
        <p:sp>
          <p:nvSpPr>
            <p:cNvPr id="2287" name="object 2287"/>
            <p:cNvSpPr/>
            <p:nvPr/>
          </p:nvSpPr>
          <p:spPr>
            <a:xfrm>
              <a:off x="573835" y="17985405"/>
              <a:ext cx="6072505" cy="57150"/>
            </a:xfrm>
            <a:custGeom>
              <a:avLst/>
              <a:gdLst/>
              <a:ahLst/>
              <a:cxnLst/>
              <a:rect l="l" t="t" r="r" b="b"/>
              <a:pathLst>
                <a:path w="6072505" h="57150">
                  <a:moveTo>
                    <a:pt x="4638769" y="0"/>
                  </a:moveTo>
                  <a:lnTo>
                    <a:pt x="1415300" y="0"/>
                  </a:lnTo>
                  <a:lnTo>
                    <a:pt x="0" y="56979"/>
                  </a:lnTo>
                  <a:lnTo>
                    <a:pt x="6072258" y="56979"/>
                  </a:lnTo>
                  <a:lnTo>
                    <a:pt x="4638769" y="0"/>
                  </a:lnTo>
                  <a:close/>
                </a:path>
              </a:pathLst>
            </a:custGeom>
            <a:solidFill>
              <a:srgbClr val="6E6E6E">
                <a:alpha val="7998"/>
              </a:srgbClr>
            </a:solidFill>
          </p:spPr>
          <p:txBody>
            <a:bodyPr wrap="square" lIns="0" tIns="0" rIns="0" bIns="0" rtlCol="0"/>
            <a:lstStyle/>
            <a:p>
              <a:endParaRPr dirty="0"/>
            </a:p>
          </p:txBody>
        </p:sp>
        <p:sp>
          <p:nvSpPr>
            <p:cNvPr id="2288" name="object 2288"/>
            <p:cNvSpPr/>
            <p:nvPr/>
          </p:nvSpPr>
          <p:spPr>
            <a:xfrm>
              <a:off x="573835" y="17986660"/>
              <a:ext cx="6072505" cy="55880"/>
            </a:xfrm>
            <a:custGeom>
              <a:avLst/>
              <a:gdLst/>
              <a:ahLst/>
              <a:cxnLst/>
              <a:rect l="l" t="t" r="r" b="b"/>
              <a:pathLst>
                <a:path w="6072505" h="55880">
                  <a:moveTo>
                    <a:pt x="4638870" y="0"/>
                  </a:moveTo>
                  <a:lnTo>
                    <a:pt x="1415200" y="0"/>
                  </a:lnTo>
                  <a:lnTo>
                    <a:pt x="0" y="55723"/>
                  </a:lnTo>
                  <a:lnTo>
                    <a:pt x="6072258" y="55723"/>
                  </a:lnTo>
                  <a:lnTo>
                    <a:pt x="4638870" y="0"/>
                  </a:lnTo>
                  <a:close/>
                </a:path>
              </a:pathLst>
            </a:custGeom>
            <a:solidFill>
              <a:srgbClr val="6C6C6C">
                <a:alpha val="7998"/>
              </a:srgbClr>
            </a:solidFill>
          </p:spPr>
          <p:txBody>
            <a:bodyPr wrap="square" lIns="0" tIns="0" rIns="0" bIns="0" rtlCol="0"/>
            <a:lstStyle/>
            <a:p>
              <a:endParaRPr dirty="0"/>
            </a:p>
          </p:txBody>
        </p:sp>
        <p:sp>
          <p:nvSpPr>
            <p:cNvPr id="2289" name="object 2289"/>
            <p:cNvSpPr/>
            <p:nvPr/>
          </p:nvSpPr>
          <p:spPr>
            <a:xfrm>
              <a:off x="573835" y="17987915"/>
              <a:ext cx="6072505" cy="54610"/>
            </a:xfrm>
            <a:custGeom>
              <a:avLst/>
              <a:gdLst/>
              <a:ahLst/>
              <a:cxnLst/>
              <a:rect l="l" t="t" r="r" b="b"/>
              <a:pathLst>
                <a:path w="6072505" h="54609">
                  <a:moveTo>
                    <a:pt x="4638892" y="0"/>
                  </a:moveTo>
                  <a:lnTo>
                    <a:pt x="1415179" y="0"/>
                  </a:lnTo>
                  <a:lnTo>
                    <a:pt x="0" y="54468"/>
                  </a:lnTo>
                  <a:lnTo>
                    <a:pt x="6072258" y="54468"/>
                  </a:lnTo>
                  <a:lnTo>
                    <a:pt x="4638892" y="0"/>
                  </a:lnTo>
                  <a:close/>
                </a:path>
              </a:pathLst>
            </a:custGeom>
            <a:solidFill>
              <a:srgbClr val="6A6A6A">
                <a:alpha val="7998"/>
              </a:srgbClr>
            </a:solidFill>
          </p:spPr>
          <p:txBody>
            <a:bodyPr wrap="square" lIns="0" tIns="0" rIns="0" bIns="0" rtlCol="0"/>
            <a:lstStyle/>
            <a:p>
              <a:endParaRPr dirty="0"/>
            </a:p>
          </p:txBody>
        </p:sp>
        <p:sp>
          <p:nvSpPr>
            <p:cNvPr id="2290" name="object 2290"/>
            <p:cNvSpPr/>
            <p:nvPr/>
          </p:nvSpPr>
          <p:spPr>
            <a:xfrm>
              <a:off x="573835" y="17989164"/>
              <a:ext cx="6072505" cy="53340"/>
            </a:xfrm>
            <a:custGeom>
              <a:avLst/>
              <a:gdLst/>
              <a:ahLst/>
              <a:cxnLst/>
              <a:rect l="l" t="t" r="r" b="b"/>
              <a:pathLst>
                <a:path w="6072505" h="53340">
                  <a:moveTo>
                    <a:pt x="4638809" y="0"/>
                  </a:moveTo>
                  <a:lnTo>
                    <a:pt x="1415260" y="0"/>
                  </a:lnTo>
                  <a:lnTo>
                    <a:pt x="0" y="53220"/>
                  </a:lnTo>
                  <a:lnTo>
                    <a:pt x="6072258" y="53220"/>
                  </a:lnTo>
                  <a:lnTo>
                    <a:pt x="4638809" y="0"/>
                  </a:lnTo>
                  <a:close/>
                </a:path>
              </a:pathLst>
            </a:custGeom>
            <a:solidFill>
              <a:srgbClr val="686868">
                <a:alpha val="7998"/>
              </a:srgbClr>
            </a:solidFill>
          </p:spPr>
          <p:txBody>
            <a:bodyPr wrap="square" lIns="0" tIns="0" rIns="0" bIns="0" rtlCol="0"/>
            <a:lstStyle/>
            <a:p>
              <a:endParaRPr dirty="0"/>
            </a:p>
          </p:txBody>
        </p:sp>
        <p:sp>
          <p:nvSpPr>
            <p:cNvPr id="2291" name="object 2291"/>
            <p:cNvSpPr/>
            <p:nvPr/>
          </p:nvSpPr>
          <p:spPr>
            <a:xfrm>
              <a:off x="573835" y="17990419"/>
              <a:ext cx="6072505" cy="52069"/>
            </a:xfrm>
            <a:custGeom>
              <a:avLst/>
              <a:gdLst/>
              <a:ahLst/>
              <a:cxnLst/>
              <a:rect l="l" t="t" r="r" b="b"/>
              <a:pathLst>
                <a:path w="6072505" h="52069">
                  <a:moveTo>
                    <a:pt x="4638831" y="0"/>
                  </a:moveTo>
                  <a:lnTo>
                    <a:pt x="1415239" y="0"/>
                  </a:lnTo>
                  <a:lnTo>
                    <a:pt x="0" y="51964"/>
                  </a:lnTo>
                  <a:lnTo>
                    <a:pt x="6072258" y="51964"/>
                  </a:lnTo>
                  <a:lnTo>
                    <a:pt x="4638831" y="0"/>
                  </a:lnTo>
                  <a:close/>
                </a:path>
              </a:pathLst>
            </a:custGeom>
            <a:solidFill>
              <a:srgbClr val="646464">
                <a:alpha val="7998"/>
              </a:srgbClr>
            </a:solidFill>
          </p:spPr>
          <p:txBody>
            <a:bodyPr wrap="square" lIns="0" tIns="0" rIns="0" bIns="0" rtlCol="0"/>
            <a:lstStyle/>
            <a:p>
              <a:endParaRPr dirty="0"/>
            </a:p>
          </p:txBody>
        </p:sp>
        <p:sp>
          <p:nvSpPr>
            <p:cNvPr id="2292" name="object 2292"/>
            <p:cNvSpPr/>
            <p:nvPr/>
          </p:nvSpPr>
          <p:spPr>
            <a:xfrm>
              <a:off x="573835" y="17991667"/>
              <a:ext cx="6072505" cy="50800"/>
            </a:xfrm>
            <a:custGeom>
              <a:avLst/>
              <a:gdLst/>
              <a:ahLst/>
              <a:cxnLst/>
              <a:rect l="l" t="t" r="r" b="b"/>
              <a:pathLst>
                <a:path w="6072505" h="50800">
                  <a:moveTo>
                    <a:pt x="4638743" y="0"/>
                  </a:moveTo>
                  <a:lnTo>
                    <a:pt x="1415326" y="0"/>
                  </a:lnTo>
                  <a:lnTo>
                    <a:pt x="0" y="50716"/>
                  </a:lnTo>
                  <a:lnTo>
                    <a:pt x="6072258" y="50716"/>
                  </a:lnTo>
                  <a:lnTo>
                    <a:pt x="4638743" y="0"/>
                  </a:lnTo>
                  <a:close/>
                </a:path>
              </a:pathLst>
            </a:custGeom>
            <a:solidFill>
              <a:srgbClr val="616161">
                <a:alpha val="7998"/>
              </a:srgbClr>
            </a:solidFill>
          </p:spPr>
          <p:txBody>
            <a:bodyPr wrap="square" lIns="0" tIns="0" rIns="0" bIns="0" rtlCol="0"/>
            <a:lstStyle/>
            <a:p>
              <a:endParaRPr dirty="0"/>
            </a:p>
          </p:txBody>
        </p:sp>
        <p:sp>
          <p:nvSpPr>
            <p:cNvPr id="2293" name="object 2293"/>
            <p:cNvSpPr/>
            <p:nvPr/>
          </p:nvSpPr>
          <p:spPr>
            <a:xfrm>
              <a:off x="573835" y="17992923"/>
              <a:ext cx="6072505" cy="49530"/>
            </a:xfrm>
            <a:custGeom>
              <a:avLst/>
              <a:gdLst/>
              <a:ahLst/>
              <a:cxnLst/>
              <a:rect l="l" t="t" r="r" b="b"/>
              <a:pathLst>
                <a:path w="6072505" h="49530">
                  <a:moveTo>
                    <a:pt x="4638764" y="0"/>
                  </a:moveTo>
                  <a:lnTo>
                    <a:pt x="1415305" y="0"/>
                  </a:lnTo>
                  <a:lnTo>
                    <a:pt x="0" y="49461"/>
                  </a:lnTo>
                  <a:lnTo>
                    <a:pt x="6072258" y="49461"/>
                  </a:lnTo>
                  <a:lnTo>
                    <a:pt x="4638764" y="0"/>
                  </a:lnTo>
                  <a:close/>
                </a:path>
              </a:pathLst>
            </a:custGeom>
            <a:solidFill>
              <a:srgbClr val="5F5F5F">
                <a:alpha val="7998"/>
              </a:srgbClr>
            </a:solidFill>
          </p:spPr>
          <p:txBody>
            <a:bodyPr wrap="square" lIns="0" tIns="0" rIns="0" bIns="0" rtlCol="0"/>
            <a:lstStyle/>
            <a:p>
              <a:endParaRPr dirty="0"/>
            </a:p>
          </p:txBody>
        </p:sp>
        <p:sp>
          <p:nvSpPr>
            <p:cNvPr id="2294" name="object 2294"/>
            <p:cNvSpPr/>
            <p:nvPr/>
          </p:nvSpPr>
          <p:spPr>
            <a:xfrm>
              <a:off x="573835" y="17994178"/>
              <a:ext cx="6072505" cy="48260"/>
            </a:xfrm>
            <a:custGeom>
              <a:avLst/>
              <a:gdLst/>
              <a:ahLst/>
              <a:cxnLst/>
              <a:rect l="l" t="t" r="r" b="b"/>
              <a:pathLst>
                <a:path w="6072505" h="48259">
                  <a:moveTo>
                    <a:pt x="4638880" y="0"/>
                  </a:moveTo>
                  <a:lnTo>
                    <a:pt x="1415191" y="0"/>
                  </a:lnTo>
                  <a:lnTo>
                    <a:pt x="0" y="48206"/>
                  </a:lnTo>
                  <a:lnTo>
                    <a:pt x="6072258" y="48206"/>
                  </a:lnTo>
                  <a:lnTo>
                    <a:pt x="4638880" y="0"/>
                  </a:lnTo>
                  <a:close/>
                </a:path>
              </a:pathLst>
            </a:custGeom>
            <a:solidFill>
              <a:srgbClr val="5D5D5D">
                <a:alpha val="7998"/>
              </a:srgbClr>
            </a:solidFill>
          </p:spPr>
          <p:txBody>
            <a:bodyPr wrap="square" lIns="0" tIns="0" rIns="0" bIns="0" rtlCol="0"/>
            <a:lstStyle/>
            <a:p>
              <a:endParaRPr dirty="0"/>
            </a:p>
          </p:txBody>
        </p:sp>
        <p:sp>
          <p:nvSpPr>
            <p:cNvPr id="2295" name="object 2295"/>
            <p:cNvSpPr/>
            <p:nvPr/>
          </p:nvSpPr>
          <p:spPr>
            <a:xfrm>
              <a:off x="573835" y="17995426"/>
              <a:ext cx="6072505" cy="46990"/>
            </a:xfrm>
            <a:custGeom>
              <a:avLst/>
              <a:gdLst/>
              <a:ahLst/>
              <a:cxnLst/>
              <a:rect l="l" t="t" r="r" b="b"/>
              <a:pathLst>
                <a:path w="6072505" h="46990">
                  <a:moveTo>
                    <a:pt x="4638689" y="0"/>
                  </a:moveTo>
                  <a:lnTo>
                    <a:pt x="1415379" y="0"/>
                  </a:lnTo>
                  <a:lnTo>
                    <a:pt x="0" y="46957"/>
                  </a:lnTo>
                  <a:lnTo>
                    <a:pt x="6072258" y="46957"/>
                  </a:lnTo>
                  <a:lnTo>
                    <a:pt x="4638689" y="0"/>
                  </a:lnTo>
                  <a:close/>
                </a:path>
              </a:pathLst>
            </a:custGeom>
            <a:solidFill>
              <a:srgbClr val="5B5B5B">
                <a:alpha val="7998"/>
              </a:srgbClr>
            </a:solidFill>
          </p:spPr>
          <p:txBody>
            <a:bodyPr wrap="square" lIns="0" tIns="0" rIns="0" bIns="0" rtlCol="0"/>
            <a:lstStyle/>
            <a:p>
              <a:endParaRPr dirty="0"/>
            </a:p>
          </p:txBody>
        </p:sp>
        <p:sp>
          <p:nvSpPr>
            <p:cNvPr id="2296" name="object 2296"/>
            <p:cNvSpPr/>
            <p:nvPr/>
          </p:nvSpPr>
          <p:spPr>
            <a:xfrm>
              <a:off x="573835" y="17996682"/>
              <a:ext cx="6072505" cy="45720"/>
            </a:xfrm>
            <a:custGeom>
              <a:avLst/>
              <a:gdLst/>
              <a:ahLst/>
              <a:cxnLst/>
              <a:rect l="l" t="t" r="r" b="b"/>
              <a:pathLst>
                <a:path w="6072505" h="45719">
                  <a:moveTo>
                    <a:pt x="4638810" y="0"/>
                  </a:moveTo>
                  <a:lnTo>
                    <a:pt x="1415260" y="0"/>
                  </a:lnTo>
                  <a:lnTo>
                    <a:pt x="0" y="45702"/>
                  </a:lnTo>
                  <a:lnTo>
                    <a:pt x="6072258" y="45702"/>
                  </a:lnTo>
                  <a:lnTo>
                    <a:pt x="4638810" y="0"/>
                  </a:lnTo>
                  <a:close/>
                </a:path>
              </a:pathLst>
            </a:custGeom>
            <a:solidFill>
              <a:srgbClr val="575757">
                <a:alpha val="7998"/>
              </a:srgbClr>
            </a:solidFill>
          </p:spPr>
          <p:txBody>
            <a:bodyPr wrap="square" lIns="0" tIns="0" rIns="0" bIns="0" rtlCol="0"/>
            <a:lstStyle/>
            <a:p>
              <a:endParaRPr dirty="0"/>
            </a:p>
          </p:txBody>
        </p:sp>
        <p:sp>
          <p:nvSpPr>
            <p:cNvPr id="2297" name="object 2297"/>
            <p:cNvSpPr/>
            <p:nvPr/>
          </p:nvSpPr>
          <p:spPr>
            <a:xfrm>
              <a:off x="573835" y="17997937"/>
              <a:ext cx="6072505" cy="44450"/>
            </a:xfrm>
            <a:custGeom>
              <a:avLst/>
              <a:gdLst/>
              <a:ahLst/>
              <a:cxnLst/>
              <a:rect l="l" t="t" r="r" b="b"/>
              <a:pathLst>
                <a:path w="6072505" h="44450">
                  <a:moveTo>
                    <a:pt x="4638937" y="0"/>
                  </a:moveTo>
                  <a:lnTo>
                    <a:pt x="1415135" y="0"/>
                  </a:lnTo>
                  <a:lnTo>
                    <a:pt x="0" y="44447"/>
                  </a:lnTo>
                  <a:lnTo>
                    <a:pt x="6072258" y="44447"/>
                  </a:lnTo>
                  <a:lnTo>
                    <a:pt x="4638937" y="0"/>
                  </a:lnTo>
                  <a:close/>
                </a:path>
              </a:pathLst>
            </a:custGeom>
            <a:solidFill>
              <a:srgbClr val="555555">
                <a:alpha val="7998"/>
              </a:srgbClr>
            </a:solidFill>
          </p:spPr>
          <p:txBody>
            <a:bodyPr wrap="square" lIns="0" tIns="0" rIns="0" bIns="0" rtlCol="0"/>
            <a:lstStyle/>
            <a:p>
              <a:endParaRPr dirty="0"/>
            </a:p>
          </p:txBody>
        </p:sp>
        <p:sp>
          <p:nvSpPr>
            <p:cNvPr id="2298" name="object 2298"/>
            <p:cNvSpPr/>
            <p:nvPr/>
          </p:nvSpPr>
          <p:spPr>
            <a:xfrm>
              <a:off x="573835" y="17999185"/>
              <a:ext cx="6072505" cy="43815"/>
            </a:xfrm>
            <a:custGeom>
              <a:avLst/>
              <a:gdLst/>
              <a:ahLst/>
              <a:cxnLst/>
              <a:rect l="l" t="t" r="r" b="b"/>
              <a:pathLst>
                <a:path w="6072505" h="43815">
                  <a:moveTo>
                    <a:pt x="4638731" y="0"/>
                  </a:moveTo>
                  <a:lnTo>
                    <a:pt x="1415337" y="0"/>
                  </a:lnTo>
                  <a:lnTo>
                    <a:pt x="0" y="43198"/>
                  </a:lnTo>
                  <a:lnTo>
                    <a:pt x="6072258" y="43198"/>
                  </a:lnTo>
                  <a:lnTo>
                    <a:pt x="4638731" y="0"/>
                  </a:lnTo>
                  <a:close/>
                </a:path>
              </a:pathLst>
            </a:custGeom>
            <a:solidFill>
              <a:srgbClr val="525252">
                <a:alpha val="7998"/>
              </a:srgbClr>
            </a:solidFill>
          </p:spPr>
          <p:txBody>
            <a:bodyPr wrap="square" lIns="0" tIns="0" rIns="0" bIns="0" rtlCol="0"/>
            <a:lstStyle/>
            <a:p>
              <a:endParaRPr dirty="0"/>
            </a:p>
          </p:txBody>
        </p:sp>
        <p:sp>
          <p:nvSpPr>
            <p:cNvPr id="2299" name="object 2299"/>
            <p:cNvSpPr/>
            <p:nvPr/>
          </p:nvSpPr>
          <p:spPr>
            <a:xfrm>
              <a:off x="573835" y="18000440"/>
              <a:ext cx="6072505" cy="42545"/>
            </a:xfrm>
            <a:custGeom>
              <a:avLst/>
              <a:gdLst/>
              <a:ahLst/>
              <a:cxnLst/>
              <a:rect l="l" t="t" r="r" b="b"/>
              <a:pathLst>
                <a:path w="6072505" h="42544">
                  <a:moveTo>
                    <a:pt x="4638971" y="0"/>
                  </a:moveTo>
                  <a:lnTo>
                    <a:pt x="1415100" y="0"/>
                  </a:lnTo>
                  <a:lnTo>
                    <a:pt x="0" y="41943"/>
                  </a:lnTo>
                  <a:lnTo>
                    <a:pt x="6072258" y="41943"/>
                  </a:lnTo>
                  <a:lnTo>
                    <a:pt x="4638971" y="0"/>
                  </a:lnTo>
                  <a:close/>
                </a:path>
              </a:pathLst>
            </a:custGeom>
            <a:solidFill>
              <a:srgbClr val="515151">
                <a:alpha val="7998"/>
              </a:srgbClr>
            </a:solidFill>
          </p:spPr>
          <p:txBody>
            <a:bodyPr wrap="square" lIns="0" tIns="0" rIns="0" bIns="0" rtlCol="0"/>
            <a:lstStyle/>
            <a:p>
              <a:endParaRPr dirty="0"/>
            </a:p>
          </p:txBody>
        </p:sp>
        <p:sp>
          <p:nvSpPr>
            <p:cNvPr id="2300" name="object 2300"/>
            <p:cNvSpPr/>
            <p:nvPr/>
          </p:nvSpPr>
          <p:spPr>
            <a:xfrm>
              <a:off x="573835" y="18001689"/>
              <a:ext cx="6072505" cy="41275"/>
            </a:xfrm>
            <a:custGeom>
              <a:avLst/>
              <a:gdLst/>
              <a:ahLst/>
              <a:cxnLst/>
              <a:rect l="l" t="t" r="r" b="b"/>
              <a:pathLst>
                <a:path w="6072505" h="41275">
                  <a:moveTo>
                    <a:pt x="4638754" y="0"/>
                  </a:moveTo>
                  <a:lnTo>
                    <a:pt x="1415315" y="0"/>
                  </a:lnTo>
                  <a:lnTo>
                    <a:pt x="0" y="40695"/>
                  </a:lnTo>
                  <a:lnTo>
                    <a:pt x="6072258" y="40695"/>
                  </a:lnTo>
                  <a:lnTo>
                    <a:pt x="4638754" y="0"/>
                  </a:lnTo>
                  <a:close/>
                </a:path>
              </a:pathLst>
            </a:custGeom>
            <a:solidFill>
              <a:srgbClr val="4E4E4E">
                <a:alpha val="7998"/>
              </a:srgbClr>
            </a:solidFill>
          </p:spPr>
          <p:txBody>
            <a:bodyPr wrap="square" lIns="0" tIns="0" rIns="0" bIns="0" rtlCol="0"/>
            <a:lstStyle/>
            <a:p>
              <a:endParaRPr dirty="0"/>
            </a:p>
          </p:txBody>
        </p:sp>
        <p:sp>
          <p:nvSpPr>
            <p:cNvPr id="2301" name="object 2301"/>
            <p:cNvSpPr/>
            <p:nvPr/>
          </p:nvSpPr>
          <p:spPr>
            <a:xfrm>
              <a:off x="573835" y="18002944"/>
              <a:ext cx="6072505" cy="40005"/>
            </a:xfrm>
            <a:custGeom>
              <a:avLst/>
              <a:gdLst/>
              <a:ahLst/>
              <a:cxnLst/>
              <a:rect l="l" t="t" r="r" b="b"/>
              <a:pathLst>
                <a:path w="6072505" h="40005">
                  <a:moveTo>
                    <a:pt x="4638896" y="0"/>
                  </a:moveTo>
                  <a:lnTo>
                    <a:pt x="1415175" y="0"/>
                  </a:lnTo>
                  <a:lnTo>
                    <a:pt x="0" y="39440"/>
                  </a:lnTo>
                  <a:lnTo>
                    <a:pt x="6072258" y="39440"/>
                  </a:lnTo>
                  <a:lnTo>
                    <a:pt x="4638896" y="0"/>
                  </a:lnTo>
                  <a:close/>
                </a:path>
              </a:pathLst>
            </a:custGeom>
            <a:solidFill>
              <a:srgbClr val="4B4B4B">
                <a:alpha val="7998"/>
              </a:srgbClr>
            </a:solidFill>
          </p:spPr>
          <p:txBody>
            <a:bodyPr wrap="square" lIns="0" tIns="0" rIns="0" bIns="0" rtlCol="0"/>
            <a:lstStyle/>
            <a:p>
              <a:endParaRPr dirty="0"/>
            </a:p>
          </p:txBody>
        </p:sp>
        <p:sp>
          <p:nvSpPr>
            <p:cNvPr id="2302" name="object 2302"/>
            <p:cNvSpPr/>
            <p:nvPr/>
          </p:nvSpPr>
          <p:spPr>
            <a:xfrm>
              <a:off x="573835" y="18004199"/>
              <a:ext cx="6072505" cy="38735"/>
            </a:xfrm>
            <a:custGeom>
              <a:avLst/>
              <a:gdLst/>
              <a:ahLst/>
              <a:cxnLst/>
              <a:rect l="l" t="t" r="r" b="b"/>
              <a:pathLst>
                <a:path w="6072505" h="38734">
                  <a:moveTo>
                    <a:pt x="4638928" y="0"/>
                  </a:moveTo>
                  <a:lnTo>
                    <a:pt x="1415143" y="0"/>
                  </a:lnTo>
                  <a:lnTo>
                    <a:pt x="0" y="38184"/>
                  </a:lnTo>
                  <a:lnTo>
                    <a:pt x="6072258" y="38184"/>
                  </a:lnTo>
                  <a:lnTo>
                    <a:pt x="4638928" y="0"/>
                  </a:lnTo>
                  <a:close/>
                </a:path>
              </a:pathLst>
            </a:custGeom>
            <a:solidFill>
              <a:srgbClr val="484848">
                <a:alpha val="7998"/>
              </a:srgbClr>
            </a:solidFill>
          </p:spPr>
          <p:txBody>
            <a:bodyPr wrap="square" lIns="0" tIns="0" rIns="0" bIns="0" rtlCol="0"/>
            <a:lstStyle/>
            <a:p>
              <a:endParaRPr dirty="0"/>
            </a:p>
          </p:txBody>
        </p:sp>
        <p:sp>
          <p:nvSpPr>
            <p:cNvPr id="2303" name="object 2303"/>
            <p:cNvSpPr/>
            <p:nvPr/>
          </p:nvSpPr>
          <p:spPr>
            <a:xfrm>
              <a:off x="573835" y="18005448"/>
              <a:ext cx="6072505" cy="37465"/>
            </a:xfrm>
            <a:custGeom>
              <a:avLst/>
              <a:gdLst/>
              <a:ahLst/>
              <a:cxnLst/>
              <a:rect l="l" t="t" r="r" b="b"/>
              <a:pathLst>
                <a:path w="6072505" h="37465">
                  <a:moveTo>
                    <a:pt x="4638810" y="0"/>
                  </a:moveTo>
                  <a:lnTo>
                    <a:pt x="1415260" y="0"/>
                  </a:lnTo>
                  <a:lnTo>
                    <a:pt x="0" y="36936"/>
                  </a:lnTo>
                  <a:lnTo>
                    <a:pt x="6072258" y="36936"/>
                  </a:lnTo>
                  <a:lnTo>
                    <a:pt x="4638810" y="0"/>
                  </a:lnTo>
                  <a:close/>
                </a:path>
              </a:pathLst>
            </a:custGeom>
            <a:solidFill>
              <a:srgbClr val="464646">
                <a:alpha val="7998"/>
              </a:srgbClr>
            </a:solidFill>
          </p:spPr>
          <p:txBody>
            <a:bodyPr wrap="square" lIns="0" tIns="0" rIns="0" bIns="0" rtlCol="0"/>
            <a:lstStyle/>
            <a:p>
              <a:endParaRPr dirty="0"/>
            </a:p>
          </p:txBody>
        </p:sp>
        <p:sp>
          <p:nvSpPr>
            <p:cNvPr id="2304" name="object 2304"/>
            <p:cNvSpPr/>
            <p:nvPr/>
          </p:nvSpPr>
          <p:spPr>
            <a:xfrm>
              <a:off x="573835" y="18006703"/>
              <a:ext cx="6072505" cy="36195"/>
            </a:xfrm>
            <a:custGeom>
              <a:avLst/>
              <a:gdLst/>
              <a:ahLst/>
              <a:cxnLst/>
              <a:rect l="l" t="t" r="r" b="b"/>
              <a:pathLst>
                <a:path w="6072505" h="36194">
                  <a:moveTo>
                    <a:pt x="4638842" y="0"/>
                  </a:moveTo>
                  <a:lnTo>
                    <a:pt x="1415228" y="0"/>
                  </a:lnTo>
                  <a:lnTo>
                    <a:pt x="0" y="35681"/>
                  </a:lnTo>
                  <a:lnTo>
                    <a:pt x="6072258" y="35681"/>
                  </a:lnTo>
                  <a:lnTo>
                    <a:pt x="4638842" y="0"/>
                  </a:lnTo>
                  <a:close/>
                </a:path>
              </a:pathLst>
            </a:custGeom>
            <a:solidFill>
              <a:srgbClr val="444444">
                <a:alpha val="7998"/>
              </a:srgbClr>
            </a:solidFill>
          </p:spPr>
          <p:txBody>
            <a:bodyPr wrap="square" lIns="0" tIns="0" rIns="0" bIns="0" rtlCol="0"/>
            <a:lstStyle/>
            <a:p>
              <a:endParaRPr dirty="0"/>
            </a:p>
          </p:txBody>
        </p:sp>
        <p:sp>
          <p:nvSpPr>
            <p:cNvPr id="2305" name="object 2305"/>
            <p:cNvSpPr/>
            <p:nvPr/>
          </p:nvSpPr>
          <p:spPr>
            <a:xfrm>
              <a:off x="573835" y="18007958"/>
              <a:ext cx="6072505" cy="34925"/>
            </a:xfrm>
            <a:custGeom>
              <a:avLst/>
              <a:gdLst/>
              <a:ahLst/>
              <a:cxnLst/>
              <a:rect l="l" t="t" r="r" b="b"/>
              <a:pathLst>
                <a:path w="6072505" h="34925">
                  <a:moveTo>
                    <a:pt x="4639007" y="0"/>
                  </a:moveTo>
                  <a:lnTo>
                    <a:pt x="1415065" y="0"/>
                  </a:lnTo>
                  <a:lnTo>
                    <a:pt x="0" y="34425"/>
                  </a:lnTo>
                  <a:lnTo>
                    <a:pt x="6072258" y="34425"/>
                  </a:lnTo>
                  <a:lnTo>
                    <a:pt x="4639007" y="0"/>
                  </a:lnTo>
                  <a:close/>
                </a:path>
              </a:pathLst>
            </a:custGeom>
            <a:solidFill>
              <a:srgbClr val="424242">
                <a:alpha val="7998"/>
              </a:srgbClr>
            </a:solidFill>
          </p:spPr>
          <p:txBody>
            <a:bodyPr wrap="square" lIns="0" tIns="0" rIns="0" bIns="0" rtlCol="0"/>
            <a:lstStyle/>
            <a:p>
              <a:endParaRPr dirty="0"/>
            </a:p>
          </p:txBody>
        </p:sp>
        <p:sp>
          <p:nvSpPr>
            <p:cNvPr id="2306" name="object 2306"/>
            <p:cNvSpPr/>
            <p:nvPr/>
          </p:nvSpPr>
          <p:spPr>
            <a:xfrm>
              <a:off x="573835" y="18009206"/>
              <a:ext cx="6072505" cy="33655"/>
            </a:xfrm>
            <a:custGeom>
              <a:avLst/>
              <a:gdLst/>
              <a:ahLst/>
              <a:cxnLst/>
              <a:rect l="l" t="t" r="r" b="b"/>
              <a:pathLst>
                <a:path w="6072505" h="33655">
                  <a:moveTo>
                    <a:pt x="4638742" y="0"/>
                  </a:moveTo>
                  <a:lnTo>
                    <a:pt x="1415326" y="0"/>
                  </a:lnTo>
                  <a:lnTo>
                    <a:pt x="0" y="33177"/>
                  </a:lnTo>
                  <a:lnTo>
                    <a:pt x="6072258" y="33177"/>
                  </a:lnTo>
                  <a:lnTo>
                    <a:pt x="4638742" y="0"/>
                  </a:lnTo>
                  <a:close/>
                </a:path>
              </a:pathLst>
            </a:custGeom>
            <a:solidFill>
              <a:srgbClr val="3E3E3E">
                <a:alpha val="7998"/>
              </a:srgbClr>
            </a:solidFill>
          </p:spPr>
          <p:txBody>
            <a:bodyPr wrap="square" lIns="0" tIns="0" rIns="0" bIns="0" rtlCol="0"/>
            <a:lstStyle/>
            <a:p>
              <a:endParaRPr dirty="0"/>
            </a:p>
          </p:txBody>
        </p:sp>
        <p:sp>
          <p:nvSpPr>
            <p:cNvPr id="2307" name="object 2307"/>
            <p:cNvSpPr/>
            <p:nvPr/>
          </p:nvSpPr>
          <p:spPr>
            <a:xfrm>
              <a:off x="573835" y="18010462"/>
              <a:ext cx="6072505" cy="32384"/>
            </a:xfrm>
            <a:custGeom>
              <a:avLst/>
              <a:gdLst/>
              <a:ahLst/>
              <a:cxnLst/>
              <a:rect l="l" t="t" r="r" b="b"/>
              <a:pathLst>
                <a:path w="6072505" h="32384">
                  <a:moveTo>
                    <a:pt x="4638917" y="0"/>
                  </a:moveTo>
                  <a:lnTo>
                    <a:pt x="1415154" y="0"/>
                  </a:lnTo>
                  <a:lnTo>
                    <a:pt x="0" y="31922"/>
                  </a:lnTo>
                  <a:lnTo>
                    <a:pt x="6072258" y="31922"/>
                  </a:lnTo>
                  <a:lnTo>
                    <a:pt x="4638917" y="0"/>
                  </a:lnTo>
                  <a:close/>
                </a:path>
              </a:pathLst>
            </a:custGeom>
            <a:solidFill>
              <a:srgbClr val="3C3C3C">
                <a:alpha val="7998"/>
              </a:srgbClr>
            </a:solidFill>
          </p:spPr>
          <p:txBody>
            <a:bodyPr wrap="square" lIns="0" tIns="0" rIns="0" bIns="0" rtlCol="0"/>
            <a:lstStyle/>
            <a:p>
              <a:endParaRPr dirty="0"/>
            </a:p>
          </p:txBody>
        </p:sp>
        <p:sp>
          <p:nvSpPr>
            <p:cNvPr id="2308" name="object 2308"/>
            <p:cNvSpPr/>
            <p:nvPr/>
          </p:nvSpPr>
          <p:spPr>
            <a:xfrm>
              <a:off x="573835" y="18011710"/>
              <a:ext cx="6072505" cy="31115"/>
            </a:xfrm>
            <a:custGeom>
              <a:avLst/>
              <a:gdLst/>
              <a:ahLst/>
              <a:cxnLst/>
              <a:rect l="l" t="t" r="r" b="b"/>
              <a:pathLst>
                <a:path w="6072505" h="31115">
                  <a:moveTo>
                    <a:pt x="4638627" y="0"/>
                  </a:moveTo>
                  <a:lnTo>
                    <a:pt x="1415441" y="0"/>
                  </a:lnTo>
                  <a:lnTo>
                    <a:pt x="0" y="30673"/>
                  </a:lnTo>
                  <a:lnTo>
                    <a:pt x="6072258" y="30673"/>
                  </a:lnTo>
                  <a:lnTo>
                    <a:pt x="4638627" y="0"/>
                  </a:lnTo>
                  <a:close/>
                </a:path>
              </a:pathLst>
            </a:custGeom>
            <a:solidFill>
              <a:srgbClr val="393939">
                <a:alpha val="7998"/>
              </a:srgbClr>
            </a:solidFill>
          </p:spPr>
          <p:txBody>
            <a:bodyPr wrap="square" lIns="0" tIns="0" rIns="0" bIns="0" rtlCol="0"/>
            <a:lstStyle/>
            <a:p>
              <a:endParaRPr dirty="0"/>
            </a:p>
          </p:txBody>
        </p:sp>
        <p:sp>
          <p:nvSpPr>
            <p:cNvPr id="2309" name="object 2309"/>
            <p:cNvSpPr/>
            <p:nvPr/>
          </p:nvSpPr>
          <p:spPr>
            <a:xfrm>
              <a:off x="573835" y="18012965"/>
              <a:ext cx="6072505" cy="29845"/>
            </a:xfrm>
            <a:custGeom>
              <a:avLst/>
              <a:gdLst/>
              <a:ahLst/>
              <a:cxnLst/>
              <a:rect l="l" t="t" r="r" b="b"/>
              <a:pathLst>
                <a:path w="6072505" h="29844">
                  <a:moveTo>
                    <a:pt x="4638811" y="0"/>
                  </a:moveTo>
                  <a:lnTo>
                    <a:pt x="1415259" y="0"/>
                  </a:lnTo>
                  <a:lnTo>
                    <a:pt x="0" y="29418"/>
                  </a:lnTo>
                  <a:lnTo>
                    <a:pt x="6072258" y="29418"/>
                  </a:lnTo>
                  <a:lnTo>
                    <a:pt x="4638811" y="0"/>
                  </a:lnTo>
                  <a:close/>
                </a:path>
              </a:pathLst>
            </a:custGeom>
            <a:solidFill>
              <a:srgbClr val="383838">
                <a:alpha val="7998"/>
              </a:srgbClr>
            </a:solidFill>
          </p:spPr>
          <p:txBody>
            <a:bodyPr wrap="square" lIns="0" tIns="0" rIns="0" bIns="0" rtlCol="0"/>
            <a:lstStyle/>
            <a:p>
              <a:endParaRPr dirty="0"/>
            </a:p>
          </p:txBody>
        </p:sp>
        <p:sp>
          <p:nvSpPr>
            <p:cNvPr id="2310" name="object 2310"/>
            <p:cNvSpPr/>
            <p:nvPr/>
          </p:nvSpPr>
          <p:spPr>
            <a:xfrm>
              <a:off x="573835" y="18014221"/>
              <a:ext cx="6072505" cy="28575"/>
            </a:xfrm>
            <a:custGeom>
              <a:avLst/>
              <a:gdLst/>
              <a:ahLst/>
              <a:cxnLst/>
              <a:rect l="l" t="t" r="r" b="b"/>
              <a:pathLst>
                <a:path w="6072505" h="28575">
                  <a:moveTo>
                    <a:pt x="4639012" y="0"/>
                  </a:moveTo>
                  <a:lnTo>
                    <a:pt x="1415061" y="0"/>
                  </a:lnTo>
                  <a:lnTo>
                    <a:pt x="0" y="28163"/>
                  </a:lnTo>
                  <a:lnTo>
                    <a:pt x="6072258" y="28163"/>
                  </a:lnTo>
                  <a:lnTo>
                    <a:pt x="4639012" y="0"/>
                  </a:lnTo>
                  <a:close/>
                </a:path>
              </a:pathLst>
            </a:custGeom>
            <a:solidFill>
              <a:srgbClr val="353535">
                <a:alpha val="7998"/>
              </a:srgbClr>
            </a:solidFill>
          </p:spPr>
          <p:txBody>
            <a:bodyPr wrap="square" lIns="0" tIns="0" rIns="0" bIns="0" rtlCol="0"/>
            <a:lstStyle/>
            <a:p>
              <a:endParaRPr dirty="0"/>
            </a:p>
          </p:txBody>
        </p:sp>
        <p:sp>
          <p:nvSpPr>
            <p:cNvPr id="2311" name="object 2311"/>
            <p:cNvSpPr/>
            <p:nvPr/>
          </p:nvSpPr>
          <p:spPr>
            <a:xfrm>
              <a:off x="573835" y="18015469"/>
              <a:ext cx="6072505" cy="27305"/>
            </a:xfrm>
            <a:custGeom>
              <a:avLst/>
              <a:gdLst/>
              <a:ahLst/>
              <a:cxnLst/>
              <a:rect l="l" t="t" r="r" b="b"/>
              <a:pathLst>
                <a:path w="6072505" h="27305">
                  <a:moveTo>
                    <a:pt x="4638685" y="0"/>
                  </a:moveTo>
                  <a:lnTo>
                    <a:pt x="1415383" y="0"/>
                  </a:lnTo>
                  <a:lnTo>
                    <a:pt x="0" y="26915"/>
                  </a:lnTo>
                  <a:lnTo>
                    <a:pt x="6072258" y="26915"/>
                  </a:lnTo>
                  <a:lnTo>
                    <a:pt x="4638685" y="0"/>
                  </a:lnTo>
                  <a:close/>
                </a:path>
              </a:pathLst>
            </a:custGeom>
            <a:solidFill>
              <a:srgbClr val="313131">
                <a:alpha val="7998"/>
              </a:srgbClr>
            </a:solidFill>
          </p:spPr>
          <p:txBody>
            <a:bodyPr wrap="square" lIns="0" tIns="0" rIns="0" bIns="0" rtlCol="0"/>
            <a:lstStyle/>
            <a:p>
              <a:endParaRPr dirty="0"/>
            </a:p>
          </p:txBody>
        </p:sp>
        <p:sp>
          <p:nvSpPr>
            <p:cNvPr id="2312" name="object 2312"/>
            <p:cNvSpPr/>
            <p:nvPr/>
          </p:nvSpPr>
          <p:spPr>
            <a:xfrm>
              <a:off x="573835" y="18016724"/>
              <a:ext cx="6072505" cy="26034"/>
            </a:xfrm>
            <a:custGeom>
              <a:avLst/>
              <a:gdLst/>
              <a:ahLst/>
              <a:cxnLst/>
              <a:rect l="l" t="t" r="r" b="b"/>
              <a:pathLst>
                <a:path w="6072505" h="26034">
                  <a:moveTo>
                    <a:pt x="4638899" y="0"/>
                  </a:moveTo>
                  <a:lnTo>
                    <a:pt x="1415171" y="0"/>
                  </a:lnTo>
                  <a:lnTo>
                    <a:pt x="0" y="25659"/>
                  </a:lnTo>
                  <a:lnTo>
                    <a:pt x="6072258" y="25659"/>
                  </a:lnTo>
                  <a:lnTo>
                    <a:pt x="4638899" y="0"/>
                  </a:lnTo>
                  <a:close/>
                </a:path>
              </a:pathLst>
            </a:custGeom>
            <a:solidFill>
              <a:srgbClr val="2F2F2F">
                <a:alpha val="7998"/>
              </a:srgbClr>
            </a:solidFill>
          </p:spPr>
          <p:txBody>
            <a:bodyPr wrap="square" lIns="0" tIns="0" rIns="0" bIns="0" rtlCol="0"/>
            <a:lstStyle/>
            <a:p>
              <a:endParaRPr dirty="0"/>
            </a:p>
          </p:txBody>
        </p:sp>
        <p:sp>
          <p:nvSpPr>
            <p:cNvPr id="2313" name="object 2313"/>
            <p:cNvSpPr/>
            <p:nvPr/>
          </p:nvSpPr>
          <p:spPr>
            <a:xfrm>
              <a:off x="573835" y="18017973"/>
              <a:ext cx="6072505" cy="24765"/>
            </a:xfrm>
            <a:custGeom>
              <a:avLst/>
              <a:gdLst/>
              <a:ahLst/>
              <a:cxnLst/>
              <a:rect l="l" t="t" r="r" b="b"/>
              <a:pathLst>
                <a:path w="6072505" h="24765">
                  <a:moveTo>
                    <a:pt x="4638534" y="0"/>
                  </a:moveTo>
                  <a:lnTo>
                    <a:pt x="1415532" y="0"/>
                  </a:lnTo>
                  <a:lnTo>
                    <a:pt x="0" y="24411"/>
                  </a:lnTo>
                  <a:lnTo>
                    <a:pt x="6072258" y="24411"/>
                  </a:lnTo>
                  <a:lnTo>
                    <a:pt x="4638534" y="0"/>
                  </a:lnTo>
                  <a:close/>
                </a:path>
              </a:pathLst>
            </a:custGeom>
            <a:solidFill>
              <a:srgbClr val="2C2C2C">
                <a:alpha val="7998"/>
              </a:srgbClr>
            </a:solidFill>
          </p:spPr>
          <p:txBody>
            <a:bodyPr wrap="square" lIns="0" tIns="0" rIns="0" bIns="0" rtlCol="0"/>
            <a:lstStyle/>
            <a:p>
              <a:endParaRPr dirty="0"/>
            </a:p>
          </p:txBody>
        </p:sp>
        <p:sp>
          <p:nvSpPr>
            <p:cNvPr id="2314" name="object 2314"/>
            <p:cNvSpPr/>
            <p:nvPr/>
          </p:nvSpPr>
          <p:spPr>
            <a:xfrm>
              <a:off x="573835" y="18019228"/>
              <a:ext cx="6072505" cy="23495"/>
            </a:xfrm>
            <a:custGeom>
              <a:avLst/>
              <a:gdLst/>
              <a:ahLst/>
              <a:cxnLst/>
              <a:rect l="l" t="t" r="r" b="b"/>
              <a:pathLst>
                <a:path w="6072505" h="23494">
                  <a:moveTo>
                    <a:pt x="4638958" y="0"/>
                  </a:moveTo>
                  <a:lnTo>
                    <a:pt x="1415113" y="0"/>
                  </a:lnTo>
                  <a:lnTo>
                    <a:pt x="0" y="23156"/>
                  </a:lnTo>
                  <a:lnTo>
                    <a:pt x="6072258" y="23156"/>
                  </a:lnTo>
                  <a:lnTo>
                    <a:pt x="4638958" y="0"/>
                  </a:lnTo>
                  <a:close/>
                </a:path>
              </a:pathLst>
            </a:custGeom>
            <a:solidFill>
              <a:srgbClr val="2B2B2B">
                <a:alpha val="7998"/>
              </a:srgbClr>
            </a:solidFill>
          </p:spPr>
          <p:txBody>
            <a:bodyPr wrap="square" lIns="0" tIns="0" rIns="0" bIns="0" rtlCol="0"/>
            <a:lstStyle/>
            <a:p>
              <a:endParaRPr dirty="0"/>
            </a:p>
          </p:txBody>
        </p:sp>
        <p:sp>
          <p:nvSpPr>
            <p:cNvPr id="2315" name="object 2315"/>
            <p:cNvSpPr/>
            <p:nvPr/>
          </p:nvSpPr>
          <p:spPr>
            <a:xfrm>
              <a:off x="573835" y="18020483"/>
              <a:ext cx="6072505" cy="22225"/>
            </a:xfrm>
            <a:custGeom>
              <a:avLst/>
              <a:gdLst/>
              <a:ahLst/>
              <a:cxnLst/>
              <a:rect l="l" t="t" r="r" b="b"/>
              <a:pathLst>
                <a:path w="6072505" h="22225">
                  <a:moveTo>
                    <a:pt x="4639018" y="0"/>
                  </a:moveTo>
                  <a:lnTo>
                    <a:pt x="1415054" y="0"/>
                  </a:lnTo>
                  <a:lnTo>
                    <a:pt x="0" y="21900"/>
                  </a:lnTo>
                  <a:lnTo>
                    <a:pt x="6072258" y="21900"/>
                  </a:lnTo>
                  <a:lnTo>
                    <a:pt x="4639018" y="0"/>
                  </a:lnTo>
                  <a:close/>
                </a:path>
              </a:pathLst>
            </a:custGeom>
            <a:solidFill>
              <a:srgbClr val="282828">
                <a:alpha val="7998"/>
              </a:srgbClr>
            </a:solidFill>
          </p:spPr>
          <p:txBody>
            <a:bodyPr wrap="square" lIns="0" tIns="0" rIns="0" bIns="0" rtlCol="0"/>
            <a:lstStyle/>
            <a:p>
              <a:endParaRPr dirty="0"/>
            </a:p>
          </p:txBody>
        </p:sp>
        <p:sp>
          <p:nvSpPr>
            <p:cNvPr id="2316" name="object 2316"/>
            <p:cNvSpPr/>
            <p:nvPr/>
          </p:nvSpPr>
          <p:spPr>
            <a:xfrm>
              <a:off x="573835" y="18021731"/>
              <a:ext cx="6072505" cy="20955"/>
            </a:xfrm>
            <a:custGeom>
              <a:avLst/>
              <a:gdLst/>
              <a:ahLst/>
              <a:cxnLst/>
              <a:rect l="l" t="t" r="r" b="b"/>
              <a:pathLst>
                <a:path w="6072505" h="20955">
                  <a:moveTo>
                    <a:pt x="4638812" y="0"/>
                  </a:moveTo>
                  <a:lnTo>
                    <a:pt x="1415257" y="0"/>
                  </a:lnTo>
                  <a:lnTo>
                    <a:pt x="0" y="20652"/>
                  </a:lnTo>
                  <a:lnTo>
                    <a:pt x="6072258" y="20652"/>
                  </a:lnTo>
                  <a:lnTo>
                    <a:pt x="4638812" y="0"/>
                  </a:lnTo>
                  <a:close/>
                </a:path>
              </a:pathLst>
            </a:custGeom>
            <a:solidFill>
              <a:srgbClr val="252525">
                <a:alpha val="7998"/>
              </a:srgbClr>
            </a:solidFill>
          </p:spPr>
          <p:txBody>
            <a:bodyPr wrap="square" lIns="0" tIns="0" rIns="0" bIns="0" rtlCol="0"/>
            <a:lstStyle/>
            <a:p>
              <a:endParaRPr dirty="0"/>
            </a:p>
          </p:txBody>
        </p:sp>
        <p:sp>
          <p:nvSpPr>
            <p:cNvPr id="2317" name="object 2317"/>
            <p:cNvSpPr/>
            <p:nvPr/>
          </p:nvSpPr>
          <p:spPr>
            <a:xfrm>
              <a:off x="573835" y="18022987"/>
              <a:ext cx="6072505" cy="19685"/>
            </a:xfrm>
            <a:custGeom>
              <a:avLst/>
              <a:gdLst/>
              <a:ahLst/>
              <a:cxnLst/>
              <a:rect l="l" t="t" r="r" b="b"/>
              <a:pathLst>
                <a:path w="6072505" h="19684">
                  <a:moveTo>
                    <a:pt x="4638871" y="0"/>
                  </a:moveTo>
                  <a:lnTo>
                    <a:pt x="1415199" y="0"/>
                  </a:lnTo>
                  <a:lnTo>
                    <a:pt x="0" y="19397"/>
                  </a:lnTo>
                  <a:lnTo>
                    <a:pt x="6072258" y="19397"/>
                  </a:lnTo>
                  <a:lnTo>
                    <a:pt x="4638871" y="0"/>
                  </a:lnTo>
                  <a:close/>
                </a:path>
              </a:pathLst>
            </a:custGeom>
            <a:solidFill>
              <a:srgbClr val="222222">
                <a:alpha val="7998"/>
              </a:srgbClr>
            </a:solidFill>
          </p:spPr>
          <p:txBody>
            <a:bodyPr wrap="square" lIns="0" tIns="0" rIns="0" bIns="0" rtlCol="0"/>
            <a:lstStyle/>
            <a:p>
              <a:endParaRPr dirty="0"/>
            </a:p>
          </p:txBody>
        </p:sp>
        <p:sp>
          <p:nvSpPr>
            <p:cNvPr id="2318" name="object 2318"/>
            <p:cNvSpPr/>
            <p:nvPr/>
          </p:nvSpPr>
          <p:spPr>
            <a:xfrm>
              <a:off x="573835" y="18024242"/>
              <a:ext cx="6072505" cy="18415"/>
            </a:xfrm>
            <a:custGeom>
              <a:avLst/>
              <a:gdLst/>
              <a:ahLst/>
              <a:cxnLst/>
              <a:rect l="l" t="t" r="r" b="b"/>
              <a:pathLst>
                <a:path w="6072505" h="18415">
                  <a:moveTo>
                    <a:pt x="4639187" y="0"/>
                  </a:moveTo>
                  <a:lnTo>
                    <a:pt x="1414888" y="0"/>
                  </a:lnTo>
                  <a:lnTo>
                    <a:pt x="0" y="18141"/>
                  </a:lnTo>
                  <a:lnTo>
                    <a:pt x="6072258" y="18141"/>
                  </a:lnTo>
                  <a:lnTo>
                    <a:pt x="4639187" y="0"/>
                  </a:lnTo>
                  <a:close/>
                </a:path>
              </a:pathLst>
            </a:custGeom>
            <a:solidFill>
              <a:srgbClr val="202020">
                <a:alpha val="7998"/>
              </a:srgbClr>
            </a:solidFill>
          </p:spPr>
          <p:txBody>
            <a:bodyPr wrap="square" lIns="0" tIns="0" rIns="0" bIns="0" rtlCol="0"/>
            <a:lstStyle/>
            <a:p>
              <a:endParaRPr dirty="0"/>
            </a:p>
          </p:txBody>
        </p:sp>
        <p:sp>
          <p:nvSpPr>
            <p:cNvPr id="2319" name="object 2319"/>
            <p:cNvSpPr/>
            <p:nvPr/>
          </p:nvSpPr>
          <p:spPr>
            <a:xfrm>
              <a:off x="573835" y="18025490"/>
              <a:ext cx="6072505" cy="17145"/>
            </a:xfrm>
            <a:custGeom>
              <a:avLst/>
              <a:gdLst/>
              <a:ahLst/>
              <a:cxnLst/>
              <a:rect l="l" t="t" r="r" b="b"/>
              <a:pathLst>
                <a:path w="6072505" h="17144">
                  <a:moveTo>
                    <a:pt x="4638680" y="0"/>
                  </a:moveTo>
                  <a:lnTo>
                    <a:pt x="1415388" y="0"/>
                  </a:lnTo>
                  <a:lnTo>
                    <a:pt x="0" y="16893"/>
                  </a:lnTo>
                  <a:lnTo>
                    <a:pt x="6072258" y="16893"/>
                  </a:lnTo>
                  <a:lnTo>
                    <a:pt x="4638680" y="0"/>
                  </a:lnTo>
                  <a:close/>
                </a:path>
              </a:pathLst>
            </a:custGeom>
            <a:solidFill>
              <a:srgbClr val="1E1E1E">
                <a:alpha val="7998"/>
              </a:srgbClr>
            </a:solidFill>
          </p:spPr>
          <p:txBody>
            <a:bodyPr wrap="square" lIns="0" tIns="0" rIns="0" bIns="0" rtlCol="0"/>
            <a:lstStyle/>
            <a:p>
              <a:endParaRPr dirty="0"/>
            </a:p>
          </p:txBody>
        </p:sp>
        <p:sp>
          <p:nvSpPr>
            <p:cNvPr id="2320" name="object 2320"/>
            <p:cNvSpPr/>
            <p:nvPr/>
          </p:nvSpPr>
          <p:spPr>
            <a:xfrm>
              <a:off x="573835" y="18026746"/>
              <a:ext cx="6072505" cy="15875"/>
            </a:xfrm>
            <a:custGeom>
              <a:avLst/>
              <a:gdLst/>
              <a:ahLst/>
              <a:cxnLst/>
              <a:rect l="l" t="t" r="r" b="b"/>
              <a:pathLst>
                <a:path w="6072505" h="15875">
                  <a:moveTo>
                    <a:pt x="4639031" y="0"/>
                  </a:moveTo>
                  <a:lnTo>
                    <a:pt x="1415042" y="0"/>
                  </a:lnTo>
                  <a:lnTo>
                    <a:pt x="0" y="15638"/>
                  </a:lnTo>
                  <a:lnTo>
                    <a:pt x="6072258" y="15638"/>
                  </a:lnTo>
                  <a:lnTo>
                    <a:pt x="4639031" y="0"/>
                  </a:lnTo>
                  <a:close/>
                </a:path>
              </a:pathLst>
            </a:custGeom>
            <a:solidFill>
              <a:srgbClr val="1C1C1C">
                <a:alpha val="7998"/>
              </a:srgbClr>
            </a:solidFill>
          </p:spPr>
          <p:txBody>
            <a:bodyPr wrap="square" lIns="0" tIns="0" rIns="0" bIns="0" rtlCol="0"/>
            <a:lstStyle/>
            <a:p>
              <a:endParaRPr dirty="0"/>
            </a:p>
          </p:txBody>
        </p:sp>
        <p:sp>
          <p:nvSpPr>
            <p:cNvPr id="2321" name="object 2321"/>
            <p:cNvSpPr/>
            <p:nvPr/>
          </p:nvSpPr>
          <p:spPr>
            <a:xfrm>
              <a:off x="573835" y="18027994"/>
              <a:ext cx="6072505" cy="14604"/>
            </a:xfrm>
            <a:custGeom>
              <a:avLst/>
              <a:gdLst/>
              <a:ahLst/>
              <a:cxnLst/>
              <a:rect l="l" t="t" r="r" b="b"/>
              <a:pathLst>
                <a:path w="6072505" h="14605">
                  <a:moveTo>
                    <a:pt x="4638422" y="0"/>
                  </a:moveTo>
                  <a:lnTo>
                    <a:pt x="1415643" y="0"/>
                  </a:lnTo>
                  <a:lnTo>
                    <a:pt x="0" y="14390"/>
                  </a:lnTo>
                  <a:lnTo>
                    <a:pt x="6072258" y="14390"/>
                  </a:lnTo>
                  <a:lnTo>
                    <a:pt x="4638422" y="0"/>
                  </a:lnTo>
                  <a:close/>
                </a:path>
              </a:pathLst>
            </a:custGeom>
            <a:solidFill>
              <a:srgbClr val="181818">
                <a:alpha val="7998"/>
              </a:srgbClr>
            </a:solidFill>
          </p:spPr>
          <p:txBody>
            <a:bodyPr wrap="square" lIns="0" tIns="0" rIns="0" bIns="0" rtlCol="0"/>
            <a:lstStyle/>
            <a:p>
              <a:endParaRPr dirty="0"/>
            </a:p>
          </p:txBody>
        </p:sp>
        <p:sp>
          <p:nvSpPr>
            <p:cNvPr id="2322" name="object 2322"/>
            <p:cNvSpPr/>
            <p:nvPr/>
          </p:nvSpPr>
          <p:spPr>
            <a:xfrm>
              <a:off x="573835" y="18029249"/>
              <a:ext cx="6072505" cy="13335"/>
            </a:xfrm>
            <a:custGeom>
              <a:avLst/>
              <a:gdLst/>
              <a:ahLst/>
              <a:cxnLst/>
              <a:rect l="l" t="t" r="r" b="b"/>
              <a:pathLst>
                <a:path w="6072505" h="13334">
                  <a:moveTo>
                    <a:pt x="4638815" y="0"/>
                  </a:moveTo>
                  <a:lnTo>
                    <a:pt x="1415254" y="0"/>
                  </a:lnTo>
                  <a:lnTo>
                    <a:pt x="0" y="13134"/>
                  </a:lnTo>
                  <a:lnTo>
                    <a:pt x="6072258" y="13134"/>
                  </a:lnTo>
                  <a:lnTo>
                    <a:pt x="4638815" y="0"/>
                  </a:lnTo>
                  <a:close/>
                </a:path>
              </a:pathLst>
            </a:custGeom>
            <a:solidFill>
              <a:srgbClr val="161616">
                <a:alpha val="7998"/>
              </a:srgbClr>
            </a:solidFill>
          </p:spPr>
          <p:txBody>
            <a:bodyPr wrap="square" lIns="0" tIns="0" rIns="0" bIns="0" rtlCol="0"/>
            <a:lstStyle/>
            <a:p>
              <a:endParaRPr dirty="0"/>
            </a:p>
          </p:txBody>
        </p:sp>
        <p:sp>
          <p:nvSpPr>
            <p:cNvPr id="2323" name="object 2323"/>
            <p:cNvSpPr/>
            <p:nvPr/>
          </p:nvSpPr>
          <p:spPr>
            <a:xfrm>
              <a:off x="573835" y="18030505"/>
              <a:ext cx="6072505" cy="12065"/>
            </a:xfrm>
            <a:custGeom>
              <a:avLst/>
              <a:gdLst/>
              <a:ahLst/>
              <a:cxnLst/>
              <a:rect l="l" t="t" r="r" b="b"/>
              <a:pathLst>
                <a:path w="6072505" h="12065">
                  <a:moveTo>
                    <a:pt x="4639292" y="0"/>
                  </a:moveTo>
                  <a:lnTo>
                    <a:pt x="1414784" y="0"/>
                  </a:lnTo>
                  <a:lnTo>
                    <a:pt x="0" y="11879"/>
                  </a:lnTo>
                  <a:lnTo>
                    <a:pt x="6072258" y="11879"/>
                  </a:lnTo>
                  <a:lnTo>
                    <a:pt x="4639292" y="0"/>
                  </a:lnTo>
                  <a:close/>
                </a:path>
              </a:pathLst>
            </a:custGeom>
            <a:solidFill>
              <a:srgbClr val="131313">
                <a:alpha val="7998"/>
              </a:srgbClr>
            </a:solidFill>
          </p:spPr>
          <p:txBody>
            <a:bodyPr wrap="square" lIns="0" tIns="0" rIns="0" bIns="0" rtlCol="0"/>
            <a:lstStyle/>
            <a:p>
              <a:endParaRPr dirty="0"/>
            </a:p>
          </p:txBody>
        </p:sp>
        <p:sp>
          <p:nvSpPr>
            <p:cNvPr id="2324" name="object 2324"/>
            <p:cNvSpPr/>
            <p:nvPr/>
          </p:nvSpPr>
          <p:spPr>
            <a:xfrm>
              <a:off x="573835" y="18031753"/>
              <a:ext cx="6072505" cy="10795"/>
            </a:xfrm>
            <a:custGeom>
              <a:avLst/>
              <a:gdLst/>
              <a:ahLst/>
              <a:cxnLst/>
              <a:rect l="l" t="t" r="r" b="b"/>
              <a:pathLst>
                <a:path w="6072505" h="10794">
                  <a:moveTo>
                    <a:pt x="4638499" y="0"/>
                  </a:moveTo>
                  <a:lnTo>
                    <a:pt x="1415567" y="0"/>
                  </a:lnTo>
                  <a:lnTo>
                    <a:pt x="0" y="10631"/>
                  </a:lnTo>
                  <a:lnTo>
                    <a:pt x="6072258" y="10631"/>
                  </a:lnTo>
                  <a:lnTo>
                    <a:pt x="4638499" y="0"/>
                  </a:lnTo>
                  <a:close/>
                </a:path>
              </a:pathLst>
            </a:custGeom>
            <a:solidFill>
              <a:srgbClr val="121212">
                <a:alpha val="7998"/>
              </a:srgbClr>
            </a:solidFill>
          </p:spPr>
          <p:txBody>
            <a:bodyPr wrap="square" lIns="0" tIns="0" rIns="0" bIns="0" rtlCol="0"/>
            <a:lstStyle/>
            <a:p>
              <a:endParaRPr dirty="0"/>
            </a:p>
          </p:txBody>
        </p:sp>
        <p:sp>
          <p:nvSpPr>
            <p:cNvPr id="2325" name="object 2325"/>
            <p:cNvSpPr/>
            <p:nvPr/>
          </p:nvSpPr>
          <p:spPr>
            <a:xfrm>
              <a:off x="573835" y="18033008"/>
              <a:ext cx="6072505" cy="9525"/>
            </a:xfrm>
            <a:custGeom>
              <a:avLst/>
              <a:gdLst/>
              <a:ahLst/>
              <a:cxnLst/>
              <a:rect l="l" t="t" r="r" b="b"/>
              <a:pathLst>
                <a:path w="6072505" h="9525">
                  <a:moveTo>
                    <a:pt x="4639060" y="0"/>
                  </a:moveTo>
                  <a:lnTo>
                    <a:pt x="1415013" y="0"/>
                  </a:lnTo>
                  <a:lnTo>
                    <a:pt x="0" y="9375"/>
                  </a:lnTo>
                  <a:lnTo>
                    <a:pt x="6072258" y="9375"/>
                  </a:lnTo>
                  <a:lnTo>
                    <a:pt x="4639060" y="0"/>
                  </a:lnTo>
                  <a:close/>
                </a:path>
              </a:pathLst>
            </a:custGeom>
            <a:solidFill>
              <a:srgbClr val="0F0F0F">
                <a:alpha val="7998"/>
              </a:srgbClr>
            </a:solidFill>
          </p:spPr>
          <p:txBody>
            <a:bodyPr wrap="square" lIns="0" tIns="0" rIns="0" bIns="0" rtlCol="0"/>
            <a:lstStyle/>
            <a:p>
              <a:endParaRPr dirty="0"/>
            </a:p>
          </p:txBody>
        </p:sp>
        <p:sp>
          <p:nvSpPr>
            <p:cNvPr id="2326" name="object 2326"/>
            <p:cNvSpPr/>
            <p:nvPr/>
          </p:nvSpPr>
          <p:spPr>
            <a:xfrm>
              <a:off x="573835" y="18034263"/>
              <a:ext cx="6072505" cy="8255"/>
            </a:xfrm>
            <a:custGeom>
              <a:avLst/>
              <a:gdLst/>
              <a:ahLst/>
              <a:cxnLst/>
              <a:rect l="l" t="t" r="r" b="b"/>
              <a:pathLst>
                <a:path w="6072505" h="8255">
                  <a:moveTo>
                    <a:pt x="4639238" y="0"/>
                  </a:moveTo>
                  <a:lnTo>
                    <a:pt x="1414837" y="0"/>
                  </a:lnTo>
                  <a:lnTo>
                    <a:pt x="0" y="8120"/>
                  </a:lnTo>
                  <a:lnTo>
                    <a:pt x="6072258" y="8120"/>
                  </a:lnTo>
                  <a:lnTo>
                    <a:pt x="4639238" y="0"/>
                  </a:lnTo>
                  <a:close/>
                </a:path>
              </a:pathLst>
            </a:custGeom>
            <a:solidFill>
              <a:srgbClr val="0D0D0D">
                <a:alpha val="7998"/>
              </a:srgbClr>
            </a:solidFill>
          </p:spPr>
          <p:txBody>
            <a:bodyPr wrap="square" lIns="0" tIns="0" rIns="0" bIns="0" rtlCol="0"/>
            <a:lstStyle/>
            <a:p>
              <a:endParaRPr dirty="0"/>
            </a:p>
          </p:txBody>
        </p:sp>
        <p:sp>
          <p:nvSpPr>
            <p:cNvPr id="2327" name="object 2327"/>
            <p:cNvSpPr/>
            <p:nvPr/>
          </p:nvSpPr>
          <p:spPr>
            <a:xfrm>
              <a:off x="573835" y="18035512"/>
              <a:ext cx="6072505" cy="6985"/>
            </a:xfrm>
            <a:custGeom>
              <a:avLst/>
              <a:gdLst/>
              <a:ahLst/>
              <a:cxnLst/>
              <a:rect l="l" t="t" r="r" b="b"/>
              <a:pathLst>
                <a:path w="6072505" h="6984">
                  <a:moveTo>
                    <a:pt x="4638659" y="0"/>
                  </a:moveTo>
                  <a:lnTo>
                    <a:pt x="1415409" y="0"/>
                  </a:lnTo>
                  <a:lnTo>
                    <a:pt x="0" y="6872"/>
                  </a:lnTo>
                  <a:lnTo>
                    <a:pt x="6072258" y="6872"/>
                  </a:lnTo>
                  <a:lnTo>
                    <a:pt x="4638659" y="0"/>
                  </a:lnTo>
                  <a:close/>
                </a:path>
              </a:pathLst>
            </a:custGeom>
            <a:solidFill>
              <a:srgbClr val="090909">
                <a:alpha val="7998"/>
              </a:srgbClr>
            </a:solidFill>
          </p:spPr>
          <p:txBody>
            <a:bodyPr wrap="square" lIns="0" tIns="0" rIns="0" bIns="0" rtlCol="0"/>
            <a:lstStyle/>
            <a:p>
              <a:endParaRPr dirty="0"/>
            </a:p>
          </p:txBody>
        </p:sp>
        <p:sp>
          <p:nvSpPr>
            <p:cNvPr id="2328" name="object 2328"/>
            <p:cNvSpPr/>
            <p:nvPr/>
          </p:nvSpPr>
          <p:spPr>
            <a:xfrm>
              <a:off x="573835" y="18036767"/>
              <a:ext cx="6072505" cy="5715"/>
            </a:xfrm>
            <a:custGeom>
              <a:avLst/>
              <a:gdLst/>
              <a:ahLst/>
              <a:cxnLst/>
              <a:rect l="l" t="t" r="r" b="b"/>
              <a:pathLst>
                <a:path w="6072505" h="5715">
                  <a:moveTo>
                    <a:pt x="4638826" y="0"/>
                  </a:moveTo>
                  <a:lnTo>
                    <a:pt x="1415243" y="0"/>
                  </a:lnTo>
                  <a:lnTo>
                    <a:pt x="0" y="5617"/>
                  </a:lnTo>
                  <a:lnTo>
                    <a:pt x="6072258" y="5617"/>
                  </a:lnTo>
                  <a:lnTo>
                    <a:pt x="4638826" y="0"/>
                  </a:lnTo>
                  <a:close/>
                </a:path>
              </a:pathLst>
            </a:custGeom>
            <a:solidFill>
              <a:srgbClr val="070707">
                <a:alpha val="7998"/>
              </a:srgbClr>
            </a:solidFill>
          </p:spPr>
          <p:txBody>
            <a:bodyPr wrap="square" lIns="0" tIns="0" rIns="0" bIns="0" rtlCol="0"/>
            <a:lstStyle/>
            <a:p>
              <a:endParaRPr dirty="0"/>
            </a:p>
          </p:txBody>
        </p:sp>
        <p:sp>
          <p:nvSpPr>
            <p:cNvPr id="2329" name="object 2329"/>
            <p:cNvSpPr/>
            <p:nvPr/>
          </p:nvSpPr>
          <p:spPr>
            <a:xfrm>
              <a:off x="573835" y="18038015"/>
              <a:ext cx="6072505" cy="4445"/>
            </a:xfrm>
            <a:custGeom>
              <a:avLst/>
              <a:gdLst/>
              <a:ahLst/>
              <a:cxnLst/>
              <a:rect l="l" t="t" r="r" b="b"/>
              <a:pathLst>
                <a:path w="6072505" h="4444">
                  <a:moveTo>
                    <a:pt x="4638832" y="0"/>
                  </a:moveTo>
                  <a:lnTo>
                    <a:pt x="1415238" y="0"/>
                  </a:lnTo>
                  <a:lnTo>
                    <a:pt x="0" y="4368"/>
                  </a:lnTo>
                  <a:lnTo>
                    <a:pt x="6072258" y="4368"/>
                  </a:lnTo>
                  <a:lnTo>
                    <a:pt x="4638832" y="0"/>
                  </a:lnTo>
                  <a:close/>
                </a:path>
              </a:pathLst>
            </a:custGeom>
            <a:solidFill>
              <a:srgbClr val="050505">
                <a:alpha val="7998"/>
              </a:srgbClr>
            </a:solidFill>
          </p:spPr>
          <p:txBody>
            <a:bodyPr wrap="square" lIns="0" tIns="0" rIns="0" bIns="0" rtlCol="0"/>
            <a:lstStyle/>
            <a:p>
              <a:endParaRPr dirty="0"/>
            </a:p>
          </p:txBody>
        </p:sp>
        <p:sp>
          <p:nvSpPr>
            <p:cNvPr id="2330" name="object 2330"/>
            <p:cNvSpPr/>
            <p:nvPr/>
          </p:nvSpPr>
          <p:spPr>
            <a:xfrm>
              <a:off x="573835" y="18037129"/>
              <a:ext cx="6072505" cy="5715"/>
            </a:xfrm>
            <a:custGeom>
              <a:avLst/>
              <a:gdLst/>
              <a:ahLst/>
              <a:cxnLst/>
              <a:rect l="l" t="t" r="r" b="b"/>
              <a:pathLst>
                <a:path w="6072505" h="5715">
                  <a:moveTo>
                    <a:pt x="3020783" y="0"/>
                  </a:moveTo>
                  <a:lnTo>
                    <a:pt x="1791192" y="1313"/>
                  </a:lnTo>
                  <a:lnTo>
                    <a:pt x="0" y="5255"/>
                  </a:lnTo>
                  <a:lnTo>
                    <a:pt x="6072259" y="5255"/>
                  </a:lnTo>
                  <a:lnTo>
                    <a:pt x="4258047" y="1313"/>
                  </a:lnTo>
                  <a:lnTo>
                    <a:pt x="3020783" y="0"/>
                  </a:lnTo>
                  <a:close/>
                </a:path>
              </a:pathLst>
            </a:custGeom>
            <a:solidFill>
              <a:srgbClr val="030303">
                <a:alpha val="7998"/>
              </a:srgbClr>
            </a:solidFill>
          </p:spPr>
          <p:txBody>
            <a:bodyPr wrap="square" lIns="0" tIns="0" rIns="0" bIns="0" rtlCol="0"/>
            <a:lstStyle/>
            <a:p>
              <a:endParaRPr dirty="0"/>
            </a:p>
          </p:txBody>
        </p:sp>
        <p:sp>
          <p:nvSpPr>
            <p:cNvPr id="2331" name="object 2331"/>
            <p:cNvSpPr/>
            <p:nvPr/>
          </p:nvSpPr>
          <p:spPr>
            <a:xfrm>
              <a:off x="573835" y="18039240"/>
              <a:ext cx="6072505" cy="3175"/>
            </a:xfrm>
            <a:custGeom>
              <a:avLst/>
              <a:gdLst/>
              <a:ahLst/>
              <a:cxnLst/>
              <a:rect l="l" t="t" r="r" b="b"/>
              <a:pathLst>
                <a:path w="6072505" h="3175">
                  <a:moveTo>
                    <a:pt x="3020783" y="0"/>
                  </a:moveTo>
                  <a:lnTo>
                    <a:pt x="1791192" y="785"/>
                  </a:lnTo>
                  <a:lnTo>
                    <a:pt x="0" y="3143"/>
                  </a:lnTo>
                  <a:lnTo>
                    <a:pt x="6072259" y="3143"/>
                  </a:lnTo>
                  <a:lnTo>
                    <a:pt x="4258047" y="785"/>
                  </a:lnTo>
                  <a:lnTo>
                    <a:pt x="3020783" y="0"/>
                  </a:lnTo>
                  <a:close/>
                </a:path>
              </a:pathLst>
            </a:custGeom>
            <a:solidFill>
              <a:srgbClr val="000000">
                <a:alpha val="7998"/>
              </a:srgbClr>
            </a:solidFill>
          </p:spPr>
          <p:txBody>
            <a:bodyPr wrap="square" lIns="0" tIns="0" rIns="0" bIns="0" rtlCol="0"/>
            <a:lstStyle/>
            <a:p>
              <a:endParaRPr dirty="0"/>
            </a:p>
          </p:txBody>
        </p:sp>
        <p:sp>
          <p:nvSpPr>
            <p:cNvPr id="2332" name="object 2332"/>
            <p:cNvSpPr/>
            <p:nvPr/>
          </p:nvSpPr>
          <p:spPr>
            <a:xfrm>
              <a:off x="573837" y="18042384"/>
              <a:ext cx="6072505" cy="448945"/>
            </a:xfrm>
            <a:custGeom>
              <a:avLst/>
              <a:gdLst/>
              <a:ahLst/>
              <a:cxnLst/>
              <a:rect l="l" t="t" r="r" b="b"/>
              <a:pathLst>
                <a:path w="6072505" h="448944">
                  <a:moveTo>
                    <a:pt x="6072257" y="0"/>
                  </a:moveTo>
                  <a:lnTo>
                    <a:pt x="0" y="0"/>
                  </a:lnTo>
                  <a:lnTo>
                    <a:pt x="1433453" y="448578"/>
                  </a:lnTo>
                  <a:lnTo>
                    <a:pt x="4656992" y="448578"/>
                  </a:lnTo>
                  <a:lnTo>
                    <a:pt x="6072257" y="0"/>
                  </a:lnTo>
                  <a:close/>
                </a:path>
              </a:pathLst>
            </a:custGeom>
            <a:solidFill>
              <a:srgbClr val="FFFFFF">
                <a:alpha val="999"/>
              </a:srgbClr>
            </a:solidFill>
          </p:spPr>
          <p:txBody>
            <a:bodyPr wrap="square" lIns="0" tIns="0" rIns="0" bIns="0" rtlCol="0"/>
            <a:lstStyle/>
            <a:p>
              <a:endParaRPr dirty="0"/>
            </a:p>
          </p:txBody>
        </p:sp>
        <p:sp>
          <p:nvSpPr>
            <p:cNvPr id="2333" name="object 2333"/>
            <p:cNvSpPr/>
            <p:nvPr/>
          </p:nvSpPr>
          <p:spPr>
            <a:xfrm>
              <a:off x="573837" y="18042384"/>
              <a:ext cx="6072505" cy="444500"/>
            </a:xfrm>
            <a:custGeom>
              <a:avLst/>
              <a:gdLst/>
              <a:ahLst/>
              <a:cxnLst/>
              <a:rect l="l" t="t" r="r" b="b"/>
              <a:pathLst>
                <a:path w="6072505" h="444500">
                  <a:moveTo>
                    <a:pt x="6072257" y="0"/>
                  </a:moveTo>
                  <a:lnTo>
                    <a:pt x="0" y="0"/>
                  </a:lnTo>
                  <a:lnTo>
                    <a:pt x="1433461" y="444203"/>
                  </a:lnTo>
                  <a:lnTo>
                    <a:pt x="4656985" y="444203"/>
                  </a:lnTo>
                  <a:lnTo>
                    <a:pt x="6072257" y="0"/>
                  </a:lnTo>
                  <a:close/>
                </a:path>
              </a:pathLst>
            </a:custGeom>
            <a:solidFill>
              <a:srgbClr val="FBFBFB">
                <a:alpha val="999"/>
              </a:srgbClr>
            </a:solidFill>
          </p:spPr>
          <p:txBody>
            <a:bodyPr wrap="square" lIns="0" tIns="0" rIns="0" bIns="0" rtlCol="0"/>
            <a:lstStyle/>
            <a:p>
              <a:endParaRPr dirty="0"/>
            </a:p>
          </p:txBody>
        </p:sp>
        <p:sp>
          <p:nvSpPr>
            <p:cNvPr id="2334" name="object 2334"/>
            <p:cNvSpPr/>
            <p:nvPr/>
          </p:nvSpPr>
          <p:spPr>
            <a:xfrm>
              <a:off x="573837" y="18042384"/>
              <a:ext cx="6072505" cy="440055"/>
            </a:xfrm>
            <a:custGeom>
              <a:avLst/>
              <a:gdLst/>
              <a:ahLst/>
              <a:cxnLst/>
              <a:rect l="l" t="t" r="r" b="b"/>
              <a:pathLst>
                <a:path w="6072505" h="440055">
                  <a:moveTo>
                    <a:pt x="6072257" y="0"/>
                  </a:moveTo>
                  <a:lnTo>
                    <a:pt x="0" y="0"/>
                  </a:lnTo>
                  <a:lnTo>
                    <a:pt x="1433458" y="439827"/>
                  </a:lnTo>
                  <a:lnTo>
                    <a:pt x="4656987" y="439827"/>
                  </a:lnTo>
                  <a:lnTo>
                    <a:pt x="6072257" y="0"/>
                  </a:lnTo>
                  <a:close/>
                </a:path>
              </a:pathLst>
            </a:custGeom>
            <a:solidFill>
              <a:srgbClr val="F9F9F9">
                <a:alpha val="999"/>
              </a:srgbClr>
            </a:solidFill>
          </p:spPr>
          <p:txBody>
            <a:bodyPr wrap="square" lIns="0" tIns="0" rIns="0" bIns="0" rtlCol="0"/>
            <a:lstStyle/>
            <a:p>
              <a:endParaRPr dirty="0"/>
            </a:p>
          </p:txBody>
        </p:sp>
        <p:sp>
          <p:nvSpPr>
            <p:cNvPr id="2335" name="object 2335"/>
            <p:cNvSpPr/>
            <p:nvPr/>
          </p:nvSpPr>
          <p:spPr>
            <a:xfrm>
              <a:off x="573837" y="18042384"/>
              <a:ext cx="6072505" cy="435609"/>
            </a:xfrm>
            <a:custGeom>
              <a:avLst/>
              <a:gdLst/>
              <a:ahLst/>
              <a:cxnLst/>
              <a:rect l="l" t="t" r="r" b="b"/>
              <a:pathLst>
                <a:path w="6072505" h="435609">
                  <a:moveTo>
                    <a:pt x="6072257" y="0"/>
                  </a:moveTo>
                  <a:lnTo>
                    <a:pt x="0" y="0"/>
                  </a:lnTo>
                  <a:lnTo>
                    <a:pt x="1433456" y="435451"/>
                  </a:lnTo>
                  <a:lnTo>
                    <a:pt x="4656990" y="435451"/>
                  </a:lnTo>
                  <a:lnTo>
                    <a:pt x="6072257" y="0"/>
                  </a:lnTo>
                  <a:close/>
                </a:path>
              </a:pathLst>
            </a:custGeom>
            <a:solidFill>
              <a:srgbClr val="F7F7F7">
                <a:alpha val="999"/>
              </a:srgbClr>
            </a:solidFill>
          </p:spPr>
          <p:txBody>
            <a:bodyPr wrap="square" lIns="0" tIns="0" rIns="0" bIns="0" rtlCol="0"/>
            <a:lstStyle/>
            <a:p>
              <a:endParaRPr dirty="0"/>
            </a:p>
          </p:txBody>
        </p:sp>
        <p:sp>
          <p:nvSpPr>
            <p:cNvPr id="2336" name="object 2336"/>
            <p:cNvSpPr/>
            <p:nvPr/>
          </p:nvSpPr>
          <p:spPr>
            <a:xfrm>
              <a:off x="573837" y="18042384"/>
              <a:ext cx="6072505" cy="431165"/>
            </a:xfrm>
            <a:custGeom>
              <a:avLst/>
              <a:gdLst/>
              <a:ahLst/>
              <a:cxnLst/>
              <a:rect l="l" t="t" r="r" b="b"/>
              <a:pathLst>
                <a:path w="6072505" h="431165">
                  <a:moveTo>
                    <a:pt x="6072257" y="0"/>
                  </a:moveTo>
                  <a:lnTo>
                    <a:pt x="0" y="0"/>
                  </a:lnTo>
                  <a:lnTo>
                    <a:pt x="1433440" y="431068"/>
                  </a:lnTo>
                  <a:lnTo>
                    <a:pt x="4657005" y="431068"/>
                  </a:lnTo>
                  <a:lnTo>
                    <a:pt x="6072257" y="0"/>
                  </a:lnTo>
                  <a:close/>
                </a:path>
              </a:pathLst>
            </a:custGeom>
            <a:solidFill>
              <a:srgbClr val="F5F5F5">
                <a:alpha val="999"/>
              </a:srgbClr>
            </a:solidFill>
          </p:spPr>
          <p:txBody>
            <a:bodyPr wrap="square" lIns="0" tIns="0" rIns="0" bIns="0" rtlCol="0"/>
            <a:lstStyle/>
            <a:p>
              <a:endParaRPr dirty="0"/>
            </a:p>
          </p:txBody>
        </p:sp>
        <p:sp>
          <p:nvSpPr>
            <p:cNvPr id="2337" name="object 2337"/>
            <p:cNvSpPr/>
            <p:nvPr/>
          </p:nvSpPr>
          <p:spPr>
            <a:xfrm>
              <a:off x="573837" y="18042384"/>
              <a:ext cx="6072505" cy="426720"/>
            </a:xfrm>
            <a:custGeom>
              <a:avLst/>
              <a:gdLst/>
              <a:ahLst/>
              <a:cxnLst/>
              <a:rect l="l" t="t" r="r" b="b"/>
              <a:pathLst>
                <a:path w="6072505" h="426719">
                  <a:moveTo>
                    <a:pt x="6072257" y="0"/>
                  </a:moveTo>
                  <a:lnTo>
                    <a:pt x="0" y="0"/>
                  </a:lnTo>
                  <a:lnTo>
                    <a:pt x="1433448" y="426692"/>
                  </a:lnTo>
                  <a:lnTo>
                    <a:pt x="4656997" y="426692"/>
                  </a:lnTo>
                  <a:lnTo>
                    <a:pt x="6072257" y="0"/>
                  </a:lnTo>
                  <a:close/>
                </a:path>
              </a:pathLst>
            </a:custGeom>
            <a:solidFill>
              <a:srgbClr val="F1F1F1">
                <a:alpha val="999"/>
              </a:srgbClr>
            </a:solidFill>
          </p:spPr>
          <p:txBody>
            <a:bodyPr wrap="square" lIns="0" tIns="0" rIns="0" bIns="0" rtlCol="0"/>
            <a:lstStyle/>
            <a:p>
              <a:endParaRPr dirty="0"/>
            </a:p>
          </p:txBody>
        </p:sp>
        <p:sp>
          <p:nvSpPr>
            <p:cNvPr id="2338" name="object 2338"/>
            <p:cNvSpPr/>
            <p:nvPr/>
          </p:nvSpPr>
          <p:spPr>
            <a:xfrm>
              <a:off x="573837" y="18042384"/>
              <a:ext cx="6072505" cy="422909"/>
            </a:xfrm>
            <a:custGeom>
              <a:avLst/>
              <a:gdLst/>
              <a:ahLst/>
              <a:cxnLst/>
              <a:rect l="l" t="t" r="r" b="b"/>
              <a:pathLst>
                <a:path w="6072505" h="422909">
                  <a:moveTo>
                    <a:pt x="6072257" y="0"/>
                  </a:moveTo>
                  <a:lnTo>
                    <a:pt x="0" y="0"/>
                  </a:lnTo>
                  <a:lnTo>
                    <a:pt x="1433445" y="422316"/>
                  </a:lnTo>
                  <a:lnTo>
                    <a:pt x="4657000" y="422316"/>
                  </a:lnTo>
                  <a:lnTo>
                    <a:pt x="6072257" y="0"/>
                  </a:lnTo>
                  <a:close/>
                </a:path>
              </a:pathLst>
            </a:custGeom>
            <a:solidFill>
              <a:srgbClr val="EFEFEF">
                <a:alpha val="999"/>
              </a:srgbClr>
            </a:solidFill>
          </p:spPr>
          <p:txBody>
            <a:bodyPr wrap="square" lIns="0" tIns="0" rIns="0" bIns="0" rtlCol="0"/>
            <a:lstStyle/>
            <a:p>
              <a:endParaRPr dirty="0"/>
            </a:p>
          </p:txBody>
        </p:sp>
        <p:sp>
          <p:nvSpPr>
            <p:cNvPr id="2339" name="object 2339"/>
            <p:cNvSpPr/>
            <p:nvPr/>
          </p:nvSpPr>
          <p:spPr>
            <a:xfrm>
              <a:off x="573837" y="18042384"/>
              <a:ext cx="6072505" cy="418465"/>
            </a:xfrm>
            <a:custGeom>
              <a:avLst/>
              <a:gdLst/>
              <a:ahLst/>
              <a:cxnLst/>
              <a:rect l="l" t="t" r="r" b="b"/>
              <a:pathLst>
                <a:path w="6072505" h="418465">
                  <a:moveTo>
                    <a:pt x="6072257" y="0"/>
                  </a:moveTo>
                  <a:lnTo>
                    <a:pt x="0" y="0"/>
                  </a:lnTo>
                  <a:lnTo>
                    <a:pt x="1433453" y="417940"/>
                  </a:lnTo>
                  <a:lnTo>
                    <a:pt x="4656992" y="417940"/>
                  </a:lnTo>
                  <a:lnTo>
                    <a:pt x="6072257" y="0"/>
                  </a:lnTo>
                  <a:close/>
                </a:path>
              </a:pathLst>
            </a:custGeom>
            <a:solidFill>
              <a:srgbClr val="ECECEC">
                <a:alpha val="999"/>
              </a:srgbClr>
            </a:solidFill>
          </p:spPr>
          <p:txBody>
            <a:bodyPr wrap="square" lIns="0" tIns="0" rIns="0" bIns="0" rtlCol="0"/>
            <a:lstStyle/>
            <a:p>
              <a:endParaRPr dirty="0"/>
            </a:p>
          </p:txBody>
        </p:sp>
        <p:sp>
          <p:nvSpPr>
            <p:cNvPr id="2340" name="object 2340"/>
            <p:cNvSpPr/>
            <p:nvPr/>
          </p:nvSpPr>
          <p:spPr>
            <a:xfrm>
              <a:off x="573837" y="18042384"/>
              <a:ext cx="6072505" cy="414020"/>
            </a:xfrm>
            <a:custGeom>
              <a:avLst/>
              <a:gdLst/>
              <a:ahLst/>
              <a:cxnLst/>
              <a:rect l="l" t="t" r="r" b="b"/>
              <a:pathLst>
                <a:path w="6072505" h="414019">
                  <a:moveTo>
                    <a:pt x="6072257" y="0"/>
                  </a:moveTo>
                  <a:lnTo>
                    <a:pt x="0" y="0"/>
                  </a:lnTo>
                  <a:lnTo>
                    <a:pt x="1433461" y="413564"/>
                  </a:lnTo>
                  <a:lnTo>
                    <a:pt x="4656984" y="413564"/>
                  </a:lnTo>
                  <a:lnTo>
                    <a:pt x="6072257" y="0"/>
                  </a:lnTo>
                  <a:close/>
                </a:path>
              </a:pathLst>
            </a:custGeom>
            <a:solidFill>
              <a:srgbClr val="EBEBEB">
                <a:alpha val="999"/>
              </a:srgbClr>
            </a:solidFill>
          </p:spPr>
          <p:txBody>
            <a:bodyPr wrap="square" lIns="0" tIns="0" rIns="0" bIns="0" rtlCol="0"/>
            <a:lstStyle/>
            <a:p>
              <a:endParaRPr dirty="0"/>
            </a:p>
          </p:txBody>
        </p:sp>
        <p:sp>
          <p:nvSpPr>
            <p:cNvPr id="2341" name="object 2341"/>
            <p:cNvSpPr/>
            <p:nvPr/>
          </p:nvSpPr>
          <p:spPr>
            <a:xfrm>
              <a:off x="573837" y="18042384"/>
              <a:ext cx="6072505" cy="409575"/>
            </a:xfrm>
            <a:custGeom>
              <a:avLst/>
              <a:gdLst/>
              <a:ahLst/>
              <a:cxnLst/>
              <a:rect l="l" t="t" r="r" b="b"/>
              <a:pathLst>
                <a:path w="6072505" h="409575">
                  <a:moveTo>
                    <a:pt x="6072257" y="0"/>
                  </a:moveTo>
                  <a:lnTo>
                    <a:pt x="0" y="0"/>
                  </a:lnTo>
                  <a:lnTo>
                    <a:pt x="1433459" y="409188"/>
                  </a:lnTo>
                  <a:lnTo>
                    <a:pt x="4656987" y="409188"/>
                  </a:lnTo>
                  <a:lnTo>
                    <a:pt x="6072257" y="0"/>
                  </a:lnTo>
                  <a:close/>
                </a:path>
              </a:pathLst>
            </a:custGeom>
            <a:solidFill>
              <a:srgbClr val="E8E8E8">
                <a:alpha val="999"/>
              </a:srgbClr>
            </a:solidFill>
          </p:spPr>
          <p:txBody>
            <a:bodyPr wrap="square" lIns="0" tIns="0" rIns="0" bIns="0" rtlCol="0"/>
            <a:lstStyle/>
            <a:p>
              <a:endParaRPr dirty="0"/>
            </a:p>
          </p:txBody>
        </p:sp>
        <p:sp>
          <p:nvSpPr>
            <p:cNvPr id="2342" name="object 2342"/>
            <p:cNvSpPr/>
            <p:nvPr/>
          </p:nvSpPr>
          <p:spPr>
            <a:xfrm>
              <a:off x="573837" y="18042384"/>
              <a:ext cx="6072505" cy="405130"/>
            </a:xfrm>
            <a:custGeom>
              <a:avLst/>
              <a:gdLst/>
              <a:ahLst/>
              <a:cxnLst/>
              <a:rect l="l" t="t" r="r" b="b"/>
              <a:pathLst>
                <a:path w="6072505" h="405130">
                  <a:moveTo>
                    <a:pt x="6072257" y="0"/>
                  </a:moveTo>
                  <a:lnTo>
                    <a:pt x="0" y="0"/>
                  </a:lnTo>
                  <a:lnTo>
                    <a:pt x="1433467" y="404812"/>
                  </a:lnTo>
                  <a:lnTo>
                    <a:pt x="4656978" y="404812"/>
                  </a:lnTo>
                  <a:lnTo>
                    <a:pt x="6072257" y="0"/>
                  </a:lnTo>
                  <a:close/>
                </a:path>
              </a:pathLst>
            </a:custGeom>
            <a:solidFill>
              <a:srgbClr val="E6E6E6">
                <a:alpha val="999"/>
              </a:srgbClr>
            </a:solidFill>
          </p:spPr>
          <p:txBody>
            <a:bodyPr wrap="square" lIns="0" tIns="0" rIns="0" bIns="0" rtlCol="0"/>
            <a:lstStyle/>
            <a:p>
              <a:endParaRPr dirty="0"/>
            </a:p>
          </p:txBody>
        </p:sp>
        <p:sp>
          <p:nvSpPr>
            <p:cNvPr id="2343" name="object 2343"/>
            <p:cNvSpPr/>
            <p:nvPr/>
          </p:nvSpPr>
          <p:spPr>
            <a:xfrm>
              <a:off x="573837" y="18042384"/>
              <a:ext cx="6072505" cy="400685"/>
            </a:xfrm>
            <a:custGeom>
              <a:avLst/>
              <a:gdLst/>
              <a:ahLst/>
              <a:cxnLst/>
              <a:rect l="l" t="t" r="r" b="b"/>
              <a:pathLst>
                <a:path w="6072505" h="400684">
                  <a:moveTo>
                    <a:pt x="6072257" y="0"/>
                  </a:moveTo>
                  <a:lnTo>
                    <a:pt x="0" y="0"/>
                  </a:lnTo>
                  <a:lnTo>
                    <a:pt x="1433450" y="400429"/>
                  </a:lnTo>
                  <a:lnTo>
                    <a:pt x="4656995" y="400429"/>
                  </a:lnTo>
                  <a:lnTo>
                    <a:pt x="6072257" y="0"/>
                  </a:lnTo>
                  <a:close/>
                </a:path>
              </a:pathLst>
            </a:custGeom>
            <a:solidFill>
              <a:srgbClr val="E2E2E2">
                <a:alpha val="999"/>
              </a:srgbClr>
            </a:solidFill>
          </p:spPr>
          <p:txBody>
            <a:bodyPr wrap="square" lIns="0" tIns="0" rIns="0" bIns="0" rtlCol="0"/>
            <a:lstStyle/>
            <a:p>
              <a:endParaRPr dirty="0"/>
            </a:p>
          </p:txBody>
        </p:sp>
        <p:sp>
          <p:nvSpPr>
            <p:cNvPr id="2344" name="object 2344"/>
            <p:cNvSpPr/>
            <p:nvPr/>
          </p:nvSpPr>
          <p:spPr>
            <a:xfrm>
              <a:off x="573837" y="18042384"/>
              <a:ext cx="6072505" cy="396240"/>
            </a:xfrm>
            <a:custGeom>
              <a:avLst/>
              <a:gdLst/>
              <a:ahLst/>
              <a:cxnLst/>
              <a:rect l="l" t="t" r="r" b="b"/>
              <a:pathLst>
                <a:path w="6072505" h="396240">
                  <a:moveTo>
                    <a:pt x="6072257" y="0"/>
                  </a:moveTo>
                  <a:lnTo>
                    <a:pt x="0" y="0"/>
                  </a:lnTo>
                  <a:lnTo>
                    <a:pt x="1433448" y="396053"/>
                  </a:lnTo>
                  <a:lnTo>
                    <a:pt x="4656998" y="396053"/>
                  </a:lnTo>
                  <a:lnTo>
                    <a:pt x="6072257" y="0"/>
                  </a:lnTo>
                  <a:close/>
                </a:path>
              </a:pathLst>
            </a:custGeom>
            <a:solidFill>
              <a:srgbClr val="E0E0E0">
                <a:alpha val="999"/>
              </a:srgbClr>
            </a:solidFill>
          </p:spPr>
          <p:txBody>
            <a:bodyPr wrap="square" lIns="0" tIns="0" rIns="0" bIns="0" rtlCol="0"/>
            <a:lstStyle/>
            <a:p>
              <a:endParaRPr dirty="0"/>
            </a:p>
          </p:txBody>
        </p:sp>
        <p:sp>
          <p:nvSpPr>
            <p:cNvPr id="2345" name="object 2345"/>
            <p:cNvSpPr/>
            <p:nvPr/>
          </p:nvSpPr>
          <p:spPr>
            <a:xfrm>
              <a:off x="573837" y="18042384"/>
              <a:ext cx="6072505" cy="391795"/>
            </a:xfrm>
            <a:custGeom>
              <a:avLst/>
              <a:gdLst/>
              <a:ahLst/>
              <a:cxnLst/>
              <a:rect l="l" t="t" r="r" b="b"/>
              <a:pathLst>
                <a:path w="6072505" h="391794">
                  <a:moveTo>
                    <a:pt x="6072257" y="0"/>
                  </a:moveTo>
                  <a:lnTo>
                    <a:pt x="0" y="0"/>
                  </a:lnTo>
                  <a:lnTo>
                    <a:pt x="1433445" y="391677"/>
                  </a:lnTo>
                  <a:lnTo>
                    <a:pt x="4657000" y="391677"/>
                  </a:lnTo>
                  <a:lnTo>
                    <a:pt x="6072257" y="0"/>
                  </a:lnTo>
                  <a:close/>
                </a:path>
              </a:pathLst>
            </a:custGeom>
            <a:solidFill>
              <a:srgbClr val="DEDEDE">
                <a:alpha val="999"/>
              </a:srgbClr>
            </a:solidFill>
          </p:spPr>
          <p:txBody>
            <a:bodyPr wrap="square" lIns="0" tIns="0" rIns="0" bIns="0" rtlCol="0"/>
            <a:lstStyle/>
            <a:p>
              <a:endParaRPr dirty="0"/>
            </a:p>
          </p:txBody>
        </p:sp>
        <p:sp>
          <p:nvSpPr>
            <p:cNvPr id="2346" name="object 2346"/>
            <p:cNvSpPr/>
            <p:nvPr/>
          </p:nvSpPr>
          <p:spPr>
            <a:xfrm>
              <a:off x="573837" y="18042384"/>
              <a:ext cx="6072505" cy="387350"/>
            </a:xfrm>
            <a:custGeom>
              <a:avLst/>
              <a:gdLst/>
              <a:ahLst/>
              <a:cxnLst/>
              <a:rect l="l" t="t" r="r" b="b"/>
              <a:pathLst>
                <a:path w="6072505" h="387350">
                  <a:moveTo>
                    <a:pt x="6072257" y="0"/>
                  </a:moveTo>
                  <a:lnTo>
                    <a:pt x="0" y="0"/>
                  </a:lnTo>
                  <a:lnTo>
                    <a:pt x="1433453" y="387301"/>
                  </a:lnTo>
                  <a:lnTo>
                    <a:pt x="4656992" y="387301"/>
                  </a:lnTo>
                  <a:lnTo>
                    <a:pt x="6072257" y="0"/>
                  </a:lnTo>
                  <a:close/>
                </a:path>
              </a:pathLst>
            </a:custGeom>
            <a:solidFill>
              <a:srgbClr val="DCDCDC">
                <a:alpha val="999"/>
              </a:srgbClr>
            </a:solidFill>
          </p:spPr>
          <p:txBody>
            <a:bodyPr wrap="square" lIns="0" tIns="0" rIns="0" bIns="0" rtlCol="0"/>
            <a:lstStyle/>
            <a:p>
              <a:endParaRPr dirty="0"/>
            </a:p>
          </p:txBody>
        </p:sp>
        <p:sp>
          <p:nvSpPr>
            <p:cNvPr id="2347" name="object 2347"/>
            <p:cNvSpPr/>
            <p:nvPr/>
          </p:nvSpPr>
          <p:spPr>
            <a:xfrm>
              <a:off x="573837" y="18042384"/>
              <a:ext cx="6072505" cy="383540"/>
            </a:xfrm>
            <a:custGeom>
              <a:avLst/>
              <a:gdLst/>
              <a:ahLst/>
              <a:cxnLst/>
              <a:rect l="l" t="t" r="r" b="b"/>
              <a:pathLst>
                <a:path w="6072505" h="383540">
                  <a:moveTo>
                    <a:pt x="6072257" y="0"/>
                  </a:moveTo>
                  <a:lnTo>
                    <a:pt x="0" y="0"/>
                  </a:lnTo>
                  <a:lnTo>
                    <a:pt x="1433462" y="382925"/>
                  </a:lnTo>
                  <a:lnTo>
                    <a:pt x="4656983" y="382925"/>
                  </a:lnTo>
                  <a:lnTo>
                    <a:pt x="6072257" y="0"/>
                  </a:lnTo>
                  <a:close/>
                </a:path>
              </a:pathLst>
            </a:custGeom>
            <a:solidFill>
              <a:srgbClr val="D9D9D9">
                <a:alpha val="999"/>
              </a:srgbClr>
            </a:solidFill>
          </p:spPr>
          <p:txBody>
            <a:bodyPr wrap="square" lIns="0" tIns="0" rIns="0" bIns="0" rtlCol="0"/>
            <a:lstStyle/>
            <a:p>
              <a:endParaRPr dirty="0"/>
            </a:p>
          </p:txBody>
        </p:sp>
        <p:sp>
          <p:nvSpPr>
            <p:cNvPr id="2348" name="object 2348"/>
            <p:cNvSpPr/>
            <p:nvPr/>
          </p:nvSpPr>
          <p:spPr>
            <a:xfrm>
              <a:off x="573837" y="18042384"/>
              <a:ext cx="6072505" cy="379095"/>
            </a:xfrm>
            <a:custGeom>
              <a:avLst/>
              <a:gdLst/>
              <a:ahLst/>
              <a:cxnLst/>
              <a:rect l="l" t="t" r="r" b="b"/>
              <a:pathLst>
                <a:path w="6072505" h="379094">
                  <a:moveTo>
                    <a:pt x="6072257" y="0"/>
                  </a:moveTo>
                  <a:lnTo>
                    <a:pt x="0" y="0"/>
                  </a:lnTo>
                  <a:lnTo>
                    <a:pt x="1433459" y="378549"/>
                  </a:lnTo>
                  <a:lnTo>
                    <a:pt x="4656986" y="378549"/>
                  </a:lnTo>
                  <a:lnTo>
                    <a:pt x="6072257" y="0"/>
                  </a:lnTo>
                  <a:close/>
                </a:path>
              </a:pathLst>
            </a:custGeom>
            <a:solidFill>
              <a:srgbClr val="D6D6D6">
                <a:alpha val="999"/>
              </a:srgbClr>
            </a:solidFill>
          </p:spPr>
          <p:txBody>
            <a:bodyPr wrap="square" lIns="0" tIns="0" rIns="0" bIns="0" rtlCol="0"/>
            <a:lstStyle/>
            <a:p>
              <a:endParaRPr dirty="0"/>
            </a:p>
          </p:txBody>
        </p:sp>
        <p:sp>
          <p:nvSpPr>
            <p:cNvPr id="2349" name="object 2349"/>
            <p:cNvSpPr/>
            <p:nvPr/>
          </p:nvSpPr>
          <p:spPr>
            <a:xfrm>
              <a:off x="573837" y="18042384"/>
              <a:ext cx="6072505" cy="374650"/>
            </a:xfrm>
            <a:custGeom>
              <a:avLst/>
              <a:gdLst/>
              <a:ahLst/>
              <a:cxnLst/>
              <a:rect l="l" t="t" r="r" b="b"/>
              <a:pathLst>
                <a:path w="6072505" h="374650">
                  <a:moveTo>
                    <a:pt x="6072257" y="0"/>
                  </a:moveTo>
                  <a:lnTo>
                    <a:pt x="0" y="0"/>
                  </a:lnTo>
                  <a:lnTo>
                    <a:pt x="1433469" y="374173"/>
                  </a:lnTo>
                  <a:lnTo>
                    <a:pt x="4656977" y="374173"/>
                  </a:lnTo>
                  <a:lnTo>
                    <a:pt x="6072257" y="0"/>
                  </a:lnTo>
                  <a:close/>
                </a:path>
              </a:pathLst>
            </a:custGeom>
            <a:solidFill>
              <a:srgbClr val="D3D3D3">
                <a:alpha val="999"/>
              </a:srgbClr>
            </a:solidFill>
          </p:spPr>
          <p:txBody>
            <a:bodyPr wrap="square" lIns="0" tIns="0" rIns="0" bIns="0" rtlCol="0"/>
            <a:lstStyle/>
            <a:p>
              <a:endParaRPr dirty="0"/>
            </a:p>
          </p:txBody>
        </p:sp>
        <p:sp>
          <p:nvSpPr>
            <p:cNvPr id="2350" name="object 2350"/>
            <p:cNvSpPr/>
            <p:nvPr/>
          </p:nvSpPr>
          <p:spPr>
            <a:xfrm>
              <a:off x="573837" y="18042384"/>
              <a:ext cx="6072505" cy="370205"/>
            </a:xfrm>
            <a:custGeom>
              <a:avLst/>
              <a:gdLst/>
              <a:ahLst/>
              <a:cxnLst/>
              <a:rect l="l" t="t" r="r" b="b"/>
              <a:pathLst>
                <a:path w="6072505" h="370205">
                  <a:moveTo>
                    <a:pt x="6072257" y="0"/>
                  </a:moveTo>
                  <a:lnTo>
                    <a:pt x="0" y="0"/>
                  </a:lnTo>
                  <a:lnTo>
                    <a:pt x="1433450" y="369790"/>
                  </a:lnTo>
                  <a:lnTo>
                    <a:pt x="4656995" y="369790"/>
                  </a:lnTo>
                  <a:lnTo>
                    <a:pt x="6072257" y="0"/>
                  </a:lnTo>
                  <a:close/>
                </a:path>
              </a:pathLst>
            </a:custGeom>
            <a:solidFill>
              <a:srgbClr val="D2D2D2">
                <a:alpha val="999"/>
              </a:srgbClr>
            </a:solidFill>
          </p:spPr>
          <p:txBody>
            <a:bodyPr wrap="square" lIns="0" tIns="0" rIns="0" bIns="0" rtlCol="0"/>
            <a:lstStyle/>
            <a:p>
              <a:endParaRPr dirty="0"/>
            </a:p>
          </p:txBody>
        </p:sp>
        <p:sp>
          <p:nvSpPr>
            <p:cNvPr id="2351" name="object 2351"/>
            <p:cNvSpPr/>
            <p:nvPr/>
          </p:nvSpPr>
          <p:spPr>
            <a:xfrm>
              <a:off x="573837" y="18042384"/>
              <a:ext cx="6072505" cy="365760"/>
            </a:xfrm>
            <a:custGeom>
              <a:avLst/>
              <a:gdLst/>
              <a:ahLst/>
              <a:cxnLst/>
              <a:rect l="l" t="t" r="r" b="b"/>
              <a:pathLst>
                <a:path w="6072505" h="365759">
                  <a:moveTo>
                    <a:pt x="6072257" y="0"/>
                  </a:moveTo>
                  <a:lnTo>
                    <a:pt x="0" y="0"/>
                  </a:lnTo>
                  <a:lnTo>
                    <a:pt x="1433447" y="365414"/>
                  </a:lnTo>
                  <a:lnTo>
                    <a:pt x="4656998" y="365414"/>
                  </a:lnTo>
                  <a:lnTo>
                    <a:pt x="6072257" y="0"/>
                  </a:lnTo>
                  <a:close/>
                </a:path>
              </a:pathLst>
            </a:custGeom>
            <a:solidFill>
              <a:srgbClr val="CFCFCF">
                <a:alpha val="999"/>
              </a:srgbClr>
            </a:solidFill>
          </p:spPr>
          <p:txBody>
            <a:bodyPr wrap="square" lIns="0" tIns="0" rIns="0" bIns="0" rtlCol="0"/>
            <a:lstStyle/>
            <a:p>
              <a:endParaRPr dirty="0"/>
            </a:p>
          </p:txBody>
        </p:sp>
        <p:sp>
          <p:nvSpPr>
            <p:cNvPr id="2352" name="object 2352"/>
            <p:cNvSpPr/>
            <p:nvPr/>
          </p:nvSpPr>
          <p:spPr>
            <a:xfrm>
              <a:off x="573837" y="18042384"/>
              <a:ext cx="6072505" cy="361315"/>
            </a:xfrm>
            <a:custGeom>
              <a:avLst/>
              <a:gdLst/>
              <a:ahLst/>
              <a:cxnLst/>
              <a:rect l="l" t="t" r="r" b="b"/>
              <a:pathLst>
                <a:path w="6072505" h="361315">
                  <a:moveTo>
                    <a:pt x="6072257" y="0"/>
                  </a:moveTo>
                  <a:lnTo>
                    <a:pt x="0" y="0"/>
                  </a:lnTo>
                  <a:lnTo>
                    <a:pt x="1433457" y="361039"/>
                  </a:lnTo>
                  <a:lnTo>
                    <a:pt x="4656989" y="361039"/>
                  </a:lnTo>
                  <a:lnTo>
                    <a:pt x="6072257" y="0"/>
                  </a:lnTo>
                  <a:close/>
                </a:path>
              </a:pathLst>
            </a:custGeom>
            <a:solidFill>
              <a:srgbClr val="CDCDCD">
                <a:alpha val="999"/>
              </a:srgbClr>
            </a:solidFill>
          </p:spPr>
          <p:txBody>
            <a:bodyPr wrap="square" lIns="0" tIns="0" rIns="0" bIns="0" rtlCol="0"/>
            <a:lstStyle/>
            <a:p>
              <a:endParaRPr dirty="0"/>
            </a:p>
          </p:txBody>
        </p:sp>
        <p:sp>
          <p:nvSpPr>
            <p:cNvPr id="2353" name="object 2353"/>
            <p:cNvSpPr/>
            <p:nvPr/>
          </p:nvSpPr>
          <p:spPr>
            <a:xfrm>
              <a:off x="573837" y="18042384"/>
              <a:ext cx="6072505" cy="356870"/>
            </a:xfrm>
            <a:custGeom>
              <a:avLst/>
              <a:gdLst/>
              <a:ahLst/>
              <a:cxnLst/>
              <a:rect l="l" t="t" r="r" b="b"/>
              <a:pathLst>
                <a:path w="6072505" h="356869">
                  <a:moveTo>
                    <a:pt x="6072257" y="0"/>
                  </a:moveTo>
                  <a:lnTo>
                    <a:pt x="0" y="0"/>
                  </a:lnTo>
                  <a:lnTo>
                    <a:pt x="1433454" y="356663"/>
                  </a:lnTo>
                  <a:lnTo>
                    <a:pt x="4656992" y="356663"/>
                  </a:lnTo>
                  <a:lnTo>
                    <a:pt x="6072257" y="0"/>
                  </a:lnTo>
                  <a:close/>
                </a:path>
              </a:pathLst>
            </a:custGeom>
            <a:solidFill>
              <a:srgbClr val="C9C9C9">
                <a:alpha val="999"/>
              </a:srgbClr>
            </a:solidFill>
          </p:spPr>
          <p:txBody>
            <a:bodyPr wrap="square" lIns="0" tIns="0" rIns="0" bIns="0" rtlCol="0"/>
            <a:lstStyle/>
            <a:p>
              <a:endParaRPr dirty="0"/>
            </a:p>
          </p:txBody>
        </p:sp>
        <p:sp>
          <p:nvSpPr>
            <p:cNvPr id="2354" name="object 2354"/>
            <p:cNvSpPr/>
            <p:nvPr/>
          </p:nvSpPr>
          <p:spPr>
            <a:xfrm>
              <a:off x="573837" y="18042384"/>
              <a:ext cx="6072505" cy="352425"/>
            </a:xfrm>
            <a:custGeom>
              <a:avLst/>
              <a:gdLst/>
              <a:ahLst/>
              <a:cxnLst/>
              <a:rect l="l" t="t" r="r" b="b"/>
              <a:pathLst>
                <a:path w="6072505" h="352425">
                  <a:moveTo>
                    <a:pt x="6072257" y="0"/>
                  </a:moveTo>
                  <a:lnTo>
                    <a:pt x="0" y="0"/>
                  </a:lnTo>
                  <a:lnTo>
                    <a:pt x="1433450" y="352287"/>
                  </a:lnTo>
                  <a:lnTo>
                    <a:pt x="4656995" y="352287"/>
                  </a:lnTo>
                  <a:lnTo>
                    <a:pt x="6072257" y="0"/>
                  </a:lnTo>
                  <a:close/>
                </a:path>
              </a:pathLst>
            </a:custGeom>
            <a:solidFill>
              <a:srgbClr val="C6C6C6">
                <a:alpha val="999"/>
              </a:srgbClr>
            </a:solidFill>
          </p:spPr>
          <p:txBody>
            <a:bodyPr wrap="square" lIns="0" tIns="0" rIns="0" bIns="0" rtlCol="0"/>
            <a:lstStyle/>
            <a:p>
              <a:endParaRPr dirty="0"/>
            </a:p>
          </p:txBody>
        </p:sp>
        <p:sp>
          <p:nvSpPr>
            <p:cNvPr id="2355" name="object 2355"/>
            <p:cNvSpPr/>
            <p:nvPr/>
          </p:nvSpPr>
          <p:spPr>
            <a:xfrm>
              <a:off x="573837" y="18042384"/>
              <a:ext cx="6072505" cy="347980"/>
            </a:xfrm>
            <a:custGeom>
              <a:avLst/>
              <a:gdLst/>
              <a:ahLst/>
              <a:cxnLst/>
              <a:rect l="l" t="t" r="r" b="b"/>
              <a:pathLst>
                <a:path w="6072505" h="347980">
                  <a:moveTo>
                    <a:pt x="6072257" y="0"/>
                  </a:moveTo>
                  <a:lnTo>
                    <a:pt x="0" y="0"/>
                  </a:lnTo>
                  <a:lnTo>
                    <a:pt x="1433460" y="347911"/>
                  </a:lnTo>
                  <a:lnTo>
                    <a:pt x="4656985" y="347911"/>
                  </a:lnTo>
                  <a:lnTo>
                    <a:pt x="6072257" y="0"/>
                  </a:lnTo>
                  <a:close/>
                </a:path>
              </a:pathLst>
            </a:custGeom>
            <a:solidFill>
              <a:srgbClr val="C5C5C5">
                <a:alpha val="999"/>
              </a:srgbClr>
            </a:solidFill>
          </p:spPr>
          <p:txBody>
            <a:bodyPr wrap="square" lIns="0" tIns="0" rIns="0" bIns="0" rtlCol="0"/>
            <a:lstStyle/>
            <a:p>
              <a:endParaRPr dirty="0"/>
            </a:p>
          </p:txBody>
        </p:sp>
        <p:sp>
          <p:nvSpPr>
            <p:cNvPr id="2356" name="object 2356"/>
            <p:cNvSpPr/>
            <p:nvPr/>
          </p:nvSpPr>
          <p:spPr>
            <a:xfrm>
              <a:off x="573837" y="18042384"/>
              <a:ext cx="6072505" cy="343535"/>
            </a:xfrm>
            <a:custGeom>
              <a:avLst/>
              <a:gdLst/>
              <a:ahLst/>
              <a:cxnLst/>
              <a:rect l="l" t="t" r="r" b="b"/>
              <a:pathLst>
                <a:path w="6072505" h="343534">
                  <a:moveTo>
                    <a:pt x="6072257" y="0"/>
                  </a:moveTo>
                  <a:lnTo>
                    <a:pt x="0" y="0"/>
                  </a:lnTo>
                  <a:lnTo>
                    <a:pt x="1433470" y="343535"/>
                  </a:lnTo>
                  <a:lnTo>
                    <a:pt x="4656975" y="343535"/>
                  </a:lnTo>
                  <a:lnTo>
                    <a:pt x="6072257" y="0"/>
                  </a:lnTo>
                  <a:close/>
                </a:path>
              </a:pathLst>
            </a:custGeom>
            <a:solidFill>
              <a:srgbClr val="C2C2C2">
                <a:alpha val="999"/>
              </a:srgbClr>
            </a:solidFill>
          </p:spPr>
          <p:txBody>
            <a:bodyPr wrap="square" lIns="0" tIns="0" rIns="0" bIns="0" rtlCol="0"/>
            <a:lstStyle/>
            <a:p>
              <a:endParaRPr dirty="0"/>
            </a:p>
          </p:txBody>
        </p:sp>
        <p:sp>
          <p:nvSpPr>
            <p:cNvPr id="2357" name="object 2357"/>
            <p:cNvSpPr/>
            <p:nvPr/>
          </p:nvSpPr>
          <p:spPr>
            <a:xfrm>
              <a:off x="573837" y="18042384"/>
              <a:ext cx="6072505" cy="339725"/>
            </a:xfrm>
            <a:custGeom>
              <a:avLst/>
              <a:gdLst/>
              <a:ahLst/>
              <a:cxnLst/>
              <a:rect l="l" t="t" r="r" b="b"/>
              <a:pathLst>
                <a:path w="6072505" h="339725">
                  <a:moveTo>
                    <a:pt x="6072257" y="0"/>
                  </a:moveTo>
                  <a:lnTo>
                    <a:pt x="0" y="0"/>
                  </a:lnTo>
                  <a:lnTo>
                    <a:pt x="1433437" y="339152"/>
                  </a:lnTo>
                  <a:lnTo>
                    <a:pt x="4657008" y="339152"/>
                  </a:lnTo>
                  <a:lnTo>
                    <a:pt x="6072257" y="0"/>
                  </a:lnTo>
                  <a:close/>
                </a:path>
              </a:pathLst>
            </a:custGeom>
            <a:solidFill>
              <a:srgbClr val="C0C0C0">
                <a:alpha val="999"/>
              </a:srgbClr>
            </a:solidFill>
          </p:spPr>
          <p:txBody>
            <a:bodyPr wrap="square" lIns="0" tIns="0" rIns="0" bIns="0" rtlCol="0"/>
            <a:lstStyle/>
            <a:p>
              <a:endParaRPr dirty="0"/>
            </a:p>
          </p:txBody>
        </p:sp>
        <p:sp>
          <p:nvSpPr>
            <p:cNvPr id="2358" name="object 2358"/>
            <p:cNvSpPr/>
            <p:nvPr/>
          </p:nvSpPr>
          <p:spPr>
            <a:xfrm>
              <a:off x="573837" y="18042384"/>
              <a:ext cx="6072505" cy="335280"/>
            </a:xfrm>
            <a:custGeom>
              <a:avLst/>
              <a:gdLst/>
              <a:ahLst/>
              <a:cxnLst/>
              <a:rect l="l" t="t" r="r" b="b"/>
              <a:pathLst>
                <a:path w="6072505" h="335280">
                  <a:moveTo>
                    <a:pt x="6072257" y="0"/>
                  </a:moveTo>
                  <a:lnTo>
                    <a:pt x="0" y="0"/>
                  </a:lnTo>
                  <a:lnTo>
                    <a:pt x="1433447" y="334776"/>
                  </a:lnTo>
                  <a:lnTo>
                    <a:pt x="4656998" y="334776"/>
                  </a:lnTo>
                  <a:lnTo>
                    <a:pt x="6072257" y="0"/>
                  </a:lnTo>
                  <a:close/>
                </a:path>
              </a:pathLst>
            </a:custGeom>
            <a:solidFill>
              <a:srgbClr val="BCBCBC">
                <a:alpha val="999"/>
              </a:srgbClr>
            </a:solidFill>
          </p:spPr>
          <p:txBody>
            <a:bodyPr wrap="square" lIns="0" tIns="0" rIns="0" bIns="0" rtlCol="0"/>
            <a:lstStyle/>
            <a:p>
              <a:endParaRPr dirty="0"/>
            </a:p>
          </p:txBody>
        </p:sp>
        <p:sp>
          <p:nvSpPr>
            <p:cNvPr id="2359" name="object 2359"/>
            <p:cNvSpPr/>
            <p:nvPr/>
          </p:nvSpPr>
          <p:spPr>
            <a:xfrm>
              <a:off x="573837" y="18042384"/>
              <a:ext cx="6072505" cy="330835"/>
            </a:xfrm>
            <a:custGeom>
              <a:avLst/>
              <a:gdLst/>
              <a:ahLst/>
              <a:cxnLst/>
              <a:rect l="l" t="t" r="r" b="b"/>
              <a:pathLst>
                <a:path w="6072505" h="330834">
                  <a:moveTo>
                    <a:pt x="6072257" y="0"/>
                  </a:moveTo>
                  <a:lnTo>
                    <a:pt x="0" y="0"/>
                  </a:lnTo>
                  <a:lnTo>
                    <a:pt x="1433457" y="330400"/>
                  </a:lnTo>
                  <a:lnTo>
                    <a:pt x="4656988" y="330400"/>
                  </a:lnTo>
                  <a:lnTo>
                    <a:pt x="6072257" y="0"/>
                  </a:lnTo>
                  <a:close/>
                </a:path>
              </a:pathLst>
            </a:custGeom>
            <a:solidFill>
              <a:srgbClr val="BABABA">
                <a:alpha val="999"/>
              </a:srgbClr>
            </a:solidFill>
          </p:spPr>
          <p:txBody>
            <a:bodyPr wrap="square" lIns="0" tIns="0" rIns="0" bIns="0" rtlCol="0"/>
            <a:lstStyle/>
            <a:p>
              <a:endParaRPr dirty="0"/>
            </a:p>
          </p:txBody>
        </p:sp>
        <p:sp>
          <p:nvSpPr>
            <p:cNvPr id="2360" name="object 2360"/>
            <p:cNvSpPr/>
            <p:nvPr/>
          </p:nvSpPr>
          <p:spPr>
            <a:xfrm>
              <a:off x="573837" y="18042384"/>
              <a:ext cx="6072505" cy="326390"/>
            </a:xfrm>
            <a:custGeom>
              <a:avLst/>
              <a:gdLst/>
              <a:ahLst/>
              <a:cxnLst/>
              <a:rect l="l" t="t" r="r" b="b"/>
              <a:pathLst>
                <a:path w="6072505" h="326390">
                  <a:moveTo>
                    <a:pt x="6072257" y="0"/>
                  </a:moveTo>
                  <a:lnTo>
                    <a:pt x="0" y="0"/>
                  </a:lnTo>
                  <a:lnTo>
                    <a:pt x="1433454" y="326024"/>
                  </a:lnTo>
                  <a:lnTo>
                    <a:pt x="4656991" y="326024"/>
                  </a:lnTo>
                  <a:lnTo>
                    <a:pt x="6072257" y="0"/>
                  </a:lnTo>
                  <a:close/>
                </a:path>
              </a:pathLst>
            </a:custGeom>
            <a:solidFill>
              <a:srgbClr val="B8B8B8">
                <a:alpha val="999"/>
              </a:srgbClr>
            </a:solidFill>
          </p:spPr>
          <p:txBody>
            <a:bodyPr wrap="square" lIns="0" tIns="0" rIns="0" bIns="0" rtlCol="0"/>
            <a:lstStyle/>
            <a:p>
              <a:endParaRPr dirty="0"/>
            </a:p>
          </p:txBody>
        </p:sp>
        <p:sp>
          <p:nvSpPr>
            <p:cNvPr id="2361" name="object 2361"/>
            <p:cNvSpPr/>
            <p:nvPr/>
          </p:nvSpPr>
          <p:spPr>
            <a:xfrm>
              <a:off x="573837" y="18042384"/>
              <a:ext cx="6072505" cy="321945"/>
            </a:xfrm>
            <a:custGeom>
              <a:avLst/>
              <a:gdLst/>
              <a:ahLst/>
              <a:cxnLst/>
              <a:rect l="l" t="t" r="r" b="b"/>
              <a:pathLst>
                <a:path w="6072505" h="321944">
                  <a:moveTo>
                    <a:pt x="6072257" y="0"/>
                  </a:moveTo>
                  <a:lnTo>
                    <a:pt x="0" y="0"/>
                  </a:lnTo>
                  <a:lnTo>
                    <a:pt x="1433465" y="321648"/>
                  </a:lnTo>
                  <a:lnTo>
                    <a:pt x="4656981" y="321648"/>
                  </a:lnTo>
                  <a:lnTo>
                    <a:pt x="6072257" y="0"/>
                  </a:lnTo>
                  <a:close/>
                </a:path>
              </a:pathLst>
            </a:custGeom>
            <a:solidFill>
              <a:srgbClr val="B6B6B6">
                <a:alpha val="999"/>
              </a:srgbClr>
            </a:solidFill>
          </p:spPr>
          <p:txBody>
            <a:bodyPr wrap="square" lIns="0" tIns="0" rIns="0" bIns="0" rtlCol="0"/>
            <a:lstStyle/>
            <a:p>
              <a:endParaRPr dirty="0"/>
            </a:p>
          </p:txBody>
        </p:sp>
        <p:sp>
          <p:nvSpPr>
            <p:cNvPr id="2362" name="object 2362"/>
            <p:cNvSpPr/>
            <p:nvPr/>
          </p:nvSpPr>
          <p:spPr>
            <a:xfrm>
              <a:off x="573837" y="18042384"/>
              <a:ext cx="6072505" cy="317500"/>
            </a:xfrm>
            <a:custGeom>
              <a:avLst/>
              <a:gdLst/>
              <a:ahLst/>
              <a:cxnLst/>
              <a:rect l="l" t="t" r="r" b="b"/>
              <a:pathLst>
                <a:path w="6072505" h="317500">
                  <a:moveTo>
                    <a:pt x="6072257" y="0"/>
                  </a:moveTo>
                  <a:lnTo>
                    <a:pt x="0" y="0"/>
                  </a:lnTo>
                  <a:lnTo>
                    <a:pt x="1433475" y="317272"/>
                  </a:lnTo>
                  <a:lnTo>
                    <a:pt x="4656970" y="317272"/>
                  </a:lnTo>
                  <a:lnTo>
                    <a:pt x="6072257" y="0"/>
                  </a:lnTo>
                  <a:close/>
                </a:path>
              </a:pathLst>
            </a:custGeom>
            <a:solidFill>
              <a:srgbClr val="B3B3B3">
                <a:alpha val="999"/>
              </a:srgbClr>
            </a:solidFill>
          </p:spPr>
          <p:txBody>
            <a:bodyPr wrap="square" lIns="0" tIns="0" rIns="0" bIns="0" rtlCol="0"/>
            <a:lstStyle/>
            <a:p>
              <a:endParaRPr dirty="0"/>
            </a:p>
          </p:txBody>
        </p:sp>
        <p:sp>
          <p:nvSpPr>
            <p:cNvPr id="2363" name="object 2363"/>
            <p:cNvSpPr/>
            <p:nvPr/>
          </p:nvSpPr>
          <p:spPr>
            <a:xfrm>
              <a:off x="573837" y="18042384"/>
              <a:ext cx="6072505" cy="313055"/>
            </a:xfrm>
            <a:custGeom>
              <a:avLst/>
              <a:gdLst/>
              <a:ahLst/>
              <a:cxnLst/>
              <a:rect l="l" t="t" r="r" b="b"/>
              <a:pathLst>
                <a:path w="6072505" h="313055">
                  <a:moveTo>
                    <a:pt x="6072257" y="0"/>
                  </a:moveTo>
                  <a:lnTo>
                    <a:pt x="0" y="0"/>
                  </a:lnTo>
                  <a:lnTo>
                    <a:pt x="1433458" y="312896"/>
                  </a:lnTo>
                  <a:lnTo>
                    <a:pt x="4656987" y="312896"/>
                  </a:lnTo>
                  <a:lnTo>
                    <a:pt x="6072257" y="0"/>
                  </a:lnTo>
                  <a:close/>
                </a:path>
              </a:pathLst>
            </a:custGeom>
            <a:solidFill>
              <a:srgbClr val="B0B0B0">
                <a:alpha val="999"/>
              </a:srgbClr>
            </a:solidFill>
          </p:spPr>
          <p:txBody>
            <a:bodyPr wrap="square" lIns="0" tIns="0" rIns="0" bIns="0" rtlCol="0"/>
            <a:lstStyle/>
            <a:p>
              <a:endParaRPr dirty="0"/>
            </a:p>
          </p:txBody>
        </p:sp>
        <p:sp>
          <p:nvSpPr>
            <p:cNvPr id="2364" name="object 2364"/>
            <p:cNvSpPr/>
            <p:nvPr/>
          </p:nvSpPr>
          <p:spPr>
            <a:xfrm>
              <a:off x="573837" y="18042384"/>
              <a:ext cx="6072505" cy="308610"/>
            </a:xfrm>
            <a:custGeom>
              <a:avLst/>
              <a:gdLst/>
              <a:ahLst/>
              <a:cxnLst/>
              <a:rect l="l" t="t" r="r" b="b"/>
              <a:pathLst>
                <a:path w="6072505" h="308609">
                  <a:moveTo>
                    <a:pt x="6072257" y="0"/>
                  </a:moveTo>
                  <a:lnTo>
                    <a:pt x="0" y="0"/>
                  </a:lnTo>
                  <a:lnTo>
                    <a:pt x="1433436" y="308513"/>
                  </a:lnTo>
                  <a:lnTo>
                    <a:pt x="4657009" y="308513"/>
                  </a:lnTo>
                  <a:lnTo>
                    <a:pt x="6072257" y="0"/>
                  </a:lnTo>
                  <a:close/>
                </a:path>
              </a:pathLst>
            </a:custGeom>
            <a:solidFill>
              <a:srgbClr val="ADADAD">
                <a:alpha val="999"/>
              </a:srgbClr>
            </a:solidFill>
          </p:spPr>
          <p:txBody>
            <a:bodyPr wrap="square" lIns="0" tIns="0" rIns="0" bIns="0" rtlCol="0"/>
            <a:lstStyle/>
            <a:p>
              <a:endParaRPr dirty="0"/>
            </a:p>
          </p:txBody>
        </p:sp>
        <p:sp>
          <p:nvSpPr>
            <p:cNvPr id="2365" name="object 2365"/>
            <p:cNvSpPr/>
            <p:nvPr/>
          </p:nvSpPr>
          <p:spPr>
            <a:xfrm>
              <a:off x="573837" y="18042384"/>
              <a:ext cx="6072505" cy="304165"/>
            </a:xfrm>
            <a:custGeom>
              <a:avLst/>
              <a:gdLst/>
              <a:ahLst/>
              <a:cxnLst/>
              <a:rect l="l" t="t" r="r" b="b"/>
              <a:pathLst>
                <a:path w="6072505" h="304165">
                  <a:moveTo>
                    <a:pt x="6072257" y="0"/>
                  </a:moveTo>
                  <a:lnTo>
                    <a:pt x="0" y="0"/>
                  </a:lnTo>
                  <a:lnTo>
                    <a:pt x="1433447" y="304137"/>
                  </a:lnTo>
                  <a:lnTo>
                    <a:pt x="4656998" y="304137"/>
                  </a:lnTo>
                  <a:lnTo>
                    <a:pt x="6072257" y="0"/>
                  </a:lnTo>
                  <a:close/>
                </a:path>
              </a:pathLst>
            </a:custGeom>
            <a:solidFill>
              <a:srgbClr val="ACACAC">
                <a:alpha val="999"/>
              </a:srgbClr>
            </a:solidFill>
          </p:spPr>
          <p:txBody>
            <a:bodyPr wrap="square" lIns="0" tIns="0" rIns="0" bIns="0" rtlCol="0"/>
            <a:lstStyle/>
            <a:p>
              <a:endParaRPr dirty="0"/>
            </a:p>
          </p:txBody>
        </p:sp>
        <p:sp>
          <p:nvSpPr>
            <p:cNvPr id="2366" name="object 2366"/>
            <p:cNvSpPr/>
            <p:nvPr/>
          </p:nvSpPr>
          <p:spPr>
            <a:xfrm>
              <a:off x="573837" y="18042384"/>
              <a:ext cx="6072505" cy="300355"/>
            </a:xfrm>
            <a:custGeom>
              <a:avLst/>
              <a:gdLst/>
              <a:ahLst/>
              <a:cxnLst/>
              <a:rect l="l" t="t" r="r" b="b"/>
              <a:pathLst>
                <a:path w="6072505" h="300355">
                  <a:moveTo>
                    <a:pt x="6072257" y="0"/>
                  </a:moveTo>
                  <a:lnTo>
                    <a:pt x="0" y="0"/>
                  </a:lnTo>
                  <a:lnTo>
                    <a:pt x="1433443" y="299761"/>
                  </a:lnTo>
                  <a:lnTo>
                    <a:pt x="4657002" y="299761"/>
                  </a:lnTo>
                  <a:lnTo>
                    <a:pt x="6072257" y="0"/>
                  </a:lnTo>
                  <a:close/>
                </a:path>
              </a:pathLst>
            </a:custGeom>
            <a:solidFill>
              <a:srgbClr val="A9A9A9">
                <a:alpha val="999"/>
              </a:srgbClr>
            </a:solidFill>
          </p:spPr>
          <p:txBody>
            <a:bodyPr wrap="square" lIns="0" tIns="0" rIns="0" bIns="0" rtlCol="0"/>
            <a:lstStyle/>
            <a:p>
              <a:endParaRPr dirty="0"/>
            </a:p>
          </p:txBody>
        </p:sp>
        <p:sp>
          <p:nvSpPr>
            <p:cNvPr id="2367" name="object 2367"/>
            <p:cNvSpPr/>
            <p:nvPr/>
          </p:nvSpPr>
          <p:spPr>
            <a:xfrm>
              <a:off x="573837" y="18042384"/>
              <a:ext cx="6072505" cy="295910"/>
            </a:xfrm>
            <a:custGeom>
              <a:avLst/>
              <a:gdLst/>
              <a:ahLst/>
              <a:cxnLst/>
              <a:rect l="l" t="t" r="r" b="b"/>
              <a:pathLst>
                <a:path w="6072505" h="295909">
                  <a:moveTo>
                    <a:pt x="6072257" y="0"/>
                  </a:moveTo>
                  <a:lnTo>
                    <a:pt x="0" y="0"/>
                  </a:lnTo>
                  <a:lnTo>
                    <a:pt x="1433454" y="295385"/>
                  </a:lnTo>
                  <a:lnTo>
                    <a:pt x="4656991" y="295385"/>
                  </a:lnTo>
                  <a:lnTo>
                    <a:pt x="6072257" y="0"/>
                  </a:lnTo>
                  <a:close/>
                </a:path>
              </a:pathLst>
            </a:custGeom>
            <a:solidFill>
              <a:srgbClr val="A7A7A7">
                <a:alpha val="999"/>
              </a:srgbClr>
            </a:solidFill>
          </p:spPr>
          <p:txBody>
            <a:bodyPr wrap="square" lIns="0" tIns="0" rIns="0" bIns="0" rtlCol="0"/>
            <a:lstStyle/>
            <a:p>
              <a:endParaRPr dirty="0"/>
            </a:p>
          </p:txBody>
        </p:sp>
        <p:sp>
          <p:nvSpPr>
            <p:cNvPr id="2368" name="object 2368"/>
            <p:cNvSpPr/>
            <p:nvPr/>
          </p:nvSpPr>
          <p:spPr>
            <a:xfrm>
              <a:off x="573837" y="18042384"/>
              <a:ext cx="6072505" cy="291465"/>
            </a:xfrm>
            <a:custGeom>
              <a:avLst/>
              <a:gdLst/>
              <a:ahLst/>
              <a:cxnLst/>
              <a:rect l="l" t="t" r="r" b="b"/>
              <a:pathLst>
                <a:path w="6072505" h="291465">
                  <a:moveTo>
                    <a:pt x="6072257" y="0"/>
                  </a:moveTo>
                  <a:lnTo>
                    <a:pt x="0" y="0"/>
                  </a:lnTo>
                  <a:lnTo>
                    <a:pt x="1433466" y="291010"/>
                  </a:lnTo>
                  <a:lnTo>
                    <a:pt x="4656979" y="291010"/>
                  </a:lnTo>
                  <a:lnTo>
                    <a:pt x="6072257" y="0"/>
                  </a:lnTo>
                  <a:close/>
                </a:path>
              </a:pathLst>
            </a:custGeom>
            <a:solidFill>
              <a:srgbClr val="A3A3A3">
                <a:alpha val="999"/>
              </a:srgbClr>
            </a:solidFill>
          </p:spPr>
          <p:txBody>
            <a:bodyPr wrap="square" lIns="0" tIns="0" rIns="0" bIns="0" rtlCol="0"/>
            <a:lstStyle/>
            <a:p>
              <a:endParaRPr dirty="0"/>
            </a:p>
          </p:txBody>
        </p:sp>
        <p:sp>
          <p:nvSpPr>
            <p:cNvPr id="2369" name="object 2369"/>
            <p:cNvSpPr/>
            <p:nvPr/>
          </p:nvSpPr>
          <p:spPr>
            <a:xfrm>
              <a:off x="573837" y="18042384"/>
              <a:ext cx="6072505" cy="287020"/>
            </a:xfrm>
            <a:custGeom>
              <a:avLst/>
              <a:gdLst/>
              <a:ahLst/>
              <a:cxnLst/>
              <a:rect l="l" t="t" r="r" b="b"/>
              <a:pathLst>
                <a:path w="6072505" h="287019">
                  <a:moveTo>
                    <a:pt x="6072257" y="0"/>
                  </a:moveTo>
                  <a:lnTo>
                    <a:pt x="0" y="0"/>
                  </a:lnTo>
                  <a:lnTo>
                    <a:pt x="1433462" y="286634"/>
                  </a:lnTo>
                  <a:lnTo>
                    <a:pt x="4656983" y="286634"/>
                  </a:lnTo>
                  <a:lnTo>
                    <a:pt x="6072257" y="0"/>
                  </a:lnTo>
                  <a:close/>
                </a:path>
              </a:pathLst>
            </a:custGeom>
            <a:solidFill>
              <a:srgbClr val="A1A1A1">
                <a:alpha val="999"/>
              </a:srgbClr>
            </a:solidFill>
          </p:spPr>
          <p:txBody>
            <a:bodyPr wrap="square" lIns="0" tIns="0" rIns="0" bIns="0" rtlCol="0"/>
            <a:lstStyle/>
            <a:p>
              <a:endParaRPr dirty="0"/>
            </a:p>
          </p:txBody>
        </p:sp>
        <p:sp>
          <p:nvSpPr>
            <p:cNvPr id="2370" name="object 2370"/>
            <p:cNvSpPr/>
            <p:nvPr/>
          </p:nvSpPr>
          <p:spPr>
            <a:xfrm>
              <a:off x="573837" y="18042384"/>
              <a:ext cx="6072505" cy="282575"/>
            </a:xfrm>
            <a:custGeom>
              <a:avLst/>
              <a:gdLst/>
              <a:ahLst/>
              <a:cxnLst/>
              <a:rect l="l" t="t" r="r" b="b"/>
              <a:pathLst>
                <a:path w="6072505" h="282575">
                  <a:moveTo>
                    <a:pt x="6072257" y="0"/>
                  </a:moveTo>
                  <a:lnTo>
                    <a:pt x="0" y="0"/>
                  </a:lnTo>
                  <a:lnTo>
                    <a:pt x="1433474" y="282258"/>
                  </a:lnTo>
                  <a:lnTo>
                    <a:pt x="4656971" y="282258"/>
                  </a:lnTo>
                  <a:lnTo>
                    <a:pt x="6072257" y="0"/>
                  </a:lnTo>
                  <a:close/>
                </a:path>
              </a:pathLst>
            </a:custGeom>
            <a:solidFill>
              <a:srgbClr val="9F9F9F">
                <a:alpha val="999"/>
              </a:srgbClr>
            </a:solidFill>
          </p:spPr>
          <p:txBody>
            <a:bodyPr wrap="square" lIns="0" tIns="0" rIns="0" bIns="0" rtlCol="0"/>
            <a:lstStyle/>
            <a:p>
              <a:endParaRPr dirty="0"/>
            </a:p>
          </p:txBody>
        </p:sp>
        <p:sp>
          <p:nvSpPr>
            <p:cNvPr id="2371" name="object 2371"/>
            <p:cNvSpPr/>
            <p:nvPr/>
          </p:nvSpPr>
          <p:spPr>
            <a:xfrm>
              <a:off x="573837" y="18042384"/>
              <a:ext cx="6072505" cy="278130"/>
            </a:xfrm>
            <a:custGeom>
              <a:avLst/>
              <a:gdLst/>
              <a:ahLst/>
              <a:cxnLst/>
              <a:rect l="l" t="t" r="r" b="b"/>
              <a:pathLst>
                <a:path w="6072505" h="278130">
                  <a:moveTo>
                    <a:pt x="6072257" y="0"/>
                  </a:moveTo>
                  <a:lnTo>
                    <a:pt x="0" y="0"/>
                  </a:lnTo>
                  <a:lnTo>
                    <a:pt x="1433450" y="277875"/>
                  </a:lnTo>
                  <a:lnTo>
                    <a:pt x="4656995" y="277875"/>
                  </a:lnTo>
                  <a:lnTo>
                    <a:pt x="6072257" y="0"/>
                  </a:lnTo>
                  <a:close/>
                </a:path>
              </a:pathLst>
            </a:custGeom>
            <a:solidFill>
              <a:srgbClr val="9D9D9D">
                <a:alpha val="999"/>
              </a:srgbClr>
            </a:solidFill>
          </p:spPr>
          <p:txBody>
            <a:bodyPr wrap="square" lIns="0" tIns="0" rIns="0" bIns="0" rtlCol="0"/>
            <a:lstStyle/>
            <a:p>
              <a:endParaRPr dirty="0"/>
            </a:p>
          </p:txBody>
        </p:sp>
        <p:sp>
          <p:nvSpPr>
            <p:cNvPr id="2372" name="object 2372"/>
            <p:cNvSpPr/>
            <p:nvPr/>
          </p:nvSpPr>
          <p:spPr>
            <a:xfrm>
              <a:off x="573837" y="18042384"/>
              <a:ext cx="6072505" cy="273685"/>
            </a:xfrm>
            <a:custGeom>
              <a:avLst/>
              <a:gdLst/>
              <a:ahLst/>
              <a:cxnLst/>
              <a:rect l="l" t="t" r="r" b="b"/>
              <a:pathLst>
                <a:path w="6072505" h="273684">
                  <a:moveTo>
                    <a:pt x="6072257" y="0"/>
                  </a:moveTo>
                  <a:lnTo>
                    <a:pt x="0" y="0"/>
                  </a:lnTo>
                  <a:lnTo>
                    <a:pt x="1433430" y="273499"/>
                  </a:lnTo>
                  <a:lnTo>
                    <a:pt x="4657015" y="273499"/>
                  </a:lnTo>
                  <a:lnTo>
                    <a:pt x="6072257" y="0"/>
                  </a:lnTo>
                  <a:close/>
                </a:path>
              </a:pathLst>
            </a:custGeom>
            <a:solidFill>
              <a:srgbClr val="9A9A9A">
                <a:alpha val="999"/>
              </a:srgbClr>
            </a:solidFill>
          </p:spPr>
          <p:txBody>
            <a:bodyPr wrap="square" lIns="0" tIns="0" rIns="0" bIns="0" rtlCol="0"/>
            <a:lstStyle/>
            <a:p>
              <a:endParaRPr dirty="0"/>
            </a:p>
          </p:txBody>
        </p:sp>
        <p:sp>
          <p:nvSpPr>
            <p:cNvPr id="2373" name="object 2373"/>
            <p:cNvSpPr/>
            <p:nvPr/>
          </p:nvSpPr>
          <p:spPr>
            <a:xfrm>
              <a:off x="573837" y="18042384"/>
              <a:ext cx="6072505" cy="269240"/>
            </a:xfrm>
            <a:custGeom>
              <a:avLst/>
              <a:gdLst/>
              <a:ahLst/>
              <a:cxnLst/>
              <a:rect l="l" t="t" r="r" b="b"/>
              <a:pathLst>
                <a:path w="6072505" h="269240">
                  <a:moveTo>
                    <a:pt x="6072257" y="0"/>
                  </a:moveTo>
                  <a:lnTo>
                    <a:pt x="0" y="0"/>
                  </a:lnTo>
                  <a:lnTo>
                    <a:pt x="1433442" y="269123"/>
                  </a:lnTo>
                  <a:lnTo>
                    <a:pt x="4657003" y="269123"/>
                  </a:lnTo>
                  <a:lnTo>
                    <a:pt x="6072257" y="0"/>
                  </a:lnTo>
                  <a:close/>
                </a:path>
              </a:pathLst>
            </a:custGeom>
            <a:solidFill>
              <a:srgbClr val="969696">
                <a:alpha val="999"/>
              </a:srgbClr>
            </a:solidFill>
          </p:spPr>
          <p:txBody>
            <a:bodyPr wrap="square" lIns="0" tIns="0" rIns="0" bIns="0" rtlCol="0"/>
            <a:lstStyle/>
            <a:p>
              <a:endParaRPr dirty="0"/>
            </a:p>
          </p:txBody>
        </p:sp>
        <p:sp>
          <p:nvSpPr>
            <p:cNvPr id="2374" name="object 2374"/>
            <p:cNvSpPr/>
            <p:nvPr/>
          </p:nvSpPr>
          <p:spPr>
            <a:xfrm>
              <a:off x="573837" y="18042384"/>
              <a:ext cx="6072505" cy="264795"/>
            </a:xfrm>
            <a:custGeom>
              <a:avLst/>
              <a:gdLst/>
              <a:ahLst/>
              <a:cxnLst/>
              <a:rect l="l" t="t" r="r" b="b"/>
              <a:pathLst>
                <a:path w="6072505" h="264794">
                  <a:moveTo>
                    <a:pt x="6072257" y="0"/>
                  </a:moveTo>
                  <a:lnTo>
                    <a:pt x="0" y="0"/>
                  </a:lnTo>
                  <a:lnTo>
                    <a:pt x="1433455" y="264747"/>
                  </a:lnTo>
                  <a:lnTo>
                    <a:pt x="4656990" y="264747"/>
                  </a:lnTo>
                  <a:lnTo>
                    <a:pt x="6072257" y="0"/>
                  </a:lnTo>
                  <a:close/>
                </a:path>
              </a:pathLst>
            </a:custGeom>
            <a:solidFill>
              <a:srgbClr val="949494">
                <a:alpha val="999"/>
              </a:srgbClr>
            </a:solidFill>
          </p:spPr>
          <p:txBody>
            <a:bodyPr wrap="square" lIns="0" tIns="0" rIns="0" bIns="0" rtlCol="0"/>
            <a:lstStyle/>
            <a:p>
              <a:endParaRPr dirty="0"/>
            </a:p>
          </p:txBody>
        </p:sp>
        <p:sp>
          <p:nvSpPr>
            <p:cNvPr id="2375" name="object 2375"/>
            <p:cNvSpPr/>
            <p:nvPr/>
          </p:nvSpPr>
          <p:spPr>
            <a:xfrm>
              <a:off x="573837" y="18042384"/>
              <a:ext cx="6072505" cy="260985"/>
            </a:xfrm>
            <a:custGeom>
              <a:avLst/>
              <a:gdLst/>
              <a:ahLst/>
              <a:cxnLst/>
              <a:rect l="l" t="t" r="r" b="b"/>
              <a:pathLst>
                <a:path w="6072505" h="260984">
                  <a:moveTo>
                    <a:pt x="6072257" y="0"/>
                  </a:moveTo>
                  <a:lnTo>
                    <a:pt x="0" y="0"/>
                  </a:lnTo>
                  <a:lnTo>
                    <a:pt x="1433450" y="260371"/>
                  </a:lnTo>
                  <a:lnTo>
                    <a:pt x="4656994" y="260371"/>
                  </a:lnTo>
                  <a:lnTo>
                    <a:pt x="6072257" y="0"/>
                  </a:lnTo>
                  <a:close/>
                </a:path>
              </a:pathLst>
            </a:custGeom>
            <a:solidFill>
              <a:srgbClr val="929292">
                <a:alpha val="999"/>
              </a:srgbClr>
            </a:solidFill>
          </p:spPr>
          <p:txBody>
            <a:bodyPr wrap="square" lIns="0" tIns="0" rIns="0" bIns="0" rtlCol="0"/>
            <a:lstStyle/>
            <a:p>
              <a:endParaRPr dirty="0"/>
            </a:p>
          </p:txBody>
        </p:sp>
        <p:sp>
          <p:nvSpPr>
            <p:cNvPr id="2376" name="object 2376"/>
            <p:cNvSpPr/>
            <p:nvPr/>
          </p:nvSpPr>
          <p:spPr>
            <a:xfrm>
              <a:off x="573837" y="18042384"/>
              <a:ext cx="6072505" cy="256540"/>
            </a:xfrm>
            <a:custGeom>
              <a:avLst/>
              <a:gdLst/>
              <a:ahLst/>
              <a:cxnLst/>
              <a:rect l="l" t="t" r="r" b="b"/>
              <a:pathLst>
                <a:path w="6072505" h="256540">
                  <a:moveTo>
                    <a:pt x="6072257" y="0"/>
                  </a:moveTo>
                  <a:lnTo>
                    <a:pt x="0" y="0"/>
                  </a:lnTo>
                  <a:lnTo>
                    <a:pt x="1433464" y="255995"/>
                  </a:lnTo>
                  <a:lnTo>
                    <a:pt x="4656981" y="255995"/>
                  </a:lnTo>
                  <a:lnTo>
                    <a:pt x="6072257" y="0"/>
                  </a:lnTo>
                  <a:close/>
                </a:path>
              </a:pathLst>
            </a:custGeom>
            <a:solidFill>
              <a:srgbClr val="909090">
                <a:alpha val="999"/>
              </a:srgbClr>
            </a:solidFill>
          </p:spPr>
          <p:txBody>
            <a:bodyPr wrap="square" lIns="0" tIns="0" rIns="0" bIns="0" rtlCol="0"/>
            <a:lstStyle/>
            <a:p>
              <a:endParaRPr dirty="0"/>
            </a:p>
          </p:txBody>
        </p:sp>
        <p:sp>
          <p:nvSpPr>
            <p:cNvPr id="2377" name="object 2377"/>
            <p:cNvSpPr/>
            <p:nvPr/>
          </p:nvSpPr>
          <p:spPr>
            <a:xfrm>
              <a:off x="573837" y="18042384"/>
              <a:ext cx="6072505" cy="252095"/>
            </a:xfrm>
            <a:custGeom>
              <a:avLst/>
              <a:gdLst/>
              <a:ahLst/>
              <a:cxnLst/>
              <a:rect l="l" t="t" r="r" b="b"/>
              <a:pathLst>
                <a:path w="6072505" h="252094">
                  <a:moveTo>
                    <a:pt x="6072257" y="0"/>
                  </a:moveTo>
                  <a:lnTo>
                    <a:pt x="0" y="0"/>
                  </a:lnTo>
                  <a:lnTo>
                    <a:pt x="1433477" y="251619"/>
                  </a:lnTo>
                  <a:lnTo>
                    <a:pt x="4656968" y="251619"/>
                  </a:lnTo>
                  <a:lnTo>
                    <a:pt x="6072257" y="0"/>
                  </a:lnTo>
                  <a:close/>
                </a:path>
              </a:pathLst>
            </a:custGeom>
            <a:solidFill>
              <a:srgbClr val="8D8D8D">
                <a:alpha val="999"/>
              </a:srgbClr>
            </a:solidFill>
          </p:spPr>
          <p:txBody>
            <a:bodyPr wrap="square" lIns="0" tIns="0" rIns="0" bIns="0" rtlCol="0"/>
            <a:lstStyle/>
            <a:p>
              <a:endParaRPr dirty="0"/>
            </a:p>
          </p:txBody>
        </p:sp>
        <p:sp>
          <p:nvSpPr>
            <p:cNvPr id="2378" name="object 2378"/>
            <p:cNvSpPr/>
            <p:nvPr/>
          </p:nvSpPr>
          <p:spPr>
            <a:xfrm>
              <a:off x="573837" y="18042384"/>
              <a:ext cx="6072505" cy="247650"/>
            </a:xfrm>
            <a:custGeom>
              <a:avLst/>
              <a:gdLst/>
              <a:ahLst/>
              <a:cxnLst/>
              <a:rect l="l" t="t" r="r" b="b"/>
              <a:pathLst>
                <a:path w="6072505" h="247650">
                  <a:moveTo>
                    <a:pt x="6072257" y="0"/>
                  </a:moveTo>
                  <a:lnTo>
                    <a:pt x="0" y="0"/>
                  </a:lnTo>
                  <a:lnTo>
                    <a:pt x="1433432" y="247236"/>
                  </a:lnTo>
                  <a:lnTo>
                    <a:pt x="4657012" y="247236"/>
                  </a:lnTo>
                  <a:lnTo>
                    <a:pt x="6072257" y="0"/>
                  </a:lnTo>
                  <a:close/>
                </a:path>
              </a:pathLst>
            </a:custGeom>
            <a:solidFill>
              <a:srgbClr val="8A8A8A">
                <a:alpha val="999"/>
              </a:srgbClr>
            </a:solidFill>
          </p:spPr>
          <p:txBody>
            <a:bodyPr wrap="square" lIns="0" tIns="0" rIns="0" bIns="0" rtlCol="0"/>
            <a:lstStyle/>
            <a:p>
              <a:endParaRPr dirty="0"/>
            </a:p>
          </p:txBody>
        </p:sp>
        <p:sp>
          <p:nvSpPr>
            <p:cNvPr id="2379" name="object 2379"/>
            <p:cNvSpPr/>
            <p:nvPr/>
          </p:nvSpPr>
          <p:spPr>
            <a:xfrm>
              <a:off x="573837" y="18042384"/>
              <a:ext cx="6072505" cy="243204"/>
            </a:xfrm>
            <a:custGeom>
              <a:avLst/>
              <a:gdLst/>
              <a:ahLst/>
              <a:cxnLst/>
              <a:rect l="l" t="t" r="r" b="b"/>
              <a:pathLst>
                <a:path w="6072505" h="243205">
                  <a:moveTo>
                    <a:pt x="6072257" y="0"/>
                  </a:moveTo>
                  <a:lnTo>
                    <a:pt x="0" y="0"/>
                  </a:lnTo>
                  <a:lnTo>
                    <a:pt x="1433446" y="242860"/>
                  </a:lnTo>
                  <a:lnTo>
                    <a:pt x="4656999" y="242860"/>
                  </a:lnTo>
                  <a:lnTo>
                    <a:pt x="6072257" y="0"/>
                  </a:lnTo>
                  <a:close/>
                </a:path>
              </a:pathLst>
            </a:custGeom>
            <a:solidFill>
              <a:srgbClr val="878787">
                <a:alpha val="999"/>
              </a:srgbClr>
            </a:solidFill>
          </p:spPr>
          <p:txBody>
            <a:bodyPr wrap="square" lIns="0" tIns="0" rIns="0" bIns="0" rtlCol="0"/>
            <a:lstStyle/>
            <a:p>
              <a:endParaRPr dirty="0"/>
            </a:p>
          </p:txBody>
        </p:sp>
        <p:sp>
          <p:nvSpPr>
            <p:cNvPr id="2380" name="object 2380"/>
            <p:cNvSpPr/>
            <p:nvPr/>
          </p:nvSpPr>
          <p:spPr>
            <a:xfrm>
              <a:off x="573837" y="18042384"/>
              <a:ext cx="6072505" cy="238760"/>
            </a:xfrm>
            <a:custGeom>
              <a:avLst/>
              <a:gdLst/>
              <a:ahLst/>
              <a:cxnLst/>
              <a:rect l="l" t="t" r="r" b="b"/>
              <a:pathLst>
                <a:path w="6072505" h="238759">
                  <a:moveTo>
                    <a:pt x="6072257" y="0"/>
                  </a:moveTo>
                  <a:lnTo>
                    <a:pt x="0" y="0"/>
                  </a:lnTo>
                  <a:lnTo>
                    <a:pt x="1433460" y="238484"/>
                  </a:lnTo>
                  <a:lnTo>
                    <a:pt x="4656985" y="238484"/>
                  </a:lnTo>
                  <a:lnTo>
                    <a:pt x="6072257" y="0"/>
                  </a:lnTo>
                  <a:close/>
                </a:path>
              </a:pathLst>
            </a:custGeom>
            <a:solidFill>
              <a:srgbClr val="858585">
                <a:alpha val="999"/>
              </a:srgbClr>
            </a:solidFill>
          </p:spPr>
          <p:txBody>
            <a:bodyPr wrap="square" lIns="0" tIns="0" rIns="0" bIns="0" rtlCol="0"/>
            <a:lstStyle/>
            <a:p>
              <a:endParaRPr dirty="0"/>
            </a:p>
          </p:txBody>
        </p:sp>
        <p:sp>
          <p:nvSpPr>
            <p:cNvPr id="2381" name="object 2381"/>
            <p:cNvSpPr/>
            <p:nvPr/>
          </p:nvSpPr>
          <p:spPr>
            <a:xfrm>
              <a:off x="573837" y="18042384"/>
              <a:ext cx="6072505" cy="234315"/>
            </a:xfrm>
            <a:custGeom>
              <a:avLst/>
              <a:gdLst/>
              <a:ahLst/>
              <a:cxnLst/>
              <a:rect l="l" t="t" r="r" b="b"/>
              <a:pathLst>
                <a:path w="6072505" h="234315">
                  <a:moveTo>
                    <a:pt x="6072257" y="0"/>
                  </a:moveTo>
                  <a:lnTo>
                    <a:pt x="0" y="0"/>
                  </a:lnTo>
                  <a:lnTo>
                    <a:pt x="1433455" y="234108"/>
                  </a:lnTo>
                  <a:lnTo>
                    <a:pt x="4656990" y="234108"/>
                  </a:lnTo>
                  <a:lnTo>
                    <a:pt x="6072257" y="0"/>
                  </a:lnTo>
                  <a:close/>
                </a:path>
              </a:pathLst>
            </a:custGeom>
            <a:solidFill>
              <a:srgbClr val="838383">
                <a:alpha val="999"/>
              </a:srgbClr>
            </a:solidFill>
          </p:spPr>
          <p:txBody>
            <a:bodyPr wrap="square" lIns="0" tIns="0" rIns="0" bIns="0" rtlCol="0"/>
            <a:lstStyle/>
            <a:p>
              <a:endParaRPr dirty="0"/>
            </a:p>
          </p:txBody>
        </p:sp>
        <p:sp>
          <p:nvSpPr>
            <p:cNvPr id="2382" name="object 2382"/>
            <p:cNvSpPr/>
            <p:nvPr/>
          </p:nvSpPr>
          <p:spPr>
            <a:xfrm>
              <a:off x="573837" y="18042384"/>
              <a:ext cx="6072505" cy="229870"/>
            </a:xfrm>
            <a:custGeom>
              <a:avLst/>
              <a:gdLst/>
              <a:ahLst/>
              <a:cxnLst/>
              <a:rect l="l" t="t" r="r" b="b"/>
              <a:pathLst>
                <a:path w="6072505" h="229869">
                  <a:moveTo>
                    <a:pt x="6072257" y="0"/>
                  </a:moveTo>
                  <a:lnTo>
                    <a:pt x="0" y="0"/>
                  </a:lnTo>
                  <a:lnTo>
                    <a:pt x="1433450" y="229732"/>
                  </a:lnTo>
                  <a:lnTo>
                    <a:pt x="4656994" y="229732"/>
                  </a:lnTo>
                  <a:lnTo>
                    <a:pt x="6072257" y="0"/>
                  </a:lnTo>
                  <a:close/>
                </a:path>
              </a:pathLst>
            </a:custGeom>
            <a:solidFill>
              <a:srgbClr val="818181">
                <a:alpha val="999"/>
              </a:srgbClr>
            </a:solidFill>
          </p:spPr>
          <p:txBody>
            <a:bodyPr wrap="square" lIns="0" tIns="0" rIns="0" bIns="0" rtlCol="0"/>
            <a:lstStyle/>
            <a:p>
              <a:endParaRPr dirty="0"/>
            </a:p>
          </p:txBody>
        </p:sp>
        <p:sp>
          <p:nvSpPr>
            <p:cNvPr id="2383" name="object 2383"/>
            <p:cNvSpPr/>
            <p:nvPr/>
          </p:nvSpPr>
          <p:spPr>
            <a:xfrm>
              <a:off x="573837" y="18042384"/>
              <a:ext cx="6072505" cy="225425"/>
            </a:xfrm>
            <a:custGeom>
              <a:avLst/>
              <a:gdLst/>
              <a:ahLst/>
              <a:cxnLst/>
              <a:rect l="l" t="t" r="r" b="b"/>
              <a:pathLst>
                <a:path w="6072505" h="225425">
                  <a:moveTo>
                    <a:pt x="6072257" y="0"/>
                  </a:moveTo>
                  <a:lnTo>
                    <a:pt x="0" y="0"/>
                  </a:lnTo>
                  <a:lnTo>
                    <a:pt x="1433466" y="225356"/>
                  </a:lnTo>
                  <a:lnTo>
                    <a:pt x="4656979" y="225356"/>
                  </a:lnTo>
                  <a:lnTo>
                    <a:pt x="6072257" y="0"/>
                  </a:lnTo>
                  <a:close/>
                </a:path>
              </a:pathLst>
            </a:custGeom>
            <a:solidFill>
              <a:srgbClr val="7D7D7D">
                <a:alpha val="999"/>
              </a:srgbClr>
            </a:solidFill>
          </p:spPr>
          <p:txBody>
            <a:bodyPr wrap="square" lIns="0" tIns="0" rIns="0" bIns="0" rtlCol="0"/>
            <a:lstStyle/>
            <a:p>
              <a:endParaRPr dirty="0"/>
            </a:p>
          </p:txBody>
        </p:sp>
        <p:sp>
          <p:nvSpPr>
            <p:cNvPr id="2384" name="object 2384"/>
            <p:cNvSpPr/>
            <p:nvPr/>
          </p:nvSpPr>
          <p:spPr>
            <a:xfrm>
              <a:off x="573837" y="18042384"/>
              <a:ext cx="6072505" cy="220979"/>
            </a:xfrm>
            <a:custGeom>
              <a:avLst/>
              <a:gdLst/>
              <a:ahLst/>
              <a:cxnLst/>
              <a:rect l="l" t="t" r="r" b="b"/>
              <a:pathLst>
                <a:path w="6072505" h="220980">
                  <a:moveTo>
                    <a:pt x="6072257" y="0"/>
                  </a:moveTo>
                  <a:lnTo>
                    <a:pt x="0" y="0"/>
                  </a:lnTo>
                  <a:lnTo>
                    <a:pt x="1433461" y="220980"/>
                  </a:lnTo>
                  <a:lnTo>
                    <a:pt x="4656984" y="220980"/>
                  </a:lnTo>
                  <a:lnTo>
                    <a:pt x="6072257" y="0"/>
                  </a:lnTo>
                  <a:close/>
                </a:path>
              </a:pathLst>
            </a:custGeom>
            <a:solidFill>
              <a:srgbClr val="7B7B7B">
                <a:alpha val="999"/>
              </a:srgbClr>
            </a:solidFill>
          </p:spPr>
          <p:txBody>
            <a:bodyPr wrap="square" lIns="0" tIns="0" rIns="0" bIns="0" rtlCol="0"/>
            <a:lstStyle/>
            <a:p>
              <a:endParaRPr dirty="0"/>
            </a:p>
          </p:txBody>
        </p:sp>
        <p:sp>
          <p:nvSpPr>
            <p:cNvPr id="2385" name="object 2385"/>
            <p:cNvSpPr/>
            <p:nvPr/>
          </p:nvSpPr>
          <p:spPr>
            <a:xfrm>
              <a:off x="573837" y="18042384"/>
              <a:ext cx="6072505" cy="217170"/>
            </a:xfrm>
            <a:custGeom>
              <a:avLst/>
              <a:gdLst/>
              <a:ahLst/>
              <a:cxnLst/>
              <a:rect l="l" t="t" r="r" b="b"/>
              <a:pathLst>
                <a:path w="6072505" h="217169">
                  <a:moveTo>
                    <a:pt x="6072257" y="0"/>
                  </a:moveTo>
                  <a:lnTo>
                    <a:pt x="0" y="0"/>
                  </a:lnTo>
                  <a:lnTo>
                    <a:pt x="1433430" y="216597"/>
                  </a:lnTo>
                  <a:lnTo>
                    <a:pt x="4657015" y="216597"/>
                  </a:lnTo>
                  <a:lnTo>
                    <a:pt x="6072257" y="0"/>
                  </a:lnTo>
                  <a:close/>
                </a:path>
              </a:pathLst>
            </a:custGeom>
            <a:solidFill>
              <a:srgbClr val="797979">
                <a:alpha val="999"/>
              </a:srgbClr>
            </a:solidFill>
          </p:spPr>
          <p:txBody>
            <a:bodyPr wrap="square" lIns="0" tIns="0" rIns="0" bIns="0" rtlCol="0"/>
            <a:lstStyle/>
            <a:p>
              <a:endParaRPr dirty="0"/>
            </a:p>
          </p:txBody>
        </p:sp>
        <p:sp>
          <p:nvSpPr>
            <p:cNvPr id="2386" name="object 2386"/>
            <p:cNvSpPr/>
            <p:nvPr/>
          </p:nvSpPr>
          <p:spPr>
            <a:xfrm>
              <a:off x="573837" y="18042384"/>
              <a:ext cx="6072505" cy="212725"/>
            </a:xfrm>
            <a:custGeom>
              <a:avLst/>
              <a:gdLst/>
              <a:ahLst/>
              <a:cxnLst/>
              <a:rect l="l" t="t" r="r" b="b"/>
              <a:pathLst>
                <a:path w="6072505" h="212725">
                  <a:moveTo>
                    <a:pt x="6072257" y="0"/>
                  </a:moveTo>
                  <a:lnTo>
                    <a:pt x="0" y="0"/>
                  </a:lnTo>
                  <a:lnTo>
                    <a:pt x="1433445" y="212221"/>
                  </a:lnTo>
                  <a:lnTo>
                    <a:pt x="4657000" y="212221"/>
                  </a:lnTo>
                  <a:lnTo>
                    <a:pt x="6072257" y="0"/>
                  </a:lnTo>
                  <a:close/>
                </a:path>
              </a:pathLst>
            </a:custGeom>
            <a:solidFill>
              <a:srgbClr val="777777">
                <a:alpha val="999"/>
              </a:srgbClr>
            </a:solidFill>
          </p:spPr>
          <p:txBody>
            <a:bodyPr wrap="square" lIns="0" tIns="0" rIns="0" bIns="0" rtlCol="0"/>
            <a:lstStyle/>
            <a:p>
              <a:endParaRPr dirty="0"/>
            </a:p>
          </p:txBody>
        </p:sp>
        <p:sp>
          <p:nvSpPr>
            <p:cNvPr id="2387" name="object 2387"/>
            <p:cNvSpPr/>
            <p:nvPr/>
          </p:nvSpPr>
          <p:spPr>
            <a:xfrm>
              <a:off x="573837" y="18042384"/>
              <a:ext cx="6072505" cy="208279"/>
            </a:xfrm>
            <a:custGeom>
              <a:avLst/>
              <a:gdLst/>
              <a:ahLst/>
              <a:cxnLst/>
              <a:rect l="l" t="t" r="r" b="b"/>
              <a:pathLst>
                <a:path w="6072505" h="208280">
                  <a:moveTo>
                    <a:pt x="6072257" y="0"/>
                  </a:moveTo>
                  <a:lnTo>
                    <a:pt x="0" y="0"/>
                  </a:lnTo>
                  <a:lnTo>
                    <a:pt x="1433461" y="207846"/>
                  </a:lnTo>
                  <a:lnTo>
                    <a:pt x="4656984" y="207846"/>
                  </a:lnTo>
                  <a:lnTo>
                    <a:pt x="6072257" y="0"/>
                  </a:lnTo>
                  <a:close/>
                </a:path>
              </a:pathLst>
            </a:custGeom>
            <a:solidFill>
              <a:srgbClr val="747474">
                <a:alpha val="999"/>
              </a:srgbClr>
            </a:solidFill>
          </p:spPr>
          <p:txBody>
            <a:bodyPr wrap="square" lIns="0" tIns="0" rIns="0" bIns="0" rtlCol="0"/>
            <a:lstStyle/>
            <a:p>
              <a:endParaRPr dirty="0"/>
            </a:p>
          </p:txBody>
        </p:sp>
        <p:sp>
          <p:nvSpPr>
            <p:cNvPr id="2388" name="object 2388"/>
            <p:cNvSpPr/>
            <p:nvPr/>
          </p:nvSpPr>
          <p:spPr>
            <a:xfrm>
              <a:off x="573837" y="18042384"/>
              <a:ext cx="6072505" cy="203835"/>
            </a:xfrm>
            <a:custGeom>
              <a:avLst/>
              <a:gdLst/>
              <a:ahLst/>
              <a:cxnLst/>
              <a:rect l="l" t="t" r="r" b="b"/>
              <a:pathLst>
                <a:path w="6072505" h="203834">
                  <a:moveTo>
                    <a:pt x="6072257" y="0"/>
                  </a:moveTo>
                  <a:lnTo>
                    <a:pt x="0" y="0"/>
                  </a:lnTo>
                  <a:lnTo>
                    <a:pt x="1433456" y="203470"/>
                  </a:lnTo>
                  <a:lnTo>
                    <a:pt x="4656989" y="203470"/>
                  </a:lnTo>
                  <a:lnTo>
                    <a:pt x="6072257" y="0"/>
                  </a:lnTo>
                  <a:close/>
                </a:path>
              </a:pathLst>
            </a:custGeom>
            <a:solidFill>
              <a:srgbClr val="717171">
                <a:alpha val="999"/>
              </a:srgbClr>
            </a:solidFill>
          </p:spPr>
          <p:txBody>
            <a:bodyPr wrap="square" lIns="0" tIns="0" rIns="0" bIns="0" rtlCol="0"/>
            <a:lstStyle/>
            <a:p>
              <a:endParaRPr dirty="0"/>
            </a:p>
          </p:txBody>
        </p:sp>
        <p:sp>
          <p:nvSpPr>
            <p:cNvPr id="2389" name="object 2389"/>
            <p:cNvSpPr/>
            <p:nvPr/>
          </p:nvSpPr>
          <p:spPr>
            <a:xfrm>
              <a:off x="573837" y="18042384"/>
              <a:ext cx="6072505" cy="199390"/>
            </a:xfrm>
            <a:custGeom>
              <a:avLst/>
              <a:gdLst/>
              <a:ahLst/>
              <a:cxnLst/>
              <a:rect l="l" t="t" r="r" b="b"/>
              <a:pathLst>
                <a:path w="6072505" h="199390">
                  <a:moveTo>
                    <a:pt x="6072257" y="0"/>
                  </a:moveTo>
                  <a:lnTo>
                    <a:pt x="0" y="0"/>
                  </a:lnTo>
                  <a:lnTo>
                    <a:pt x="1433473" y="199094"/>
                  </a:lnTo>
                  <a:lnTo>
                    <a:pt x="4656972" y="199094"/>
                  </a:lnTo>
                  <a:lnTo>
                    <a:pt x="6072257" y="0"/>
                  </a:lnTo>
                  <a:close/>
                </a:path>
              </a:pathLst>
            </a:custGeom>
            <a:solidFill>
              <a:srgbClr val="6E6E6E">
                <a:alpha val="999"/>
              </a:srgbClr>
            </a:solidFill>
          </p:spPr>
          <p:txBody>
            <a:bodyPr wrap="square" lIns="0" tIns="0" rIns="0" bIns="0" rtlCol="0"/>
            <a:lstStyle/>
            <a:p>
              <a:endParaRPr dirty="0"/>
            </a:p>
          </p:txBody>
        </p:sp>
        <p:sp>
          <p:nvSpPr>
            <p:cNvPr id="2390" name="object 2390"/>
            <p:cNvSpPr/>
            <p:nvPr/>
          </p:nvSpPr>
          <p:spPr>
            <a:xfrm>
              <a:off x="573837" y="18042384"/>
              <a:ext cx="6072505" cy="194945"/>
            </a:xfrm>
            <a:custGeom>
              <a:avLst/>
              <a:gdLst/>
              <a:ahLst/>
              <a:cxnLst/>
              <a:rect l="l" t="t" r="r" b="b"/>
              <a:pathLst>
                <a:path w="6072505" h="194944">
                  <a:moveTo>
                    <a:pt x="6072257" y="0"/>
                  </a:moveTo>
                  <a:lnTo>
                    <a:pt x="0" y="0"/>
                  </a:lnTo>
                  <a:lnTo>
                    <a:pt x="1433491" y="194718"/>
                  </a:lnTo>
                  <a:lnTo>
                    <a:pt x="4656954" y="194718"/>
                  </a:lnTo>
                  <a:lnTo>
                    <a:pt x="6072257" y="0"/>
                  </a:lnTo>
                  <a:close/>
                </a:path>
              </a:pathLst>
            </a:custGeom>
            <a:solidFill>
              <a:srgbClr val="6C6C6C">
                <a:alpha val="999"/>
              </a:srgbClr>
            </a:solidFill>
          </p:spPr>
          <p:txBody>
            <a:bodyPr wrap="square" lIns="0" tIns="0" rIns="0" bIns="0" rtlCol="0"/>
            <a:lstStyle/>
            <a:p>
              <a:endParaRPr dirty="0"/>
            </a:p>
          </p:txBody>
        </p:sp>
        <p:sp>
          <p:nvSpPr>
            <p:cNvPr id="2391" name="object 2391"/>
            <p:cNvSpPr/>
            <p:nvPr/>
          </p:nvSpPr>
          <p:spPr>
            <a:xfrm>
              <a:off x="573837" y="18042384"/>
              <a:ext cx="6072505" cy="190500"/>
            </a:xfrm>
            <a:custGeom>
              <a:avLst/>
              <a:gdLst/>
              <a:ahLst/>
              <a:cxnLst/>
              <a:rect l="l" t="t" r="r" b="b"/>
              <a:pathLst>
                <a:path w="6072505" h="190500">
                  <a:moveTo>
                    <a:pt x="6072257" y="0"/>
                  </a:moveTo>
                  <a:lnTo>
                    <a:pt x="0" y="0"/>
                  </a:lnTo>
                  <a:lnTo>
                    <a:pt x="1433462" y="190342"/>
                  </a:lnTo>
                  <a:lnTo>
                    <a:pt x="4656982" y="190342"/>
                  </a:lnTo>
                  <a:lnTo>
                    <a:pt x="6072257" y="0"/>
                  </a:lnTo>
                  <a:close/>
                </a:path>
              </a:pathLst>
            </a:custGeom>
            <a:solidFill>
              <a:srgbClr val="6A6A6A">
                <a:alpha val="999"/>
              </a:srgbClr>
            </a:solidFill>
          </p:spPr>
          <p:txBody>
            <a:bodyPr wrap="square" lIns="0" tIns="0" rIns="0" bIns="0" rtlCol="0"/>
            <a:lstStyle/>
            <a:p>
              <a:endParaRPr dirty="0"/>
            </a:p>
          </p:txBody>
        </p:sp>
        <p:sp>
          <p:nvSpPr>
            <p:cNvPr id="2392" name="object 2392"/>
            <p:cNvSpPr/>
            <p:nvPr/>
          </p:nvSpPr>
          <p:spPr>
            <a:xfrm>
              <a:off x="573837" y="18042384"/>
              <a:ext cx="6072505" cy="186055"/>
            </a:xfrm>
            <a:custGeom>
              <a:avLst/>
              <a:gdLst/>
              <a:ahLst/>
              <a:cxnLst/>
              <a:rect l="l" t="t" r="r" b="b"/>
              <a:pathLst>
                <a:path w="6072505" h="186055">
                  <a:moveTo>
                    <a:pt x="6072257" y="0"/>
                  </a:moveTo>
                  <a:lnTo>
                    <a:pt x="0" y="0"/>
                  </a:lnTo>
                  <a:lnTo>
                    <a:pt x="1433481" y="185966"/>
                  </a:lnTo>
                  <a:lnTo>
                    <a:pt x="4656964" y="185966"/>
                  </a:lnTo>
                  <a:lnTo>
                    <a:pt x="6072257" y="0"/>
                  </a:lnTo>
                  <a:close/>
                </a:path>
              </a:pathLst>
            </a:custGeom>
            <a:solidFill>
              <a:srgbClr val="686868">
                <a:alpha val="999"/>
              </a:srgbClr>
            </a:solidFill>
          </p:spPr>
          <p:txBody>
            <a:bodyPr wrap="square" lIns="0" tIns="0" rIns="0" bIns="0" rtlCol="0"/>
            <a:lstStyle/>
            <a:p>
              <a:endParaRPr dirty="0"/>
            </a:p>
          </p:txBody>
        </p:sp>
        <p:sp>
          <p:nvSpPr>
            <p:cNvPr id="2393" name="object 2393"/>
            <p:cNvSpPr/>
            <p:nvPr/>
          </p:nvSpPr>
          <p:spPr>
            <a:xfrm>
              <a:off x="573837" y="18042384"/>
              <a:ext cx="6072505" cy="181610"/>
            </a:xfrm>
            <a:custGeom>
              <a:avLst/>
              <a:gdLst/>
              <a:ahLst/>
              <a:cxnLst/>
              <a:rect l="l" t="t" r="r" b="b"/>
              <a:pathLst>
                <a:path w="6072505" h="181609">
                  <a:moveTo>
                    <a:pt x="6072257" y="0"/>
                  </a:moveTo>
                  <a:lnTo>
                    <a:pt x="0" y="0"/>
                  </a:lnTo>
                  <a:lnTo>
                    <a:pt x="1433444" y="181583"/>
                  </a:lnTo>
                  <a:lnTo>
                    <a:pt x="4657000" y="181583"/>
                  </a:lnTo>
                  <a:lnTo>
                    <a:pt x="6072257" y="0"/>
                  </a:lnTo>
                  <a:close/>
                </a:path>
              </a:pathLst>
            </a:custGeom>
            <a:solidFill>
              <a:srgbClr val="646464">
                <a:alpha val="999"/>
              </a:srgbClr>
            </a:solidFill>
          </p:spPr>
          <p:txBody>
            <a:bodyPr wrap="square" lIns="0" tIns="0" rIns="0" bIns="0" rtlCol="0"/>
            <a:lstStyle/>
            <a:p>
              <a:endParaRPr dirty="0"/>
            </a:p>
          </p:txBody>
        </p:sp>
        <p:sp>
          <p:nvSpPr>
            <p:cNvPr id="2394" name="object 2394"/>
            <p:cNvSpPr/>
            <p:nvPr/>
          </p:nvSpPr>
          <p:spPr>
            <a:xfrm>
              <a:off x="573837" y="18042384"/>
              <a:ext cx="6072505" cy="177800"/>
            </a:xfrm>
            <a:custGeom>
              <a:avLst/>
              <a:gdLst/>
              <a:ahLst/>
              <a:cxnLst/>
              <a:rect l="l" t="t" r="r" b="b"/>
              <a:pathLst>
                <a:path w="6072505" h="177800">
                  <a:moveTo>
                    <a:pt x="6072257" y="0"/>
                  </a:moveTo>
                  <a:lnTo>
                    <a:pt x="0" y="0"/>
                  </a:lnTo>
                  <a:lnTo>
                    <a:pt x="1433438" y="177207"/>
                  </a:lnTo>
                  <a:lnTo>
                    <a:pt x="4657007" y="177207"/>
                  </a:lnTo>
                  <a:lnTo>
                    <a:pt x="6072257" y="0"/>
                  </a:lnTo>
                  <a:close/>
                </a:path>
              </a:pathLst>
            </a:custGeom>
            <a:solidFill>
              <a:srgbClr val="616161">
                <a:alpha val="999"/>
              </a:srgbClr>
            </a:solidFill>
          </p:spPr>
          <p:txBody>
            <a:bodyPr wrap="square" lIns="0" tIns="0" rIns="0" bIns="0" rtlCol="0"/>
            <a:lstStyle/>
            <a:p>
              <a:endParaRPr dirty="0"/>
            </a:p>
          </p:txBody>
        </p:sp>
        <p:sp>
          <p:nvSpPr>
            <p:cNvPr id="2395" name="object 2395"/>
            <p:cNvSpPr/>
            <p:nvPr/>
          </p:nvSpPr>
          <p:spPr>
            <a:xfrm>
              <a:off x="573837" y="18042384"/>
              <a:ext cx="6072505" cy="173355"/>
            </a:xfrm>
            <a:custGeom>
              <a:avLst/>
              <a:gdLst/>
              <a:ahLst/>
              <a:cxnLst/>
              <a:rect l="l" t="t" r="r" b="b"/>
              <a:pathLst>
                <a:path w="6072505" h="173355">
                  <a:moveTo>
                    <a:pt x="6072257" y="0"/>
                  </a:moveTo>
                  <a:lnTo>
                    <a:pt x="0" y="0"/>
                  </a:lnTo>
                  <a:lnTo>
                    <a:pt x="1433457" y="172831"/>
                  </a:lnTo>
                  <a:lnTo>
                    <a:pt x="4656988" y="172831"/>
                  </a:lnTo>
                  <a:lnTo>
                    <a:pt x="6072257" y="0"/>
                  </a:lnTo>
                  <a:close/>
                </a:path>
              </a:pathLst>
            </a:custGeom>
            <a:solidFill>
              <a:srgbClr val="5F5F5F">
                <a:alpha val="999"/>
              </a:srgbClr>
            </a:solidFill>
          </p:spPr>
          <p:txBody>
            <a:bodyPr wrap="square" lIns="0" tIns="0" rIns="0" bIns="0" rtlCol="0"/>
            <a:lstStyle/>
            <a:p>
              <a:endParaRPr dirty="0"/>
            </a:p>
          </p:txBody>
        </p:sp>
        <p:sp>
          <p:nvSpPr>
            <p:cNvPr id="2396" name="object 2396"/>
            <p:cNvSpPr/>
            <p:nvPr/>
          </p:nvSpPr>
          <p:spPr>
            <a:xfrm>
              <a:off x="573837" y="18042384"/>
              <a:ext cx="6072505" cy="168910"/>
            </a:xfrm>
            <a:custGeom>
              <a:avLst/>
              <a:gdLst/>
              <a:ahLst/>
              <a:cxnLst/>
              <a:rect l="l" t="t" r="r" b="b"/>
              <a:pathLst>
                <a:path w="6072505" h="168909">
                  <a:moveTo>
                    <a:pt x="6072257" y="0"/>
                  </a:moveTo>
                  <a:lnTo>
                    <a:pt x="0" y="0"/>
                  </a:lnTo>
                  <a:lnTo>
                    <a:pt x="1433477" y="168455"/>
                  </a:lnTo>
                  <a:lnTo>
                    <a:pt x="4656968" y="168455"/>
                  </a:lnTo>
                  <a:lnTo>
                    <a:pt x="6072257" y="0"/>
                  </a:lnTo>
                  <a:close/>
                </a:path>
              </a:pathLst>
            </a:custGeom>
            <a:solidFill>
              <a:srgbClr val="5D5D5D">
                <a:alpha val="999"/>
              </a:srgbClr>
            </a:solidFill>
          </p:spPr>
          <p:txBody>
            <a:bodyPr wrap="square" lIns="0" tIns="0" rIns="0" bIns="0" rtlCol="0"/>
            <a:lstStyle/>
            <a:p>
              <a:endParaRPr dirty="0"/>
            </a:p>
          </p:txBody>
        </p:sp>
        <p:sp>
          <p:nvSpPr>
            <p:cNvPr id="2397" name="object 2397"/>
            <p:cNvSpPr/>
            <p:nvPr/>
          </p:nvSpPr>
          <p:spPr>
            <a:xfrm>
              <a:off x="573837" y="18042384"/>
              <a:ext cx="6072505" cy="164465"/>
            </a:xfrm>
            <a:custGeom>
              <a:avLst/>
              <a:gdLst/>
              <a:ahLst/>
              <a:cxnLst/>
              <a:rect l="l" t="t" r="r" b="b"/>
              <a:pathLst>
                <a:path w="6072505" h="164465">
                  <a:moveTo>
                    <a:pt x="6072257" y="0"/>
                  </a:moveTo>
                  <a:lnTo>
                    <a:pt x="0" y="0"/>
                  </a:lnTo>
                  <a:lnTo>
                    <a:pt x="1433471" y="164079"/>
                  </a:lnTo>
                  <a:lnTo>
                    <a:pt x="4656974" y="164079"/>
                  </a:lnTo>
                  <a:lnTo>
                    <a:pt x="6072257" y="0"/>
                  </a:lnTo>
                  <a:close/>
                </a:path>
              </a:pathLst>
            </a:custGeom>
            <a:solidFill>
              <a:srgbClr val="5B5B5B">
                <a:alpha val="999"/>
              </a:srgbClr>
            </a:solidFill>
          </p:spPr>
          <p:txBody>
            <a:bodyPr wrap="square" lIns="0" tIns="0" rIns="0" bIns="0" rtlCol="0"/>
            <a:lstStyle/>
            <a:p>
              <a:endParaRPr dirty="0"/>
            </a:p>
          </p:txBody>
        </p:sp>
        <p:sp>
          <p:nvSpPr>
            <p:cNvPr id="2398" name="object 2398"/>
            <p:cNvSpPr/>
            <p:nvPr/>
          </p:nvSpPr>
          <p:spPr>
            <a:xfrm>
              <a:off x="573837" y="18042384"/>
              <a:ext cx="6072505" cy="160020"/>
            </a:xfrm>
            <a:custGeom>
              <a:avLst/>
              <a:gdLst/>
              <a:ahLst/>
              <a:cxnLst/>
              <a:rect l="l" t="t" r="r" b="b"/>
              <a:pathLst>
                <a:path w="6072505" h="160019">
                  <a:moveTo>
                    <a:pt x="6072257" y="0"/>
                  </a:moveTo>
                  <a:lnTo>
                    <a:pt x="0" y="0"/>
                  </a:lnTo>
                  <a:lnTo>
                    <a:pt x="1433493" y="159703"/>
                  </a:lnTo>
                  <a:lnTo>
                    <a:pt x="4656952" y="159703"/>
                  </a:lnTo>
                  <a:lnTo>
                    <a:pt x="6072257" y="0"/>
                  </a:lnTo>
                  <a:close/>
                </a:path>
              </a:pathLst>
            </a:custGeom>
            <a:solidFill>
              <a:srgbClr val="575757">
                <a:alpha val="999"/>
              </a:srgbClr>
            </a:solidFill>
          </p:spPr>
          <p:txBody>
            <a:bodyPr wrap="square" lIns="0" tIns="0" rIns="0" bIns="0" rtlCol="0"/>
            <a:lstStyle/>
            <a:p>
              <a:endParaRPr dirty="0"/>
            </a:p>
          </p:txBody>
        </p:sp>
        <p:sp>
          <p:nvSpPr>
            <p:cNvPr id="2399" name="object 2399"/>
            <p:cNvSpPr/>
            <p:nvPr/>
          </p:nvSpPr>
          <p:spPr>
            <a:xfrm>
              <a:off x="573837" y="18042384"/>
              <a:ext cx="6072505" cy="155575"/>
            </a:xfrm>
            <a:custGeom>
              <a:avLst/>
              <a:gdLst/>
              <a:ahLst/>
              <a:cxnLst/>
              <a:rect l="l" t="t" r="r" b="b"/>
              <a:pathLst>
                <a:path w="6072505" h="155575">
                  <a:moveTo>
                    <a:pt x="6072257" y="0"/>
                  </a:moveTo>
                  <a:lnTo>
                    <a:pt x="0" y="0"/>
                  </a:lnTo>
                  <a:lnTo>
                    <a:pt x="1433516" y="155327"/>
                  </a:lnTo>
                  <a:lnTo>
                    <a:pt x="4656929" y="155327"/>
                  </a:lnTo>
                  <a:lnTo>
                    <a:pt x="6072257" y="0"/>
                  </a:lnTo>
                  <a:close/>
                </a:path>
              </a:pathLst>
            </a:custGeom>
            <a:solidFill>
              <a:srgbClr val="555555">
                <a:alpha val="999"/>
              </a:srgbClr>
            </a:solidFill>
          </p:spPr>
          <p:txBody>
            <a:bodyPr wrap="square" lIns="0" tIns="0" rIns="0" bIns="0" rtlCol="0"/>
            <a:lstStyle/>
            <a:p>
              <a:endParaRPr dirty="0"/>
            </a:p>
          </p:txBody>
        </p:sp>
        <p:sp>
          <p:nvSpPr>
            <p:cNvPr id="2400" name="object 2400"/>
            <p:cNvSpPr/>
            <p:nvPr/>
          </p:nvSpPr>
          <p:spPr>
            <a:xfrm>
              <a:off x="573837" y="18042384"/>
              <a:ext cx="6072505" cy="151130"/>
            </a:xfrm>
            <a:custGeom>
              <a:avLst/>
              <a:gdLst/>
              <a:ahLst/>
              <a:cxnLst/>
              <a:rect l="l" t="t" r="r" b="b"/>
              <a:pathLst>
                <a:path w="6072505" h="151130">
                  <a:moveTo>
                    <a:pt x="6072257" y="0"/>
                  </a:moveTo>
                  <a:lnTo>
                    <a:pt x="0" y="0"/>
                  </a:lnTo>
                  <a:lnTo>
                    <a:pt x="1433443" y="150944"/>
                  </a:lnTo>
                  <a:lnTo>
                    <a:pt x="4657001" y="150944"/>
                  </a:lnTo>
                  <a:lnTo>
                    <a:pt x="6072257" y="0"/>
                  </a:lnTo>
                  <a:close/>
                </a:path>
              </a:pathLst>
            </a:custGeom>
            <a:solidFill>
              <a:srgbClr val="525252">
                <a:alpha val="999"/>
              </a:srgbClr>
            </a:solidFill>
          </p:spPr>
          <p:txBody>
            <a:bodyPr wrap="square" lIns="0" tIns="0" rIns="0" bIns="0" rtlCol="0"/>
            <a:lstStyle/>
            <a:p>
              <a:endParaRPr dirty="0"/>
            </a:p>
          </p:txBody>
        </p:sp>
        <p:sp>
          <p:nvSpPr>
            <p:cNvPr id="2401" name="object 2401"/>
            <p:cNvSpPr/>
            <p:nvPr/>
          </p:nvSpPr>
          <p:spPr>
            <a:xfrm>
              <a:off x="573837" y="18042384"/>
              <a:ext cx="6072505" cy="146685"/>
            </a:xfrm>
            <a:custGeom>
              <a:avLst/>
              <a:gdLst/>
              <a:ahLst/>
              <a:cxnLst/>
              <a:rect l="l" t="t" r="r" b="b"/>
              <a:pathLst>
                <a:path w="6072505" h="146684">
                  <a:moveTo>
                    <a:pt x="6072257" y="0"/>
                  </a:moveTo>
                  <a:lnTo>
                    <a:pt x="0" y="0"/>
                  </a:lnTo>
                  <a:lnTo>
                    <a:pt x="1433435" y="146568"/>
                  </a:lnTo>
                  <a:lnTo>
                    <a:pt x="4657009" y="146568"/>
                  </a:lnTo>
                  <a:lnTo>
                    <a:pt x="6072257" y="0"/>
                  </a:lnTo>
                  <a:close/>
                </a:path>
              </a:pathLst>
            </a:custGeom>
            <a:solidFill>
              <a:srgbClr val="515151">
                <a:alpha val="999"/>
              </a:srgbClr>
            </a:solidFill>
          </p:spPr>
          <p:txBody>
            <a:bodyPr wrap="square" lIns="0" tIns="0" rIns="0" bIns="0" rtlCol="0"/>
            <a:lstStyle/>
            <a:p>
              <a:endParaRPr dirty="0"/>
            </a:p>
          </p:txBody>
        </p:sp>
        <p:sp>
          <p:nvSpPr>
            <p:cNvPr id="2402" name="object 2402"/>
            <p:cNvSpPr/>
            <p:nvPr/>
          </p:nvSpPr>
          <p:spPr>
            <a:xfrm>
              <a:off x="573837" y="18042384"/>
              <a:ext cx="6072505" cy="142240"/>
            </a:xfrm>
            <a:custGeom>
              <a:avLst/>
              <a:gdLst/>
              <a:ahLst/>
              <a:cxnLst/>
              <a:rect l="l" t="t" r="r" b="b"/>
              <a:pathLst>
                <a:path w="6072505" h="142240">
                  <a:moveTo>
                    <a:pt x="6072257" y="0"/>
                  </a:moveTo>
                  <a:lnTo>
                    <a:pt x="0" y="0"/>
                  </a:lnTo>
                  <a:lnTo>
                    <a:pt x="1433458" y="142192"/>
                  </a:lnTo>
                  <a:lnTo>
                    <a:pt x="4656986" y="142192"/>
                  </a:lnTo>
                  <a:lnTo>
                    <a:pt x="6072257" y="0"/>
                  </a:lnTo>
                  <a:close/>
                </a:path>
              </a:pathLst>
            </a:custGeom>
            <a:solidFill>
              <a:srgbClr val="4E4E4E">
                <a:alpha val="999"/>
              </a:srgbClr>
            </a:solidFill>
          </p:spPr>
          <p:txBody>
            <a:bodyPr wrap="square" lIns="0" tIns="0" rIns="0" bIns="0" rtlCol="0"/>
            <a:lstStyle/>
            <a:p>
              <a:endParaRPr dirty="0"/>
            </a:p>
          </p:txBody>
        </p:sp>
        <p:sp>
          <p:nvSpPr>
            <p:cNvPr id="2403" name="object 2403"/>
            <p:cNvSpPr/>
            <p:nvPr/>
          </p:nvSpPr>
          <p:spPr>
            <a:xfrm>
              <a:off x="573837" y="18042384"/>
              <a:ext cx="6072505" cy="138430"/>
            </a:xfrm>
            <a:custGeom>
              <a:avLst/>
              <a:gdLst/>
              <a:ahLst/>
              <a:cxnLst/>
              <a:rect l="l" t="t" r="r" b="b"/>
              <a:pathLst>
                <a:path w="6072505" h="138430">
                  <a:moveTo>
                    <a:pt x="6072257" y="0"/>
                  </a:moveTo>
                  <a:lnTo>
                    <a:pt x="0" y="0"/>
                  </a:lnTo>
                  <a:lnTo>
                    <a:pt x="1433450" y="137816"/>
                  </a:lnTo>
                  <a:lnTo>
                    <a:pt x="4656994" y="137816"/>
                  </a:lnTo>
                  <a:lnTo>
                    <a:pt x="6072257" y="0"/>
                  </a:lnTo>
                  <a:close/>
                </a:path>
              </a:pathLst>
            </a:custGeom>
            <a:solidFill>
              <a:srgbClr val="4B4B4B">
                <a:alpha val="999"/>
              </a:srgbClr>
            </a:solidFill>
          </p:spPr>
          <p:txBody>
            <a:bodyPr wrap="square" lIns="0" tIns="0" rIns="0" bIns="0" rtlCol="0"/>
            <a:lstStyle/>
            <a:p>
              <a:endParaRPr dirty="0"/>
            </a:p>
          </p:txBody>
        </p:sp>
        <p:sp>
          <p:nvSpPr>
            <p:cNvPr id="2404" name="object 2404"/>
            <p:cNvSpPr/>
            <p:nvPr/>
          </p:nvSpPr>
          <p:spPr>
            <a:xfrm>
              <a:off x="573837" y="18042384"/>
              <a:ext cx="6072505" cy="133985"/>
            </a:xfrm>
            <a:custGeom>
              <a:avLst/>
              <a:gdLst/>
              <a:ahLst/>
              <a:cxnLst/>
              <a:rect l="l" t="t" r="r" b="b"/>
              <a:pathLst>
                <a:path w="6072505" h="133984">
                  <a:moveTo>
                    <a:pt x="6072257" y="0"/>
                  </a:moveTo>
                  <a:lnTo>
                    <a:pt x="0" y="0"/>
                  </a:lnTo>
                  <a:lnTo>
                    <a:pt x="1433476" y="133441"/>
                  </a:lnTo>
                  <a:lnTo>
                    <a:pt x="4656969" y="133441"/>
                  </a:lnTo>
                  <a:lnTo>
                    <a:pt x="6072257" y="0"/>
                  </a:lnTo>
                  <a:close/>
                </a:path>
              </a:pathLst>
            </a:custGeom>
            <a:solidFill>
              <a:srgbClr val="484848">
                <a:alpha val="999"/>
              </a:srgbClr>
            </a:solidFill>
          </p:spPr>
          <p:txBody>
            <a:bodyPr wrap="square" lIns="0" tIns="0" rIns="0" bIns="0" rtlCol="0"/>
            <a:lstStyle/>
            <a:p>
              <a:endParaRPr dirty="0"/>
            </a:p>
          </p:txBody>
        </p:sp>
        <p:sp>
          <p:nvSpPr>
            <p:cNvPr id="2405" name="object 2405"/>
            <p:cNvSpPr/>
            <p:nvPr/>
          </p:nvSpPr>
          <p:spPr>
            <a:xfrm>
              <a:off x="573837" y="18042384"/>
              <a:ext cx="6072505" cy="129539"/>
            </a:xfrm>
            <a:custGeom>
              <a:avLst/>
              <a:gdLst/>
              <a:ahLst/>
              <a:cxnLst/>
              <a:rect l="l" t="t" r="r" b="b"/>
              <a:pathLst>
                <a:path w="6072505" h="129540">
                  <a:moveTo>
                    <a:pt x="6072257" y="0"/>
                  </a:moveTo>
                  <a:lnTo>
                    <a:pt x="0" y="0"/>
                  </a:lnTo>
                  <a:lnTo>
                    <a:pt x="1433503" y="129065"/>
                  </a:lnTo>
                  <a:lnTo>
                    <a:pt x="4656942" y="129065"/>
                  </a:lnTo>
                  <a:lnTo>
                    <a:pt x="6072257" y="0"/>
                  </a:lnTo>
                  <a:close/>
                </a:path>
              </a:pathLst>
            </a:custGeom>
            <a:solidFill>
              <a:srgbClr val="464646">
                <a:alpha val="999"/>
              </a:srgbClr>
            </a:solidFill>
          </p:spPr>
          <p:txBody>
            <a:bodyPr wrap="square" lIns="0" tIns="0" rIns="0" bIns="0" rtlCol="0"/>
            <a:lstStyle/>
            <a:p>
              <a:endParaRPr dirty="0"/>
            </a:p>
          </p:txBody>
        </p:sp>
        <p:sp>
          <p:nvSpPr>
            <p:cNvPr id="2406" name="object 2406"/>
            <p:cNvSpPr/>
            <p:nvPr/>
          </p:nvSpPr>
          <p:spPr>
            <a:xfrm>
              <a:off x="573837" y="18042384"/>
              <a:ext cx="6072505" cy="125095"/>
            </a:xfrm>
            <a:custGeom>
              <a:avLst/>
              <a:gdLst/>
              <a:ahLst/>
              <a:cxnLst/>
              <a:rect l="l" t="t" r="r" b="b"/>
              <a:pathLst>
                <a:path w="6072505" h="125094">
                  <a:moveTo>
                    <a:pt x="6072257" y="0"/>
                  </a:moveTo>
                  <a:lnTo>
                    <a:pt x="0" y="0"/>
                  </a:lnTo>
                  <a:lnTo>
                    <a:pt x="1433496" y="124689"/>
                  </a:lnTo>
                  <a:lnTo>
                    <a:pt x="4656949" y="124689"/>
                  </a:lnTo>
                  <a:lnTo>
                    <a:pt x="6072257" y="0"/>
                  </a:lnTo>
                  <a:close/>
                </a:path>
              </a:pathLst>
            </a:custGeom>
            <a:solidFill>
              <a:srgbClr val="444444">
                <a:alpha val="999"/>
              </a:srgbClr>
            </a:solidFill>
          </p:spPr>
          <p:txBody>
            <a:bodyPr wrap="square" lIns="0" tIns="0" rIns="0" bIns="0" rtlCol="0"/>
            <a:lstStyle/>
            <a:p>
              <a:endParaRPr dirty="0"/>
            </a:p>
          </p:txBody>
        </p:sp>
        <p:sp>
          <p:nvSpPr>
            <p:cNvPr id="2407" name="object 2407"/>
            <p:cNvSpPr/>
            <p:nvPr/>
          </p:nvSpPr>
          <p:spPr>
            <a:xfrm>
              <a:off x="573837" y="18042384"/>
              <a:ext cx="6072505" cy="120650"/>
            </a:xfrm>
            <a:custGeom>
              <a:avLst/>
              <a:gdLst/>
              <a:ahLst/>
              <a:cxnLst/>
              <a:rect l="l" t="t" r="r" b="b"/>
              <a:pathLst>
                <a:path w="6072505" h="120650">
                  <a:moveTo>
                    <a:pt x="6072256" y="0"/>
                  </a:moveTo>
                  <a:lnTo>
                    <a:pt x="0" y="0"/>
                  </a:lnTo>
                  <a:lnTo>
                    <a:pt x="1433441" y="120306"/>
                  </a:lnTo>
                  <a:lnTo>
                    <a:pt x="4657003" y="120306"/>
                  </a:lnTo>
                  <a:lnTo>
                    <a:pt x="6072256" y="0"/>
                  </a:lnTo>
                  <a:close/>
                </a:path>
              </a:pathLst>
            </a:custGeom>
            <a:solidFill>
              <a:srgbClr val="424242">
                <a:alpha val="999"/>
              </a:srgbClr>
            </a:solidFill>
          </p:spPr>
          <p:txBody>
            <a:bodyPr wrap="square" lIns="0" tIns="0" rIns="0" bIns="0" rtlCol="0"/>
            <a:lstStyle/>
            <a:p>
              <a:endParaRPr dirty="0"/>
            </a:p>
          </p:txBody>
        </p:sp>
        <p:sp>
          <p:nvSpPr>
            <p:cNvPr id="2408" name="object 2408"/>
            <p:cNvSpPr/>
            <p:nvPr/>
          </p:nvSpPr>
          <p:spPr>
            <a:xfrm>
              <a:off x="573837" y="18042384"/>
              <a:ext cx="6072505" cy="116205"/>
            </a:xfrm>
            <a:custGeom>
              <a:avLst/>
              <a:gdLst/>
              <a:ahLst/>
              <a:cxnLst/>
              <a:rect l="l" t="t" r="r" b="b"/>
              <a:pathLst>
                <a:path w="6072505" h="116205">
                  <a:moveTo>
                    <a:pt x="6072256" y="0"/>
                  </a:moveTo>
                  <a:lnTo>
                    <a:pt x="0" y="0"/>
                  </a:lnTo>
                  <a:lnTo>
                    <a:pt x="1433470" y="115930"/>
                  </a:lnTo>
                  <a:lnTo>
                    <a:pt x="4656974" y="115930"/>
                  </a:lnTo>
                  <a:lnTo>
                    <a:pt x="6072256" y="0"/>
                  </a:lnTo>
                  <a:close/>
                </a:path>
              </a:pathLst>
            </a:custGeom>
            <a:solidFill>
              <a:srgbClr val="3E3E3E">
                <a:alpha val="999"/>
              </a:srgbClr>
            </a:solidFill>
          </p:spPr>
          <p:txBody>
            <a:bodyPr wrap="square" lIns="0" tIns="0" rIns="0" bIns="0" rtlCol="0"/>
            <a:lstStyle/>
            <a:p>
              <a:endParaRPr dirty="0"/>
            </a:p>
          </p:txBody>
        </p:sp>
        <p:sp>
          <p:nvSpPr>
            <p:cNvPr id="2409" name="object 2409"/>
            <p:cNvSpPr/>
            <p:nvPr/>
          </p:nvSpPr>
          <p:spPr>
            <a:xfrm>
              <a:off x="573837" y="18042384"/>
              <a:ext cx="6072505" cy="111760"/>
            </a:xfrm>
            <a:custGeom>
              <a:avLst/>
              <a:gdLst/>
              <a:ahLst/>
              <a:cxnLst/>
              <a:rect l="l" t="t" r="r" b="b"/>
              <a:pathLst>
                <a:path w="6072505" h="111759">
                  <a:moveTo>
                    <a:pt x="6072256" y="0"/>
                  </a:moveTo>
                  <a:lnTo>
                    <a:pt x="0" y="0"/>
                  </a:lnTo>
                  <a:lnTo>
                    <a:pt x="1433461" y="111554"/>
                  </a:lnTo>
                  <a:lnTo>
                    <a:pt x="4656983" y="111554"/>
                  </a:lnTo>
                  <a:lnTo>
                    <a:pt x="6072256" y="0"/>
                  </a:lnTo>
                  <a:close/>
                </a:path>
              </a:pathLst>
            </a:custGeom>
            <a:solidFill>
              <a:srgbClr val="3C3C3C">
                <a:alpha val="999"/>
              </a:srgbClr>
            </a:solidFill>
          </p:spPr>
          <p:txBody>
            <a:bodyPr wrap="square" lIns="0" tIns="0" rIns="0" bIns="0" rtlCol="0"/>
            <a:lstStyle/>
            <a:p>
              <a:endParaRPr dirty="0"/>
            </a:p>
          </p:txBody>
        </p:sp>
        <p:sp>
          <p:nvSpPr>
            <p:cNvPr id="2410" name="object 2410"/>
            <p:cNvSpPr/>
            <p:nvPr/>
          </p:nvSpPr>
          <p:spPr>
            <a:xfrm>
              <a:off x="573837" y="18042384"/>
              <a:ext cx="6072505" cy="107314"/>
            </a:xfrm>
            <a:custGeom>
              <a:avLst/>
              <a:gdLst/>
              <a:ahLst/>
              <a:cxnLst/>
              <a:rect l="l" t="t" r="r" b="b"/>
              <a:pathLst>
                <a:path w="6072505" h="107315">
                  <a:moveTo>
                    <a:pt x="6072256" y="0"/>
                  </a:moveTo>
                  <a:lnTo>
                    <a:pt x="0" y="0"/>
                  </a:lnTo>
                  <a:lnTo>
                    <a:pt x="1433450" y="107178"/>
                  </a:lnTo>
                  <a:lnTo>
                    <a:pt x="4656993" y="107178"/>
                  </a:lnTo>
                  <a:lnTo>
                    <a:pt x="6072256" y="0"/>
                  </a:lnTo>
                  <a:close/>
                </a:path>
              </a:pathLst>
            </a:custGeom>
            <a:solidFill>
              <a:srgbClr val="393939">
                <a:alpha val="999"/>
              </a:srgbClr>
            </a:solidFill>
          </p:spPr>
          <p:txBody>
            <a:bodyPr wrap="square" lIns="0" tIns="0" rIns="0" bIns="0" rtlCol="0"/>
            <a:lstStyle/>
            <a:p>
              <a:endParaRPr dirty="0"/>
            </a:p>
          </p:txBody>
        </p:sp>
        <p:sp>
          <p:nvSpPr>
            <p:cNvPr id="2411" name="object 2411"/>
            <p:cNvSpPr/>
            <p:nvPr/>
          </p:nvSpPr>
          <p:spPr>
            <a:xfrm>
              <a:off x="573837" y="18042384"/>
              <a:ext cx="6072505" cy="102870"/>
            </a:xfrm>
            <a:custGeom>
              <a:avLst/>
              <a:gdLst/>
              <a:ahLst/>
              <a:cxnLst/>
              <a:rect l="l" t="t" r="r" b="b"/>
              <a:pathLst>
                <a:path w="6072505" h="102869">
                  <a:moveTo>
                    <a:pt x="6072256" y="0"/>
                  </a:moveTo>
                  <a:lnTo>
                    <a:pt x="0" y="0"/>
                  </a:lnTo>
                  <a:lnTo>
                    <a:pt x="1433483" y="102802"/>
                  </a:lnTo>
                  <a:lnTo>
                    <a:pt x="4656961" y="102802"/>
                  </a:lnTo>
                  <a:lnTo>
                    <a:pt x="6072256" y="0"/>
                  </a:lnTo>
                  <a:close/>
                </a:path>
              </a:pathLst>
            </a:custGeom>
            <a:solidFill>
              <a:srgbClr val="383838">
                <a:alpha val="999"/>
              </a:srgbClr>
            </a:solidFill>
          </p:spPr>
          <p:txBody>
            <a:bodyPr wrap="square" lIns="0" tIns="0" rIns="0" bIns="0" rtlCol="0"/>
            <a:lstStyle/>
            <a:p>
              <a:endParaRPr dirty="0"/>
            </a:p>
          </p:txBody>
        </p:sp>
        <p:sp>
          <p:nvSpPr>
            <p:cNvPr id="2412" name="object 2412"/>
            <p:cNvSpPr/>
            <p:nvPr/>
          </p:nvSpPr>
          <p:spPr>
            <a:xfrm>
              <a:off x="573837" y="18042384"/>
              <a:ext cx="6072505" cy="98425"/>
            </a:xfrm>
            <a:custGeom>
              <a:avLst/>
              <a:gdLst/>
              <a:ahLst/>
              <a:cxnLst/>
              <a:rect l="l" t="t" r="r" b="b"/>
              <a:pathLst>
                <a:path w="6072505" h="98425">
                  <a:moveTo>
                    <a:pt x="6072256" y="0"/>
                  </a:moveTo>
                  <a:lnTo>
                    <a:pt x="0" y="0"/>
                  </a:lnTo>
                  <a:lnTo>
                    <a:pt x="1433473" y="98426"/>
                  </a:lnTo>
                  <a:lnTo>
                    <a:pt x="4656970" y="98426"/>
                  </a:lnTo>
                  <a:lnTo>
                    <a:pt x="6072256" y="0"/>
                  </a:lnTo>
                  <a:close/>
                </a:path>
              </a:pathLst>
            </a:custGeom>
            <a:solidFill>
              <a:srgbClr val="353535">
                <a:alpha val="999"/>
              </a:srgbClr>
            </a:solidFill>
          </p:spPr>
          <p:txBody>
            <a:bodyPr wrap="square" lIns="0" tIns="0" rIns="0" bIns="0" rtlCol="0"/>
            <a:lstStyle/>
            <a:p>
              <a:endParaRPr dirty="0"/>
            </a:p>
          </p:txBody>
        </p:sp>
        <p:sp>
          <p:nvSpPr>
            <p:cNvPr id="2413" name="object 2413"/>
            <p:cNvSpPr/>
            <p:nvPr/>
          </p:nvSpPr>
          <p:spPr>
            <a:xfrm>
              <a:off x="573838" y="18042384"/>
              <a:ext cx="6072505" cy="94615"/>
            </a:xfrm>
            <a:custGeom>
              <a:avLst/>
              <a:gdLst/>
              <a:ahLst/>
              <a:cxnLst/>
              <a:rect l="l" t="t" r="r" b="b"/>
              <a:pathLst>
                <a:path w="6072505" h="94615">
                  <a:moveTo>
                    <a:pt x="6072256" y="0"/>
                  </a:moveTo>
                  <a:lnTo>
                    <a:pt x="0" y="0"/>
                  </a:lnTo>
                  <a:lnTo>
                    <a:pt x="1433511" y="94050"/>
                  </a:lnTo>
                  <a:lnTo>
                    <a:pt x="4656934" y="94050"/>
                  </a:lnTo>
                  <a:lnTo>
                    <a:pt x="6072256" y="0"/>
                  </a:lnTo>
                  <a:close/>
                </a:path>
              </a:pathLst>
            </a:custGeom>
            <a:solidFill>
              <a:srgbClr val="313131">
                <a:alpha val="999"/>
              </a:srgbClr>
            </a:solidFill>
          </p:spPr>
          <p:txBody>
            <a:bodyPr wrap="square" lIns="0" tIns="0" rIns="0" bIns="0" rtlCol="0"/>
            <a:lstStyle/>
            <a:p>
              <a:endParaRPr dirty="0"/>
            </a:p>
          </p:txBody>
        </p:sp>
        <p:sp>
          <p:nvSpPr>
            <p:cNvPr id="2414" name="object 2414"/>
            <p:cNvSpPr/>
            <p:nvPr/>
          </p:nvSpPr>
          <p:spPr>
            <a:xfrm>
              <a:off x="573838" y="18042384"/>
              <a:ext cx="6072505" cy="90170"/>
            </a:xfrm>
            <a:custGeom>
              <a:avLst/>
              <a:gdLst/>
              <a:ahLst/>
              <a:cxnLst/>
              <a:rect l="l" t="t" r="r" b="b"/>
              <a:pathLst>
                <a:path w="6072505" h="90169">
                  <a:moveTo>
                    <a:pt x="6072256" y="0"/>
                  </a:moveTo>
                  <a:lnTo>
                    <a:pt x="0" y="0"/>
                  </a:lnTo>
                  <a:lnTo>
                    <a:pt x="1433438" y="89667"/>
                  </a:lnTo>
                  <a:lnTo>
                    <a:pt x="4657005" y="89667"/>
                  </a:lnTo>
                  <a:lnTo>
                    <a:pt x="6072256" y="0"/>
                  </a:lnTo>
                  <a:close/>
                </a:path>
              </a:pathLst>
            </a:custGeom>
            <a:solidFill>
              <a:srgbClr val="2F2F2F">
                <a:alpha val="999"/>
              </a:srgbClr>
            </a:solidFill>
          </p:spPr>
          <p:txBody>
            <a:bodyPr wrap="square" lIns="0" tIns="0" rIns="0" bIns="0" rtlCol="0"/>
            <a:lstStyle/>
            <a:p>
              <a:endParaRPr dirty="0"/>
            </a:p>
          </p:txBody>
        </p:sp>
        <p:sp>
          <p:nvSpPr>
            <p:cNvPr id="2415" name="object 2415"/>
            <p:cNvSpPr/>
            <p:nvPr/>
          </p:nvSpPr>
          <p:spPr>
            <a:xfrm>
              <a:off x="573838" y="18042384"/>
              <a:ext cx="6072505" cy="85725"/>
            </a:xfrm>
            <a:custGeom>
              <a:avLst/>
              <a:gdLst/>
              <a:ahLst/>
              <a:cxnLst/>
              <a:rect l="l" t="t" r="r" b="b"/>
              <a:pathLst>
                <a:path w="6072505" h="85725">
                  <a:moveTo>
                    <a:pt x="6072256" y="0"/>
                  </a:moveTo>
                  <a:lnTo>
                    <a:pt x="0" y="0"/>
                  </a:lnTo>
                  <a:lnTo>
                    <a:pt x="1433424" y="85291"/>
                  </a:lnTo>
                  <a:lnTo>
                    <a:pt x="4657019" y="85291"/>
                  </a:lnTo>
                  <a:lnTo>
                    <a:pt x="6072256" y="0"/>
                  </a:lnTo>
                  <a:close/>
                </a:path>
              </a:pathLst>
            </a:custGeom>
            <a:solidFill>
              <a:srgbClr val="2C2C2C">
                <a:alpha val="999"/>
              </a:srgbClr>
            </a:solidFill>
          </p:spPr>
          <p:txBody>
            <a:bodyPr wrap="square" lIns="0" tIns="0" rIns="0" bIns="0" rtlCol="0"/>
            <a:lstStyle/>
            <a:p>
              <a:endParaRPr dirty="0"/>
            </a:p>
          </p:txBody>
        </p:sp>
        <p:sp>
          <p:nvSpPr>
            <p:cNvPr id="2416" name="object 2416"/>
            <p:cNvSpPr/>
            <p:nvPr/>
          </p:nvSpPr>
          <p:spPr>
            <a:xfrm>
              <a:off x="573838" y="18042384"/>
              <a:ext cx="6072505" cy="81280"/>
            </a:xfrm>
            <a:custGeom>
              <a:avLst/>
              <a:gdLst/>
              <a:ahLst/>
              <a:cxnLst/>
              <a:rect l="l" t="t" r="r" b="b"/>
              <a:pathLst>
                <a:path w="6072505" h="81280">
                  <a:moveTo>
                    <a:pt x="6072256" y="0"/>
                  </a:moveTo>
                  <a:lnTo>
                    <a:pt x="0" y="0"/>
                  </a:lnTo>
                  <a:lnTo>
                    <a:pt x="1433464" y="80915"/>
                  </a:lnTo>
                  <a:lnTo>
                    <a:pt x="4656979" y="80915"/>
                  </a:lnTo>
                  <a:lnTo>
                    <a:pt x="6072256" y="0"/>
                  </a:lnTo>
                  <a:close/>
                </a:path>
              </a:pathLst>
            </a:custGeom>
            <a:solidFill>
              <a:srgbClr val="2B2B2B">
                <a:alpha val="999"/>
              </a:srgbClr>
            </a:solidFill>
          </p:spPr>
          <p:txBody>
            <a:bodyPr wrap="square" lIns="0" tIns="0" rIns="0" bIns="0" rtlCol="0"/>
            <a:lstStyle/>
            <a:p>
              <a:endParaRPr dirty="0"/>
            </a:p>
          </p:txBody>
        </p:sp>
        <p:sp>
          <p:nvSpPr>
            <p:cNvPr id="2417" name="object 2417"/>
            <p:cNvSpPr/>
            <p:nvPr/>
          </p:nvSpPr>
          <p:spPr>
            <a:xfrm>
              <a:off x="573838" y="18042384"/>
              <a:ext cx="6072505" cy="76835"/>
            </a:xfrm>
            <a:custGeom>
              <a:avLst/>
              <a:gdLst/>
              <a:ahLst/>
              <a:cxnLst/>
              <a:rect l="l" t="t" r="r" b="b"/>
              <a:pathLst>
                <a:path w="6072505" h="76834">
                  <a:moveTo>
                    <a:pt x="6072256" y="0"/>
                  </a:moveTo>
                  <a:lnTo>
                    <a:pt x="0" y="0"/>
                  </a:lnTo>
                  <a:lnTo>
                    <a:pt x="1433510" y="76539"/>
                  </a:lnTo>
                  <a:lnTo>
                    <a:pt x="4656934" y="76539"/>
                  </a:lnTo>
                  <a:lnTo>
                    <a:pt x="6072256" y="0"/>
                  </a:lnTo>
                  <a:close/>
                </a:path>
              </a:pathLst>
            </a:custGeom>
            <a:solidFill>
              <a:srgbClr val="282828">
                <a:alpha val="999"/>
              </a:srgbClr>
            </a:solidFill>
          </p:spPr>
          <p:txBody>
            <a:bodyPr wrap="square" lIns="0" tIns="0" rIns="0" bIns="0" rtlCol="0"/>
            <a:lstStyle/>
            <a:p>
              <a:endParaRPr dirty="0"/>
            </a:p>
          </p:txBody>
        </p:sp>
        <p:sp>
          <p:nvSpPr>
            <p:cNvPr id="2418" name="object 2418"/>
            <p:cNvSpPr/>
            <p:nvPr/>
          </p:nvSpPr>
          <p:spPr>
            <a:xfrm>
              <a:off x="573838" y="18042384"/>
              <a:ext cx="6072505" cy="72390"/>
            </a:xfrm>
            <a:custGeom>
              <a:avLst/>
              <a:gdLst/>
              <a:ahLst/>
              <a:cxnLst/>
              <a:rect l="l" t="t" r="r" b="b"/>
              <a:pathLst>
                <a:path w="6072505" h="72390">
                  <a:moveTo>
                    <a:pt x="6072256" y="0"/>
                  </a:moveTo>
                  <a:lnTo>
                    <a:pt x="0" y="0"/>
                  </a:lnTo>
                  <a:lnTo>
                    <a:pt x="1433497" y="72163"/>
                  </a:lnTo>
                  <a:lnTo>
                    <a:pt x="4656946" y="72163"/>
                  </a:lnTo>
                  <a:lnTo>
                    <a:pt x="6072256" y="0"/>
                  </a:lnTo>
                  <a:close/>
                </a:path>
              </a:pathLst>
            </a:custGeom>
            <a:solidFill>
              <a:srgbClr val="252525">
                <a:alpha val="999"/>
              </a:srgbClr>
            </a:solidFill>
          </p:spPr>
          <p:txBody>
            <a:bodyPr wrap="square" lIns="0" tIns="0" rIns="0" bIns="0" rtlCol="0"/>
            <a:lstStyle/>
            <a:p>
              <a:endParaRPr dirty="0"/>
            </a:p>
          </p:txBody>
        </p:sp>
        <p:sp>
          <p:nvSpPr>
            <p:cNvPr id="2419" name="object 2419"/>
            <p:cNvSpPr/>
            <p:nvPr/>
          </p:nvSpPr>
          <p:spPr>
            <a:xfrm>
              <a:off x="573838" y="18042384"/>
              <a:ext cx="6072505" cy="67945"/>
            </a:xfrm>
            <a:custGeom>
              <a:avLst/>
              <a:gdLst/>
              <a:ahLst/>
              <a:cxnLst/>
              <a:rect l="l" t="t" r="r" b="b"/>
              <a:pathLst>
                <a:path w="6072505" h="67944">
                  <a:moveTo>
                    <a:pt x="6072255" y="0"/>
                  </a:moveTo>
                  <a:lnTo>
                    <a:pt x="0" y="0"/>
                  </a:lnTo>
                  <a:lnTo>
                    <a:pt x="1433484" y="67787"/>
                  </a:lnTo>
                  <a:lnTo>
                    <a:pt x="4656959" y="67787"/>
                  </a:lnTo>
                  <a:lnTo>
                    <a:pt x="6072255" y="0"/>
                  </a:lnTo>
                  <a:close/>
                </a:path>
              </a:pathLst>
            </a:custGeom>
            <a:solidFill>
              <a:srgbClr val="222222">
                <a:alpha val="999"/>
              </a:srgbClr>
            </a:solidFill>
          </p:spPr>
          <p:txBody>
            <a:bodyPr wrap="square" lIns="0" tIns="0" rIns="0" bIns="0" rtlCol="0"/>
            <a:lstStyle/>
            <a:p>
              <a:endParaRPr dirty="0"/>
            </a:p>
          </p:txBody>
        </p:sp>
        <p:sp>
          <p:nvSpPr>
            <p:cNvPr id="2420" name="object 2420"/>
            <p:cNvSpPr/>
            <p:nvPr/>
          </p:nvSpPr>
          <p:spPr>
            <a:xfrm>
              <a:off x="573838" y="18042384"/>
              <a:ext cx="6072505" cy="63500"/>
            </a:xfrm>
            <a:custGeom>
              <a:avLst/>
              <a:gdLst/>
              <a:ahLst/>
              <a:cxnLst/>
              <a:rect l="l" t="t" r="r" b="b"/>
              <a:pathLst>
                <a:path w="6072505" h="63500">
                  <a:moveTo>
                    <a:pt x="6072255" y="0"/>
                  </a:moveTo>
                  <a:lnTo>
                    <a:pt x="0" y="0"/>
                  </a:lnTo>
                  <a:lnTo>
                    <a:pt x="1433540" y="63411"/>
                  </a:lnTo>
                  <a:lnTo>
                    <a:pt x="4656904" y="63411"/>
                  </a:lnTo>
                  <a:lnTo>
                    <a:pt x="6072255" y="0"/>
                  </a:lnTo>
                  <a:close/>
                </a:path>
              </a:pathLst>
            </a:custGeom>
            <a:solidFill>
              <a:srgbClr val="202020">
                <a:alpha val="999"/>
              </a:srgbClr>
            </a:solidFill>
          </p:spPr>
          <p:txBody>
            <a:bodyPr wrap="square" lIns="0" tIns="0" rIns="0" bIns="0" rtlCol="0"/>
            <a:lstStyle/>
            <a:p>
              <a:endParaRPr dirty="0"/>
            </a:p>
          </p:txBody>
        </p:sp>
        <p:sp>
          <p:nvSpPr>
            <p:cNvPr id="2421" name="object 2421"/>
            <p:cNvSpPr/>
            <p:nvPr/>
          </p:nvSpPr>
          <p:spPr>
            <a:xfrm>
              <a:off x="573838" y="18042384"/>
              <a:ext cx="6072505" cy="59055"/>
            </a:xfrm>
            <a:custGeom>
              <a:avLst/>
              <a:gdLst/>
              <a:ahLst/>
              <a:cxnLst/>
              <a:rect l="l" t="t" r="r" b="b"/>
              <a:pathLst>
                <a:path w="6072505" h="59055">
                  <a:moveTo>
                    <a:pt x="6072255" y="0"/>
                  </a:moveTo>
                  <a:lnTo>
                    <a:pt x="0" y="0"/>
                  </a:lnTo>
                  <a:lnTo>
                    <a:pt x="1433355" y="59028"/>
                  </a:lnTo>
                  <a:lnTo>
                    <a:pt x="4657086" y="59028"/>
                  </a:lnTo>
                  <a:lnTo>
                    <a:pt x="6072255" y="0"/>
                  </a:lnTo>
                  <a:close/>
                </a:path>
              </a:pathLst>
            </a:custGeom>
            <a:solidFill>
              <a:srgbClr val="1E1E1E">
                <a:alpha val="999"/>
              </a:srgbClr>
            </a:solidFill>
          </p:spPr>
          <p:txBody>
            <a:bodyPr wrap="square" lIns="0" tIns="0" rIns="0" bIns="0" rtlCol="0"/>
            <a:lstStyle/>
            <a:p>
              <a:endParaRPr dirty="0"/>
            </a:p>
          </p:txBody>
        </p:sp>
        <p:sp>
          <p:nvSpPr>
            <p:cNvPr id="2422" name="object 2422"/>
            <p:cNvSpPr/>
            <p:nvPr/>
          </p:nvSpPr>
          <p:spPr>
            <a:xfrm>
              <a:off x="573838" y="18042384"/>
              <a:ext cx="6072505" cy="55244"/>
            </a:xfrm>
            <a:custGeom>
              <a:avLst/>
              <a:gdLst/>
              <a:ahLst/>
              <a:cxnLst/>
              <a:rect l="l" t="t" r="r" b="b"/>
              <a:pathLst>
                <a:path w="6072505" h="55244">
                  <a:moveTo>
                    <a:pt x="6072255" y="0"/>
                  </a:moveTo>
                  <a:lnTo>
                    <a:pt x="0" y="0"/>
                  </a:lnTo>
                  <a:lnTo>
                    <a:pt x="1433409" y="54653"/>
                  </a:lnTo>
                  <a:lnTo>
                    <a:pt x="4657032" y="54653"/>
                  </a:lnTo>
                  <a:lnTo>
                    <a:pt x="6072255" y="0"/>
                  </a:lnTo>
                  <a:close/>
                </a:path>
              </a:pathLst>
            </a:custGeom>
            <a:solidFill>
              <a:srgbClr val="1C1C1C">
                <a:alpha val="999"/>
              </a:srgbClr>
            </a:solidFill>
          </p:spPr>
          <p:txBody>
            <a:bodyPr wrap="square" lIns="0" tIns="0" rIns="0" bIns="0" rtlCol="0"/>
            <a:lstStyle/>
            <a:p>
              <a:endParaRPr dirty="0"/>
            </a:p>
          </p:txBody>
        </p:sp>
        <p:sp>
          <p:nvSpPr>
            <p:cNvPr id="2423" name="object 2423"/>
            <p:cNvSpPr/>
            <p:nvPr/>
          </p:nvSpPr>
          <p:spPr>
            <a:xfrm>
              <a:off x="573839" y="18042384"/>
              <a:ext cx="6072505" cy="50800"/>
            </a:xfrm>
            <a:custGeom>
              <a:avLst/>
              <a:gdLst/>
              <a:ahLst/>
              <a:cxnLst/>
              <a:rect l="l" t="t" r="r" b="b"/>
              <a:pathLst>
                <a:path w="6072505" h="50800">
                  <a:moveTo>
                    <a:pt x="6072254" y="0"/>
                  </a:moveTo>
                  <a:lnTo>
                    <a:pt x="0" y="0"/>
                  </a:lnTo>
                  <a:lnTo>
                    <a:pt x="1433473" y="50277"/>
                  </a:lnTo>
                  <a:lnTo>
                    <a:pt x="4656969" y="50277"/>
                  </a:lnTo>
                  <a:lnTo>
                    <a:pt x="6072254" y="0"/>
                  </a:lnTo>
                  <a:close/>
                </a:path>
              </a:pathLst>
            </a:custGeom>
            <a:solidFill>
              <a:srgbClr val="181818">
                <a:alpha val="999"/>
              </a:srgbClr>
            </a:solidFill>
          </p:spPr>
          <p:txBody>
            <a:bodyPr wrap="square" lIns="0" tIns="0" rIns="0" bIns="0" rtlCol="0"/>
            <a:lstStyle/>
            <a:p>
              <a:endParaRPr dirty="0"/>
            </a:p>
          </p:txBody>
        </p:sp>
        <p:sp>
          <p:nvSpPr>
            <p:cNvPr id="2424" name="object 2424"/>
            <p:cNvSpPr/>
            <p:nvPr/>
          </p:nvSpPr>
          <p:spPr>
            <a:xfrm>
              <a:off x="573839" y="18042384"/>
              <a:ext cx="6072505" cy="46355"/>
            </a:xfrm>
            <a:custGeom>
              <a:avLst/>
              <a:gdLst/>
              <a:ahLst/>
              <a:cxnLst/>
              <a:rect l="l" t="t" r="r" b="b"/>
              <a:pathLst>
                <a:path w="6072505" h="46355">
                  <a:moveTo>
                    <a:pt x="6072254" y="0"/>
                  </a:moveTo>
                  <a:lnTo>
                    <a:pt x="0" y="0"/>
                  </a:lnTo>
                  <a:lnTo>
                    <a:pt x="1433450" y="45901"/>
                  </a:lnTo>
                  <a:lnTo>
                    <a:pt x="4656991" y="45901"/>
                  </a:lnTo>
                  <a:lnTo>
                    <a:pt x="6072254" y="0"/>
                  </a:lnTo>
                  <a:close/>
                </a:path>
              </a:pathLst>
            </a:custGeom>
            <a:solidFill>
              <a:srgbClr val="161616">
                <a:alpha val="999"/>
              </a:srgbClr>
            </a:solidFill>
          </p:spPr>
          <p:txBody>
            <a:bodyPr wrap="square" lIns="0" tIns="0" rIns="0" bIns="0" rtlCol="0"/>
            <a:lstStyle/>
            <a:p>
              <a:endParaRPr dirty="0"/>
            </a:p>
          </p:txBody>
        </p:sp>
        <p:sp>
          <p:nvSpPr>
            <p:cNvPr id="2425" name="object 2425"/>
            <p:cNvSpPr/>
            <p:nvPr/>
          </p:nvSpPr>
          <p:spPr>
            <a:xfrm>
              <a:off x="573839" y="18042384"/>
              <a:ext cx="6072505" cy="41910"/>
            </a:xfrm>
            <a:custGeom>
              <a:avLst/>
              <a:gdLst/>
              <a:ahLst/>
              <a:cxnLst/>
              <a:rect l="l" t="t" r="r" b="b"/>
              <a:pathLst>
                <a:path w="6072505" h="41909">
                  <a:moveTo>
                    <a:pt x="6072253" y="0"/>
                  </a:moveTo>
                  <a:lnTo>
                    <a:pt x="0" y="0"/>
                  </a:lnTo>
                  <a:lnTo>
                    <a:pt x="1433532" y="41525"/>
                  </a:lnTo>
                  <a:lnTo>
                    <a:pt x="4656910" y="41525"/>
                  </a:lnTo>
                  <a:lnTo>
                    <a:pt x="6072253" y="0"/>
                  </a:lnTo>
                  <a:close/>
                </a:path>
              </a:pathLst>
            </a:custGeom>
            <a:solidFill>
              <a:srgbClr val="131313">
                <a:alpha val="999"/>
              </a:srgbClr>
            </a:solidFill>
          </p:spPr>
          <p:txBody>
            <a:bodyPr wrap="square" lIns="0" tIns="0" rIns="0" bIns="0" rtlCol="0"/>
            <a:lstStyle/>
            <a:p>
              <a:endParaRPr dirty="0"/>
            </a:p>
          </p:txBody>
        </p:sp>
        <p:sp>
          <p:nvSpPr>
            <p:cNvPr id="2426" name="object 2426"/>
            <p:cNvSpPr/>
            <p:nvPr/>
          </p:nvSpPr>
          <p:spPr>
            <a:xfrm>
              <a:off x="573839" y="18042384"/>
              <a:ext cx="6072505" cy="37465"/>
            </a:xfrm>
            <a:custGeom>
              <a:avLst/>
              <a:gdLst/>
              <a:ahLst/>
              <a:cxnLst/>
              <a:rect l="l" t="t" r="r" b="b"/>
              <a:pathLst>
                <a:path w="6072505" h="37465">
                  <a:moveTo>
                    <a:pt x="6072253" y="0"/>
                  </a:moveTo>
                  <a:lnTo>
                    <a:pt x="0" y="0"/>
                  </a:lnTo>
                  <a:lnTo>
                    <a:pt x="1433633" y="37149"/>
                  </a:lnTo>
                  <a:lnTo>
                    <a:pt x="4656809" y="37149"/>
                  </a:lnTo>
                  <a:lnTo>
                    <a:pt x="6072253" y="0"/>
                  </a:lnTo>
                  <a:close/>
                </a:path>
              </a:pathLst>
            </a:custGeom>
            <a:solidFill>
              <a:srgbClr val="121212">
                <a:alpha val="999"/>
              </a:srgbClr>
            </a:solidFill>
          </p:spPr>
          <p:txBody>
            <a:bodyPr wrap="square" lIns="0" tIns="0" rIns="0" bIns="0" rtlCol="0"/>
            <a:lstStyle/>
            <a:p>
              <a:endParaRPr dirty="0"/>
            </a:p>
          </p:txBody>
        </p:sp>
        <p:sp>
          <p:nvSpPr>
            <p:cNvPr id="2427" name="object 2427"/>
            <p:cNvSpPr/>
            <p:nvPr/>
          </p:nvSpPr>
          <p:spPr>
            <a:xfrm>
              <a:off x="573840" y="18042384"/>
              <a:ext cx="6072505" cy="33020"/>
            </a:xfrm>
            <a:custGeom>
              <a:avLst/>
              <a:gdLst/>
              <a:ahLst/>
              <a:cxnLst/>
              <a:rect l="l" t="t" r="r" b="b"/>
              <a:pathLst>
                <a:path w="6072505" h="33019">
                  <a:moveTo>
                    <a:pt x="6072252" y="0"/>
                  </a:moveTo>
                  <a:lnTo>
                    <a:pt x="0" y="0"/>
                  </a:lnTo>
                  <a:lnTo>
                    <a:pt x="1433623" y="32773"/>
                  </a:lnTo>
                  <a:lnTo>
                    <a:pt x="4656819" y="32773"/>
                  </a:lnTo>
                  <a:lnTo>
                    <a:pt x="6072252" y="0"/>
                  </a:lnTo>
                  <a:close/>
                </a:path>
              </a:pathLst>
            </a:custGeom>
            <a:solidFill>
              <a:srgbClr val="0F0F0F">
                <a:alpha val="999"/>
              </a:srgbClr>
            </a:solidFill>
          </p:spPr>
          <p:txBody>
            <a:bodyPr wrap="square" lIns="0" tIns="0" rIns="0" bIns="0" rtlCol="0"/>
            <a:lstStyle/>
            <a:p>
              <a:endParaRPr dirty="0"/>
            </a:p>
          </p:txBody>
        </p:sp>
        <p:sp>
          <p:nvSpPr>
            <p:cNvPr id="2428" name="object 2428"/>
            <p:cNvSpPr/>
            <p:nvPr/>
          </p:nvSpPr>
          <p:spPr>
            <a:xfrm>
              <a:off x="573840" y="18042384"/>
              <a:ext cx="6072505" cy="28575"/>
            </a:xfrm>
            <a:custGeom>
              <a:avLst/>
              <a:gdLst/>
              <a:ahLst/>
              <a:cxnLst/>
              <a:rect l="l" t="t" r="r" b="b"/>
              <a:pathLst>
                <a:path w="6072505" h="28575">
                  <a:moveTo>
                    <a:pt x="6072251" y="0"/>
                  </a:moveTo>
                  <a:lnTo>
                    <a:pt x="0" y="0"/>
                  </a:lnTo>
                  <a:lnTo>
                    <a:pt x="1433411" y="28390"/>
                  </a:lnTo>
                  <a:lnTo>
                    <a:pt x="4657027" y="28390"/>
                  </a:lnTo>
                  <a:lnTo>
                    <a:pt x="6072251" y="0"/>
                  </a:lnTo>
                  <a:close/>
                </a:path>
              </a:pathLst>
            </a:custGeom>
            <a:solidFill>
              <a:srgbClr val="0D0D0D">
                <a:alpha val="999"/>
              </a:srgbClr>
            </a:solidFill>
          </p:spPr>
          <p:txBody>
            <a:bodyPr wrap="square" lIns="0" tIns="0" rIns="0" bIns="0" rtlCol="0"/>
            <a:lstStyle/>
            <a:p>
              <a:endParaRPr dirty="0"/>
            </a:p>
          </p:txBody>
        </p:sp>
        <p:sp>
          <p:nvSpPr>
            <p:cNvPr id="2429" name="object 2429"/>
            <p:cNvSpPr/>
            <p:nvPr/>
          </p:nvSpPr>
          <p:spPr>
            <a:xfrm>
              <a:off x="573841" y="18042384"/>
              <a:ext cx="6072505" cy="24130"/>
            </a:xfrm>
            <a:custGeom>
              <a:avLst/>
              <a:gdLst/>
              <a:ahLst/>
              <a:cxnLst/>
              <a:rect l="l" t="t" r="r" b="b"/>
              <a:pathLst>
                <a:path w="6072505" h="24130">
                  <a:moveTo>
                    <a:pt x="6072250" y="0"/>
                  </a:moveTo>
                  <a:lnTo>
                    <a:pt x="0" y="0"/>
                  </a:lnTo>
                  <a:lnTo>
                    <a:pt x="1433356" y="24014"/>
                  </a:lnTo>
                  <a:lnTo>
                    <a:pt x="4657079" y="24014"/>
                  </a:lnTo>
                  <a:lnTo>
                    <a:pt x="6072250" y="0"/>
                  </a:lnTo>
                  <a:close/>
                </a:path>
              </a:pathLst>
            </a:custGeom>
            <a:solidFill>
              <a:srgbClr val="090909">
                <a:alpha val="999"/>
              </a:srgbClr>
            </a:solidFill>
          </p:spPr>
          <p:txBody>
            <a:bodyPr wrap="square" lIns="0" tIns="0" rIns="0" bIns="0" rtlCol="0"/>
            <a:lstStyle/>
            <a:p>
              <a:endParaRPr dirty="0"/>
            </a:p>
          </p:txBody>
        </p:sp>
        <p:sp>
          <p:nvSpPr>
            <p:cNvPr id="2430" name="object 2430"/>
            <p:cNvSpPr/>
            <p:nvPr/>
          </p:nvSpPr>
          <p:spPr>
            <a:xfrm>
              <a:off x="573842" y="18042384"/>
              <a:ext cx="6072505" cy="19685"/>
            </a:xfrm>
            <a:custGeom>
              <a:avLst/>
              <a:gdLst/>
              <a:ahLst/>
              <a:cxnLst/>
              <a:rect l="l" t="t" r="r" b="b"/>
              <a:pathLst>
                <a:path w="6072505" h="19684">
                  <a:moveTo>
                    <a:pt x="6072248" y="0"/>
                  </a:moveTo>
                  <a:lnTo>
                    <a:pt x="0" y="0"/>
                  </a:lnTo>
                  <a:lnTo>
                    <a:pt x="1433508" y="19638"/>
                  </a:lnTo>
                  <a:lnTo>
                    <a:pt x="4656928" y="19638"/>
                  </a:lnTo>
                  <a:lnTo>
                    <a:pt x="6072248" y="0"/>
                  </a:lnTo>
                  <a:close/>
                </a:path>
              </a:pathLst>
            </a:custGeom>
            <a:solidFill>
              <a:srgbClr val="070707">
                <a:alpha val="999"/>
              </a:srgbClr>
            </a:solidFill>
          </p:spPr>
          <p:txBody>
            <a:bodyPr wrap="square" lIns="0" tIns="0" rIns="0" bIns="0" rtlCol="0"/>
            <a:lstStyle/>
            <a:p>
              <a:endParaRPr dirty="0"/>
            </a:p>
          </p:txBody>
        </p:sp>
        <p:sp>
          <p:nvSpPr>
            <p:cNvPr id="2431" name="object 2431"/>
            <p:cNvSpPr/>
            <p:nvPr/>
          </p:nvSpPr>
          <p:spPr>
            <a:xfrm>
              <a:off x="573843" y="18042384"/>
              <a:ext cx="6072505" cy="15875"/>
            </a:xfrm>
            <a:custGeom>
              <a:avLst/>
              <a:gdLst/>
              <a:ahLst/>
              <a:cxnLst/>
              <a:rect l="l" t="t" r="r" b="b"/>
              <a:pathLst>
                <a:path w="6072505" h="15875">
                  <a:moveTo>
                    <a:pt x="6072244" y="0"/>
                  </a:moveTo>
                  <a:lnTo>
                    <a:pt x="0" y="0"/>
                  </a:lnTo>
                  <a:lnTo>
                    <a:pt x="1433450" y="15262"/>
                  </a:lnTo>
                  <a:lnTo>
                    <a:pt x="4656981" y="15262"/>
                  </a:lnTo>
                  <a:lnTo>
                    <a:pt x="6072244" y="0"/>
                  </a:lnTo>
                  <a:close/>
                </a:path>
              </a:pathLst>
            </a:custGeom>
            <a:solidFill>
              <a:srgbClr val="050505">
                <a:alpha val="999"/>
              </a:srgbClr>
            </a:solidFill>
          </p:spPr>
          <p:txBody>
            <a:bodyPr wrap="square" lIns="0" tIns="0" rIns="0" bIns="0" rtlCol="0"/>
            <a:lstStyle/>
            <a:p>
              <a:endParaRPr dirty="0"/>
            </a:p>
          </p:txBody>
        </p:sp>
        <p:sp>
          <p:nvSpPr>
            <p:cNvPr id="2432" name="object 2432"/>
            <p:cNvSpPr/>
            <p:nvPr/>
          </p:nvSpPr>
          <p:spPr>
            <a:xfrm>
              <a:off x="573846" y="18042384"/>
              <a:ext cx="6072505" cy="11430"/>
            </a:xfrm>
            <a:custGeom>
              <a:avLst/>
              <a:gdLst/>
              <a:ahLst/>
              <a:cxnLst/>
              <a:rect l="l" t="t" r="r" b="b"/>
              <a:pathLst>
                <a:path w="6072505" h="11430">
                  <a:moveTo>
                    <a:pt x="6072239" y="0"/>
                  </a:moveTo>
                  <a:lnTo>
                    <a:pt x="0" y="0"/>
                  </a:lnTo>
                  <a:lnTo>
                    <a:pt x="1433762" y="10886"/>
                  </a:lnTo>
                  <a:lnTo>
                    <a:pt x="4656668" y="10886"/>
                  </a:lnTo>
                  <a:lnTo>
                    <a:pt x="6072239" y="0"/>
                  </a:lnTo>
                  <a:close/>
                </a:path>
              </a:pathLst>
            </a:custGeom>
            <a:solidFill>
              <a:srgbClr val="030303">
                <a:alpha val="999"/>
              </a:srgbClr>
            </a:solidFill>
          </p:spPr>
          <p:txBody>
            <a:bodyPr wrap="square" lIns="0" tIns="0" rIns="0" bIns="0" rtlCol="0"/>
            <a:lstStyle/>
            <a:p>
              <a:endParaRPr dirty="0"/>
            </a:p>
          </p:txBody>
        </p:sp>
        <p:sp>
          <p:nvSpPr>
            <p:cNvPr id="2433" name="object 2433"/>
            <p:cNvSpPr/>
            <p:nvPr/>
          </p:nvSpPr>
          <p:spPr>
            <a:xfrm>
              <a:off x="573853" y="18042384"/>
              <a:ext cx="6072505" cy="6985"/>
            </a:xfrm>
            <a:custGeom>
              <a:avLst/>
              <a:gdLst/>
              <a:ahLst/>
              <a:cxnLst/>
              <a:rect l="l" t="t" r="r" b="b"/>
              <a:pathLst>
                <a:path w="6072505" h="6984">
                  <a:moveTo>
                    <a:pt x="6072226" y="0"/>
                  </a:moveTo>
                  <a:lnTo>
                    <a:pt x="0" y="0"/>
                  </a:lnTo>
                  <a:lnTo>
                    <a:pt x="1434492" y="6510"/>
                  </a:lnTo>
                  <a:lnTo>
                    <a:pt x="4655934" y="6510"/>
                  </a:lnTo>
                  <a:lnTo>
                    <a:pt x="6072226" y="0"/>
                  </a:lnTo>
                  <a:close/>
                </a:path>
              </a:pathLst>
            </a:custGeom>
            <a:solidFill>
              <a:srgbClr val="000000">
                <a:alpha val="999"/>
              </a:srgbClr>
            </a:solidFill>
          </p:spPr>
          <p:txBody>
            <a:bodyPr wrap="square" lIns="0" tIns="0" rIns="0" bIns="0" rtlCol="0"/>
            <a:lstStyle/>
            <a:p>
              <a:endParaRPr dirty="0"/>
            </a:p>
          </p:txBody>
        </p:sp>
        <p:sp>
          <p:nvSpPr>
            <p:cNvPr id="2434" name="object 2434"/>
            <p:cNvSpPr/>
            <p:nvPr/>
          </p:nvSpPr>
          <p:spPr>
            <a:xfrm>
              <a:off x="573837" y="18042384"/>
              <a:ext cx="6072505" cy="280670"/>
            </a:xfrm>
            <a:custGeom>
              <a:avLst/>
              <a:gdLst/>
              <a:ahLst/>
              <a:cxnLst/>
              <a:rect l="l" t="t" r="r" b="b"/>
              <a:pathLst>
                <a:path w="6072505" h="280669">
                  <a:moveTo>
                    <a:pt x="6072257" y="0"/>
                  </a:moveTo>
                  <a:lnTo>
                    <a:pt x="0" y="0"/>
                  </a:lnTo>
                  <a:lnTo>
                    <a:pt x="1433459" y="280527"/>
                  </a:lnTo>
                  <a:lnTo>
                    <a:pt x="4656987" y="280527"/>
                  </a:lnTo>
                  <a:lnTo>
                    <a:pt x="6072257" y="0"/>
                  </a:lnTo>
                  <a:close/>
                </a:path>
              </a:pathLst>
            </a:custGeom>
            <a:solidFill>
              <a:srgbClr val="FFFFFF">
                <a:alpha val="3999"/>
              </a:srgbClr>
            </a:solidFill>
          </p:spPr>
          <p:txBody>
            <a:bodyPr wrap="square" lIns="0" tIns="0" rIns="0" bIns="0" rtlCol="0"/>
            <a:lstStyle/>
            <a:p>
              <a:endParaRPr dirty="0"/>
            </a:p>
          </p:txBody>
        </p:sp>
        <p:sp>
          <p:nvSpPr>
            <p:cNvPr id="2435" name="object 2435"/>
            <p:cNvSpPr/>
            <p:nvPr/>
          </p:nvSpPr>
          <p:spPr>
            <a:xfrm>
              <a:off x="573837" y="18042384"/>
              <a:ext cx="6072505" cy="278130"/>
            </a:xfrm>
            <a:custGeom>
              <a:avLst/>
              <a:gdLst/>
              <a:ahLst/>
              <a:cxnLst/>
              <a:rect l="l" t="t" r="r" b="b"/>
              <a:pathLst>
                <a:path w="6072505" h="278130">
                  <a:moveTo>
                    <a:pt x="6072257" y="0"/>
                  </a:moveTo>
                  <a:lnTo>
                    <a:pt x="0" y="0"/>
                  </a:lnTo>
                  <a:lnTo>
                    <a:pt x="1433450" y="277790"/>
                  </a:lnTo>
                  <a:lnTo>
                    <a:pt x="4656995" y="277790"/>
                  </a:lnTo>
                  <a:lnTo>
                    <a:pt x="6072257" y="0"/>
                  </a:lnTo>
                  <a:close/>
                </a:path>
              </a:pathLst>
            </a:custGeom>
            <a:solidFill>
              <a:srgbClr val="FBFBFB">
                <a:alpha val="3999"/>
              </a:srgbClr>
            </a:solidFill>
          </p:spPr>
          <p:txBody>
            <a:bodyPr wrap="square" lIns="0" tIns="0" rIns="0" bIns="0" rtlCol="0"/>
            <a:lstStyle/>
            <a:p>
              <a:endParaRPr dirty="0"/>
            </a:p>
          </p:txBody>
        </p:sp>
        <p:sp>
          <p:nvSpPr>
            <p:cNvPr id="2436" name="object 2436"/>
            <p:cNvSpPr/>
            <p:nvPr/>
          </p:nvSpPr>
          <p:spPr>
            <a:xfrm>
              <a:off x="573837" y="18042384"/>
              <a:ext cx="6072505" cy="275590"/>
            </a:xfrm>
            <a:custGeom>
              <a:avLst/>
              <a:gdLst/>
              <a:ahLst/>
              <a:cxnLst/>
              <a:rect l="l" t="t" r="r" b="b"/>
              <a:pathLst>
                <a:path w="6072505" h="275590">
                  <a:moveTo>
                    <a:pt x="6072257" y="0"/>
                  </a:moveTo>
                  <a:lnTo>
                    <a:pt x="0" y="0"/>
                  </a:lnTo>
                  <a:lnTo>
                    <a:pt x="1433442" y="275052"/>
                  </a:lnTo>
                  <a:lnTo>
                    <a:pt x="4657003" y="275052"/>
                  </a:lnTo>
                  <a:lnTo>
                    <a:pt x="6072257" y="0"/>
                  </a:lnTo>
                  <a:close/>
                </a:path>
              </a:pathLst>
            </a:custGeom>
            <a:solidFill>
              <a:srgbClr val="F9F9F9">
                <a:alpha val="3999"/>
              </a:srgbClr>
            </a:solidFill>
          </p:spPr>
          <p:txBody>
            <a:bodyPr wrap="square" lIns="0" tIns="0" rIns="0" bIns="0" rtlCol="0"/>
            <a:lstStyle/>
            <a:p>
              <a:endParaRPr dirty="0"/>
            </a:p>
          </p:txBody>
        </p:sp>
        <p:sp>
          <p:nvSpPr>
            <p:cNvPr id="2437" name="object 2437"/>
            <p:cNvSpPr/>
            <p:nvPr/>
          </p:nvSpPr>
          <p:spPr>
            <a:xfrm>
              <a:off x="573837" y="18042384"/>
              <a:ext cx="6072505" cy="272415"/>
            </a:xfrm>
            <a:custGeom>
              <a:avLst/>
              <a:gdLst/>
              <a:ahLst/>
              <a:cxnLst/>
              <a:rect l="l" t="t" r="r" b="b"/>
              <a:pathLst>
                <a:path w="6072505" h="272415">
                  <a:moveTo>
                    <a:pt x="6072257" y="0"/>
                  </a:moveTo>
                  <a:lnTo>
                    <a:pt x="0" y="0"/>
                  </a:lnTo>
                  <a:lnTo>
                    <a:pt x="1433434" y="272314"/>
                  </a:lnTo>
                  <a:lnTo>
                    <a:pt x="4657011" y="272314"/>
                  </a:lnTo>
                  <a:lnTo>
                    <a:pt x="6072257" y="0"/>
                  </a:lnTo>
                  <a:close/>
                </a:path>
              </a:pathLst>
            </a:custGeom>
            <a:solidFill>
              <a:srgbClr val="F7F7F7">
                <a:alpha val="3999"/>
              </a:srgbClr>
            </a:solidFill>
          </p:spPr>
          <p:txBody>
            <a:bodyPr wrap="square" lIns="0" tIns="0" rIns="0" bIns="0" rtlCol="0"/>
            <a:lstStyle/>
            <a:p>
              <a:endParaRPr dirty="0"/>
            </a:p>
          </p:txBody>
        </p:sp>
        <p:sp>
          <p:nvSpPr>
            <p:cNvPr id="2438" name="object 2438"/>
            <p:cNvSpPr/>
            <p:nvPr/>
          </p:nvSpPr>
          <p:spPr>
            <a:xfrm>
              <a:off x="573837" y="18042384"/>
              <a:ext cx="6072505" cy="269875"/>
            </a:xfrm>
            <a:custGeom>
              <a:avLst/>
              <a:gdLst/>
              <a:ahLst/>
              <a:cxnLst/>
              <a:rect l="l" t="t" r="r" b="b"/>
              <a:pathLst>
                <a:path w="6072505" h="269875">
                  <a:moveTo>
                    <a:pt x="6072257" y="0"/>
                  </a:moveTo>
                  <a:lnTo>
                    <a:pt x="0" y="0"/>
                  </a:lnTo>
                  <a:lnTo>
                    <a:pt x="1433442" y="269577"/>
                  </a:lnTo>
                  <a:lnTo>
                    <a:pt x="4657003" y="269577"/>
                  </a:lnTo>
                  <a:lnTo>
                    <a:pt x="6072257" y="0"/>
                  </a:lnTo>
                  <a:close/>
                </a:path>
              </a:pathLst>
            </a:custGeom>
            <a:solidFill>
              <a:srgbClr val="F5F5F5">
                <a:alpha val="3999"/>
              </a:srgbClr>
            </a:solidFill>
          </p:spPr>
          <p:txBody>
            <a:bodyPr wrap="square" lIns="0" tIns="0" rIns="0" bIns="0" rtlCol="0"/>
            <a:lstStyle/>
            <a:p>
              <a:endParaRPr dirty="0"/>
            </a:p>
          </p:txBody>
        </p:sp>
        <p:sp>
          <p:nvSpPr>
            <p:cNvPr id="2439" name="object 2439"/>
            <p:cNvSpPr/>
            <p:nvPr/>
          </p:nvSpPr>
          <p:spPr>
            <a:xfrm>
              <a:off x="573837" y="18042384"/>
              <a:ext cx="6072505" cy="267335"/>
            </a:xfrm>
            <a:custGeom>
              <a:avLst/>
              <a:gdLst/>
              <a:ahLst/>
              <a:cxnLst/>
              <a:rect l="l" t="t" r="r" b="b"/>
              <a:pathLst>
                <a:path w="6072505" h="267334">
                  <a:moveTo>
                    <a:pt x="6072257" y="0"/>
                  </a:moveTo>
                  <a:lnTo>
                    <a:pt x="0" y="0"/>
                  </a:lnTo>
                  <a:lnTo>
                    <a:pt x="1433450" y="266839"/>
                  </a:lnTo>
                  <a:lnTo>
                    <a:pt x="4656994" y="266839"/>
                  </a:lnTo>
                  <a:lnTo>
                    <a:pt x="6072257" y="0"/>
                  </a:lnTo>
                  <a:close/>
                </a:path>
              </a:pathLst>
            </a:custGeom>
            <a:solidFill>
              <a:srgbClr val="F1F1F1">
                <a:alpha val="3999"/>
              </a:srgbClr>
            </a:solidFill>
          </p:spPr>
          <p:txBody>
            <a:bodyPr wrap="square" lIns="0" tIns="0" rIns="0" bIns="0" rtlCol="0"/>
            <a:lstStyle/>
            <a:p>
              <a:endParaRPr dirty="0"/>
            </a:p>
          </p:txBody>
        </p:sp>
        <p:sp>
          <p:nvSpPr>
            <p:cNvPr id="2440" name="object 2440"/>
            <p:cNvSpPr/>
            <p:nvPr/>
          </p:nvSpPr>
          <p:spPr>
            <a:xfrm>
              <a:off x="573837" y="18042384"/>
              <a:ext cx="6072505" cy="264160"/>
            </a:xfrm>
            <a:custGeom>
              <a:avLst/>
              <a:gdLst/>
              <a:ahLst/>
              <a:cxnLst/>
              <a:rect l="l" t="t" r="r" b="b"/>
              <a:pathLst>
                <a:path w="6072505" h="264159">
                  <a:moveTo>
                    <a:pt x="6072257" y="0"/>
                  </a:moveTo>
                  <a:lnTo>
                    <a:pt x="0" y="0"/>
                  </a:lnTo>
                  <a:lnTo>
                    <a:pt x="1433480" y="264109"/>
                  </a:lnTo>
                  <a:lnTo>
                    <a:pt x="4656965" y="264109"/>
                  </a:lnTo>
                  <a:lnTo>
                    <a:pt x="6072257" y="0"/>
                  </a:lnTo>
                  <a:close/>
                </a:path>
              </a:pathLst>
            </a:custGeom>
            <a:solidFill>
              <a:srgbClr val="EFEFEF">
                <a:alpha val="3999"/>
              </a:srgbClr>
            </a:solidFill>
          </p:spPr>
          <p:txBody>
            <a:bodyPr wrap="square" lIns="0" tIns="0" rIns="0" bIns="0" rtlCol="0"/>
            <a:lstStyle/>
            <a:p>
              <a:endParaRPr dirty="0"/>
            </a:p>
          </p:txBody>
        </p:sp>
        <p:sp>
          <p:nvSpPr>
            <p:cNvPr id="2441" name="object 2441"/>
            <p:cNvSpPr/>
            <p:nvPr/>
          </p:nvSpPr>
          <p:spPr>
            <a:xfrm>
              <a:off x="573837" y="18042384"/>
              <a:ext cx="6072505" cy="261620"/>
            </a:xfrm>
            <a:custGeom>
              <a:avLst/>
              <a:gdLst/>
              <a:ahLst/>
              <a:cxnLst/>
              <a:rect l="l" t="t" r="r" b="b"/>
              <a:pathLst>
                <a:path w="6072505" h="261619">
                  <a:moveTo>
                    <a:pt x="6072257" y="0"/>
                  </a:moveTo>
                  <a:lnTo>
                    <a:pt x="0" y="0"/>
                  </a:lnTo>
                  <a:lnTo>
                    <a:pt x="1433472" y="261371"/>
                  </a:lnTo>
                  <a:lnTo>
                    <a:pt x="4656973" y="261371"/>
                  </a:lnTo>
                  <a:lnTo>
                    <a:pt x="6072257" y="0"/>
                  </a:lnTo>
                  <a:close/>
                </a:path>
              </a:pathLst>
            </a:custGeom>
            <a:solidFill>
              <a:srgbClr val="ECECEC">
                <a:alpha val="3999"/>
              </a:srgbClr>
            </a:solidFill>
          </p:spPr>
          <p:txBody>
            <a:bodyPr wrap="square" lIns="0" tIns="0" rIns="0" bIns="0" rtlCol="0"/>
            <a:lstStyle/>
            <a:p>
              <a:endParaRPr dirty="0"/>
            </a:p>
          </p:txBody>
        </p:sp>
        <p:sp>
          <p:nvSpPr>
            <p:cNvPr id="2442" name="object 2442"/>
            <p:cNvSpPr/>
            <p:nvPr/>
          </p:nvSpPr>
          <p:spPr>
            <a:xfrm>
              <a:off x="573837" y="18042384"/>
              <a:ext cx="6072505" cy="259079"/>
            </a:xfrm>
            <a:custGeom>
              <a:avLst/>
              <a:gdLst/>
              <a:ahLst/>
              <a:cxnLst/>
              <a:rect l="l" t="t" r="r" b="b"/>
              <a:pathLst>
                <a:path w="6072505" h="259080">
                  <a:moveTo>
                    <a:pt x="6072257" y="0"/>
                  </a:moveTo>
                  <a:lnTo>
                    <a:pt x="0" y="0"/>
                  </a:lnTo>
                  <a:lnTo>
                    <a:pt x="1433464" y="258633"/>
                  </a:lnTo>
                  <a:lnTo>
                    <a:pt x="4656982" y="258633"/>
                  </a:lnTo>
                  <a:lnTo>
                    <a:pt x="6072257" y="0"/>
                  </a:lnTo>
                  <a:close/>
                </a:path>
              </a:pathLst>
            </a:custGeom>
            <a:solidFill>
              <a:srgbClr val="EBEBEB">
                <a:alpha val="3999"/>
              </a:srgbClr>
            </a:solidFill>
          </p:spPr>
          <p:txBody>
            <a:bodyPr wrap="square" lIns="0" tIns="0" rIns="0" bIns="0" rtlCol="0"/>
            <a:lstStyle/>
            <a:p>
              <a:endParaRPr dirty="0"/>
            </a:p>
          </p:txBody>
        </p:sp>
        <p:sp>
          <p:nvSpPr>
            <p:cNvPr id="2443" name="object 2443"/>
            <p:cNvSpPr/>
            <p:nvPr/>
          </p:nvSpPr>
          <p:spPr>
            <a:xfrm>
              <a:off x="573837" y="18042384"/>
              <a:ext cx="6072505" cy="255904"/>
            </a:xfrm>
            <a:custGeom>
              <a:avLst/>
              <a:gdLst/>
              <a:ahLst/>
              <a:cxnLst/>
              <a:rect l="l" t="t" r="r" b="b"/>
              <a:pathLst>
                <a:path w="6072505" h="255905">
                  <a:moveTo>
                    <a:pt x="6072257" y="0"/>
                  </a:moveTo>
                  <a:lnTo>
                    <a:pt x="0" y="0"/>
                  </a:lnTo>
                  <a:lnTo>
                    <a:pt x="1433455" y="255896"/>
                  </a:lnTo>
                  <a:lnTo>
                    <a:pt x="4656990" y="255896"/>
                  </a:lnTo>
                  <a:lnTo>
                    <a:pt x="6072257" y="0"/>
                  </a:lnTo>
                  <a:close/>
                </a:path>
              </a:pathLst>
            </a:custGeom>
            <a:solidFill>
              <a:srgbClr val="E8E8E8">
                <a:alpha val="3999"/>
              </a:srgbClr>
            </a:solidFill>
          </p:spPr>
          <p:txBody>
            <a:bodyPr wrap="square" lIns="0" tIns="0" rIns="0" bIns="0" rtlCol="0"/>
            <a:lstStyle/>
            <a:p>
              <a:endParaRPr dirty="0"/>
            </a:p>
          </p:txBody>
        </p:sp>
        <p:sp>
          <p:nvSpPr>
            <p:cNvPr id="2444" name="object 2444"/>
            <p:cNvSpPr/>
            <p:nvPr/>
          </p:nvSpPr>
          <p:spPr>
            <a:xfrm>
              <a:off x="573837" y="18042384"/>
              <a:ext cx="6072505" cy="253365"/>
            </a:xfrm>
            <a:custGeom>
              <a:avLst/>
              <a:gdLst/>
              <a:ahLst/>
              <a:cxnLst/>
              <a:rect l="l" t="t" r="r" b="b"/>
              <a:pathLst>
                <a:path w="6072505" h="253365">
                  <a:moveTo>
                    <a:pt x="6072257" y="0"/>
                  </a:moveTo>
                  <a:lnTo>
                    <a:pt x="0" y="0"/>
                  </a:lnTo>
                  <a:lnTo>
                    <a:pt x="1433464" y="253158"/>
                  </a:lnTo>
                  <a:lnTo>
                    <a:pt x="4656981" y="253158"/>
                  </a:lnTo>
                  <a:lnTo>
                    <a:pt x="6072257" y="0"/>
                  </a:lnTo>
                  <a:close/>
                </a:path>
              </a:pathLst>
            </a:custGeom>
            <a:solidFill>
              <a:srgbClr val="E6E6E6">
                <a:alpha val="3999"/>
              </a:srgbClr>
            </a:solidFill>
          </p:spPr>
          <p:txBody>
            <a:bodyPr wrap="square" lIns="0" tIns="0" rIns="0" bIns="0" rtlCol="0"/>
            <a:lstStyle/>
            <a:p>
              <a:endParaRPr dirty="0"/>
            </a:p>
          </p:txBody>
        </p:sp>
        <p:sp>
          <p:nvSpPr>
            <p:cNvPr id="2445" name="object 2445"/>
            <p:cNvSpPr/>
            <p:nvPr/>
          </p:nvSpPr>
          <p:spPr>
            <a:xfrm>
              <a:off x="573837" y="18042384"/>
              <a:ext cx="6072505" cy="250825"/>
            </a:xfrm>
            <a:custGeom>
              <a:avLst/>
              <a:gdLst/>
              <a:ahLst/>
              <a:cxnLst/>
              <a:rect l="l" t="t" r="r" b="b"/>
              <a:pathLst>
                <a:path w="6072505" h="250825">
                  <a:moveTo>
                    <a:pt x="6072257" y="0"/>
                  </a:moveTo>
                  <a:lnTo>
                    <a:pt x="0" y="0"/>
                  </a:lnTo>
                  <a:lnTo>
                    <a:pt x="1433473" y="250420"/>
                  </a:lnTo>
                  <a:lnTo>
                    <a:pt x="4656972" y="250420"/>
                  </a:lnTo>
                  <a:lnTo>
                    <a:pt x="6072257" y="0"/>
                  </a:lnTo>
                  <a:close/>
                </a:path>
              </a:pathLst>
            </a:custGeom>
            <a:solidFill>
              <a:srgbClr val="E2E2E2">
                <a:alpha val="3999"/>
              </a:srgbClr>
            </a:solidFill>
          </p:spPr>
          <p:txBody>
            <a:bodyPr wrap="square" lIns="0" tIns="0" rIns="0" bIns="0" rtlCol="0"/>
            <a:lstStyle/>
            <a:p>
              <a:endParaRPr dirty="0"/>
            </a:p>
          </p:txBody>
        </p:sp>
        <p:sp>
          <p:nvSpPr>
            <p:cNvPr id="2446" name="object 2446"/>
            <p:cNvSpPr/>
            <p:nvPr/>
          </p:nvSpPr>
          <p:spPr>
            <a:xfrm>
              <a:off x="573837" y="18042384"/>
              <a:ext cx="6072505" cy="248285"/>
            </a:xfrm>
            <a:custGeom>
              <a:avLst/>
              <a:gdLst/>
              <a:ahLst/>
              <a:cxnLst/>
              <a:rect l="l" t="t" r="r" b="b"/>
              <a:pathLst>
                <a:path w="6072505" h="248284">
                  <a:moveTo>
                    <a:pt x="6072257" y="0"/>
                  </a:moveTo>
                  <a:lnTo>
                    <a:pt x="0" y="0"/>
                  </a:lnTo>
                  <a:lnTo>
                    <a:pt x="1433464" y="247683"/>
                  </a:lnTo>
                  <a:lnTo>
                    <a:pt x="4656981" y="247683"/>
                  </a:lnTo>
                  <a:lnTo>
                    <a:pt x="6072257" y="0"/>
                  </a:lnTo>
                  <a:close/>
                </a:path>
              </a:pathLst>
            </a:custGeom>
            <a:solidFill>
              <a:srgbClr val="E0E0E0">
                <a:alpha val="3999"/>
              </a:srgbClr>
            </a:solidFill>
          </p:spPr>
          <p:txBody>
            <a:bodyPr wrap="square" lIns="0" tIns="0" rIns="0" bIns="0" rtlCol="0"/>
            <a:lstStyle/>
            <a:p>
              <a:endParaRPr dirty="0"/>
            </a:p>
          </p:txBody>
        </p:sp>
        <p:sp>
          <p:nvSpPr>
            <p:cNvPr id="2447" name="object 2447"/>
            <p:cNvSpPr/>
            <p:nvPr/>
          </p:nvSpPr>
          <p:spPr>
            <a:xfrm>
              <a:off x="573837" y="18042384"/>
              <a:ext cx="6072505" cy="245110"/>
            </a:xfrm>
            <a:custGeom>
              <a:avLst/>
              <a:gdLst/>
              <a:ahLst/>
              <a:cxnLst/>
              <a:rect l="l" t="t" r="r" b="b"/>
              <a:pathLst>
                <a:path w="6072505" h="245109">
                  <a:moveTo>
                    <a:pt x="6072257" y="0"/>
                  </a:moveTo>
                  <a:lnTo>
                    <a:pt x="0" y="0"/>
                  </a:lnTo>
                  <a:lnTo>
                    <a:pt x="1433455" y="244945"/>
                  </a:lnTo>
                  <a:lnTo>
                    <a:pt x="4656990" y="244945"/>
                  </a:lnTo>
                  <a:lnTo>
                    <a:pt x="6072257" y="0"/>
                  </a:lnTo>
                  <a:close/>
                </a:path>
              </a:pathLst>
            </a:custGeom>
            <a:solidFill>
              <a:srgbClr val="DEDEDE">
                <a:alpha val="3999"/>
              </a:srgbClr>
            </a:solidFill>
          </p:spPr>
          <p:txBody>
            <a:bodyPr wrap="square" lIns="0" tIns="0" rIns="0" bIns="0" rtlCol="0"/>
            <a:lstStyle/>
            <a:p>
              <a:endParaRPr dirty="0"/>
            </a:p>
          </p:txBody>
        </p:sp>
        <p:sp>
          <p:nvSpPr>
            <p:cNvPr id="2448" name="object 2448"/>
            <p:cNvSpPr/>
            <p:nvPr/>
          </p:nvSpPr>
          <p:spPr>
            <a:xfrm>
              <a:off x="573837" y="18042384"/>
              <a:ext cx="6072505" cy="242570"/>
            </a:xfrm>
            <a:custGeom>
              <a:avLst/>
              <a:gdLst/>
              <a:ahLst/>
              <a:cxnLst/>
              <a:rect l="l" t="t" r="r" b="b"/>
              <a:pathLst>
                <a:path w="6072505" h="242569">
                  <a:moveTo>
                    <a:pt x="6072257" y="0"/>
                  </a:moveTo>
                  <a:lnTo>
                    <a:pt x="0" y="0"/>
                  </a:lnTo>
                  <a:lnTo>
                    <a:pt x="1433446" y="242208"/>
                  </a:lnTo>
                  <a:lnTo>
                    <a:pt x="4656999" y="242208"/>
                  </a:lnTo>
                  <a:lnTo>
                    <a:pt x="6072257" y="0"/>
                  </a:lnTo>
                  <a:close/>
                </a:path>
              </a:pathLst>
            </a:custGeom>
            <a:solidFill>
              <a:srgbClr val="DCDCDC">
                <a:alpha val="3999"/>
              </a:srgbClr>
            </a:solidFill>
          </p:spPr>
          <p:txBody>
            <a:bodyPr wrap="square" lIns="0" tIns="0" rIns="0" bIns="0" rtlCol="0"/>
            <a:lstStyle/>
            <a:p>
              <a:endParaRPr dirty="0"/>
            </a:p>
          </p:txBody>
        </p:sp>
        <p:sp>
          <p:nvSpPr>
            <p:cNvPr id="2449" name="object 2449"/>
            <p:cNvSpPr/>
            <p:nvPr/>
          </p:nvSpPr>
          <p:spPr>
            <a:xfrm>
              <a:off x="573837" y="18042384"/>
              <a:ext cx="6072505" cy="240029"/>
            </a:xfrm>
            <a:custGeom>
              <a:avLst/>
              <a:gdLst/>
              <a:ahLst/>
              <a:cxnLst/>
              <a:rect l="l" t="t" r="r" b="b"/>
              <a:pathLst>
                <a:path w="6072505" h="240030">
                  <a:moveTo>
                    <a:pt x="6072257" y="0"/>
                  </a:moveTo>
                  <a:lnTo>
                    <a:pt x="0" y="0"/>
                  </a:lnTo>
                  <a:lnTo>
                    <a:pt x="1433455" y="239470"/>
                  </a:lnTo>
                  <a:lnTo>
                    <a:pt x="4656990" y="239470"/>
                  </a:lnTo>
                  <a:lnTo>
                    <a:pt x="6072257" y="0"/>
                  </a:lnTo>
                  <a:close/>
                </a:path>
              </a:pathLst>
            </a:custGeom>
            <a:solidFill>
              <a:srgbClr val="D9D9D9">
                <a:alpha val="3999"/>
              </a:srgbClr>
            </a:solidFill>
          </p:spPr>
          <p:txBody>
            <a:bodyPr wrap="square" lIns="0" tIns="0" rIns="0" bIns="0" rtlCol="0"/>
            <a:lstStyle/>
            <a:p>
              <a:endParaRPr dirty="0"/>
            </a:p>
          </p:txBody>
        </p:sp>
        <p:sp>
          <p:nvSpPr>
            <p:cNvPr id="2450" name="object 2450"/>
            <p:cNvSpPr/>
            <p:nvPr/>
          </p:nvSpPr>
          <p:spPr>
            <a:xfrm>
              <a:off x="573837" y="18042384"/>
              <a:ext cx="6072505" cy="236854"/>
            </a:xfrm>
            <a:custGeom>
              <a:avLst/>
              <a:gdLst/>
              <a:ahLst/>
              <a:cxnLst/>
              <a:rect l="l" t="t" r="r" b="b"/>
              <a:pathLst>
                <a:path w="6072505" h="236855">
                  <a:moveTo>
                    <a:pt x="6072257" y="0"/>
                  </a:moveTo>
                  <a:lnTo>
                    <a:pt x="0" y="0"/>
                  </a:lnTo>
                  <a:lnTo>
                    <a:pt x="1433446" y="236732"/>
                  </a:lnTo>
                  <a:lnTo>
                    <a:pt x="4656999" y="236732"/>
                  </a:lnTo>
                  <a:lnTo>
                    <a:pt x="6072257" y="0"/>
                  </a:lnTo>
                  <a:close/>
                </a:path>
              </a:pathLst>
            </a:custGeom>
            <a:solidFill>
              <a:srgbClr val="D6D6D6">
                <a:alpha val="3999"/>
              </a:srgbClr>
            </a:solidFill>
          </p:spPr>
          <p:txBody>
            <a:bodyPr wrap="square" lIns="0" tIns="0" rIns="0" bIns="0" rtlCol="0"/>
            <a:lstStyle/>
            <a:p>
              <a:endParaRPr dirty="0"/>
            </a:p>
          </p:txBody>
        </p:sp>
        <p:sp>
          <p:nvSpPr>
            <p:cNvPr id="2451" name="object 2451"/>
            <p:cNvSpPr/>
            <p:nvPr/>
          </p:nvSpPr>
          <p:spPr>
            <a:xfrm>
              <a:off x="573837" y="18042384"/>
              <a:ext cx="6072505" cy="234315"/>
            </a:xfrm>
            <a:custGeom>
              <a:avLst/>
              <a:gdLst/>
              <a:ahLst/>
              <a:cxnLst/>
              <a:rect l="l" t="t" r="r" b="b"/>
              <a:pathLst>
                <a:path w="6072505" h="234315">
                  <a:moveTo>
                    <a:pt x="6072257" y="0"/>
                  </a:moveTo>
                  <a:lnTo>
                    <a:pt x="0" y="0"/>
                  </a:lnTo>
                  <a:lnTo>
                    <a:pt x="1433455" y="233995"/>
                  </a:lnTo>
                  <a:lnTo>
                    <a:pt x="4656990" y="233995"/>
                  </a:lnTo>
                  <a:lnTo>
                    <a:pt x="6072257" y="0"/>
                  </a:lnTo>
                  <a:close/>
                </a:path>
              </a:pathLst>
            </a:custGeom>
            <a:solidFill>
              <a:srgbClr val="D3D3D3">
                <a:alpha val="3999"/>
              </a:srgbClr>
            </a:solidFill>
          </p:spPr>
          <p:txBody>
            <a:bodyPr wrap="square" lIns="0" tIns="0" rIns="0" bIns="0" rtlCol="0"/>
            <a:lstStyle/>
            <a:p>
              <a:endParaRPr dirty="0"/>
            </a:p>
          </p:txBody>
        </p:sp>
        <p:sp>
          <p:nvSpPr>
            <p:cNvPr id="2452" name="object 2452"/>
            <p:cNvSpPr/>
            <p:nvPr/>
          </p:nvSpPr>
          <p:spPr>
            <a:xfrm>
              <a:off x="573837" y="18042384"/>
              <a:ext cx="6072505" cy="231775"/>
            </a:xfrm>
            <a:custGeom>
              <a:avLst/>
              <a:gdLst/>
              <a:ahLst/>
              <a:cxnLst/>
              <a:rect l="l" t="t" r="r" b="b"/>
              <a:pathLst>
                <a:path w="6072505" h="231775">
                  <a:moveTo>
                    <a:pt x="6072257" y="0"/>
                  </a:moveTo>
                  <a:lnTo>
                    <a:pt x="0" y="0"/>
                  </a:lnTo>
                  <a:lnTo>
                    <a:pt x="1433446" y="231257"/>
                  </a:lnTo>
                  <a:lnTo>
                    <a:pt x="4656999" y="231257"/>
                  </a:lnTo>
                  <a:lnTo>
                    <a:pt x="6072257" y="0"/>
                  </a:lnTo>
                  <a:close/>
                </a:path>
              </a:pathLst>
            </a:custGeom>
            <a:solidFill>
              <a:srgbClr val="D2D2D2">
                <a:alpha val="3999"/>
              </a:srgbClr>
            </a:solidFill>
          </p:spPr>
          <p:txBody>
            <a:bodyPr wrap="square" lIns="0" tIns="0" rIns="0" bIns="0" rtlCol="0"/>
            <a:lstStyle/>
            <a:p>
              <a:endParaRPr dirty="0"/>
            </a:p>
          </p:txBody>
        </p:sp>
        <p:sp>
          <p:nvSpPr>
            <p:cNvPr id="2453" name="object 2453"/>
            <p:cNvSpPr/>
            <p:nvPr/>
          </p:nvSpPr>
          <p:spPr>
            <a:xfrm>
              <a:off x="573837" y="18042384"/>
              <a:ext cx="6072505" cy="228600"/>
            </a:xfrm>
            <a:custGeom>
              <a:avLst/>
              <a:gdLst/>
              <a:ahLst/>
              <a:cxnLst/>
              <a:rect l="l" t="t" r="r" b="b"/>
              <a:pathLst>
                <a:path w="6072505" h="228600">
                  <a:moveTo>
                    <a:pt x="6072257" y="0"/>
                  </a:moveTo>
                  <a:lnTo>
                    <a:pt x="0" y="0"/>
                  </a:lnTo>
                  <a:lnTo>
                    <a:pt x="1433455" y="228520"/>
                  </a:lnTo>
                  <a:lnTo>
                    <a:pt x="4656989" y="228520"/>
                  </a:lnTo>
                  <a:lnTo>
                    <a:pt x="6072257" y="0"/>
                  </a:lnTo>
                  <a:close/>
                </a:path>
              </a:pathLst>
            </a:custGeom>
            <a:solidFill>
              <a:srgbClr val="CFCFCF">
                <a:alpha val="3999"/>
              </a:srgbClr>
            </a:solidFill>
          </p:spPr>
          <p:txBody>
            <a:bodyPr wrap="square" lIns="0" tIns="0" rIns="0" bIns="0" rtlCol="0"/>
            <a:lstStyle/>
            <a:p>
              <a:endParaRPr dirty="0"/>
            </a:p>
          </p:txBody>
        </p:sp>
        <p:sp>
          <p:nvSpPr>
            <p:cNvPr id="2454" name="object 2454"/>
            <p:cNvSpPr/>
            <p:nvPr/>
          </p:nvSpPr>
          <p:spPr>
            <a:xfrm>
              <a:off x="573837" y="18042384"/>
              <a:ext cx="6072505" cy="226060"/>
            </a:xfrm>
            <a:custGeom>
              <a:avLst/>
              <a:gdLst/>
              <a:ahLst/>
              <a:cxnLst/>
              <a:rect l="l" t="t" r="r" b="b"/>
              <a:pathLst>
                <a:path w="6072505" h="226059">
                  <a:moveTo>
                    <a:pt x="6072257" y="0"/>
                  </a:moveTo>
                  <a:lnTo>
                    <a:pt x="0" y="0"/>
                  </a:lnTo>
                  <a:lnTo>
                    <a:pt x="1433445" y="225782"/>
                  </a:lnTo>
                  <a:lnTo>
                    <a:pt x="4656999" y="225782"/>
                  </a:lnTo>
                  <a:lnTo>
                    <a:pt x="6072257" y="0"/>
                  </a:lnTo>
                  <a:close/>
                </a:path>
              </a:pathLst>
            </a:custGeom>
            <a:solidFill>
              <a:srgbClr val="CDCDCD">
                <a:alpha val="3999"/>
              </a:srgbClr>
            </a:solidFill>
          </p:spPr>
          <p:txBody>
            <a:bodyPr wrap="square" lIns="0" tIns="0" rIns="0" bIns="0" rtlCol="0"/>
            <a:lstStyle/>
            <a:p>
              <a:endParaRPr dirty="0"/>
            </a:p>
          </p:txBody>
        </p:sp>
        <p:sp>
          <p:nvSpPr>
            <p:cNvPr id="2455" name="object 2455"/>
            <p:cNvSpPr/>
            <p:nvPr/>
          </p:nvSpPr>
          <p:spPr>
            <a:xfrm>
              <a:off x="573837" y="18042384"/>
              <a:ext cx="6072505" cy="223520"/>
            </a:xfrm>
            <a:custGeom>
              <a:avLst/>
              <a:gdLst/>
              <a:ahLst/>
              <a:cxnLst/>
              <a:rect l="l" t="t" r="r" b="b"/>
              <a:pathLst>
                <a:path w="6072505" h="223519">
                  <a:moveTo>
                    <a:pt x="6072257" y="0"/>
                  </a:moveTo>
                  <a:lnTo>
                    <a:pt x="0" y="0"/>
                  </a:lnTo>
                  <a:lnTo>
                    <a:pt x="1433435" y="223044"/>
                  </a:lnTo>
                  <a:lnTo>
                    <a:pt x="4657009" y="223044"/>
                  </a:lnTo>
                  <a:lnTo>
                    <a:pt x="6072257" y="0"/>
                  </a:lnTo>
                  <a:close/>
                </a:path>
              </a:pathLst>
            </a:custGeom>
            <a:solidFill>
              <a:srgbClr val="C9C9C9">
                <a:alpha val="3999"/>
              </a:srgbClr>
            </a:solidFill>
          </p:spPr>
          <p:txBody>
            <a:bodyPr wrap="square" lIns="0" tIns="0" rIns="0" bIns="0" rtlCol="0"/>
            <a:lstStyle/>
            <a:p>
              <a:endParaRPr dirty="0"/>
            </a:p>
          </p:txBody>
        </p:sp>
        <p:sp>
          <p:nvSpPr>
            <p:cNvPr id="2456" name="object 2456"/>
            <p:cNvSpPr/>
            <p:nvPr/>
          </p:nvSpPr>
          <p:spPr>
            <a:xfrm>
              <a:off x="573837" y="18042384"/>
              <a:ext cx="6072505" cy="220345"/>
            </a:xfrm>
            <a:custGeom>
              <a:avLst/>
              <a:gdLst/>
              <a:ahLst/>
              <a:cxnLst/>
              <a:rect l="l" t="t" r="r" b="b"/>
              <a:pathLst>
                <a:path w="6072505" h="220344">
                  <a:moveTo>
                    <a:pt x="6072257" y="0"/>
                  </a:moveTo>
                  <a:lnTo>
                    <a:pt x="0" y="0"/>
                  </a:lnTo>
                  <a:lnTo>
                    <a:pt x="1433425" y="220307"/>
                  </a:lnTo>
                  <a:lnTo>
                    <a:pt x="4657020" y="220307"/>
                  </a:lnTo>
                  <a:lnTo>
                    <a:pt x="6072257" y="0"/>
                  </a:lnTo>
                  <a:close/>
                </a:path>
              </a:pathLst>
            </a:custGeom>
            <a:solidFill>
              <a:srgbClr val="C6C6C6">
                <a:alpha val="3999"/>
              </a:srgbClr>
            </a:solidFill>
          </p:spPr>
          <p:txBody>
            <a:bodyPr wrap="square" lIns="0" tIns="0" rIns="0" bIns="0" rtlCol="0"/>
            <a:lstStyle/>
            <a:p>
              <a:endParaRPr dirty="0"/>
            </a:p>
          </p:txBody>
        </p:sp>
        <p:sp>
          <p:nvSpPr>
            <p:cNvPr id="2457" name="object 2457"/>
            <p:cNvSpPr/>
            <p:nvPr/>
          </p:nvSpPr>
          <p:spPr>
            <a:xfrm>
              <a:off x="573837" y="18042384"/>
              <a:ext cx="6072505" cy="217804"/>
            </a:xfrm>
            <a:custGeom>
              <a:avLst/>
              <a:gdLst/>
              <a:ahLst/>
              <a:cxnLst/>
              <a:rect l="l" t="t" r="r" b="b"/>
              <a:pathLst>
                <a:path w="6072505" h="217805">
                  <a:moveTo>
                    <a:pt x="6072257" y="0"/>
                  </a:moveTo>
                  <a:lnTo>
                    <a:pt x="0" y="0"/>
                  </a:lnTo>
                  <a:lnTo>
                    <a:pt x="1433482" y="217576"/>
                  </a:lnTo>
                  <a:lnTo>
                    <a:pt x="4656964" y="217576"/>
                  </a:lnTo>
                  <a:lnTo>
                    <a:pt x="6072257" y="0"/>
                  </a:lnTo>
                  <a:close/>
                </a:path>
              </a:pathLst>
            </a:custGeom>
            <a:solidFill>
              <a:srgbClr val="C5C5C5">
                <a:alpha val="3999"/>
              </a:srgbClr>
            </a:solidFill>
          </p:spPr>
          <p:txBody>
            <a:bodyPr wrap="square" lIns="0" tIns="0" rIns="0" bIns="0" rtlCol="0"/>
            <a:lstStyle/>
            <a:p>
              <a:endParaRPr dirty="0"/>
            </a:p>
          </p:txBody>
        </p:sp>
        <p:sp>
          <p:nvSpPr>
            <p:cNvPr id="2458" name="object 2458"/>
            <p:cNvSpPr/>
            <p:nvPr/>
          </p:nvSpPr>
          <p:spPr>
            <a:xfrm>
              <a:off x="573837" y="18042384"/>
              <a:ext cx="6072505" cy="215265"/>
            </a:xfrm>
            <a:custGeom>
              <a:avLst/>
              <a:gdLst/>
              <a:ahLst/>
              <a:cxnLst/>
              <a:rect l="l" t="t" r="r" b="b"/>
              <a:pathLst>
                <a:path w="6072505" h="215265">
                  <a:moveTo>
                    <a:pt x="6072257" y="0"/>
                  </a:moveTo>
                  <a:lnTo>
                    <a:pt x="0" y="0"/>
                  </a:lnTo>
                  <a:lnTo>
                    <a:pt x="1433493" y="214839"/>
                  </a:lnTo>
                  <a:lnTo>
                    <a:pt x="4656953" y="214839"/>
                  </a:lnTo>
                  <a:lnTo>
                    <a:pt x="6072257" y="0"/>
                  </a:lnTo>
                  <a:close/>
                </a:path>
              </a:pathLst>
            </a:custGeom>
            <a:solidFill>
              <a:srgbClr val="C2C2C2">
                <a:alpha val="3999"/>
              </a:srgbClr>
            </a:solidFill>
          </p:spPr>
          <p:txBody>
            <a:bodyPr wrap="square" lIns="0" tIns="0" rIns="0" bIns="0" rtlCol="0"/>
            <a:lstStyle/>
            <a:p>
              <a:endParaRPr dirty="0"/>
            </a:p>
          </p:txBody>
        </p:sp>
        <p:sp>
          <p:nvSpPr>
            <p:cNvPr id="2459" name="object 2459"/>
            <p:cNvSpPr/>
            <p:nvPr/>
          </p:nvSpPr>
          <p:spPr>
            <a:xfrm>
              <a:off x="573837" y="18042384"/>
              <a:ext cx="6072505" cy="212725"/>
            </a:xfrm>
            <a:custGeom>
              <a:avLst/>
              <a:gdLst/>
              <a:ahLst/>
              <a:cxnLst/>
              <a:rect l="l" t="t" r="r" b="b"/>
              <a:pathLst>
                <a:path w="6072505" h="212725">
                  <a:moveTo>
                    <a:pt x="6072257" y="0"/>
                  </a:moveTo>
                  <a:lnTo>
                    <a:pt x="0" y="0"/>
                  </a:lnTo>
                  <a:lnTo>
                    <a:pt x="1433482" y="212101"/>
                  </a:lnTo>
                  <a:lnTo>
                    <a:pt x="4656963" y="212101"/>
                  </a:lnTo>
                  <a:lnTo>
                    <a:pt x="6072257" y="0"/>
                  </a:lnTo>
                  <a:close/>
                </a:path>
              </a:pathLst>
            </a:custGeom>
            <a:solidFill>
              <a:srgbClr val="C0C0C0">
                <a:alpha val="3999"/>
              </a:srgbClr>
            </a:solidFill>
          </p:spPr>
          <p:txBody>
            <a:bodyPr wrap="square" lIns="0" tIns="0" rIns="0" bIns="0" rtlCol="0"/>
            <a:lstStyle/>
            <a:p>
              <a:endParaRPr dirty="0"/>
            </a:p>
          </p:txBody>
        </p:sp>
        <p:sp>
          <p:nvSpPr>
            <p:cNvPr id="2460" name="object 2460"/>
            <p:cNvSpPr/>
            <p:nvPr/>
          </p:nvSpPr>
          <p:spPr>
            <a:xfrm>
              <a:off x="573837" y="18042384"/>
              <a:ext cx="6072505" cy="209550"/>
            </a:xfrm>
            <a:custGeom>
              <a:avLst/>
              <a:gdLst/>
              <a:ahLst/>
              <a:cxnLst/>
              <a:rect l="l" t="t" r="r" b="b"/>
              <a:pathLst>
                <a:path w="6072505" h="209550">
                  <a:moveTo>
                    <a:pt x="6072257" y="0"/>
                  </a:moveTo>
                  <a:lnTo>
                    <a:pt x="0" y="0"/>
                  </a:lnTo>
                  <a:lnTo>
                    <a:pt x="1433472" y="209363"/>
                  </a:lnTo>
                  <a:lnTo>
                    <a:pt x="4656973" y="209363"/>
                  </a:lnTo>
                  <a:lnTo>
                    <a:pt x="6072257" y="0"/>
                  </a:lnTo>
                  <a:close/>
                </a:path>
              </a:pathLst>
            </a:custGeom>
            <a:solidFill>
              <a:srgbClr val="BCBCBC">
                <a:alpha val="3999"/>
              </a:srgbClr>
            </a:solidFill>
          </p:spPr>
          <p:txBody>
            <a:bodyPr wrap="square" lIns="0" tIns="0" rIns="0" bIns="0" rtlCol="0"/>
            <a:lstStyle/>
            <a:p>
              <a:endParaRPr dirty="0"/>
            </a:p>
          </p:txBody>
        </p:sp>
        <p:sp>
          <p:nvSpPr>
            <p:cNvPr id="2461" name="object 2461"/>
            <p:cNvSpPr/>
            <p:nvPr/>
          </p:nvSpPr>
          <p:spPr>
            <a:xfrm>
              <a:off x="573837" y="18042384"/>
              <a:ext cx="6072505" cy="207010"/>
            </a:xfrm>
            <a:custGeom>
              <a:avLst/>
              <a:gdLst/>
              <a:ahLst/>
              <a:cxnLst/>
              <a:rect l="l" t="t" r="r" b="b"/>
              <a:pathLst>
                <a:path w="6072505" h="207009">
                  <a:moveTo>
                    <a:pt x="6072257" y="0"/>
                  </a:moveTo>
                  <a:lnTo>
                    <a:pt x="0" y="0"/>
                  </a:lnTo>
                  <a:lnTo>
                    <a:pt x="1433461" y="206626"/>
                  </a:lnTo>
                  <a:lnTo>
                    <a:pt x="4656983" y="206626"/>
                  </a:lnTo>
                  <a:lnTo>
                    <a:pt x="6072257" y="0"/>
                  </a:lnTo>
                  <a:close/>
                </a:path>
              </a:pathLst>
            </a:custGeom>
            <a:solidFill>
              <a:srgbClr val="BABABA">
                <a:alpha val="3999"/>
              </a:srgbClr>
            </a:solidFill>
          </p:spPr>
          <p:txBody>
            <a:bodyPr wrap="square" lIns="0" tIns="0" rIns="0" bIns="0" rtlCol="0"/>
            <a:lstStyle/>
            <a:p>
              <a:endParaRPr dirty="0"/>
            </a:p>
          </p:txBody>
        </p:sp>
        <p:sp>
          <p:nvSpPr>
            <p:cNvPr id="2462" name="object 2462"/>
            <p:cNvSpPr/>
            <p:nvPr/>
          </p:nvSpPr>
          <p:spPr>
            <a:xfrm>
              <a:off x="573837" y="18042384"/>
              <a:ext cx="6072505" cy="204470"/>
            </a:xfrm>
            <a:custGeom>
              <a:avLst/>
              <a:gdLst/>
              <a:ahLst/>
              <a:cxnLst/>
              <a:rect l="l" t="t" r="r" b="b"/>
              <a:pathLst>
                <a:path w="6072505" h="204469">
                  <a:moveTo>
                    <a:pt x="6072257" y="0"/>
                  </a:moveTo>
                  <a:lnTo>
                    <a:pt x="0" y="0"/>
                  </a:lnTo>
                  <a:lnTo>
                    <a:pt x="1433450" y="203888"/>
                  </a:lnTo>
                  <a:lnTo>
                    <a:pt x="4656994" y="203888"/>
                  </a:lnTo>
                  <a:lnTo>
                    <a:pt x="6072257" y="0"/>
                  </a:lnTo>
                  <a:close/>
                </a:path>
              </a:pathLst>
            </a:custGeom>
            <a:solidFill>
              <a:srgbClr val="B8B8B8">
                <a:alpha val="3999"/>
              </a:srgbClr>
            </a:solidFill>
          </p:spPr>
          <p:txBody>
            <a:bodyPr wrap="square" lIns="0" tIns="0" rIns="0" bIns="0" rtlCol="0"/>
            <a:lstStyle/>
            <a:p>
              <a:endParaRPr dirty="0"/>
            </a:p>
          </p:txBody>
        </p:sp>
        <p:sp>
          <p:nvSpPr>
            <p:cNvPr id="2463" name="object 2463"/>
            <p:cNvSpPr/>
            <p:nvPr/>
          </p:nvSpPr>
          <p:spPr>
            <a:xfrm>
              <a:off x="573837" y="18042384"/>
              <a:ext cx="6072505" cy="201295"/>
            </a:xfrm>
            <a:custGeom>
              <a:avLst/>
              <a:gdLst/>
              <a:ahLst/>
              <a:cxnLst/>
              <a:rect l="l" t="t" r="r" b="b"/>
              <a:pathLst>
                <a:path w="6072505" h="201294">
                  <a:moveTo>
                    <a:pt x="6072257" y="0"/>
                  </a:moveTo>
                  <a:lnTo>
                    <a:pt x="0" y="0"/>
                  </a:lnTo>
                  <a:lnTo>
                    <a:pt x="1433484" y="201150"/>
                  </a:lnTo>
                  <a:lnTo>
                    <a:pt x="4656961" y="201150"/>
                  </a:lnTo>
                  <a:lnTo>
                    <a:pt x="6072257" y="0"/>
                  </a:lnTo>
                  <a:close/>
                </a:path>
              </a:pathLst>
            </a:custGeom>
            <a:solidFill>
              <a:srgbClr val="B6B6B6">
                <a:alpha val="3999"/>
              </a:srgbClr>
            </a:solidFill>
          </p:spPr>
          <p:txBody>
            <a:bodyPr wrap="square" lIns="0" tIns="0" rIns="0" bIns="0" rtlCol="0"/>
            <a:lstStyle/>
            <a:p>
              <a:endParaRPr dirty="0"/>
            </a:p>
          </p:txBody>
        </p:sp>
        <p:sp>
          <p:nvSpPr>
            <p:cNvPr id="2464" name="object 2464"/>
            <p:cNvSpPr/>
            <p:nvPr/>
          </p:nvSpPr>
          <p:spPr>
            <a:xfrm>
              <a:off x="573837" y="18042384"/>
              <a:ext cx="6072505" cy="198755"/>
            </a:xfrm>
            <a:custGeom>
              <a:avLst/>
              <a:gdLst/>
              <a:ahLst/>
              <a:cxnLst/>
              <a:rect l="l" t="t" r="r" b="b"/>
              <a:pathLst>
                <a:path w="6072505" h="198755">
                  <a:moveTo>
                    <a:pt x="6072257" y="0"/>
                  </a:moveTo>
                  <a:lnTo>
                    <a:pt x="0" y="0"/>
                  </a:lnTo>
                  <a:lnTo>
                    <a:pt x="1433473" y="198413"/>
                  </a:lnTo>
                  <a:lnTo>
                    <a:pt x="4656972" y="198413"/>
                  </a:lnTo>
                  <a:lnTo>
                    <a:pt x="6072257" y="0"/>
                  </a:lnTo>
                  <a:close/>
                </a:path>
              </a:pathLst>
            </a:custGeom>
            <a:solidFill>
              <a:srgbClr val="B3B3B3">
                <a:alpha val="3999"/>
              </a:srgbClr>
            </a:solidFill>
          </p:spPr>
          <p:txBody>
            <a:bodyPr wrap="square" lIns="0" tIns="0" rIns="0" bIns="0" rtlCol="0"/>
            <a:lstStyle/>
            <a:p>
              <a:endParaRPr dirty="0"/>
            </a:p>
          </p:txBody>
        </p:sp>
        <p:sp>
          <p:nvSpPr>
            <p:cNvPr id="2465" name="object 2465"/>
            <p:cNvSpPr/>
            <p:nvPr/>
          </p:nvSpPr>
          <p:spPr>
            <a:xfrm>
              <a:off x="573837" y="18042384"/>
              <a:ext cx="6072505" cy="196215"/>
            </a:xfrm>
            <a:custGeom>
              <a:avLst/>
              <a:gdLst/>
              <a:ahLst/>
              <a:cxnLst/>
              <a:rect l="l" t="t" r="r" b="b"/>
              <a:pathLst>
                <a:path w="6072505" h="196215">
                  <a:moveTo>
                    <a:pt x="6072257" y="0"/>
                  </a:moveTo>
                  <a:lnTo>
                    <a:pt x="0" y="0"/>
                  </a:lnTo>
                  <a:lnTo>
                    <a:pt x="1433462" y="195675"/>
                  </a:lnTo>
                  <a:lnTo>
                    <a:pt x="4656983" y="195675"/>
                  </a:lnTo>
                  <a:lnTo>
                    <a:pt x="6072257" y="0"/>
                  </a:lnTo>
                  <a:close/>
                </a:path>
              </a:pathLst>
            </a:custGeom>
            <a:solidFill>
              <a:srgbClr val="B0B0B0">
                <a:alpha val="3999"/>
              </a:srgbClr>
            </a:solidFill>
          </p:spPr>
          <p:txBody>
            <a:bodyPr wrap="square" lIns="0" tIns="0" rIns="0" bIns="0" rtlCol="0"/>
            <a:lstStyle/>
            <a:p>
              <a:endParaRPr dirty="0"/>
            </a:p>
          </p:txBody>
        </p:sp>
        <p:sp>
          <p:nvSpPr>
            <p:cNvPr id="2466" name="object 2466"/>
            <p:cNvSpPr/>
            <p:nvPr/>
          </p:nvSpPr>
          <p:spPr>
            <a:xfrm>
              <a:off x="573837" y="18042384"/>
              <a:ext cx="6072505" cy="193040"/>
            </a:xfrm>
            <a:custGeom>
              <a:avLst/>
              <a:gdLst/>
              <a:ahLst/>
              <a:cxnLst/>
              <a:rect l="l" t="t" r="r" b="b"/>
              <a:pathLst>
                <a:path w="6072505" h="193040">
                  <a:moveTo>
                    <a:pt x="6072257" y="0"/>
                  </a:moveTo>
                  <a:lnTo>
                    <a:pt x="0" y="0"/>
                  </a:lnTo>
                  <a:lnTo>
                    <a:pt x="1433450" y="192938"/>
                  </a:lnTo>
                  <a:lnTo>
                    <a:pt x="4656994" y="192938"/>
                  </a:lnTo>
                  <a:lnTo>
                    <a:pt x="6072257" y="0"/>
                  </a:lnTo>
                  <a:close/>
                </a:path>
              </a:pathLst>
            </a:custGeom>
            <a:solidFill>
              <a:srgbClr val="ADADAD">
                <a:alpha val="3999"/>
              </a:srgbClr>
            </a:solidFill>
          </p:spPr>
          <p:txBody>
            <a:bodyPr wrap="square" lIns="0" tIns="0" rIns="0" bIns="0" rtlCol="0"/>
            <a:lstStyle/>
            <a:p>
              <a:endParaRPr dirty="0"/>
            </a:p>
          </p:txBody>
        </p:sp>
        <p:sp>
          <p:nvSpPr>
            <p:cNvPr id="2467" name="object 2467"/>
            <p:cNvSpPr/>
            <p:nvPr/>
          </p:nvSpPr>
          <p:spPr>
            <a:xfrm>
              <a:off x="573837" y="18042384"/>
              <a:ext cx="6072505" cy="190500"/>
            </a:xfrm>
            <a:custGeom>
              <a:avLst/>
              <a:gdLst/>
              <a:ahLst/>
              <a:cxnLst/>
              <a:rect l="l" t="t" r="r" b="b"/>
              <a:pathLst>
                <a:path w="6072505" h="190500">
                  <a:moveTo>
                    <a:pt x="6072257" y="0"/>
                  </a:moveTo>
                  <a:lnTo>
                    <a:pt x="0" y="0"/>
                  </a:lnTo>
                  <a:lnTo>
                    <a:pt x="1433439" y="190200"/>
                  </a:lnTo>
                  <a:lnTo>
                    <a:pt x="4657006" y="190200"/>
                  </a:lnTo>
                  <a:lnTo>
                    <a:pt x="6072257" y="0"/>
                  </a:lnTo>
                  <a:close/>
                </a:path>
              </a:pathLst>
            </a:custGeom>
            <a:solidFill>
              <a:srgbClr val="ACACAC">
                <a:alpha val="3999"/>
              </a:srgbClr>
            </a:solidFill>
          </p:spPr>
          <p:txBody>
            <a:bodyPr wrap="square" lIns="0" tIns="0" rIns="0" bIns="0" rtlCol="0"/>
            <a:lstStyle/>
            <a:p>
              <a:endParaRPr dirty="0"/>
            </a:p>
          </p:txBody>
        </p:sp>
        <p:sp>
          <p:nvSpPr>
            <p:cNvPr id="2468" name="object 2468"/>
            <p:cNvSpPr/>
            <p:nvPr/>
          </p:nvSpPr>
          <p:spPr>
            <a:xfrm>
              <a:off x="573837" y="18042384"/>
              <a:ext cx="6072505" cy="187960"/>
            </a:xfrm>
            <a:custGeom>
              <a:avLst/>
              <a:gdLst/>
              <a:ahLst/>
              <a:cxnLst/>
              <a:rect l="l" t="t" r="r" b="b"/>
              <a:pathLst>
                <a:path w="6072505" h="187959">
                  <a:moveTo>
                    <a:pt x="6072257" y="0"/>
                  </a:moveTo>
                  <a:lnTo>
                    <a:pt x="0" y="0"/>
                  </a:lnTo>
                  <a:lnTo>
                    <a:pt x="1433450" y="187462"/>
                  </a:lnTo>
                  <a:lnTo>
                    <a:pt x="4656994" y="187462"/>
                  </a:lnTo>
                  <a:lnTo>
                    <a:pt x="6072257" y="0"/>
                  </a:lnTo>
                  <a:close/>
                </a:path>
              </a:pathLst>
            </a:custGeom>
            <a:solidFill>
              <a:srgbClr val="A9A9A9">
                <a:alpha val="3999"/>
              </a:srgbClr>
            </a:solidFill>
          </p:spPr>
          <p:txBody>
            <a:bodyPr wrap="square" lIns="0" tIns="0" rIns="0" bIns="0" rtlCol="0"/>
            <a:lstStyle/>
            <a:p>
              <a:endParaRPr dirty="0"/>
            </a:p>
          </p:txBody>
        </p:sp>
        <p:sp>
          <p:nvSpPr>
            <p:cNvPr id="2469" name="object 2469"/>
            <p:cNvSpPr/>
            <p:nvPr/>
          </p:nvSpPr>
          <p:spPr>
            <a:xfrm>
              <a:off x="573837" y="18042384"/>
              <a:ext cx="6072505" cy="184785"/>
            </a:xfrm>
            <a:custGeom>
              <a:avLst/>
              <a:gdLst/>
              <a:ahLst/>
              <a:cxnLst/>
              <a:rect l="l" t="t" r="r" b="b"/>
              <a:pathLst>
                <a:path w="6072505" h="184784">
                  <a:moveTo>
                    <a:pt x="6072257" y="0"/>
                  </a:moveTo>
                  <a:lnTo>
                    <a:pt x="0" y="0"/>
                  </a:lnTo>
                  <a:lnTo>
                    <a:pt x="1433438" y="184725"/>
                  </a:lnTo>
                  <a:lnTo>
                    <a:pt x="4657006" y="184725"/>
                  </a:lnTo>
                  <a:lnTo>
                    <a:pt x="6072257" y="0"/>
                  </a:lnTo>
                  <a:close/>
                </a:path>
              </a:pathLst>
            </a:custGeom>
            <a:solidFill>
              <a:srgbClr val="A7A7A7">
                <a:alpha val="3999"/>
              </a:srgbClr>
            </a:solidFill>
          </p:spPr>
          <p:txBody>
            <a:bodyPr wrap="square" lIns="0" tIns="0" rIns="0" bIns="0" rtlCol="0"/>
            <a:lstStyle/>
            <a:p>
              <a:endParaRPr dirty="0"/>
            </a:p>
          </p:txBody>
        </p:sp>
        <p:sp>
          <p:nvSpPr>
            <p:cNvPr id="2470" name="object 2470"/>
            <p:cNvSpPr/>
            <p:nvPr/>
          </p:nvSpPr>
          <p:spPr>
            <a:xfrm>
              <a:off x="573837" y="18042384"/>
              <a:ext cx="6072505" cy="182245"/>
            </a:xfrm>
            <a:custGeom>
              <a:avLst/>
              <a:gdLst/>
              <a:ahLst/>
              <a:cxnLst/>
              <a:rect l="l" t="t" r="r" b="b"/>
              <a:pathLst>
                <a:path w="6072505" h="182244">
                  <a:moveTo>
                    <a:pt x="6072257" y="0"/>
                  </a:moveTo>
                  <a:lnTo>
                    <a:pt x="0" y="0"/>
                  </a:lnTo>
                  <a:lnTo>
                    <a:pt x="1433450" y="181987"/>
                  </a:lnTo>
                  <a:lnTo>
                    <a:pt x="4656994" y="181987"/>
                  </a:lnTo>
                  <a:lnTo>
                    <a:pt x="6072257" y="0"/>
                  </a:lnTo>
                  <a:close/>
                </a:path>
              </a:pathLst>
            </a:custGeom>
            <a:solidFill>
              <a:srgbClr val="A3A3A3">
                <a:alpha val="3999"/>
              </a:srgbClr>
            </a:solidFill>
          </p:spPr>
          <p:txBody>
            <a:bodyPr wrap="square" lIns="0" tIns="0" rIns="0" bIns="0" rtlCol="0"/>
            <a:lstStyle/>
            <a:p>
              <a:endParaRPr dirty="0"/>
            </a:p>
          </p:txBody>
        </p:sp>
        <p:sp>
          <p:nvSpPr>
            <p:cNvPr id="2471" name="object 2471"/>
            <p:cNvSpPr/>
            <p:nvPr/>
          </p:nvSpPr>
          <p:spPr>
            <a:xfrm>
              <a:off x="573837" y="18042384"/>
              <a:ext cx="6072505" cy="179705"/>
            </a:xfrm>
            <a:custGeom>
              <a:avLst/>
              <a:gdLst/>
              <a:ahLst/>
              <a:cxnLst/>
              <a:rect l="l" t="t" r="r" b="b"/>
              <a:pathLst>
                <a:path w="6072505" h="179705">
                  <a:moveTo>
                    <a:pt x="6072257" y="0"/>
                  </a:moveTo>
                  <a:lnTo>
                    <a:pt x="0" y="0"/>
                  </a:lnTo>
                  <a:lnTo>
                    <a:pt x="1433438" y="179250"/>
                  </a:lnTo>
                  <a:lnTo>
                    <a:pt x="4657007" y="179250"/>
                  </a:lnTo>
                  <a:lnTo>
                    <a:pt x="6072257" y="0"/>
                  </a:lnTo>
                  <a:close/>
                </a:path>
              </a:pathLst>
            </a:custGeom>
            <a:solidFill>
              <a:srgbClr val="A1A1A1">
                <a:alpha val="3999"/>
              </a:srgbClr>
            </a:solidFill>
          </p:spPr>
          <p:txBody>
            <a:bodyPr wrap="square" lIns="0" tIns="0" rIns="0" bIns="0" rtlCol="0"/>
            <a:lstStyle/>
            <a:p>
              <a:endParaRPr dirty="0"/>
            </a:p>
          </p:txBody>
        </p:sp>
        <p:sp>
          <p:nvSpPr>
            <p:cNvPr id="2472" name="object 2472"/>
            <p:cNvSpPr/>
            <p:nvPr/>
          </p:nvSpPr>
          <p:spPr>
            <a:xfrm>
              <a:off x="573837" y="18042384"/>
              <a:ext cx="6072505" cy="176530"/>
            </a:xfrm>
            <a:custGeom>
              <a:avLst/>
              <a:gdLst/>
              <a:ahLst/>
              <a:cxnLst/>
              <a:rect l="l" t="t" r="r" b="b"/>
              <a:pathLst>
                <a:path w="6072505" h="176530">
                  <a:moveTo>
                    <a:pt x="6072257" y="0"/>
                  </a:moveTo>
                  <a:lnTo>
                    <a:pt x="0" y="0"/>
                  </a:lnTo>
                  <a:lnTo>
                    <a:pt x="1433450" y="176512"/>
                  </a:lnTo>
                  <a:lnTo>
                    <a:pt x="4656994" y="176512"/>
                  </a:lnTo>
                  <a:lnTo>
                    <a:pt x="6072257" y="0"/>
                  </a:lnTo>
                  <a:close/>
                </a:path>
              </a:pathLst>
            </a:custGeom>
            <a:solidFill>
              <a:srgbClr val="9F9F9F">
                <a:alpha val="3999"/>
              </a:srgbClr>
            </a:solidFill>
          </p:spPr>
          <p:txBody>
            <a:bodyPr wrap="square" lIns="0" tIns="0" rIns="0" bIns="0" rtlCol="0"/>
            <a:lstStyle/>
            <a:p>
              <a:endParaRPr dirty="0"/>
            </a:p>
          </p:txBody>
        </p:sp>
        <p:sp>
          <p:nvSpPr>
            <p:cNvPr id="2473" name="object 2473"/>
            <p:cNvSpPr/>
            <p:nvPr/>
          </p:nvSpPr>
          <p:spPr>
            <a:xfrm>
              <a:off x="573837" y="18042384"/>
              <a:ext cx="6072505" cy="173990"/>
            </a:xfrm>
            <a:custGeom>
              <a:avLst/>
              <a:gdLst/>
              <a:ahLst/>
              <a:cxnLst/>
              <a:rect l="l" t="t" r="r" b="b"/>
              <a:pathLst>
                <a:path w="6072505" h="173990">
                  <a:moveTo>
                    <a:pt x="6072257" y="0"/>
                  </a:moveTo>
                  <a:lnTo>
                    <a:pt x="0" y="0"/>
                  </a:lnTo>
                  <a:lnTo>
                    <a:pt x="1433437" y="173774"/>
                  </a:lnTo>
                  <a:lnTo>
                    <a:pt x="4657007" y="173774"/>
                  </a:lnTo>
                  <a:lnTo>
                    <a:pt x="6072257" y="0"/>
                  </a:lnTo>
                  <a:close/>
                </a:path>
              </a:pathLst>
            </a:custGeom>
            <a:solidFill>
              <a:srgbClr val="9D9D9D">
                <a:alpha val="3999"/>
              </a:srgbClr>
            </a:solidFill>
          </p:spPr>
          <p:txBody>
            <a:bodyPr wrap="square" lIns="0" tIns="0" rIns="0" bIns="0" rtlCol="0"/>
            <a:lstStyle/>
            <a:p>
              <a:endParaRPr dirty="0"/>
            </a:p>
          </p:txBody>
        </p:sp>
        <p:sp>
          <p:nvSpPr>
            <p:cNvPr id="2474" name="object 2474"/>
            <p:cNvSpPr/>
            <p:nvPr/>
          </p:nvSpPr>
          <p:spPr>
            <a:xfrm>
              <a:off x="573837" y="18042384"/>
              <a:ext cx="6072505" cy="171450"/>
            </a:xfrm>
            <a:custGeom>
              <a:avLst/>
              <a:gdLst/>
              <a:ahLst/>
              <a:cxnLst/>
              <a:rect l="l" t="t" r="r" b="b"/>
              <a:pathLst>
                <a:path w="6072505" h="171450">
                  <a:moveTo>
                    <a:pt x="6072257" y="0"/>
                  </a:moveTo>
                  <a:lnTo>
                    <a:pt x="0" y="0"/>
                  </a:lnTo>
                  <a:lnTo>
                    <a:pt x="1433483" y="171044"/>
                  </a:lnTo>
                  <a:lnTo>
                    <a:pt x="4656961" y="171044"/>
                  </a:lnTo>
                  <a:lnTo>
                    <a:pt x="6072257" y="0"/>
                  </a:lnTo>
                  <a:close/>
                </a:path>
              </a:pathLst>
            </a:custGeom>
            <a:solidFill>
              <a:srgbClr val="9A9A9A">
                <a:alpha val="3999"/>
              </a:srgbClr>
            </a:solidFill>
          </p:spPr>
          <p:txBody>
            <a:bodyPr wrap="square" lIns="0" tIns="0" rIns="0" bIns="0" rtlCol="0"/>
            <a:lstStyle/>
            <a:p>
              <a:endParaRPr dirty="0"/>
            </a:p>
          </p:txBody>
        </p:sp>
        <p:sp>
          <p:nvSpPr>
            <p:cNvPr id="2475" name="object 2475"/>
            <p:cNvSpPr/>
            <p:nvPr/>
          </p:nvSpPr>
          <p:spPr>
            <a:xfrm>
              <a:off x="573837" y="18042384"/>
              <a:ext cx="6072505" cy="168910"/>
            </a:xfrm>
            <a:custGeom>
              <a:avLst/>
              <a:gdLst/>
              <a:ahLst/>
              <a:cxnLst/>
              <a:rect l="l" t="t" r="r" b="b"/>
              <a:pathLst>
                <a:path w="6072505" h="168909">
                  <a:moveTo>
                    <a:pt x="6072257" y="0"/>
                  </a:moveTo>
                  <a:lnTo>
                    <a:pt x="0" y="0"/>
                  </a:lnTo>
                  <a:lnTo>
                    <a:pt x="1433471" y="168306"/>
                  </a:lnTo>
                  <a:lnTo>
                    <a:pt x="4656974" y="168306"/>
                  </a:lnTo>
                  <a:lnTo>
                    <a:pt x="6072257" y="0"/>
                  </a:lnTo>
                  <a:close/>
                </a:path>
              </a:pathLst>
            </a:custGeom>
            <a:solidFill>
              <a:srgbClr val="969696">
                <a:alpha val="3999"/>
              </a:srgbClr>
            </a:solidFill>
          </p:spPr>
          <p:txBody>
            <a:bodyPr wrap="square" lIns="0" tIns="0" rIns="0" bIns="0" rtlCol="0"/>
            <a:lstStyle/>
            <a:p>
              <a:endParaRPr dirty="0"/>
            </a:p>
          </p:txBody>
        </p:sp>
        <p:sp>
          <p:nvSpPr>
            <p:cNvPr id="2476" name="object 2476"/>
            <p:cNvSpPr/>
            <p:nvPr/>
          </p:nvSpPr>
          <p:spPr>
            <a:xfrm>
              <a:off x="573837" y="18042384"/>
              <a:ext cx="6072505" cy="165735"/>
            </a:xfrm>
            <a:custGeom>
              <a:avLst/>
              <a:gdLst/>
              <a:ahLst/>
              <a:cxnLst/>
              <a:rect l="l" t="t" r="r" b="b"/>
              <a:pathLst>
                <a:path w="6072505" h="165734">
                  <a:moveTo>
                    <a:pt x="6072257" y="0"/>
                  </a:moveTo>
                  <a:lnTo>
                    <a:pt x="0" y="0"/>
                  </a:lnTo>
                  <a:lnTo>
                    <a:pt x="1433485" y="165569"/>
                  </a:lnTo>
                  <a:lnTo>
                    <a:pt x="4656960" y="165569"/>
                  </a:lnTo>
                  <a:lnTo>
                    <a:pt x="6072257" y="0"/>
                  </a:lnTo>
                  <a:close/>
                </a:path>
              </a:pathLst>
            </a:custGeom>
            <a:solidFill>
              <a:srgbClr val="949494">
                <a:alpha val="3999"/>
              </a:srgbClr>
            </a:solidFill>
          </p:spPr>
          <p:txBody>
            <a:bodyPr wrap="square" lIns="0" tIns="0" rIns="0" bIns="0" rtlCol="0"/>
            <a:lstStyle/>
            <a:p>
              <a:endParaRPr dirty="0"/>
            </a:p>
          </p:txBody>
        </p:sp>
        <p:sp>
          <p:nvSpPr>
            <p:cNvPr id="2477" name="object 2477"/>
            <p:cNvSpPr/>
            <p:nvPr/>
          </p:nvSpPr>
          <p:spPr>
            <a:xfrm>
              <a:off x="573837" y="18042384"/>
              <a:ext cx="6072505" cy="163195"/>
            </a:xfrm>
            <a:custGeom>
              <a:avLst/>
              <a:gdLst/>
              <a:ahLst/>
              <a:cxnLst/>
              <a:rect l="l" t="t" r="r" b="b"/>
              <a:pathLst>
                <a:path w="6072505" h="163194">
                  <a:moveTo>
                    <a:pt x="6072257" y="0"/>
                  </a:moveTo>
                  <a:lnTo>
                    <a:pt x="0" y="0"/>
                  </a:lnTo>
                  <a:lnTo>
                    <a:pt x="1433499" y="162831"/>
                  </a:lnTo>
                  <a:lnTo>
                    <a:pt x="4656946" y="162831"/>
                  </a:lnTo>
                  <a:lnTo>
                    <a:pt x="6072257" y="0"/>
                  </a:lnTo>
                  <a:close/>
                </a:path>
              </a:pathLst>
            </a:custGeom>
            <a:solidFill>
              <a:srgbClr val="929292">
                <a:alpha val="3999"/>
              </a:srgbClr>
            </a:solidFill>
          </p:spPr>
          <p:txBody>
            <a:bodyPr wrap="square" lIns="0" tIns="0" rIns="0" bIns="0" rtlCol="0"/>
            <a:lstStyle/>
            <a:p>
              <a:endParaRPr dirty="0"/>
            </a:p>
          </p:txBody>
        </p:sp>
        <p:sp>
          <p:nvSpPr>
            <p:cNvPr id="2478" name="object 2478"/>
            <p:cNvSpPr/>
            <p:nvPr/>
          </p:nvSpPr>
          <p:spPr>
            <a:xfrm>
              <a:off x="573837" y="18042384"/>
              <a:ext cx="6072505" cy="160655"/>
            </a:xfrm>
            <a:custGeom>
              <a:avLst/>
              <a:gdLst/>
              <a:ahLst/>
              <a:cxnLst/>
              <a:rect l="l" t="t" r="r" b="b"/>
              <a:pathLst>
                <a:path w="6072505" h="160655">
                  <a:moveTo>
                    <a:pt x="6072257" y="0"/>
                  </a:moveTo>
                  <a:lnTo>
                    <a:pt x="0" y="0"/>
                  </a:lnTo>
                  <a:lnTo>
                    <a:pt x="1433486" y="160093"/>
                  </a:lnTo>
                  <a:lnTo>
                    <a:pt x="4656959" y="160093"/>
                  </a:lnTo>
                  <a:lnTo>
                    <a:pt x="6072257" y="0"/>
                  </a:lnTo>
                  <a:close/>
                </a:path>
              </a:pathLst>
            </a:custGeom>
            <a:solidFill>
              <a:srgbClr val="909090">
                <a:alpha val="3999"/>
              </a:srgbClr>
            </a:solidFill>
          </p:spPr>
          <p:txBody>
            <a:bodyPr wrap="square" lIns="0" tIns="0" rIns="0" bIns="0" rtlCol="0"/>
            <a:lstStyle/>
            <a:p>
              <a:endParaRPr dirty="0"/>
            </a:p>
          </p:txBody>
        </p:sp>
        <p:sp>
          <p:nvSpPr>
            <p:cNvPr id="2479" name="object 2479"/>
            <p:cNvSpPr/>
            <p:nvPr/>
          </p:nvSpPr>
          <p:spPr>
            <a:xfrm>
              <a:off x="573837" y="18042384"/>
              <a:ext cx="6072505" cy="157480"/>
            </a:xfrm>
            <a:custGeom>
              <a:avLst/>
              <a:gdLst/>
              <a:ahLst/>
              <a:cxnLst/>
              <a:rect l="l" t="t" r="r" b="b"/>
              <a:pathLst>
                <a:path w="6072505" h="157480">
                  <a:moveTo>
                    <a:pt x="6072257" y="0"/>
                  </a:moveTo>
                  <a:lnTo>
                    <a:pt x="0" y="0"/>
                  </a:lnTo>
                  <a:lnTo>
                    <a:pt x="1433472" y="157356"/>
                  </a:lnTo>
                  <a:lnTo>
                    <a:pt x="4656973" y="157356"/>
                  </a:lnTo>
                  <a:lnTo>
                    <a:pt x="6072257" y="0"/>
                  </a:lnTo>
                  <a:close/>
                </a:path>
              </a:pathLst>
            </a:custGeom>
            <a:solidFill>
              <a:srgbClr val="8D8D8D">
                <a:alpha val="3999"/>
              </a:srgbClr>
            </a:solidFill>
          </p:spPr>
          <p:txBody>
            <a:bodyPr wrap="square" lIns="0" tIns="0" rIns="0" bIns="0" rtlCol="0"/>
            <a:lstStyle/>
            <a:p>
              <a:endParaRPr dirty="0"/>
            </a:p>
          </p:txBody>
        </p:sp>
        <p:sp>
          <p:nvSpPr>
            <p:cNvPr id="2480" name="object 2480"/>
            <p:cNvSpPr/>
            <p:nvPr/>
          </p:nvSpPr>
          <p:spPr>
            <a:xfrm>
              <a:off x="573837" y="18042384"/>
              <a:ext cx="6072505" cy="154940"/>
            </a:xfrm>
            <a:custGeom>
              <a:avLst/>
              <a:gdLst/>
              <a:ahLst/>
              <a:cxnLst/>
              <a:rect l="l" t="t" r="r" b="b"/>
              <a:pathLst>
                <a:path w="6072505" h="154940">
                  <a:moveTo>
                    <a:pt x="6072257" y="0"/>
                  </a:moveTo>
                  <a:lnTo>
                    <a:pt x="0" y="0"/>
                  </a:lnTo>
                  <a:lnTo>
                    <a:pt x="1433458" y="154618"/>
                  </a:lnTo>
                  <a:lnTo>
                    <a:pt x="4656987" y="154618"/>
                  </a:lnTo>
                  <a:lnTo>
                    <a:pt x="6072257" y="0"/>
                  </a:lnTo>
                  <a:close/>
                </a:path>
              </a:pathLst>
            </a:custGeom>
            <a:solidFill>
              <a:srgbClr val="8A8A8A">
                <a:alpha val="3999"/>
              </a:srgbClr>
            </a:solidFill>
          </p:spPr>
          <p:txBody>
            <a:bodyPr wrap="square" lIns="0" tIns="0" rIns="0" bIns="0" rtlCol="0"/>
            <a:lstStyle/>
            <a:p>
              <a:endParaRPr dirty="0"/>
            </a:p>
          </p:txBody>
        </p:sp>
        <p:sp>
          <p:nvSpPr>
            <p:cNvPr id="2481" name="object 2481"/>
            <p:cNvSpPr/>
            <p:nvPr/>
          </p:nvSpPr>
          <p:spPr>
            <a:xfrm>
              <a:off x="573837" y="18042384"/>
              <a:ext cx="6072505" cy="152400"/>
            </a:xfrm>
            <a:custGeom>
              <a:avLst/>
              <a:gdLst/>
              <a:ahLst/>
              <a:cxnLst/>
              <a:rect l="l" t="t" r="r" b="b"/>
              <a:pathLst>
                <a:path w="6072505" h="152400">
                  <a:moveTo>
                    <a:pt x="6072257" y="0"/>
                  </a:moveTo>
                  <a:lnTo>
                    <a:pt x="0" y="0"/>
                  </a:lnTo>
                  <a:lnTo>
                    <a:pt x="1433443" y="151880"/>
                  </a:lnTo>
                  <a:lnTo>
                    <a:pt x="4657001" y="151880"/>
                  </a:lnTo>
                  <a:lnTo>
                    <a:pt x="6072257" y="0"/>
                  </a:lnTo>
                  <a:close/>
                </a:path>
              </a:pathLst>
            </a:custGeom>
            <a:solidFill>
              <a:srgbClr val="878787">
                <a:alpha val="3999"/>
              </a:srgbClr>
            </a:solidFill>
          </p:spPr>
          <p:txBody>
            <a:bodyPr wrap="square" lIns="0" tIns="0" rIns="0" bIns="0" rtlCol="0"/>
            <a:lstStyle/>
            <a:p>
              <a:endParaRPr dirty="0"/>
            </a:p>
          </p:txBody>
        </p:sp>
        <p:sp>
          <p:nvSpPr>
            <p:cNvPr id="2482" name="object 2482"/>
            <p:cNvSpPr/>
            <p:nvPr/>
          </p:nvSpPr>
          <p:spPr>
            <a:xfrm>
              <a:off x="573837" y="18042384"/>
              <a:ext cx="6072505" cy="149225"/>
            </a:xfrm>
            <a:custGeom>
              <a:avLst/>
              <a:gdLst/>
              <a:ahLst/>
              <a:cxnLst/>
              <a:rect l="l" t="t" r="r" b="b"/>
              <a:pathLst>
                <a:path w="6072505" h="149225">
                  <a:moveTo>
                    <a:pt x="6072257" y="0"/>
                  </a:moveTo>
                  <a:lnTo>
                    <a:pt x="0" y="0"/>
                  </a:lnTo>
                  <a:lnTo>
                    <a:pt x="1433488" y="149143"/>
                  </a:lnTo>
                  <a:lnTo>
                    <a:pt x="4656956" y="149143"/>
                  </a:lnTo>
                  <a:lnTo>
                    <a:pt x="6072257" y="0"/>
                  </a:lnTo>
                  <a:close/>
                </a:path>
              </a:pathLst>
            </a:custGeom>
            <a:solidFill>
              <a:srgbClr val="858585">
                <a:alpha val="3999"/>
              </a:srgbClr>
            </a:solidFill>
          </p:spPr>
          <p:txBody>
            <a:bodyPr wrap="square" lIns="0" tIns="0" rIns="0" bIns="0" rtlCol="0"/>
            <a:lstStyle/>
            <a:p>
              <a:endParaRPr dirty="0"/>
            </a:p>
          </p:txBody>
        </p:sp>
        <p:sp>
          <p:nvSpPr>
            <p:cNvPr id="2483" name="object 2483"/>
            <p:cNvSpPr/>
            <p:nvPr/>
          </p:nvSpPr>
          <p:spPr>
            <a:xfrm>
              <a:off x="573837" y="18042384"/>
              <a:ext cx="6072505" cy="146685"/>
            </a:xfrm>
            <a:custGeom>
              <a:avLst/>
              <a:gdLst/>
              <a:ahLst/>
              <a:cxnLst/>
              <a:rect l="l" t="t" r="r" b="b"/>
              <a:pathLst>
                <a:path w="6072505" h="146684">
                  <a:moveTo>
                    <a:pt x="6072257" y="0"/>
                  </a:moveTo>
                  <a:lnTo>
                    <a:pt x="0" y="0"/>
                  </a:lnTo>
                  <a:lnTo>
                    <a:pt x="1433474" y="146405"/>
                  </a:lnTo>
                  <a:lnTo>
                    <a:pt x="4656971" y="146405"/>
                  </a:lnTo>
                  <a:lnTo>
                    <a:pt x="6072257" y="0"/>
                  </a:lnTo>
                  <a:close/>
                </a:path>
              </a:pathLst>
            </a:custGeom>
            <a:solidFill>
              <a:srgbClr val="838383">
                <a:alpha val="3999"/>
              </a:srgbClr>
            </a:solidFill>
          </p:spPr>
          <p:txBody>
            <a:bodyPr wrap="square" lIns="0" tIns="0" rIns="0" bIns="0" rtlCol="0"/>
            <a:lstStyle/>
            <a:p>
              <a:endParaRPr dirty="0"/>
            </a:p>
          </p:txBody>
        </p:sp>
        <p:sp>
          <p:nvSpPr>
            <p:cNvPr id="2484" name="object 2484"/>
            <p:cNvSpPr/>
            <p:nvPr/>
          </p:nvSpPr>
          <p:spPr>
            <a:xfrm>
              <a:off x="573837" y="18042384"/>
              <a:ext cx="6072505" cy="144145"/>
            </a:xfrm>
            <a:custGeom>
              <a:avLst/>
              <a:gdLst/>
              <a:ahLst/>
              <a:cxnLst/>
              <a:rect l="l" t="t" r="r" b="b"/>
              <a:pathLst>
                <a:path w="6072505" h="144144">
                  <a:moveTo>
                    <a:pt x="6072257" y="0"/>
                  </a:moveTo>
                  <a:lnTo>
                    <a:pt x="0" y="0"/>
                  </a:lnTo>
                  <a:lnTo>
                    <a:pt x="1433458" y="143668"/>
                  </a:lnTo>
                  <a:lnTo>
                    <a:pt x="4656986" y="143668"/>
                  </a:lnTo>
                  <a:lnTo>
                    <a:pt x="6072257" y="0"/>
                  </a:lnTo>
                  <a:close/>
                </a:path>
              </a:pathLst>
            </a:custGeom>
            <a:solidFill>
              <a:srgbClr val="818181">
                <a:alpha val="3999"/>
              </a:srgbClr>
            </a:solidFill>
          </p:spPr>
          <p:txBody>
            <a:bodyPr wrap="square" lIns="0" tIns="0" rIns="0" bIns="0" rtlCol="0"/>
            <a:lstStyle/>
            <a:p>
              <a:endParaRPr dirty="0"/>
            </a:p>
          </p:txBody>
        </p:sp>
        <p:sp>
          <p:nvSpPr>
            <p:cNvPr id="2485" name="object 2485"/>
            <p:cNvSpPr/>
            <p:nvPr/>
          </p:nvSpPr>
          <p:spPr>
            <a:xfrm>
              <a:off x="573837" y="18042384"/>
              <a:ext cx="6072505" cy="140970"/>
            </a:xfrm>
            <a:custGeom>
              <a:avLst/>
              <a:gdLst/>
              <a:ahLst/>
              <a:cxnLst/>
              <a:rect l="l" t="t" r="r" b="b"/>
              <a:pathLst>
                <a:path w="6072505" h="140969">
                  <a:moveTo>
                    <a:pt x="6072257" y="0"/>
                  </a:moveTo>
                  <a:lnTo>
                    <a:pt x="0" y="0"/>
                  </a:lnTo>
                  <a:lnTo>
                    <a:pt x="1433442" y="140930"/>
                  </a:lnTo>
                  <a:lnTo>
                    <a:pt x="4657002" y="140930"/>
                  </a:lnTo>
                  <a:lnTo>
                    <a:pt x="6072257" y="0"/>
                  </a:lnTo>
                  <a:close/>
                </a:path>
              </a:pathLst>
            </a:custGeom>
            <a:solidFill>
              <a:srgbClr val="7D7D7D">
                <a:alpha val="3999"/>
              </a:srgbClr>
            </a:solidFill>
          </p:spPr>
          <p:txBody>
            <a:bodyPr wrap="square" lIns="0" tIns="0" rIns="0" bIns="0" rtlCol="0"/>
            <a:lstStyle/>
            <a:p>
              <a:endParaRPr dirty="0"/>
            </a:p>
          </p:txBody>
        </p:sp>
        <p:sp>
          <p:nvSpPr>
            <p:cNvPr id="2486" name="object 2486"/>
            <p:cNvSpPr/>
            <p:nvPr/>
          </p:nvSpPr>
          <p:spPr>
            <a:xfrm>
              <a:off x="573837" y="18042384"/>
              <a:ext cx="6072505" cy="138430"/>
            </a:xfrm>
            <a:custGeom>
              <a:avLst/>
              <a:gdLst/>
              <a:ahLst/>
              <a:cxnLst/>
              <a:rect l="l" t="t" r="r" b="b"/>
              <a:pathLst>
                <a:path w="6072505" h="138430">
                  <a:moveTo>
                    <a:pt x="6072257" y="0"/>
                  </a:moveTo>
                  <a:lnTo>
                    <a:pt x="0" y="0"/>
                  </a:lnTo>
                  <a:lnTo>
                    <a:pt x="1433426" y="138192"/>
                  </a:lnTo>
                  <a:lnTo>
                    <a:pt x="4657018" y="138192"/>
                  </a:lnTo>
                  <a:lnTo>
                    <a:pt x="6072257" y="0"/>
                  </a:lnTo>
                  <a:close/>
                </a:path>
              </a:pathLst>
            </a:custGeom>
            <a:solidFill>
              <a:srgbClr val="7B7B7B">
                <a:alpha val="3999"/>
              </a:srgbClr>
            </a:solidFill>
          </p:spPr>
          <p:txBody>
            <a:bodyPr wrap="square" lIns="0" tIns="0" rIns="0" bIns="0" rtlCol="0"/>
            <a:lstStyle/>
            <a:p>
              <a:endParaRPr dirty="0"/>
            </a:p>
          </p:txBody>
        </p:sp>
        <p:sp>
          <p:nvSpPr>
            <p:cNvPr id="2487" name="object 2487"/>
            <p:cNvSpPr/>
            <p:nvPr/>
          </p:nvSpPr>
          <p:spPr>
            <a:xfrm>
              <a:off x="573837" y="18042384"/>
              <a:ext cx="6072505" cy="135890"/>
            </a:xfrm>
            <a:custGeom>
              <a:avLst/>
              <a:gdLst/>
              <a:ahLst/>
              <a:cxnLst/>
              <a:rect l="l" t="t" r="r" b="b"/>
              <a:pathLst>
                <a:path w="6072505" h="135890">
                  <a:moveTo>
                    <a:pt x="6072257" y="0"/>
                  </a:moveTo>
                  <a:lnTo>
                    <a:pt x="0" y="0"/>
                  </a:lnTo>
                  <a:lnTo>
                    <a:pt x="1433442" y="135455"/>
                  </a:lnTo>
                  <a:lnTo>
                    <a:pt x="4657002" y="135455"/>
                  </a:lnTo>
                  <a:lnTo>
                    <a:pt x="6072257" y="0"/>
                  </a:lnTo>
                  <a:close/>
                </a:path>
              </a:pathLst>
            </a:custGeom>
            <a:solidFill>
              <a:srgbClr val="797979">
                <a:alpha val="3999"/>
              </a:srgbClr>
            </a:solidFill>
          </p:spPr>
          <p:txBody>
            <a:bodyPr wrap="square" lIns="0" tIns="0" rIns="0" bIns="0" rtlCol="0"/>
            <a:lstStyle/>
            <a:p>
              <a:endParaRPr dirty="0"/>
            </a:p>
          </p:txBody>
        </p:sp>
        <p:sp>
          <p:nvSpPr>
            <p:cNvPr id="2488" name="object 2488"/>
            <p:cNvSpPr/>
            <p:nvPr/>
          </p:nvSpPr>
          <p:spPr>
            <a:xfrm>
              <a:off x="573837" y="18042384"/>
              <a:ext cx="6072505" cy="132715"/>
            </a:xfrm>
            <a:custGeom>
              <a:avLst/>
              <a:gdLst/>
              <a:ahLst/>
              <a:cxnLst/>
              <a:rect l="l" t="t" r="r" b="b"/>
              <a:pathLst>
                <a:path w="6072505" h="132715">
                  <a:moveTo>
                    <a:pt x="6072257" y="0"/>
                  </a:moveTo>
                  <a:lnTo>
                    <a:pt x="0" y="0"/>
                  </a:lnTo>
                  <a:lnTo>
                    <a:pt x="1433425" y="132717"/>
                  </a:lnTo>
                  <a:lnTo>
                    <a:pt x="4657019" y="132717"/>
                  </a:lnTo>
                  <a:lnTo>
                    <a:pt x="6072257" y="0"/>
                  </a:lnTo>
                  <a:close/>
                </a:path>
              </a:pathLst>
            </a:custGeom>
            <a:solidFill>
              <a:srgbClr val="777777">
                <a:alpha val="3999"/>
              </a:srgbClr>
            </a:solidFill>
          </p:spPr>
          <p:txBody>
            <a:bodyPr wrap="square" lIns="0" tIns="0" rIns="0" bIns="0" rtlCol="0"/>
            <a:lstStyle/>
            <a:p>
              <a:endParaRPr dirty="0"/>
            </a:p>
          </p:txBody>
        </p:sp>
        <p:sp>
          <p:nvSpPr>
            <p:cNvPr id="2489" name="object 2489"/>
            <p:cNvSpPr/>
            <p:nvPr/>
          </p:nvSpPr>
          <p:spPr>
            <a:xfrm>
              <a:off x="573837" y="18042384"/>
              <a:ext cx="6072505" cy="130175"/>
            </a:xfrm>
            <a:custGeom>
              <a:avLst/>
              <a:gdLst/>
              <a:ahLst/>
              <a:cxnLst/>
              <a:rect l="l" t="t" r="r" b="b"/>
              <a:pathLst>
                <a:path w="6072505" h="130175">
                  <a:moveTo>
                    <a:pt x="6072257" y="0"/>
                  </a:moveTo>
                  <a:lnTo>
                    <a:pt x="0" y="0"/>
                  </a:lnTo>
                  <a:lnTo>
                    <a:pt x="1433442" y="129980"/>
                  </a:lnTo>
                  <a:lnTo>
                    <a:pt x="4657002" y="129980"/>
                  </a:lnTo>
                  <a:lnTo>
                    <a:pt x="6072257" y="0"/>
                  </a:lnTo>
                  <a:close/>
                </a:path>
              </a:pathLst>
            </a:custGeom>
            <a:solidFill>
              <a:srgbClr val="747474">
                <a:alpha val="3999"/>
              </a:srgbClr>
            </a:solidFill>
          </p:spPr>
          <p:txBody>
            <a:bodyPr wrap="square" lIns="0" tIns="0" rIns="0" bIns="0" rtlCol="0"/>
            <a:lstStyle/>
            <a:p>
              <a:endParaRPr dirty="0"/>
            </a:p>
          </p:txBody>
        </p:sp>
        <p:sp>
          <p:nvSpPr>
            <p:cNvPr id="2490" name="object 2490"/>
            <p:cNvSpPr/>
            <p:nvPr/>
          </p:nvSpPr>
          <p:spPr>
            <a:xfrm>
              <a:off x="573837" y="18042384"/>
              <a:ext cx="6072505" cy="127635"/>
            </a:xfrm>
            <a:custGeom>
              <a:avLst/>
              <a:gdLst/>
              <a:ahLst/>
              <a:cxnLst/>
              <a:rect l="l" t="t" r="r" b="b"/>
              <a:pathLst>
                <a:path w="6072505" h="127634">
                  <a:moveTo>
                    <a:pt x="6072257" y="0"/>
                  </a:moveTo>
                  <a:lnTo>
                    <a:pt x="0" y="0"/>
                  </a:lnTo>
                  <a:lnTo>
                    <a:pt x="1433424" y="127242"/>
                  </a:lnTo>
                  <a:lnTo>
                    <a:pt x="4657020" y="127242"/>
                  </a:lnTo>
                  <a:lnTo>
                    <a:pt x="6072257" y="0"/>
                  </a:lnTo>
                  <a:close/>
                </a:path>
              </a:pathLst>
            </a:custGeom>
            <a:solidFill>
              <a:srgbClr val="717171">
                <a:alpha val="3999"/>
              </a:srgbClr>
            </a:solidFill>
          </p:spPr>
          <p:txBody>
            <a:bodyPr wrap="square" lIns="0" tIns="0" rIns="0" bIns="0" rtlCol="0"/>
            <a:lstStyle/>
            <a:p>
              <a:endParaRPr dirty="0"/>
            </a:p>
          </p:txBody>
        </p:sp>
        <p:sp>
          <p:nvSpPr>
            <p:cNvPr id="2491" name="object 2491"/>
            <p:cNvSpPr/>
            <p:nvPr/>
          </p:nvSpPr>
          <p:spPr>
            <a:xfrm>
              <a:off x="573837" y="18042384"/>
              <a:ext cx="6072505" cy="125095"/>
            </a:xfrm>
            <a:custGeom>
              <a:avLst/>
              <a:gdLst/>
              <a:ahLst/>
              <a:cxnLst/>
              <a:rect l="l" t="t" r="r" b="b"/>
              <a:pathLst>
                <a:path w="6072505" h="125094">
                  <a:moveTo>
                    <a:pt x="6072257" y="0"/>
                  </a:moveTo>
                  <a:lnTo>
                    <a:pt x="0" y="0"/>
                  </a:lnTo>
                  <a:lnTo>
                    <a:pt x="1433523" y="124511"/>
                  </a:lnTo>
                  <a:lnTo>
                    <a:pt x="4656922" y="124511"/>
                  </a:lnTo>
                  <a:lnTo>
                    <a:pt x="6072257" y="0"/>
                  </a:lnTo>
                  <a:close/>
                </a:path>
              </a:pathLst>
            </a:custGeom>
            <a:solidFill>
              <a:srgbClr val="6E6E6E">
                <a:alpha val="3999"/>
              </a:srgbClr>
            </a:solidFill>
          </p:spPr>
          <p:txBody>
            <a:bodyPr wrap="square" lIns="0" tIns="0" rIns="0" bIns="0" rtlCol="0"/>
            <a:lstStyle/>
            <a:p>
              <a:endParaRPr dirty="0"/>
            </a:p>
          </p:txBody>
        </p:sp>
        <p:sp>
          <p:nvSpPr>
            <p:cNvPr id="2492" name="object 2492"/>
            <p:cNvSpPr/>
            <p:nvPr/>
          </p:nvSpPr>
          <p:spPr>
            <a:xfrm>
              <a:off x="573837" y="18042384"/>
              <a:ext cx="6072505" cy="121920"/>
            </a:xfrm>
            <a:custGeom>
              <a:avLst/>
              <a:gdLst/>
              <a:ahLst/>
              <a:cxnLst/>
              <a:rect l="l" t="t" r="r" b="b"/>
              <a:pathLst>
                <a:path w="6072505" h="121919">
                  <a:moveTo>
                    <a:pt x="6072256" y="0"/>
                  </a:moveTo>
                  <a:lnTo>
                    <a:pt x="0" y="0"/>
                  </a:lnTo>
                  <a:lnTo>
                    <a:pt x="1433506" y="121774"/>
                  </a:lnTo>
                  <a:lnTo>
                    <a:pt x="4656939" y="121774"/>
                  </a:lnTo>
                  <a:lnTo>
                    <a:pt x="6072256" y="0"/>
                  </a:lnTo>
                  <a:close/>
                </a:path>
              </a:pathLst>
            </a:custGeom>
            <a:solidFill>
              <a:srgbClr val="6C6C6C">
                <a:alpha val="3999"/>
              </a:srgbClr>
            </a:solidFill>
          </p:spPr>
          <p:txBody>
            <a:bodyPr wrap="square" lIns="0" tIns="0" rIns="0" bIns="0" rtlCol="0"/>
            <a:lstStyle/>
            <a:p>
              <a:endParaRPr dirty="0"/>
            </a:p>
          </p:txBody>
        </p:sp>
        <p:sp>
          <p:nvSpPr>
            <p:cNvPr id="2493" name="object 2493"/>
            <p:cNvSpPr/>
            <p:nvPr/>
          </p:nvSpPr>
          <p:spPr>
            <a:xfrm>
              <a:off x="573837" y="18042384"/>
              <a:ext cx="6072505" cy="119380"/>
            </a:xfrm>
            <a:custGeom>
              <a:avLst/>
              <a:gdLst/>
              <a:ahLst/>
              <a:cxnLst/>
              <a:rect l="l" t="t" r="r" b="b"/>
              <a:pathLst>
                <a:path w="6072505" h="119380">
                  <a:moveTo>
                    <a:pt x="6072256" y="0"/>
                  </a:moveTo>
                  <a:lnTo>
                    <a:pt x="0" y="0"/>
                  </a:lnTo>
                  <a:lnTo>
                    <a:pt x="1433488" y="119036"/>
                  </a:lnTo>
                  <a:lnTo>
                    <a:pt x="4656956" y="119036"/>
                  </a:lnTo>
                  <a:lnTo>
                    <a:pt x="6072256" y="0"/>
                  </a:lnTo>
                  <a:close/>
                </a:path>
              </a:pathLst>
            </a:custGeom>
            <a:solidFill>
              <a:srgbClr val="6A6A6A">
                <a:alpha val="3999"/>
              </a:srgbClr>
            </a:solidFill>
          </p:spPr>
          <p:txBody>
            <a:bodyPr wrap="square" lIns="0" tIns="0" rIns="0" bIns="0" rtlCol="0"/>
            <a:lstStyle/>
            <a:p>
              <a:endParaRPr dirty="0"/>
            </a:p>
          </p:txBody>
        </p:sp>
        <p:sp>
          <p:nvSpPr>
            <p:cNvPr id="2494" name="object 2494"/>
            <p:cNvSpPr/>
            <p:nvPr/>
          </p:nvSpPr>
          <p:spPr>
            <a:xfrm>
              <a:off x="573837" y="18042384"/>
              <a:ext cx="6072505" cy="116839"/>
            </a:xfrm>
            <a:custGeom>
              <a:avLst/>
              <a:gdLst/>
              <a:ahLst/>
              <a:cxnLst/>
              <a:rect l="l" t="t" r="r" b="b"/>
              <a:pathLst>
                <a:path w="6072505" h="116840">
                  <a:moveTo>
                    <a:pt x="6072256" y="0"/>
                  </a:moveTo>
                  <a:lnTo>
                    <a:pt x="0" y="0"/>
                  </a:lnTo>
                  <a:lnTo>
                    <a:pt x="1433470" y="116299"/>
                  </a:lnTo>
                  <a:lnTo>
                    <a:pt x="4656974" y="116299"/>
                  </a:lnTo>
                  <a:lnTo>
                    <a:pt x="6072256" y="0"/>
                  </a:lnTo>
                  <a:close/>
                </a:path>
              </a:pathLst>
            </a:custGeom>
            <a:solidFill>
              <a:srgbClr val="686868">
                <a:alpha val="3999"/>
              </a:srgbClr>
            </a:solidFill>
          </p:spPr>
          <p:txBody>
            <a:bodyPr wrap="square" lIns="0" tIns="0" rIns="0" bIns="0" rtlCol="0"/>
            <a:lstStyle/>
            <a:p>
              <a:endParaRPr dirty="0"/>
            </a:p>
          </p:txBody>
        </p:sp>
        <p:sp>
          <p:nvSpPr>
            <p:cNvPr id="2495" name="object 2495"/>
            <p:cNvSpPr/>
            <p:nvPr/>
          </p:nvSpPr>
          <p:spPr>
            <a:xfrm>
              <a:off x="573837" y="18042384"/>
              <a:ext cx="6072505" cy="113664"/>
            </a:xfrm>
            <a:custGeom>
              <a:avLst/>
              <a:gdLst/>
              <a:ahLst/>
              <a:cxnLst/>
              <a:rect l="l" t="t" r="r" b="b"/>
              <a:pathLst>
                <a:path w="6072505" h="113665">
                  <a:moveTo>
                    <a:pt x="6072256" y="0"/>
                  </a:moveTo>
                  <a:lnTo>
                    <a:pt x="0" y="0"/>
                  </a:lnTo>
                  <a:lnTo>
                    <a:pt x="1433490" y="113561"/>
                  </a:lnTo>
                  <a:lnTo>
                    <a:pt x="4656954" y="113561"/>
                  </a:lnTo>
                  <a:lnTo>
                    <a:pt x="6072256" y="0"/>
                  </a:lnTo>
                  <a:close/>
                </a:path>
              </a:pathLst>
            </a:custGeom>
            <a:solidFill>
              <a:srgbClr val="646464">
                <a:alpha val="3999"/>
              </a:srgbClr>
            </a:solidFill>
          </p:spPr>
          <p:txBody>
            <a:bodyPr wrap="square" lIns="0" tIns="0" rIns="0" bIns="0" rtlCol="0"/>
            <a:lstStyle/>
            <a:p>
              <a:endParaRPr dirty="0"/>
            </a:p>
          </p:txBody>
        </p:sp>
        <p:sp>
          <p:nvSpPr>
            <p:cNvPr id="2496" name="object 2496"/>
            <p:cNvSpPr/>
            <p:nvPr/>
          </p:nvSpPr>
          <p:spPr>
            <a:xfrm>
              <a:off x="573837" y="18042384"/>
              <a:ext cx="6072505" cy="111125"/>
            </a:xfrm>
            <a:custGeom>
              <a:avLst/>
              <a:gdLst/>
              <a:ahLst/>
              <a:cxnLst/>
              <a:rect l="l" t="t" r="r" b="b"/>
              <a:pathLst>
                <a:path w="6072505" h="111125">
                  <a:moveTo>
                    <a:pt x="6072256" y="0"/>
                  </a:moveTo>
                  <a:lnTo>
                    <a:pt x="0" y="0"/>
                  </a:lnTo>
                  <a:lnTo>
                    <a:pt x="1433512" y="110823"/>
                  </a:lnTo>
                  <a:lnTo>
                    <a:pt x="4656933" y="110823"/>
                  </a:lnTo>
                  <a:lnTo>
                    <a:pt x="6072256" y="0"/>
                  </a:lnTo>
                  <a:close/>
                </a:path>
              </a:pathLst>
            </a:custGeom>
            <a:solidFill>
              <a:srgbClr val="616161">
                <a:alpha val="3999"/>
              </a:srgbClr>
            </a:solidFill>
          </p:spPr>
          <p:txBody>
            <a:bodyPr wrap="square" lIns="0" tIns="0" rIns="0" bIns="0" rtlCol="0"/>
            <a:lstStyle/>
            <a:p>
              <a:endParaRPr dirty="0"/>
            </a:p>
          </p:txBody>
        </p:sp>
        <p:sp>
          <p:nvSpPr>
            <p:cNvPr id="2497" name="object 2497"/>
            <p:cNvSpPr/>
            <p:nvPr/>
          </p:nvSpPr>
          <p:spPr>
            <a:xfrm>
              <a:off x="573837" y="18042384"/>
              <a:ext cx="6072505" cy="108585"/>
            </a:xfrm>
            <a:custGeom>
              <a:avLst/>
              <a:gdLst/>
              <a:ahLst/>
              <a:cxnLst/>
              <a:rect l="l" t="t" r="r" b="b"/>
              <a:pathLst>
                <a:path w="6072505" h="108584">
                  <a:moveTo>
                    <a:pt x="6072256" y="0"/>
                  </a:moveTo>
                  <a:lnTo>
                    <a:pt x="0" y="0"/>
                  </a:lnTo>
                  <a:lnTo>
                    <a:pt x="1433492" y="108086"/>
                  </a:lnTo>
                  <a:lnTo>
                    <a:pt x="4656952" y="108086"/>
                  </a:lnTo>
                  <a:lnTo>
                    <a:pt x="6072256" y="0"/>
                  </a:lnTo>
                  <a:close/>
                </a:path>
              </a:pathLst>
            </a:custGeom>
            <a:solidFill>
              <a:srgbClr val="5F5F5F">
                <a:alpha val="3999"/>
              </a:srgbClr>
            </a:solidFill>
          </p:spPr>
          <p:txBody>
            <a:bodyPr wrap="square" lIns="0" tIns="0" rIns="0" bIns="0" rtlCol="0"/>
            <a:lstStyle/>
            <a:p>
              <a:endParaRPr dirty="0"/>
            </a:p>
          </p:txBody>
        </p:sp>
        <p:sp>
          <p:nvSpPr>
            <p:cNvPr id="2498" name="object 2498"/>
            <p:cNvSpPr/>
            <p:nvPr/>
          </p:nvSpPr>
          <p:spPr>
            <a:xfrm>
              <a:off x="573837" y="18042384"/>
              <a:ext cx="6072505" cy="105410"/>
            </a:xfrm>
            <a:custGeom>
              <a:avLst/>
              <a:gdLst/>
              <a:ahLst/>
              <a:cxnLst/>
              <a:rect l="l" t="t" r="r" b="b"/>
              <a:pathLst>
                <a:path w="6072505" h="105409">
                  <a:moveTo>
                    <a:pt x="6072256" y="0"/>
                  </a:moveTo>
                  <a:lnTo>
                    <a:pt x="0" y="0"/>
                  </a:lnTo>
                  <a:lnTo>
                    <a:pt x="1433472" y="105348"/>
                  </a:lnTo>
                  <a:lnTo>
                    <a:pt x="4656972" y="105348"/>
                  </a:lnTo>
                  <a:lnTo>
                    <a:pt x="6072256" y="0"/>
                  </a:lnTo>
                  <a:close/>
                </a:path>
              </a:pathLst>
            </a:custGeom>
            <a:solidFill>
              <a:srgbClr val="5D5D5D">
                <a:alpha val="3999"/>
              </a:srgbClr>
            </a:solidFill>
          </p:spPr>
          <p:txBody>
            <a:bodyPr wrap="square" lIns="0" tIns="0" rIns="0" bIns="0" rtlCol="0"/>
            <a:lstStyle/>
            <a:p>
              <a:endParaRPr dirty="0"/>
            </a:p>
          </p:txBody>
        </p:sp>
        <p:sp>
          <p:nvSpPr>
            <p:cNvPr id="2499" name="object 2499"/>
            <p:cNvSpPr/>
            <p:nvPr/>
          </p:nvSpPr>
          <p:spPr>
            <a:xfrm>
              <a:off x="573837" y="18042384"/>
              <a:ext cx="6072505" cy="102870"/>
            </a:xfrm>
            <a:custGeom>
              <a:avLst/>
              <a:gdLst/>
              <a:ahLst/>
              <a:cxnLst/>
              <a:rect l="l" t="t" r="r" b="b"/>
              <a:pathLst>
                <a:path w="6072505" h="102869">
                  <a:moveTo>
                    <a:pt x="6072256" y="0"/>
                  </a:moveTo>
                  <a:lnTo>
                    <a:pt x="0" y="0"/>
                  </a:lnTo>
                  <a:lnTo>
                    <a:pt x="1433450" y="102610"/>
                  </a:lnTo>
                  <a:lnTo>
                    <a:pt x="4656993" y="102610"/>
                  </a:lnTo>
                  <a:lnTo>
                    <a:pt x="6072256" y="0"/>
                  </a:lnTo>
                  <a:close/>
                </a:path>
              </a:pathLst>
            </a:custGeom>
            <a:solidFill>
              <a:srgbClr val="5B5B5B">
                <a:alpha val="3999"/>
              </a:srgbClr>
            </a:solidFill>
          </p:spPr>
          <p:txBody>
            <a:bodyPr wrap="square" lIns="0" tIns="0" rIns="0" bIns="0" rtlCol="0"/>
            <a:lstStyle/>
            <a:p>
              <a:endParaRPr dirty="0"/>
            </a:p>
          </p:txBody>
        </p:sp>
        <p:sp>
          <p:nvSpPr>
            <p:cNvPr id="2500" name="object 2500"/>
            <p:cNvSpPr/>
            <p:nvPr/>
          </p:nvSpPr>
          <p:spPr>
            <a:xfrm>
              <a:off x="573837" y="18042384"/>
              <a:ext cx="6072505" cy="100330"/>
            </a:xfrm>
            <a:custGeom>
              <a:avLst/>
              <a:gdLst/>
              <a:ahLst/>
              <a:cxnLst/>
              <a:rect l="l" t="t" r="r" b="b"/>
              <a:pathLst>
                <a:path w="6072505" h="100330">
                  <a:moveTo>
                    <a:pt x="6072256" y="0"/>
                  </a:moveTo>
                  <a:lnTo>
                    <a:pt x="0" y="0"/>
                  </a:lnTo>
                  <a:lnTo>
                    <a:pt x="1433428" y="99873"/>
                  </a:lnTo>
                  <a:lnTo>
                    <a:pt x="4657015" y="99873"/>
                  </a:lnTo>
                  <a:lnTo>
                    <a:pt x="6072256" y="0"/>
                  </a:lnTo>
                  <a:close/>
                </a:path>
              </a:pathLst>
            </a:custGeom>
            <a:solidFill>
              <a:srgbClr val="575757">
                <a:alpha val="3999"/>
              </a:srgbClr>
            </a:solidFill>
          </p:spPr>
          <p:txBody>
            <a:bodyPr wrap="square" lIns="0" tIns="0" rIns="0" bIns="0" rtlCol="0"/>
            <a:lstStyle/>
            <a:p>
              <a:endParaRPr dirty="0"/>
            </a:p>
          </p:txBody>
        </p:sp>
        <p:sp>
          <p:nvSpPr>
            <p:cNvPr id="2501" name="object 2501"/>
            <p:cNvSpPr/>
            <p:nvPr/>
          </p:nvSpPr>
          <p:spPr>
            <a:xfrm>
              <a:off x="573838" y="18042384"/>
              <a:ext cx="6072505" cy="97155"/>
            </a:xfrm>
            <a:custGeom>
              <a:avLst/>
              <a:gdLst/>
              <a:ahLst/>
              <a:cxnLst/>
              <a:rect l="l" t="t" r="r" b="b"/>
              <a:pathLst>
                <a:path w="6072505" h="97155">
                  <a:moveTo>
                    <a:pt x="6072256" y="0"/>
                  </a:moveTo>
                  <a:lnTo>
                    <a:pt x="0" y="0"/>
                  </a:lnTo>
                  <a:lnTo>
                    <a:pt x="1433497" y="97135"/>
                  </a:lnTo>
                  <a:lnTo>
                    <a:pt x="4656947" y="97135"/>
                  </a:lnTo>
                  <a:lnTo>
                    <a:pt x="6072256" y="0"/>
                  </a:lnTo>
                  <a:close/>
                </a:path>
              </a:pathLst>
            </a:custGeom>
            <a:solidFill>
              <a:srgbClr val="555555">
                <a:alpha val="3999"/>
              </a:srgbClr>
            </a:solidFill>
          </p:spPr>
          <p:txBody>
            <a:bodyPr wrap="square" lIns="0" tIns="0" rIns="0" bIns="0" rtlCol="0"/>
            <a:lstStyle/>
            <a:p>
              <a:endParaRPr dirty="0"/>
            </a:p>
          </p:txBody>
        </p:sp>
        <p:sp>
          <p:nvSpPr>
            <p:cNvPr id="2502" name="object 2502"/>
            <p:cNvSpPr/>
            <p:nvPr/>
          </p:nvSpPr>
          <p:spPr>
            <a:xfrm>
              <a:off x="573838" y="18042384"/>
              <a:ext cx="6072505" cy="94615"/>
            </a:xfrm>
            <a:custGeom>
              <a:avLst/>
              <a:gdLst/>
              <a:ahLst/>
              <a:cxnLst/>
              <a:rect l="l" t="t" r="r" b="b"/>
              <a:pathLst>
                <a:path w="6072505" h="94615">
                  <a:moveTo>
                    <a:pt x="6072256" y="0"/>
                  </a:moveTo>
                  <a:lnTo>
                    <a:pt x="0" y="0"/>
                  </a:lnTo>
                  <a:lnTo>
                    <a:pt x="1433474" y="94398"/>
                  </a:lnTo>
                  <a:lnTo>
                    <a:pt x="4656969" y="94398"/>
                  </a:lnTo>
                  <a:lnTo>
                    <a:pt x="6072256" y="0"/>
                  </a:lnTo>
                  <a:close/>
                </a:path>
              </a:pathLst>
            </a:custGeom>
            <a:solidFill>
              <a:srgbClr val="525252">
                <a:alpha val="3999"/>
              </a:srgbClr>
            </a:solidFill>
          </p:spPr>
          <p:txBody>
            <a:bodyPr wrap="square" lIns="0" tIns="0" rIns="0" bIns="0" rtlCol="0"/>
            <a:lstStyle/>
            <a:p>
              <a:endParaRPr dirty="0"/>
            </a:p>
          </p:txBody>
        </p:sp>
        <p:sp>
          <p:nvSpPr>
            <p:cNvPr id="2503" name="object 2503"/>
            <p:cNvSpPr/>
            <p:nvPr/>
          </p:nvSpPr>
          <p:spPr>
            <a:xfrm>
              <a:off x="573838" y="18042384"/>
              <a:ext cx="6072505" cy="92075"/>
            </a:xfrm>
            <a:custGeom>
              <a:avLst/>
              <a:gdLst/>
              <a:ahLst/>
              <a:cxnLst/>
              <a:rect l="l" t="t" r="r" b="b"/>
              <a:pathLst>
                <a:path w="6072505" h="92075">
                  <a:moveTo>
                    <a:pt x="6072256" y="0"/>
                  </a:moveTo>
                  <a:lnTo>
                    <a:pt x="0" y="0"/>
                  </a:lnTo>
                  <a:lnTo>
                    <a:pt x="1433450" y="91660"/>
                  </a:lnTo>
                  <a:lnTo>
                    <a:pt x="4656993" y="91660"/>
                  </a:lnTo>
                  <a:lnTo>
                    <a:pt x="6072256" y="0"/>
                  </a:lnTo>
                  <a:close/>
                </a:path>
              </a:pathLst>
            </a:custGeom>
            <a:solidFill>
              <a:srgbClr val="515151">
                <a:alpha val="3999"/>
              </a:srgbClr>
            </a:solidFill>
          </p:spPr>
          <p:txBody>
            <a:bodyPr wrap="square" lIns="0" tIns="0" rIns="0" bIns="0" rtlCol="0"/>
            <a:lstStyle/>
            <a:p>
              <a:endParaRPr dirty="0"/>
            </a:p>
          </p:txBody>
        </p:sp>
        <p:sp>
          <p:nvSpPr>
            <p:cNvPr id="2504" name="object 2504"/>
            <p:cNvSpPr/>
            <p:nvPr/>
          </p:nvSpPr>
          <p:spPr>
            <a:xfrm>
              <a:off x="573838" y="18042384"/>
              <a:ext cx="6072505" cy="89535"/>
            </a:xfrm>
            <a:custGeom>
              <a:avLst/>
              <a:gdLst/>
              <a:ahLst/>
              <a:cxnLst/>
              <a:rect l="l" t="t" r="r" b="b"/>
              <a:pathLst>
                <a:path w="6072505" h="89534">
                  <a:moveTo>
                    <a:pt x="6072256" y="0"/>
                  </a:moveTo>
                  <a:lnTo>
                    <a:pt x="0" y="0"/>
                  </a:lnTo>
                  <a:lnTo>
                    <a:pt x="1433425" y="88922"/>
                  </a:lnTo>
                  <a:lnTo>
                    <a:pt x="4657018" y="88922"/>
                  </a:lnTo>
                  <a:lnTo>
                    <a:pt x="6072256" y="0"/>
                  </a:lnTo>
                  <a:close/>
                </a:path>
              </a:pathLst>
            </a:custGeom>
            <a:solidFill>
              <a:srgbClr val="4E4E4E">
                <a:alpha val="3999"/>
              </a:srgbClr>
            </a:solidFill>
          </p:spPr>
          <p:txBody>
            <a:bodyPr wrap="square" lIns="0" tIns="0" rIns="0" bIns="0" rtlCol="0"/>
            <a:lstStyle/>
            <a:p>
              <a:endParaRPr dirty="0"/>
            </a:p>
          </p:txBody>
        </p:sp>
        <p:sp>
          <p:nvSpPr>
            <p:cNvPr id="2505" name="object 2505"/>
            <p:cNvSpPr/>
            <p:nvPr/>
          </p:nvSpPr>
          <p:spPr>
            <a:xfrm>
              <a:off x="573838" y="18042384"/>
              <a:ext cx="6072505" cy="86360"/>
            </a:xfrm>
            <a:custGeom>
              <a:avLst/>
              <a:gdLst/>
              <a:ahLst/>
              <a:cxnLst/>
              <a:rect l="l" t="t" r="r" b="b"/>
              <a:pathLst>
                <a:path w="6072505" h="86359">
                  <a:moveTo>
                    <a:pt x="6072256" y="0"/>
                  </a:moveTo>
                  <a:lnTo>
                    <a:pt x="0" y="0"/>
                  </a:lnTo>
                  <a:lnTo>
                    <a:pt x="1433398" y="86185"/>
                  </a:lnTo>
                  <a:lnTo>
                    <a:pt x="4657045" y="86185"/>
                  </a:lnTo>
                  <a:lnTo>
                    <a:pt x="6072256" y="0"/>
                  </a:lnTo>
                  <a:close/>
                </a:path>
              </a:pathLst>
            </a:custGeom>
            <a:solidFill>
              <a:srgbClr val="4B4B4B">
                <a:alpha val="3999"/>
              </a:srgbClr>
            </a:solidFill>
          </p:spPr>
          <p:txBody>
            <a:bodyPr wrap="square" lIns="0" tIns="0" rIns="0" bIns="0" rtlCol="0"/>
            <a:lstStyle/>
            <a:p>
              <a:endParaRPr dirty="0"/>
            </a:p>
          </p:txBody>
        </p:sp>
        <p:sp>
          <p:nvSpPr>
            <p:cNvPr id="2506" name="object 2506"/>
            <p:cNvSpPr/>
            <p:nvPr/>
          </p:nvSpPr>
          <p:spPr>
            <a:xfrm>
              <a:off x="573838" y="18042384"/>
              <a:ext cx="6072505" cy="83820"/>
            </a:xfrm>
            <a:custGeom>
              <a:avLst/>
              <a:gdLst/>
              <a:ahLst/>
              <a:cxnLst/>
              <a:rect l="l" t="t" r="r" b="b"/>
              <a:pathLst>
                <a:path w="6072505" h="83819">
                  <a:moveTo>
                    <a:pt x="6072256" y="0"/>
                  </a:moveTo>
                  <a:lnTo>
                    <a:pt x="0" y="0"/>
                  </a:lnTo>
                  <a:lnTo>
                    <a:pt x="1433423" y="83447"/>
                  </a:lnTo>
                  <a:lnTo>
                    <a:pt x="4657019" y="83447"/>
                  </a:lnTo>
                  <a:lnTo>
                    <a:pt x="6072256" y="0"/>
                  </a:lnTo>
                  <a:close/>
                </a:path>
              </a:pathLst>
            </a:custGeom>
            <a:solidFill>
              <a:srgbClr val="484848">
                <a:alpha val="3999"/>
              </a:srgbClr>
            </a:solidFill>
          </p:spPr>
          <p:txBody>
            <a:bodyPr wrap="square" lIns="0" tIns="0" rIns="0" bIns="0" rtlCol="0"/>
            <a:lstStyle/>
            <a:p>
              <a:endParaRPr dirty="0"/>
            </a:p>
          </p:txBody>
        </p:sp>
        <p:sp>
          <p:nvSpPr>
            <p:cNvPr id="2507" name="object 2507"/>
            <p:cNvSpPr/>
            <p:nvPr/>
          </p:nvSpPr>
          <p:spPr>
            <a:xfrm>
              <a:off x="573838" y="18042384"/>
              <a:ext cx="6072505" cy="81280"/>
            </a:xfrm>
            <a:custGeom>
              <a:avLst/>
              <a:gdLst/>
              <a:ahLst/>
              <a:cxnLst/>
              <a:rect l="l" t="t" r="r" b="b"/>
              <a:pathLst>
                <a:path w="6072505" h="81280">
                  <a:moveTo>
                    <a:pt x="6072256" y="0"/>
                  </a:moveTo>
                  <a:lnTo>
                    <a:pt x="0" y="0"/>
                  </a:lnTo>
                  <a:lnTo>
                    <a:pt x="1433450" y="80710"/>
                  </a:lnTo>
                  <a:lnTo>
                    <a:pt x="4656993" y="80710"/>
                  </a:lnTo>
                  <a:lnTo>
                    <a:pt x="6072256" y="0"/>
                  </a:lnTo>
                  <a:close/>
                </a:path>
              </a:pathLst>
            </a:custGeom>
            <a:solidFill>
              <a:srgbClr val="464646">
                <a:alpha val="3999"/>
              </a:srgbClr>
            </a:solidFill>
          </p:spPr>
          <p:txBody>
            <a:bodyPr wrap="square" lIns="0" tIns="0" rIns="0" bIns="0" rtlCol="0"/>
            <a:lstStyle/>
            <a:p>
              <a:endParaRPr dirty="0"/>
            </a:p>
          </p:txBody>
        </p:sp>
        <p:sp>
          <p:nvSpPr>
            <p:cNvPr id="2508" name="object 2508"/>
            <p:cNvSpPr/>
            <p:nvPr/>
          </p:nvSpPr>
          <p:spPr>
            <a:xfrm>
              <a:off x="573838" y="18042384"/>
              <a:ext cx="6072505" cy="78105"/>
            </a:xfrm>
            <a:custGeom>
              <a:avLst/>
              <a:gdLst/>
              <a:ahLst/>
              <a:cxnLst/>
              <a:rect l="l" t="t" r="r" b="b"/>
              <a:pathLst>
                <a:path w="6072505" h="78105">
                  <a:moveTo>
                    <a:pt x="6072256" y="0"/>
                  </a:moveTo>
                  <a:lnTo>
                    <a:pt x="0" y="0"/>
                  </a:lnTo>
                  <a:lnTo>
                    <a:pt x="1433552" y="77979"/>
                  </a:lnTo>
                  <a:lnTo>
                    <a:pt x="4656892" y="77979"/>
                  </a:lnTo>
                  <a:lnTo>
                    <a:pt x="6072256" y="0"/>
                  </a:lnTo>
                  <a:close/>
                </a:path>
              </a:pathLst>
            </a:custGeom>
            <a:solidFill>
              <a:srgbClr val="444444">
                <a:alpha val="3999"/>
              </a:srgbClr>
            </a:solidFill>
          </p:spPr>
          <p:txBody>
            <a:bodyPr wrap="square" lIns="0" tIns="0" rIns="0" bIns="0" rtlCol="0"/>
            <a:lstStyle/>
            <a:p>
              <a:endParaRPr dirty="0"/>
            </a:p>
          </p:txBody>
        </p:sp>
        <p:sp>
          <p:nvSpPr>
            <p:cNvPr id="2509" name="object 2509"/>
            <p:cNvSpPr/>
            <p:nvPr/>
          </p:nvSpPr>
          <p:spPr>
            <a:xfrm>
              <a:off x="573838" y="18042384"/>
              <a:ext cx="6072505" cy="75565"/>
            </a:xfrm>
            <a:custGeom>
              <a:avLst/>
              <a:gdLst/>
              <a:ahLst/>
              <a:cxnLst/>
              <a:rect l="l" t="t" r="r" b="b"/>
              <a:pathLst>
                <a:path w="6072505" h="75565">
                  <a:moveTo>
                    <a:pt x="6072256" y="0"/>
                  </a:moveTo>
                  <a:lnTo>
                    <a:pt x="0" y="0"/>
                  </a:lnTo>
                  <a:lnTo>
                    <a:pt x="1433526" y="75241"/>
                  </a:lnTo>
                  <a:lnTo>
                    <a:pt x="4656918" y="75241"/>
                  </a:lnTo>
                  <a:lnTo>
                    <a:pt x="6072256" y="0"/>
                  </a:lnTo>
                  <a:close/>
                </a:path>
              </a:pathLst>
            </a:custGeom>
            <a:solidFill>
              <a:srgbClr val="424242">
                <a:alpha val="3999"/>
              </a:srgbClr>
            </a:solidFill>
          </p:spPr>
          <p:txBody>
            <a:bodyPr wrap="square" lIns="0" tIns="0" rIns="0" bIns="0" rtlCol="0"/>
            <a:lstStyle/>
            <a:p>
              <a:endParaRPr dirty="0"/>
            </a:p>
          </p:txBody>
        </p:sp>
        <p:sp>
          <p:nvSpPr>
            <p:cNvPr id="2510" name="object 2510"/>
            <p:cNvSpPr/>
            <p:nvPr/>
          </p:nvSpPr>
          <p:spPr>
            <a:xfrm>
              <a:off x="573838" y="18042384"/>
              <a:ext cx="6072505" cy="73025"/>
            </a:xfrm>
            <a:custGeom>
              <a:avLst/>
              <a:gdLst/>
              <a:ahLst/>
              <a:cxnLst/>
              <a:rect l="l" t="t" r="r" b="b"/>
              <a:pathLst>
                <a:path w="6072505" h="73025">
                  <a:moveTo>
                    <a:pt x="6072256" y="0"/>
                  </a:moveTo>
                  <a:lnTo>
                    <a:pt x="0" y="0"/>
                  </a:lnTo>
                  <a:lnTo>
                    <a:pt x="1433560" y="72504"/>
                  </a:lnTo>
                  <a:lnTo>
                    <a:pt x="4656885" y="72504"/>
                  </a:lnTo>
                  <a:lnTo>
                    <a:pt x="6072256" y="0"/>
                  </a:lnTo>
                  <a:close/>
                </a:path>
              </a:pathLst>
            </a:custGeom>
            <a:solidFill>
              <a:srgbClr val="3E3E3E">
                <a:alpha val="3999"/>
              </a:srgbClr>
            </a:solidFill>
          </p:spPr>
          <p:txBody>
            <a:bodyPr wrap="square" lIns="0" tIns="0" rIns="0" bIns="0" rtlCol="0"/>
            <a:lstStyle/>
            <a:p>
              <a:endParaRPr dirty="0"/>
            </a:p>
          </p:txBody>
        </p:sp>
        <p:sp>
          <p:nvSpPr>
            <p:cNvPr id="2511" name="object 2511"/>
            <p:cNvSpPr/>
            <p:nvPr/>
          </p:nvSpPr>
          <p:spPr>
            <a:xfrm>
              <a:off x="573838" y="18042384"/>
              <a:ext cx="6072505" cy="69850"/>
            </a:xfrm>
            <a:custGeom>
              <a:avLst/>
              <a:gdLst/>
              <a:ahLst/>
              <a:cxnLst/>
              <a:rect l="l" t="t" r="r" b="b"/>
              <a:pathLst>
                <a:path w="6072505" h="69850">
                  <a:moveTo>
                    <a:pt x="6072255" y="0"/>
                  </a:moveTo>
                  <a:lnTo>
                    <a:pt x="0" y="0"/>
                  </a:lnTo>
                  <a:lnTo>
                    <a:pt x="1433531" y="69766"/>
                  </a:lnTo>
                  <a:lnTo>
                    <a:pt x="4656912" y="69766"/>
                  </a:lnTo>
                  <a:lnTo>
                    <a:pt x="6072255" y="0"/>
                  </a:lnTo>
                  <a:close/>
                </a:path>
              </a:pathLst>
            </a:custGeom>
            <a:solidFill>
              <a:srgbClr val="3C3C3C">
                <a:alpha val="3999"/>
              </a:srgbClr>
            </a:solidFill>
          </p:spPr>
          <p:txBody>
            <a:bodyPr wrap="square" lIns="0" tIns="0" rIns="0" bIns="0" rtlCol="0"/>
            <a:lstStyle/>
            <a:p>
              <a:endParaRPr dirty="0"/>
            </a:p>
          </p:txBody>
        </p:sp>
        <p:sp>
          <p:nvSpPr>
            <p:cNvPr id="2512" name="object 2512"/>
            <p:cNvSpPr/>
            <p:nvPr/>
          </p:nvSpPr>
          <p:spPr>
            <a:xfrm>
              <a:off x="573838" y="18042384"/>
              <a:ext cx="6072505" cy="67310"/>
            </a:xfrm>
            <a:custGeom>
              <a:avLst/>
              <a:gdLst/>
              <a:ahLst/>
              <a:cxnLst/>
              <a:rect l="l" t="t" r="r" b="b"/>
              <a:pathLst>
                <a:path w="6072505" h="67309">
                  <a:moveTo>
                    <a:pt x="6072255" y="0"/>
                  </a:moveTo>
                  <a:lnTo>
                    <a:pt x="0" y="0"/>
                  </a:lnTo>
                  <a:lnTo>
                    <a:pt x="1433501" y="67029"/>
                  </a:lnTo>
                  <a:lnTo>
                    <a:pt x="4656942" y="67029"/>
                  </a:lnTo>
                  <a:lnTo>
                    <a:pt x="6072255" y="0"/>
                  </a:lnTo>
                  <a:close/>
                </a:path>
              </a:pathLst>
            </a:custGeom>
            <a:solidFill>
              <a:srgbClr val="393939">
                <a:alpha val="3999"/>
              </a:srgbClr>
            </a:solidFill>
          </p:spPr>
          <p:txBody>
            <a:bodyPr wrap="square" lIns="0" tIns="0" rIns="0" bIns="0" rtlCol="0"/>
            <a:lstStyle/>
            <a:p>
              <a:endParaRPr dirty="0"/>
            </a:p>
          </p:txBody>
        </p:sp>
        <p:sp>
          <p:nvSpPr>
            <p:cNvPr id="2513" name="object 2513"/>
            <p:cNvSpPr/>
            <p:nvPr/>
          </p:nvSpPr>
          <p:spPr>
            <a:xfrm>
              <a:off x="573838" y="18042384"/>
              <a:ext cx="6072505" cy="64769"/>
            </a:xfrm>
            <a:custGeom>
              <a:avLst/>
              <a:gdLst/>
              <a:ahLst/>
              <a:cxnLst/>
              <a:rect l="l" t="t" r="r" b="b"/>
              <a:pathLst>
                <a:path w="6072505" h="64769">
                  <a:moveTo>
                    <a:pt x="6072255" y="0"/>
                  </a:moveTo>
                  <a:lnTo>
                    <a:pt x="0" y="0"/>
                  </a:lnTo>
                  <a:lnTo>
                    <a:pt x="1433468" y="64291"/>
                  </a:lnTo>
                  <a:lnTo>
                    <a:pt x="4656975" y="64291"/>
                  </a:lnTo>
                  <a:lnTo>
                    <a:pt x="6072255" y="0"/>
                  </a:lnTo>
                  <a:close/>
                </a:path>
              </a:pathLst>
            </a:custGeom>
            <a:solidFill>
              <a:srgbClr val="383838">
                <a:alpha val="3999"/>
              </a:srgbClr>
            </a:solidFill>
          </p:spPr>
          <p:txBody>
            <a:bodyPr wrap="square" lIns="0" tIns="0" rIns="0" bIns="0" rtlCol="0"/>
            <a:lstStyle/>
            <a:p>
              <a:endParaRPr dirty="0"/>
            </a:p>
          </p:txBody>
        </p:sp>
        <p:sp>
          <p:nvSpPr>
            <p:cNvPr id="2514" name="object 2514"/>
            <p:cNvSpPr/>
            <p:nvPr/>
          </p:nvSpPr>
          <p:spPr>
            <a:xfrm>
              <a:off x="573838" y="18042384"/>
              <a:ext cx="6072505" cy="61594"/>
            </a:xfrm>
            <a:custGeom>
              <a:avLst/>
              <a:gdLst/>
              <a:ahLst/>
              <a:cxnLst/>
              <a:rect l="l" t="t" r="r" b="b"/>
              <a:pathLst>
                <a:path w="6072505" h="61594">
                  <a:moveTo>
                    <a:pt x="6072255" y="0"/>
                  </a:moveTo>
                  <a:lnTo>
                    <a:pt x="0" y="0"/>
                  </a:lnTo>
                  <a:lnTo>
                    <a:pt x="1433506" y="61553"/>
                  </a:lnTo>
                  <a:lnTo>
                    <a:pt x="4656937" y="61553"/>
                  </a:lnTo>
                  <a:lnTo>
                    <a:pt x="6072255" y="0"/>
                  </a:lnTo>
                  <a:close/>
                </a:path>
              </a:pathLst>
            </a:custGeom>
            <a:solidFill>
              <a:srgbClr val="353535">
                <a:alpha val="3999"/>
              </a:srgbClr>
            </a:solidFill>
          </p:spPr>
          <p:txBody>
            <a:bodyPr wrap="square" lIns="0" tIns="0" rIns="0" bIns="0" rtlCol="0"/>
            <a:lstStyle/>
            <a:p>
              <a:endParaRPr dirty="0"/>
            </a:p>
          </p:txBody>
        </p:sp>
        <p:sp>
          <p:nvSpPr>
            <p:cNvPr id="2515" name="object 2515"/>
            <p:cNvSpPr/>
            <p:nvPr/>
          </p:nvSpPr>
          <p:spPr>
            <a:xfrm>
              <a:off x="573838" y="18042384"/>
              <a:ext cx="6072505" cy="59055"/>
            </a:xfrm>
            <a:custGeom>
              <a:avLst/>
              <a:gdLst/>
              <a:ahLst/>
              <a:cxnLst/>
              <a:rect l="l" t="t" r="r" b="b"/>
              <a:pathLst>
                <a:path w="6072505" h="59055">
                  <a:moveTo>
                    <a:pt x="6072255" y="0"/>
                  </a:moveTo>
                  <a:lnTo>
                    <a:pt x="0" y="0"/>
                  </a:lnTo>
                  <a:lnTo>
                    <a:pt x="1433547" y="58816"/>
                  </a:lnTo>
                  <a:lnTo>
                    <a:pt x="4656897" y="58816"/>
                  </a:lnTo>
                  <a:lnTo>
                    <a:pt x="6072255" y="0"/>
                  </a:lnTo>
                  <a:close/>
                </a:path>
              </a:pathLst>
            </a:custGeom>
            <a:solidFill>
              <a:srgbClr val="313131">
                <a:alpha val="3999"/>
              </a:srgbClr>
            </a:solidFill>
          </p:spPr>
          <p:txBody>
            <a:bodyPr wrap="square" lIns="0" tIns="0" rIns="0" bIns="0" rtlCol="0"/>
            <a:lstStyle/>
            <a:p>
              <a:endParaRPr dirty="0"/>
            </a:p>
          </p:txBody>
        </p:sp>
        <p:sp>
          <p:nvSpPr>
            <p:cNvPr id="2516" name="object 2516"/>
            <p:cNvSpPr/>
            <p:nvPr/>
          </p:nvSpPr>
          <p:spPr>
            <a:xfrm>
              <a:off x="573838" y="18042384"/>
              <a:ext cx="6072505" cy="56515"/>
            </a:xfrm>
            <a:custGeom>
              <a:avLst/>
              <a:gdLst/>
              <a:ahLst/>
              <a:cxnLst/>
              <a:rect l="l" t="t" r="r" b="b"/>
              <a:pathLst>
                <a:path w="6072505" h="56515">
                  <a:moveTo>
                    <a:pt x="6072255" y="0"/>
                  </a:moveTo>
                  <a:lnTo>
                    <a:pt x="0" y="0"/>
                  </a:lnTo>
                  <a:lnTo>
                    <a:pt x="1433511" y="56078"/>
                  </a:lnTo>
                  <a:lnTo>
                    <a:pt x="4656932" y="56078"/>
                  </a:lnTo>
                  <a:lnTo>
                    <a:pt x="6072255" y="0"/>
                  </a:lnTo>
                  <a:close/>
                </a:path>
              </a:pathLst>
            </a:custGeom>
            <a:solidFill>
              <a:srgbClr val="2F2F2F">
                <a:alpha val="3999"/>
              </a:srgbClr>
            </a:solidFill>
          </p:spPr>
          <p:txBody>
            <a:bodyPr wrap="square" lIns="0" tIns="0" rIns="0" bIns="0" rtlCol="0"/>
            <a:lstStyle/>
            <a:p>
              <a:endParaRPr dirty="0"/>
            </a:p>
          </p:txBody>
        </p:sp>
        <p:sp>
          <p:nvSpPr>
            <p:cNvPr id="2517" name="object 2517"/>
            <p:cNvSpPr/>
            <p:nvPr/>
          </p:nvSpPr>
          <p:spPr>
            <a:xfrm>
              <a:off x="573838" y="18042384"/>
              <a:ext cx="6072505" cy="53340"/>
            </a:xfrm>
            <a:custGeom>
              <a:avLst/>
              <a:gdLst/>
              <a:ahLst/>
              <a:cxnLst/>
              <a:rect l="l" t="t" r="r" b="b"/>
              <a:pathLst>
                <a:path w="6072505" h="53340">
                  <a:moveTo>
                    <a:pt x="6072255" y="0"/>
                  </a:moveTo>
                  <a:lnTo>
                    <a:pt x="0" y="0"/>
                  </a:lnTo>
                  <a:lnTo>
                    <a:pt x="1433472" y="53340"/>
                  </a:lnTo>
                  <a:lnTo>
                    <a:pt x="4656970" y="53340"/>
                  </a:lnTo>
                  <a:lnTo>
                    <a:pt x="6072255" y="0"/>
                  </a:lnTo>
                  <a:close/>
                </a:path>
              </a:pathLst>
            </a:custGeom>
            <a:solidFill>
              <a:srgbClr val="2C2C2C">
                <a:alpha val="3999"/>
              </a:srgbClr>
            </a:solidFill>
          </p:spPr>
          <p:txBody>
            <a:bodyPr wrap="square" lIns="0" tIns="0" rIns="0" bIns="0" rtlCol="0"/>
            <a:lstStyle/>
            <a:p>
              <a:endParaRPr dirty="0"/>
            </a:p>
          </p:txBody>
        </p:sp>
        <p:sp>
          <p:nvSpPr>
            <p:cNvPr id="2518" name="object 2518"/>
            <p:cNvSpPr/>
            <p:nvPr/>
          </p:nvSpPr>
          <p:spPr>
            <a:xfrm>
              <a:off x="573839" y="18042384"/>
              <a:ext cx="6072505" cy="50800"/>
            </a:xfrm>
            <a:custGeom>
              <a:avLst/>
              <a:gdLst/>
              <a:ahLst/>
              <a:cxnLst/>
              <a:rect l="l" t="t" r="r" b="b"/>
              <a:pathLst>
                <a:path w="6072505" h="50800">
                  <a:moveTo>
                    <a:pt x="6072254" y="0"/>
                  </a:moveTo>
                  <a:lnTo>
                    <a:pt x="0" y="0"/>
                  </a:lnTo>
                  <a:lnTo>
                    <a:pt x="1433428" y="50603"/>
                  </a:lnTo>
                  <a:lnTo>
                    <a:pt x="4657013" y="50603"/>
                  </a:lnTo>
                  <a:lnTo>
                    <a:pt x="6072254" y="0"/>
                  </a:lnTo>
                  <a:close/>
                </a:path>
              </a:pathLst>
            </a:custGeom>
            <a:solidFill>
              <a:srgbClr val="2B2B2B">
                <a:alpha val="3999"/>
              </a:srgbClr>
            </a:solidFill>
          </p:spPr>
          <p:txBody>
            <a:bodyPr wrap="square" lIns="0" tIns="0" rIns="0" bIns="0" rtlCol="0"/>
            <a:lstStyle/>
            <a:p>
              <a:endParaRPr dirty="0"/>
            </a:p>
          </p:txBody>
        </p:sp>
        <p:sp>
          <p:nvSpPr>
            <p:cNvPr id="2519" name="object 2519"/>
            <p:cNvSpPr/>
            <p:nvPr/>
          </p:nvSpPr>
          <p:spPr>
            <a:xfrm>
              <a:off x="573839" y="18042384"/>
              <a:ext cx="6072505" cy="48260"/>
            </a:xfrm>
            <a:custGeom>
              <a:avLst/>
              <a:gdLst/>
              <a:ahLst/>
              <a:cxnLst/>
              <a:rect l="l" t="t" r="r" b="b"/>
              <a:pathLst>
                <a:path w="6072505" h="48259">
                  <a:moveTo>
                    <a:pt x="6072254" y="0"/>
                  </a:moveTo>
                  <a:lnTo>
                    <a:pt x="0" y="0"/>
                  </a:lnTo>
                  <a:lnTo>
                    <a:pt x="1433380" y="47865"/>
                  </a:lnTo>
                  <a:lnTo>
                    <a:pt x="4657061" y="47865"/>
                  </a:lnTo>
                  <a:lnTo>
                    <a:pt x="6072254" y="0"/>
                  </a:lnTo>
                  <a:close/>
                </a:path>
              </a:pathLst>
            </a:custGeom>
            <a:solidFill>
              <a:srgbClr val="282828">
                <a:alpha val="3999"/>
              </a:srgbClr>
            </a:solidFill>
          </p:spPr>
          <p:txBody>
            <a:bodyPr wrap="square" lIns="0" tIns="0" rIns="0" bIns="0" rtlCol="0"/>
            <a:lstStyle/>
            <a:p>
              <a:endParaRPr dirty="0"/>
            </a:p>
          </p:txBody>
        </p:sp>
        <p:sp>
          <p:nvSpPr>
            <p:cNvPr id="2520" name="object 2520"/>
            <p:cNvSpPr/>
            <p:nvPr/>
          </p:nvSpPr>
          <p:spPr>
            <a:xfrm>
              <a:off x="573839" y="18042384"/>
              <a:ext cx="6072505" cy="45720"/>
            </a:xfrm>
            <a:custGeom>
              <a:avLst/>
              <a:gdLst/>
              <a:ahLst/>
              <a:cxnLst/>
              <a:rect l="l" t="t" r="r" b="b"/>
              <a:pathLst>
                <a:path w="6072505" h="45719">
                  <a:moveTo>
                    <a:pt x="6072254" y="0"/>
                  </a:moveTo>
                  <a:lnTo>
                    <a:pt x="0" y="0"/>
                  </a:lnTo>
                  <a:lnTo>
                    <a:pt x="1433526" y="45128"/>
                  </a:lnTo>
                  <a:lnTo>
                    <a:pt x="4656916" y="45128"/>
                  </a:lnTo>
                  <a:lnTo>
                    <a:pt x="6072254" y="0"/>
                  </a:lnTo>
                  <a:close/>
                </a:path>
              </a:pathLst>
            </a:custGeom>
            <a:solidFill>
              <a:srgbClr val="252525">
                <a:alpha val="3999"/>
              </a:srgbClr>
            </a:solidFill>
          </p:spPr>
          <p:txBody>
            <a:bodyPr wrap="square" lIns="0" tIns="0" rIns="0" bIns="0" rtlCol="0"/>
            <a:lstStyle/>
            <a:p>
              <a:endParaRPr dirty="0"/>
            </a:p>
          </p:txBody>
        </p:sp>
        <p:sp>
          <p:nvSpPr>
            <p:cNvPr id="2521" name="object 2521"/>
            <p:cNvSpPr/>
            <p:nvPr/>
          </p:nvSpPr>
          <p:spPr>
            <a:xfrm>
              <a:off x="573839" y="18042384"/>
              <a:ext cx="6072505" cy="42545"/>
            </a:xfrm>
            <a:custGeom>
              <a:avLst/>
              <a:gdLst/>
              <a:ahLst/>
              <a:cxnLst/>
              <a:rect l="l" t="t" r="r" b="b"/>
              <a:pathLst>
                <a:path w="6072505" h="42544">
                  <a:moveTo>
                    <a:pt x="6072253" y="0"/>
                  </a:moveTo>
                  <a:lnTo>
                    <a:pt x="0" y="0"/>
                  </a:lnTo>
                  <a:lnTo>
                    <a:pt x="1433477" y="42390"/>
                  </a:lnTo>
                  <a:lnTo>
                    <a:pt x="4656964" y="42390"/>
                  </a:lnTo>
                  <a:lnTo>
                    <a:pt x="6072253" y="0"/>
                  </a:lnTo>
                  <a:close/>
                </a:path>
              </a:pathLst>
            </a:custGeom>
            <a:solidFill>
              <a:srgbClr val="222222">
                <a:alpha val="3999"/>
              </a:srgbClr>
            </a:solidFill>
          </p:spPr>
          <p:txBody>
            <a:bodyPr wrap="square" lIns="0" tIns="0" rIns="0" bIns="0" rtlCol="0"/>
            <a:lstStyle/>
            <a:p>
              <a:endParaRPr dirty="0"/>
            </a:p>
          </p:txBody>
        </p:sp>
        <p:sp>
          <p:nvSpPr>
            <p:cNvPr id="2522" name="object 2522"/>
            <p:cNvSpPr/>
            <p:nvPr/>
          </p:nvSpPr>
          <p:spPr>
            <a:xfrm>
              <a:off x="573839" y="18042384"/>
              <a:ext cx="6072505" cy="40005"/>
            </a:xfrm>
            <a:custGeom>
              <a:avLst/>
              <a:gdLst/>
              <a:ahLst/>
              <a:cxnLst/>
              <a:rect l="l" t="t" r="r" b="b"/>
              <a:pathLst>
                <a:path w="6072505" h="40005">
                  <a:moveTo>
                    <a:pt x="6072253" y="0"/>
                  </a:moveTo>
                  <a:lnTo>
                    <a:pt x="0" y="0"/>
                  </a:lnTo>
                  <a:lnTo>
                    <a:pt x="1433422" y="39652"/>
                  </a:lnTo>
                  <a:lnTo>
                    <a:pt x="4657018" y="39652"/>
                  </a:lnTo>
                  <a:lnTo>
                    <a:pt x="6072253" y="0"/>
                  </a:lnTo>
                  <a:close/>
                </a:path>
              </a:pathLst>
            </a:custGeom>
            <a:solidFill>
              <a:srgbClr val="202020">
                <a:alpha val="3999"/>
              </a:srgbClr>
            </a:solidFill>
          </p:spPr>
          <p:txBody>
            <a:bodyPr wrap="square" lIns="0" tIns="0" rIns="0" bIns="0" rtlCol="0"/>
            <a:lstStyle/>
            <a:p>
              <a:endParaRPr dirty="0"/>
            </a:p>
          </p:txBody>
        </p:sp>
        <p:sp>
          <p:nvSpPr>
            <p:cNvPr id="2523" name="object 2523"/>
            <p:cNvSpPr/>
            <p:nvPr/>
          </p:nvSpPr>
          <p:spPr>
            <a:xfrm>
              <a:off x="573839" y="18042384"/>
              <a:ext cx="6072505" cy="37465"/>
            </a:xfrm>
            <a:custGeom>
              <a:avLst/>
              <a:gdLst/>
              <a:ahLst/>
              <a:cxnLst/>
              <a:rect l="l" t="t" r="r" b="b"/>
              <a:pathLst>
                <a:path w="6072505" h="37465">
                  <a:moveTo>
                    <a:pt x="6072253" y="0"/>
                  </a:moveTo>
                  <a:lnTo>
                    <a:pt x="0" y="0"/>
                  </a:lnTo>
                  <a:lnTo>
                    <a:pt x="1433359" y="36915"/>
                  </a:lnTo>
                  <a:lnTo>
                    <a:pt x="4657080" y="36915"/>
                  </a:lnTo>
                  <a:lnTo>
                    <a:pt x="6072253" y="0"/>
                  </a:lnTo>
                  <a:close/>
                </a:path>
              </a:pathLst>
            </a:custGeom>
            <a:solidFill>
              <a:srgbClr val="1E1E1E">
                <a:alpha val="3999"/>
              </a:srgbClr>
            </a:solidFill>
          </p:spPr>
          <p:txBody>
            <a:bodyPr wrap="square" lIns="0" tIns="0" rIns="0" bIns="0" rtlCol="0"/>
            <a:lstStyle/>
            <a:p>
              <a:endParaRPr dirty="0"/>
            </a:p>
          </p:txBody>
        </p:sp>
        <p:sp>
          <p:nvSpPr>
            <p:cNvPr id="2524" name="object 2524"/>
            <p:cNvSpPr/>
            <p:nvPr/>
          </p:nvSpPr>
          <p:spPr>
            <a:xfrm>
              <a:off x="573840" y="18042384"/>
              <a:ext cx="6072505" cy="34290"/>
            </a:xfrm>
            <a:custGeom>
              <a:avLst/>
              <a:gdLst/>
              <a:ahLst/>
              <a:cxnLst/>
              <a:rect l="l" t="t" r="r" b="b"/>
              <a:pathLst>
                <a:path w="6072505" h="34290">
                  <a:moveTo>
                    <a:pt x="6072252" y="0"/>
                  </a:moveTo>
                  <a:lnTo>
                    <a:pt x="0" y="0"/>
                  </a:lnTo>
                  <a:lnTo>
                    <a:pt x="1433285" y="34177"/>
                  </a:lnTo>
                  <a:lnTo>
                    <a:pt x="4657152" y="34177"/>
                  </a:lnTo>
                  <a:lnTo>
                    <a:pt x="6072252" y="0"/>
                  </a:lnTo>
                  <a:close/>
                </a:path>
              </a:pathLst>
            </a:custGeom>
            <a:solidFill>
              <a:srgbClr val="1C1C1C">
                <a:alpha val="3999"/>
              </a:srgbClr>
            </a:solidFill>
          </p:spPr>
          <p:txBody>
            <a:bodyPr wrap="square" lIns="0" tIns="0" rIns="0" bIns="0" rtlCol="0"/>
            <a:lstStyle/>
            <a:p>
              <a:endParaRPr dirty="0"/>
            </a:p>
          </p:txBody>
        </p:sp>
        <p:sp>
          <p:nvSpPr>
            <p:cNvPr id="2525" name="object 2525"/>
            <p:cNvSpPr/>
            <p:nvPr/>
          </p:nvSpPr>
          <p:spPr>
            <a:xfrm>
              <a:off x="573840" y="18042384"/>
              <a:ext cx="6072505" cy="31750"/>
            </a:xfrm>
            <a:custGeom>
              <a:avLst/>
              <a:gdLst/>
              <a:ahLst/>
              <a:cxnLst/>
              <a:rect l="l" t="t" r="r" b="b"/>
              <a:pathLst>
                <a:path w="6072505" h="31750">
                  <a:moveTo>
                    <a:pt x="6072252" y="0"/>
                  </a:moveTo>
                  <a:lnTo>
                    <a:pt x="0" y="0"/>
                  </a:lnTo>
                  <a:lnTo>
                    <a:pt x="1433343" y="31440"/>
                  </a:lnTo>
                  <a:lnTo>
                    <a:pt x="4657095" y="31440"/>
                  </a:lnTo>
                  <a:lnTo>
                    <a:pt x="6072252" y="0"/>
                  </a:lnTo>
                  <a:close/>
                </a:path>
              </a:pathLst>
            </a:custGeom>
            <a:solidFill>
              <a:srgbClr val="181818">
                <a:alpha val="3999"/>
              </a:srgbClr>
            </a:solidFill>
          </p:spPr>
          <p:txBody>
            <a:bodyPr wrap="square" lIns="0" tIns="0" rIns="0" bIns="0" rtlCol="0"/>
            <a:lstStyle/>
            <a:p>
              <a:endParaRPr dirty="0"/>
            </a:p>
          </p:txBody>
        </p:sp>
        <p:sp>
          <p:nvSpPr>
            <p:cNvPr id="2526" name="object 2526"/>
            <p:cNvSpPr/>
            <p:nvPr/>
          </p:nvSpPr>
          <p:spPr>
            <a:xfrm>
              <a:off x="573840" y="18042384"/>
              <a:ext cx="6072505" cy="29209"/>
            </a:xfrm>
            <a:custGeom>
              <a:avLst/>
              <a:gdLst/>
              <a:ahLst/>
              <a:cxnLst/>
              <a:rect l="l" t="t" r="r" b="b"/>
              <a:pathLst>
                <a:path w="6072505" h="29209">
                  <a:moveTo>
                    <a:pt x="6072251" y="0"/>
                  </a:moveTo>
                  <a:lnTo>
                    <a:pt x="0" y="0"/>
                  </a:lnTo>
                  <a:lnTo>
                    <a:pt x="1433765" y="28709"/>
                  </a:lnTo>
                  <a:lnTo>
                    <a:pt x="4656677" y="28709"/>
                  </a:lnTo>
                  <a:lnTo>
                    <a:pt x="6072251" y="0"/>
                  </a:lnTo>
                  <a:close/>
                </a:path>
              </a:pathLst>
            </a:custGeom>
            <a:solidFill>
              <a:srgbClr val="161616">
                <a:alpha val="3999"/>
              </a:srgbClr>
            </a:solidFill>
          </p:spPr>
          <p:txBody>
            <a:bodyPr wrap="square" lIns="0" tIns="0" rIns="0" bIns="0" rtlCol="0"/>
            <a:lstStyle/>
            <a:p>
              <a:endParaRPr dirty="0"/>
            </a:p>
          </p:txBody>
        </p:sp>
        <p:sp>
          <p:nvSpPr>
            <p:cNvPr id="2527" name="object 2527"/>
            <p:cNvSpPr/>
            <p:nvPr/>
          </p:nvSpPr>
          <p:spPr>
            <a:xfrm>
              <a:off x="573841" y="18042384"/>
              <a:ext cx="6072505" cy="26034"/>
            </a:xfrm>
            <a:custGeom>
              <a:avLst/>
              <a:gdLst/>
              <a:ahLst/>
              <a:cxnLst/>
              <a:rect l="l" t="t" r="r" b="b"/>
              <a:pathLst>
                <a:path w="6072505" h="26034">
                  <a:moveTo>
                    <a:pt x="6072250" y="0"/>
                  </a:moveTo>
                  <a:lnTo>
                    <a:pt x="0" y="0"/>
                  </a:lnTo>
                  <a:lnTo>
                    <a:pt x="1433711" y="25971"/>
                  </a:lnTo>
                  <a:lnTo>
                    <a:pt x="4656729" y="25971"/>
                  </a:lnTo>
                  <a:lnTo>
                    <a:pt x="6072250" y="0"/>
                  </a:lnTo>
                  <a:close/>
                </a:path>
              </a:pathLst>
            </a:custGeom>
            <a:solidFill>
              <a:srgbClr val="131313">
                <a:alpha val="3999"/>
              </a:srgbClr>
            </a:solidFill>
          </p:spPr>
          <p:txBody>
            <a:bodyPr wrap="square" lIns="0" tIns="0" rIns="0" bIns="0" rtlCol="0"/>
            <a:lstStyle/>
            <a:p>
              <a:endParaRPr dirty="0"/>
            </a:p>
          </p:txBody>
        </p:sp>
        <p:sp>
          <p:nvSpPr>
            <p:cNvPr id="2528" name="object 2528"/>
            <p:cNvSpPr/>
            <p:nvPr/>
          </p:nvSpPr>
          <p:spPr>
            <a:xfrm>
              <a:off x="573841" y="18042384"/>
              <a:ext cx="6072505" cy="23495"/>
            </a:xfrm>
            <a:custGeom>
              <a:avLst/>
              <a:gdLst/>
              <a:ahLst/>
              <a:cxnLst/>
              <a:rect l="l" t="t" r="r" b="b"/>
              <a:pathLst>
                <a:path w="6072505" h="23494">
                  <a:moveTo>
                    <a:pt x="6072249" y="0"/>
                  </a:moveTo>
                  <a:lnTo>
                    <a:pt x="0" y="0"/>
                  </a:lnTo>
                  <a:lnTo>
                    <a:pt x="1433645" y="23234"/>
                  </a:lnTo>
                  <a:lnTo>
                    <a:pt x="4656794" y="23234"/>
                  </a:lnTo>
                  <a:lnTo>
                    <a:pt x="6072249" y="0"/>
                  </a:lnTo>
                  <a:close/>
                </a:path>
              </a:pathLst>
            </a:custGeom>
            <a:solidFill>
              <a:srgbClr val="121212">
                <a:alpha val="3999"/>
              </a:srgbClr>
            </a:solidFill>
          </p:spPr>
          <p:txBody>
            <a:bodyPr wrap="square" lIns="0" tIns="0" rIns="0" bIns="0" rtlCol="0"/>
            <a:lstStyle/>
            <a:p>
              <a:endParaRPr dirty="0"/>
            </a:p>
          </p:txBody>
        </p:sp>
        <p:sp>
          <p:nvSpPr>
            <p:cNvPr id="2529" name="object 2529"/>
            <p:cNvSpPr/>
            <p:nvPr/>
          </p:nvSpPr>
          <p:spPr>
            <a:xfrm>
              <a:off x="573842" y="18042384"/>
              <a:ext cx="6072505" cy="20955"/>
            </a:xfrm>
            <a:custGeom>
              <a:avLst/>
              <a:gdLst/>
              <a:ahLst/>
              <a:cxnLst/>
              <a:rect l="l" t="t" r="r" b="b"/>
              <a:pathLst>
                <a:path w="6072505" h="20955">
                  <a:moveTo>
                    <a:pt x="6072248" y="0"/>
                  </a:moveTo>
                  <a:lnTo>
                    <a:pt x="0" y="0"/>
                  </a:lnTo>
                  <a:lnTo>
                    <a:pt x="1433781" y="20496"/>
                  </a:lnTo>
                  <a:lnTo>
                    <a:pt x="4656658" y="20496"/>
                  </a:lnTo>
                  <a:lnTo>
                    <a:pt x="6072248" y="0"/>
                  </a:lnTo>
                  <a:close/>
                </a:path>
              </a:pathLst>
            </a:custGeom>
            <a:solidFill>
              <a:srgbClr val="0F0F0F">
                <a:alpha val="3999"/>
              </a:srgbClr>
            </a:solidFill>
          </p:spPr>
          <p:txBody>
            <a:bodyPr wrap="square" lIns="0" tIns="0" rIns="0" bIns="0" rtlCol="0"/>
            <a:lstStyle/>
            <a:p>
              <a:endParaRPr dirty="0"/>
            </a:p>
          </p:txBody>
        </p:sp>
        <p:sp>
          <p:nvSpPr>
            <p:cNvPr id="2530" name="object 2530"/>
            <p:cNvSpPr/>
            <p:nvPr/>
          </p:nvSpPr>
          <p:spPr>
            <a:xfrm>
              <a:off x="573842" y="18042384"/>
              <a:ext cx="6072505" cy="17780"/>
            </a:xfrm>
            <a:custGeom>
              <a:avLst/>
              <a:gdLst/>
              <a:ahLst/>
              <a:cxnLst/>
              <a:rect l="l" t="t" r="r" b="b"/>
              <a:pathLst>
                <a:path w="6072505" h="17780">
                  <a:moveTo>
                    <a:pt x="6072246" y="0"/>
                  </a:moveTo>
                  <a:lnTo>
                    <a:pt x="0" y="0"/>
                  </a:lnTo>
                  <a:lnTo>
                    <a:pt x="1433705" y="17759"/>
                  </a:lnTo>
                  <a:lnTo>
                    <a:pt x="4656732" y="17759"/>
                  </a:lnTo>
                  <a:lnTo>
                    <a:pt x="6072246" y="0"/>
                  </a:lnTo>
                  <a:close/>
                </a:path>
              </a:pathLst>
            </a:custGeom>
            <a:solidFill>
              <a:srgbClr val="0D0D0D">
                <a:alpha val="3999"/>
              </a:srgbClr>
            </a:solidFill>
          </p:spPr>
          <p:txBody>
            <a:bodyPr wrap="square" lIns="0" tIns="0" rIns="0" bIns="0" rtlCol="0"/>
            <a:lstStyle/>
            <a:p>
              <a:endParaRPr dirty="0"/>
            </a:p>
          </p:txBody>
        </p:sp>
        <p:sp>
          <p:nvSpPr>
            <p:cNvPr id="2531" name="object 2531"/>
            <p:cNvSpPr/>
            <p:nvPr/>
          </p:nvSpPr>
          <p:spPr>
            <a:xfrm>
              <a:off x="573844" y="18042384"/>
              <a:ext cx="6072505" cy="15240"/>
            </a:xfrm>
            <a:custGeom>
              <a:avLst/>
              <a:gdLst/>
              <a:ahLst/>
              <a:cxnLst/>
              <a:rect l="l" t="t" r="r" b="b"/>
              <a:pathLst>
                <a:path w="6072505" h="15240">
                  <a:moveTo>
                    <a:pt x="6072244" y="0"/>
                  </a:moveTo>
                  <a:lnTo>
                    <a:pt x="0" y="0"/>
                  </a:lnTo>
                  <a:lnTo>
                    <a:pt x="1433601" y="15021"/>
                  </a:lnTo>
                  <a:lnTo>
                    <a:pt x="4656832" y="15021"/>
                  </a:lnTo>
                  <a:lnTo>
                    <a:pt x="6072244" y="0"/>
                  </a:lnTo>
                  <a:close/>
                </a:path>
              </a:pathLst>
            </a:custGeom>
            <a:solidFill>
              <a:srgbClr val="090909">
                <a:alpha val="3999"/>
              </a:srgbClr>
            </a:solidFill>
          </p:spPr>
          <p:txBody>
            <a:bodyPr wrap="square" lIns="0" tIns="0" rIns="0" bIns="0" rtlCol="0"/>
            <a:lstStyle/>
            <a:p>
              <a:endParaRPr dirty="0"/>
            </a:p>
          </p:txBody>
        </p:sp>
        <p:sp>
          <p:nvSpPr>
            <p:cNvPr id="2532" name="object 2532"/>
            <p:cNvSpPr/>
            <p:nvPr/>
          </p:nvSpPr>
          <p:spPr>
            <a:xfrm>
              <a:off x="573845" y="18042384"/>
              <a:ext cx="6072505" cy="12700"/>
            </a:xfrm>
            <a:custGeom>
              <a:avLst/>
              <a:gdLst/>
              <a:ahLst/>
              <a:cxnLst/>
              <a:rect l="l" t="t" r="r" b="b"/>
              <a:pathLst>
                <a:path w="6072505" h="12700">
                  <a:moveTo>
                    <a:pt x="6072241" y="0"/>
                  </a:moveTo>
                  <a:lnTo>
                    <a:pt x="0" y="0"/>
                  </a:lnTo>
                  <a:lnTo>
                    <a:pt x="1433818" y="12283"/>
                  </a:lnTo>
                  <a:lnTo>
                    <a:pt x="4656615" y="12283"/>
                  </a:lnTo>
                  <a:lnTo>
                    <a:pt x="6072241" y="0"/>
                  </a:lnTo>
                  <a:close/>
                </a:path>
              </a:pathLst>
            </a:custGeom>
            <a:solidFill>
              <a:srgbClr val="070707">
                <a:alpha val="3999"/>
              </a:srgbClr>
            </a:solidFill>
          </p:spPr>
          <p:txBody>
            <a:bodyPr wrap="square" lIns="0" tIns="0" rIns="0" bIns="0" rtlCol="0"/>
            <a:lstStyle/>
            <a:p>
              <a:endParaRPr dirty="0"/>
            </a:p>
          </p:txBody>
        </p:sp>
        <p:sp>
          <p:nvSpPr>
            <p:cNvPr id="2533" name="object 2533"/>
            <p:cNvSpPr/>
            <p:nvPr/>
          </p:nvSpPr>
          <p:spPr>
            <a:xfrm>
              <a:off x="573848" y="18042384"/>
              <a:ext cx="6072505" cy="10160"/>
            </a:xfrm>
            <a:custGeom>
              <a:avLst/>
              <a:gdLst/>
              <a:ahLst/>
              <a:cxnLst/>
              <a:rect l="l" t="t" r="r" b="b"/>
              <a:pathLst>
                <a:path w="6072505" h="10159">
                  <a:moveTo>
                    <a:pt x="6072236" y="0"/>
                  </a:moveTo>
                  <a:lnTo>
                    <a:pt x="0" y="0"/>
                  </a:lnTo>
                  <a:lnTo>
                    <a:pt x="1433687" y="9546"/>
                  </a:lnTo>
                  <a:lnTo>
                    <a:pt x="4656739" y="9546"/>
                  </a:lnTo>
                  <a:lnTo>
                    <a:pt x="6072236" y="0"/>
                  </a:lnTo>
                  <a:close/>
                </a:path>
              </a:pathLst>
            </a:custGeom>
            <a:solidFill>
              <a:srgbClr val="050505">
                <a:alpha val="3999"/>
              </a:srgbClr>
            </a:solidFill>
          </p:spPr>
          <p:txBody>
            <a:bodyPr wrap="square" lIns="0" tIns="0" rIns="0" bIns="0" rtlCol="0"/>
            <a:lstStyle/>
            <a:p>
              <a:endParaRPr dirty="0"/>
            </a:p>
          </p:txBody>
        </p:sp>
        <p:sp>
          <p:nvSpPr>
            <p:cNvPr id="2534" name="object 2534"/>
            <p:cNvSpPr/>
            <p:nvPr/>
          </p:nvSpPr>
          <p:spPr>
            <a:xfrm>
              <a:off x="573852" y="18042384"/>
              <a:ext cx="6072505" cy="6985"/>
            </a:xfrm>
            <a:custGeom>
              <a:avLst/>
              <a:gdLst/>
              <a:ahLst/>
              <a:cxnLst/>
              <a:rect l="l" t="t" r="r" b="b"/>
              <a:pathLst>
                <a:path w="6072505" h="6984">
                  <a:moveTo>
                    <a:pt x="6072227" y="0"/>
                  </a:moveTo>
                  <a:lnTo>
                    <a:pt x="0" y="0"/>
                  </a:lnTo>
                  <a:lnTo>
                    <a:pt x="1434114" y="6808"/>
                  </a:lnTo>
                  <a:lnTo>
                    <a:pt x="4656308" y="6808"/>
                  </a:lnTo>
                  <a:lnTo>
                    <a:pt x="6072227" y="0"/>
                  </a:lnTo>
                  <a:close/>
                </a:path>
              </a:pathLst>
            </a:custGeom>
            <a:solidFill>
              <a:srgbClr val="030303">
                <a:alpha val="3999"/>
              </a:srgbClr>
            </a:solidFill>
          </p:spPr>
          <p:txBody>
            <a:bodyPr wrap="square" lIns="0" tIns="0" rIns="0" bIns="0" rtlCol="0"/>
            <a:lstStyle/>
            <a:p>
              <a:endParaRPr dirty="0"/>
            </a:p>
          </p:txBody>
        </p:sp>
        <p:sp>
          <p:nvSpPr>
            <p:cNvPr id="2535" name="object 2535"/>
            <p:cNvSpPr/>
            <p:nvPr/>
          </p:nvSpPr>
          <p:spPr>
            <a:xfrm>
              <a:off x="573863" y="18042384"/>
              <a:ext cx="6072505" cy="4445"/>
            </a:xfrm>
            <a:custGeom>
              <a:avLst/>
              <a:gdLst/>
              <a:ahLst/>
              <a:cxnLst/>
              <a:rect l="l" t="t" r="r" b="b"/>
              <a:pathLst>
                <a:path w="6072505" h="4444">
                  <a:moveTo>
                    <a:pt x="6072206" y="0"/>
                  </a:moveTo>
                  <a:lnTo>
                    <a:pt x="0" y="0"/>
                  </a:lnTo>
                  <a:lnTo>
                    <a:pt x="1434006" y="4070"/>
                  </a:lnTo>
                  <a:lnTo>
                    <a:pt x="4656394" y="4070"/>
                  </a:lnTo>
                  <a:lnTo>
                    <a:pt x="6072206" y="0"/>
                  </a:lnTo>
                  <a:close/>
                </a:path>
              </a:pathLst>
            </a:custGeom>
            <a:solidFill>
              <a:srgbClr val="000000">
                <a:alpha val="3999"/>
              </a:srgbClr>
            </a:solidFill>
          </p:spPr>
          <p:txBody>
            <a:bodyPr wrap="square" lIns="0" tIns="0" rIns="0" bIns="0" rtlCol="0"/>
            <a:lstStyle/>
            <a:p>
              <a:endParaRPr dirty="0"/>
            </a:p>
          </p:txBody>
        </p:sp>
        <p:sp>
          <p:nvSpPr>
            <p:cNvPr id="2536" name="object 2536"/>
            <p:cNvSpPr/>
            <p:nvPr/>
          </p:nvSpPr>
          <p:spPr>
            <a:xfrm>
              <a:off x="4939694" y="17719906"/>
              <a:ext cx="753510" cy="441039"/>
            </a:xfrm>
            <a:prstGeom prst="rect">
              <a:avLst/>
            </a:prstGeom>
            <a:blipFill>
              <a:blip r:embed="rId12" cstate="print"/>
              <a:stretch>
                <a:fillRect/>
              </a:stretch>
            </a:blipFill>
          </p:spPr>
          <p:txBody>
            <a:bodyPr wrap="square" lIns="0" tIns="0" rIns="0" bIns="0" rtlCol="0"/>
            <a:lstStyle/>
            <a:p>
              <a:endParaRPr dirty="0"/>
            </a:p>
          </p:txBody>
        </p:sp>
      </p:grpSp>
      <p:sp>
        <p:nvSpPr>
          <p:cNvPr id="3771" name="object 3771"/>
          <p:cNvSpPr txBox="1"/>
          <p:nvPr/>
        </p:nvSpPr>
        <p:spPr>
          <a:xfrm>
            <a:off x="9075901" y="50346"/>
            <a:ext cx="3597275" cy="1019810"/>
          </a:xfrm>
          <a:prstGeom prst="rect">
            <a:avLst/>
          </a:prstGeom>
        </p:spPr>
        <p:txBody>
          <a:bodyPr vert="horz" wrap="square" lIns="0" tIns="17145" rIns="0" bIns="0" rtlCol="0">
            <a:spAutoFit/>
          </a:bodyPr>
          <a:lstStyle/>
          <a:p>
            <a:pPr marL="12700">
              <a:lnSpc>
                <a:spcPts val="3865"/>
              </a:lnSpc>
              <a:spcBef>
                <a:spcPts val="135"/>
              </a:spcBef>
            </a:pPr>
            <a:r>
              <a:rPr sz="3350" b="1" spc="-135" dirty="0">
                <a:solidFill>
                  <a:srgbClr val="FFFFFF"/>
                </a:solidFill>
                <a:latin typeface="Trebuchet MS"/>
                <a:cs typeface="Trebuchet MS"/>
              </a:rPr>
              <a:t>Muestra </a:t>
            </a:r>
            <a:r>
              <a:rPr sz="3350" b="1" spc="25" dirty="0">
                <a:solidFill>
                  <a:srgbClr val="FFFFFF"/>
                </a:solidFill>
                <a:latin typeface="Trebuchet MS"/>
                <a:cs typeface="Trebuchet MS"/>
              </a:rPr>
              <a:t>de</a:t>
            </a:r>
            <a:r>
              <a:rPr sz="3350" b="1" spc="-80" dirty="0">
                <a:solidFill>
                  <a:srgbClr val="FFFFFF"/>
                </a:solidFill>
                <a:latin typeface="Trebuchet MS"/>
                <a:cs typeface="Trebuchet MS"/>
              </a:rPr>
              <a:t> </a:t>
            </a:r>
            <a:r>
              <a:rPr sz="3350" b="1" spc="-90" dirty="0">
                <a:solidFill>
                  <a:srgbClr val="FFFFFF"/>
                </a:solidFill>
                <a:latin typeface="Trebuchet MS"/>
                <a:cs typeface="Trebuchet MS"/>
              </a:rPr>
              <a:t>Pósters</a:t>
            </a:r>
            <a:endParaRPr sz="3350" dirty="0">
              <a:latin typeface="Trebuchet MS"/>
              <a:cs typeface="Trebuchet MS"/>
            </a:endParaRPr>
          </a:p>
          <a:p>
            <a:pPr marL="17780">
              <a:lnSpc>
                <a:spcPts val="1160"/>
              </a:lnSpc>
            </a:pPr>
            <a:r>
              <a:rPr sz="1150" b="1" spc="-45" dirty="0">
                <a:solidFill>
                  <a:srgbClr val="FFFFFF"/>
                </a:solidFill>
                <a:latin typeface="Trebuchet MS"/>
                <a:cs typeface="Trebuchet MS"/>
              </a:rPr>
              <a:t>Sistematización </a:t>
            </a:r>
            <a:r>
              <a:rPr sz="1150" b="1" spc="-50" dirty="0">
                <a:solidFill>
                  <a:srgbClr val="FFFFFF"/>
                </a:solidFill>
                <a:latin typeface="Trebuchet MS"/>
                <a:cs typeface="Trebuchet MS"/>
              </a:rPr>
              <a:t>y </a:t>
            </a:r>
            <a:r>
              <a:rPr sz="1150" b="1" spc="-55" dirty="0">
                <a:solidFill>
                  <a:srgbClr val="FFFFFF"/>
                </a:solidFill>
                <a:latin typeface="Trebuchet MS"/>
                <a:cs typeface="Trebuchet MS"/>
              </a:rPr>
              <a:t>aprendizaje </a:t>
            </a:r>
            <a:r>
              <a:rPr sz="1150" b="1" dirty="0">
                <a:solidFill>
                  <a:srgbClr val="FFFFFF"/>
                </a:solidFill>
                <a:latin typeface="Trebuchet MS"/>
                <a:cs typeface="Trebuchet MS"/>
              </a:rPr>
              <a:t>de </a:t>
            </a:r>
            <a:r>
              <a:rPr sz="1150" b="1" spc="-55" dirty="0">
                <a:solidFill>
                  <a:srgbClr val="FFFFFF"/>
                </a:solidFill>
                <a:latin typeface="Trebuchet MS"/>
                <a:cs typeface="Trebuchet MS"/>
              </a:rPr>
              <a:t>la </a:t>
            </a:r>
            <a:r>
              <a:rPr sz="1150" b="1" spc="-50" dirty="0">
                <a:solidFill>
                  <a:srgbClr val="FFFFFF"/>
                </a:solidFill>
                <a:latin typeface="Trebuchet MS"/>
                <a:cs typeface="Trebuchet MS"/>
              </a:rPr>
              <a:t>práctica</a:t>
            </a:r>
            <a:r>
              <a:rPr sz="1150" b="1" spc="60" dirty="0">
                <a:solidFill>
                  <a:srgbClr val="FFFFFF"/>
                </a:solidFill>
                <a:latin typeface="Trebuchet MS"/>
                <a:cs typeface="Trebuchet MS"/>
              </a:rPr>
              <a:t> </a:t>
            </a:r>
            <a:r>
              <a:rPr sz="1150" b="1" spc="-40" dirty="0">
                <a:solidFill>
                  <a:srgbClr val="FFFFFF"/>
                </a:solidFill>
                <a:latin typeface="Trebuchet MS"/>
                <a:cs typeface="Trebuchet MS"/>
              </a:rPr>
              <a:t>profesional</a:t>
            </a:r>
            <a:endParaRPr sz="1150" dirty="0">
              <a:latin typeface="Trebuchet MS"/>
              <a:cs typeface="Trebuchet MS"/>
            </a:endParaRPr>
          </a:p>
          <a:p>
            <a:pPr marL="1146810">
              <a:lnSpc>
                <a:spcPts val="2760"/>
              </a:lnSpc>
            </a:pPr>
            <a:r>
              <a:rPr sz="2350" b="1" spc="-90" dirty="0">
                <a:solidFill>
                  <a:srgbClr val="00AEA7"/>
                </a:solidFill>
                <a:latin typeface="Trebuchet MS"/>
                <a:cs typeface="Trebuchet MS"/>
              </a:rPr>
              <a:t>Contaduría</a:t>
            </a:r>
            <a:r>
              <a:rPr sz="2350" b="1" spc="-95" dirty="0">
                <a:solidFill>
                  <a:srgbClr val="00AEA7"/>
                </a:solidFill>
                <a:latin typeface="Trebuchet MS"/>
                <a:cs typeface="Trebuchet MS"/>
              </a:rPr>
              <a:t> Pública</a:t>
            </a:r>
            <a:endParaRPr sz="2350" dirty="0">
              <a:latin typeface="Trebuchet MS"/>
              <a:cs typeface="Trebuchet MS"/>
            </a:endParaRPr>
          </a:p>
        </p:txBody>
      </p:sp>
      <p:sp>
        <p:nvSpPr>
          <p:cNvPr id="3774" name="object 3774"/>
          <p:cNvSpPr txBox="1"/>
          <p:nvPr/>
        </p:nvSpPr>
        <p:spPr>
          <a:xfrm>
            <a:off x="483034" y="15345576"/>
            <a:ext cx="5996882" cy="2412839"/>
          </a:xfrm>
          <a:prstGeom prst="rect">
            <a:avLst/>
          </a:prstGeom>
        </p:spPr>
        <p:txBody>
          <a:bodyPr vert="horz" wrap="square" lIns="0" tIns="14604" rIns="0" bIns="0" rtlCol="0">
            <a:spAutoFit/>
          </a:bodyPr>
          <a:lstStyle/>
          <a:p>
            <a:pPr marL="12700" algn="just">
              <a:spcBef>
                <a:spcPts val="114"/>
              </a:spcBef>
            </a:pPr>
            <a:r>
              <a:rPr lang="es-CO" dirty="0"/>
              <a:t>A través del desarrollo del presente proyecto, se logra identificar el aporte que realiza el profesional en Contaduría Pública a nivel organizacional, financiero, de control y administrativo que aporta un protocolo para el desarrollo de las actividades de funcionamiento de las entidades, en el que se identifico necesidades del área, determino herramientas para el manejo de la información y se entrego protocolo al Rector de la institución a la espera de aprobación.</a:t>
            </a:r>
          </a:p>
          <a:p>
            <a:pPr marL="12700">
              <a:lnSpc>
                <a:spcPct val="100000"/>
              </a:lnSpc>
              <a:spcBef>
                <a:spcPts val="114"/>
              </a:spcBef>
            </a:pPr>
            <a:endParaRPr sz="1100" dirty="0">
              <a:latin typeface="Arial"/>
              <a:cs typeface="Arial"/>
            </a:endParaRPr>
          </a:p>
        </p:txBody>
      </p:sp>
      <p:sp>
        <p:nvSpPr>
          <p:cNvPr id="3775" name="object 3775"/>
          <p:cNvSpPr txBox="1"/>
          <p:nvPr/>
        </p:nvSpPr>
        <p:spPr>
          <a:xfrm>
            <a:off x="6876088" y="12211091"/>
            <a:ext cx="6623531" cy="1581842"/>
          </a:xfrm>
          <a:prstGeom prst="rect">
            <a:avLst/>
          </a:prstGeom>
        </p:spPr>
        <p:txBody>
          <a:bodyPr vert="horz" wrap="square" lIns="0" tIns="14604" rIns="0" bIns="0" rtlCol="0">
            <a:spAutoFit/>
          </a:bodyPr>
          <a:lstStyle/>
          <a:p>
            <a:pPr marL="12700" algn="just">
              <a:spcBef>
                <a:spcPts val="114"/>
              </a:spcBef>
            </a:pPr>
            <a:r>
              <a:rPr lang="es-CO" dirty="0"/>
              <a:t>Resultado del presente proyecto es la elaboración de un protocolo, producto del análisis funcional dentro del área administrativa de almacén en una institución educativa de carácter público en la capital de Colombia, instrumento comunicativo para la optimización de recursos dentro de las instituciones educativas.</a:t>
            </a:r>
            <a:endParaRPr lang="es-CO" dirty="0">
              <a:ln>
                <a:solidFill>
                  <a:schemeClr val="tx1"/>
                </a:solidFill>
              </a:ln>
            </a:endParaRPr>
          </a:p>
          <a:p>
            <a:pPr marL="12700">
              <a:lnSpc>
                <a:spcPct val="100000"/>
              </a:lnSpc>
              <a:spcBef>
                <a:spcPts val="114"/>
              </a:spcBef>
            </a:pPr>
            <a:endParaRPr sz="1100" dirty="0">
              <a:latin typeface="Arial"/>
              <a:cs typeface="Arial"/>
            </a:endParaRPr>
          </a:p>
        </p:txBody>
      </p:sp>
      <p:sp>
        <p:nvSpPr>
          <p:cNvPr id="3778" name="object 3778"/>
          <p:cNvSpPr txBox="1"/>
          <p:nvPr/>
        </p:nvSpPr>
        <p:spPr>
          <a:xfrm>
            <a:off x="682813" y="1631888"/>
            <a:ext cx="12560266" cy="1912062"/>
          </a:xfrm>
          <a:prstGeom prst="rect">
            <a:avLst/>
          </a:prstGeom>
        </p:spPr>
        <p:txBody>
          <a:bodyPr vert="horz" wrap="square" lIns="0" tIns="13970" rIns="0" bIns="0" rtlCol="0">
            <a:spAutoFit/>
          </a:bodyPr>
          <a:lstStyle/>
          <a:p>
            <a:pPr marL="12700" algn="ctr">
              <a:spcBef>
                <a:spcPts val="110"/>
              </a:spcBef>
            </a:pPr>
            <a:r>
              <a:rPr lang="es-CO" sz="3200" b="1" dirty="0">
                <a:effectLst>
                  <a:outerShdw blurRad="38100" dist="38100" dir="2700000" algn="tl">
                    <a:srgbClr val="000000">
                      <a:alpha val="43137"/>
                    </a:srgbClr>
                  </a:outerShdw>
                </a:effectLst>
                <a:latin typeface="Trebuchet MS" panose="020B0603020202020204" pitchFamily="34" charset="0"/>
              </a:rPr>
              <a:t>Análisis del protocolo para el manejo de los inventarios en una Institución Educativa de carácter público en Colombia</a:t>
            </a:r>
            <a:endParaRPr lang="es-CO" sz="3200" dirty="0">
              <a:effectLst>
                <a:outerShdw blurRad="38100" dist="38100" dir="2700000" algn="tl">
                  <a:srgbClr val="000000">
                    <a:alpha val="43137"/>
                  </a:srgbClr>
                </a:outerShdw>
              </a:effectLst>
              <a:latin typeface="Trebuchet MS" panose="020B0603020202020204" pitchFamily="34" charset="0"/>
            </a:endParaRPr>
          </a:p>
          <a:p>
            <a:pPr marL="12700">
              <a:lnSpc>
                <a:spcPct val="100000"/>
              </a:lnSpc>
              <a:spcBef>
                <a:spcPts val="110"/>
              </a:spcBef>
            </a:pPr>
            <a:endParaRPr sz="5850" dirty="0">
              <a:latin typeface="Arial"/>
              <a:cs typeface="Arial"/>
            </a:endParaRPr>
          </a:p>
        </p:txBody>
      </p:sp>
      <p:sp>
        <p:nvSpPr>
          <p:cNvPr id="3776" name="object 3776"/>
          <p:cNvSpPr txBox="1"/>
          <p:nvPr/>
        </p:nvSpPr>
        <p:spPr>
          <a:xfrm>
            <a:off x="6892918" y="9278258"/>
            <a:ext cx="6698056" cy="2135840"/>
          </a:xfrm>
          <a:prstGeom prst="rect">
            <a:avLst/>
          </a:prstGeom>
        </p:spPr>
        <p:txBody>
          <a:bodyPr vert="horz" wrap="square" lIns="0" tIns="14604" rIns="0" bIns="0" rtlCol="0">
            <a:spAutoFit/>
          </a:bodyPr>
          <a:lstStyle/>
          <a:p>
            <a:pPr marL="12700" algn="just">
              <a:spcBef>
                <a:spcPts val="114"/>
              </a:spcBef>
            </a:pPr>
            <a:r>
              <a:rPr lang="es-CO" dirty="0"/>
              <a:t>Planteando así la pregunta: </a:t>
            </a:r>
          </a:p>
          <a:p>
            <a:pPr marL="12700" algn="just">
              <a:spcBef>
                <a:spcPts val="114"/>
              </a:spcBef>
            </a:pPr>
            <a:r>
              <a:rPr lang="es-CO" i="1" dirty="0"/>
              <a:t>¿El análisis del procedimiento para el control de inventarios y la posible utilización de medios tecnológicos y ofimáticos son de ayuda para optimizar el trabajo financiero de auditoría y de gestión de los inventarios, para salvaguardar fiscalmente a la institución, con el fin de llevar un control y registro de las operaciones de los activos en la Institución Educativa Distrital Colegio Juan Lozano y Lozano?</a:t>
            </a:r>
          </a:p>
          <a:p>
            <a:pPr marL="12700">
              <a:lnSpc>
                <a:spcPct val="100000"/>
              </a:lnSpc>
              <a:spcBef>
                <a:spcPts val="114"/>
              </a:spcBef>
            </a:pPr>
            <a:endParaRPr sz="1100" dirty="0">
              <a:latin typeface="Arial"/>
              <a:cs typeface="Arial"/>
            </a:endParaRPr>
          </a:p>
        </p:txBody>
      </p:sp>
      <p:sp>
        <p:nvSpPr>
          <p:cNvPr id="3779" name="Rectángulo 3778">
            <a:extLst>
              <a:ext uri="{FF2B5EF4-FFF2-40B4-BE49-F238E27FC236}">
                <a16:creationId xmlns:a16="http://schemas.microsoft.com/office/drawing/2014/main" id="{79026B16-4710-4187-8BC9-64455B002F66}"/>
              </a:ext>
            </a:extLst>
          </p:cNvPr>
          <p:cNvSpPr/>
          <p:nvPr/>
        </p:nvSpPr>
        <p:spPr>
          <a:xfrm>
            <a:off x="338561" y="3176087"/>
            <a:ext cx="6154554" cy="2308324"/>
          </a:xfrm>
          <a:prstGeom prst="rect">
            <a:avLst/>
          </a:prstGeom>
        </p:spPr>
        <p:txBody>
          <a:bodyPr wrap="square">
            <a:spAutoFit/>
          </a:bodyPr>
          <a:lstStyle/>
          <a:p>
            <a:pPr algn="just"/>
            <a:r>
              <a:rPr lang="es-CO" dirty="0"/>
              <a:t>Estudio que busca orientar consultas acerca del proceso para la gestión interna de los activos institucionales de una institución educativa de carácter público en Colombia, en el que se genera un protocolo para el área de almacén que ayude a salvaguardar fiscalmente la administración.</a:t>
            </a:r>
          </a:p>
          <a:p>
            <a:pPr algn="just"/>
            <a:r>
              <a:rPr lang="es-CO" dirty="0"/>
              <a:t>Contabilidad, Institución Educativa Distrital, Contabilidad Pública, Inventario y Protocolo son algunas de las palabras claves del documento.</a:t>
            </a:r>
            <a:endParaRPr lang="es-CO" dirty="0">
              <a:ln>
                <a:solidFill>
                  <a:schemeClr val="tx1"/>
                </a:solidFill>
              </a:ln>
            </a:endParaRPr>
          </a:p>
        </p:txBody>
      </p:sp>
      <p:sp>
        <p:nvSpPr>
          <p:cNvPr id="3780" name="CuadroTexto 3779">
            <a:extLst>
              <a:ext uri="{FF2B5EF4-FFF2-40B4-BE49-F238E27FC236}">
                <a16:creationId xmlns:a16="http://schemas.microsoft.com/office/drawing/2014/main" id="{D93A8708-A5C7-4E88-8CF1-06C539DFC58B}"/>
              </a:ext>
            </a:extLst>
          </p:cNvPr>
          <p:cNvSpPr txBox="1"/>
          <p:nvPr/>
        </p:nvSpPr>
        <p:spPr>
          <a:xfrm>
            <a:off x="528608" y="18662650"/>
            <a:ext cx="3535392" cy="1015663"/>
          </a:xfrm>
          <a:prstGeom prst="rect">
            <a:avLst/>
          </a:prstGeom>
          <a:noFill/>
        </p:spPr>
        <p:txBody>
          <a:bodyPr wrap="square" rtlCol="0">
            <a:spAutoFit/>
          </a:bodyPr>
          <a:lstStyle/>
          <a:p>
            <a:r>
              <a:rPr lang="es-CO" sz="1200" b="1" dirty="0"/>
              <a:t>Chacón Bohorquez, Alejandra Carolina</a:t>
            </a:r>
          </a:p>
          <a:p>
            <a:r>
              <a:rPr lang="es-CO" sz="1200" b="1" dirty="0"/>
              <a:t>Corporación Universitaria Minuto de Dios – Uniminuto</a:t>
            </a:r>
          </a:p>
          <a:p>
            <a:r>
              <a:rPr lang="es-CO" sz="1200" b="1" dirty="0"/>
              <a:t>Facultad de Ciencias Empresariales</a:t>
            </a:r>
          </a:p>
          <a:p>
            <a:r>
              <a:rPr lang="es-CO" sz="1200" b="1" dirty="0"/>
              <a:t>Contaduría Pública</a:t>
            </a:r>
          </a:p>
        </p:txBody>
      </p:sp>
      <p:sp>
        <p:nvSpPr>
          <p:cNvPr id="3782" name="object 21">
            <a:extLst>
              <a:ext uri="{FF2B5EF4-FFF2-40B4-BE49-F238E27FC236}">
                <a16:creationId xmlns:a16="http://schemas.microsoft.com/office/drawing/2014/main" id="{EE8FE650-AF9B-454A-AF66-EC2BD5A073E0}"/>
              </a:ext>
            </a:extLst>
          </p:cNvPr>
          <p:cNvSpPr txBox="1"/>
          <p:nvPr/>
        </p:nvSpPr>
        <p:spPr>
          <a:xfrm>
            <a:off x="7083730" y="11584897"/>
            <a:ext cx="1893251" cy="462947"/>
          </a:xfrm>
          <a:prstGeom prst="rect">
            <a:avLst/>
          </a:prstGeom>
        </p:spPr>
        <p:txBody>
          <a:bodyPr vert="horz" wrap="square" lIns="0" tIns="16510" rIns="0" bIns="0" rtlCol="0">
            <a:spAutoFit/>
          </a:bodyPr>
          <a:lstStyle/>
          <a:p>
            <a:pPr marL="12700">
              <a:lnSpc>
                <a:spcPct val="100000"/>
              </a:lnSpc>
              <a:spcBef>
                <a:spcPts val="130"/>
              </a:spcBef>
            </a:pPr>
            <a:r>
              <a:rPr lang="es-CO" sz="2900" b="1" spc="-70" dirty="0">
                <a:solidFill>
                  <a:schemeClr val="tx2"/>
                </a:solidFill>
                <a:latin typeface="Trebuchet MS"/>
                <a:cs typeface="Trebuchet MS"/>
              </a:rPr>
              <a:t>Resultado</a:t>
            </a:r>
            <a:r>
              <a:rPr sz="2900" b="1" spc="-70" dirty="0">
                <a:solidFill>
                  <a:schemeClr val="tx2"/>
                </a:solidFill>
                <a:latin typeface="Trebuchet MS"/>
                <a:cs typeface="Trebuchet MS"/>
              </a:rPr>
              <a:t>s</a:t>
            </a:r>
            <a:endParaRPr sz="2900" dirty="0">
              <a:solidFill>
                <a:schemeClr val="tx2"/>
              </a:solidFill>
              <a:latin typeface="Trebuchet MS"/>
              <a:cs typeface="Trebuchet MS"/>
            </a:endParaRPr>
          </a:p>
        </p:txBody>
      </p:sp>
      <p:pic>
        <p:nvPicPr>
          <p:cNvPr id="9" name="Imagen 8">
            <a:extLst>
              <a:ext uri="{FF2B5EF4-FFF2-40B4-BE49-F238E27FC236}">
                <a16:creationId xmlns:a16="http://schemas.microsoft.com/office/drawing/2014/main" id="{FE543F42-DA14-4A9C-A209-F29B42F85F4D}"/>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081439" y="18143802"/>
            <a:ext cx="1885306" cy="1885306"/>
          </a:xfrm>
          <a:prstGeom prst="rect">
            <a:avLst/>
          </a:prstGeom>
        </p:spPr>
      </p:pic>
      <p:sp>
        <p:nvSpPr>
          <p:cNvPr id="3777" name="object 20">
            <a:extLst>
              <a:ext uri="{FF2B5EF4-FFF2-40B4-BE49-F238E27FC236}">
                <a16:creationId xmlns:a16="http://schemas.microsoft.com/office/drawing/2014/main" id="{10684234-BC28-413D-92FA-0F40700D7CCC}"/>
              </a:ext>
            </a:extLst>
          </p:cNvPr>
          <p:cNvSpPr/>
          <p:nvPr/>
        </p:nvSpPr>
        <p:spPr>
          <a:xfrm>
            <a:off x="604989" y="3149267"/>
            <a:ext cx="4830445" cy="113664"/>
          </a:xfrm>
          <a:custGeom>
            <a:avLst/>
            <a:gdLst/>
            <a:ahLst/>
            <a:cxnLst/>
            <a:rect l="l" t="t" r="r" b="b"/>
            <a:pathLst>
              <a:path w="4830445" h="113665">
                <a:moveTo>
                  <a:pt x="4829835" y="0"/>
                </a:moveTo>
                <a:lnTo>
                  <a:pt x="0" y="0"/>
                </a:lnTo>
                <a:lnTo>
                  <a:pt x="0" y="113476"/>
                </a:lnTo>
                <a:lnTo>
                  <a:pt x="4829835" y="113476"/>
                </a:lnTo>
                <a:lnTo>
                  <a:pt x="4829835" y="0"/>
                </a:lnTo>
                <a:close/>
              </a:path>
            </a:pathLst>
          </a:custGeom>
          <a:solidFill>
            <a:srgbClr val="50BCA1"/>
          </a:solidFill>
        </p:spPr>
        <p:txBody>
          <a:bodyPr wrap="square" lIns="0" tIns="0" rIns="0" bIns="0" rtlCol="0"/>
          <a:lstStyle/>
          <a:p>
            <a:endParaRPr dirty="0"/>
          </a:p>
        </p:txBody>
      </p:sp>
      <p:sp>
        <p:nvSpPr>
          <p:cNvPr id="3781" name="object 8">
            <a:extLst>
              <a:ext uri="{FF2B5EF4-FFF2-40B4-BE49-F238E27FC236}">
                <a16:creationId xmlns:a16="http://schemas.microsoft.com/office/drawing/2014/main" id="{7086BDF2-EBB9-48B4-891E-149CE5B579B0}"/>
              </a:ext>
            </a:extLst>
          </p:cNvPr>
          <p:cNvSpPr txBox="1"/>
          <p:nvPr/>
        </p:nvSpPr>
        <p:spPr>
          <a:xfrm>
            <a:off x="6892918" y="2989371"/>
            <a:ext cx="2900045" cy="462947"/>
          </a:xfrm>
          <a:prstGeom prst="rect">
            <a:avLst/>
          </a:prstGeom>
        </p:spPr>
        <p:txBody>
          <a:bodyPr vert="horz" wrap="square" lIns="0" tIns="16510" rIns="0" bIns="0" rtlCol="0">
            <a:spAutoFit/>
          </a:bodyPr>
          <a:lstStyle/>
          <a:p>
            <a:pPr marL="12700">
              <a:lnSpc>
                <a:spcPct val="100000"/>
              </a:lnSpc>
              <a:spcBef>
                <a:spcPts val="130"/>
              </a:spcBef>
            </a:pPr>
            <a:r>
              <a:rPr lang="es-ES" sz="2900" b="1" spc="-70" dirty="0">
                <a:solidFill>
                  <a:schemeClr val="tx2"/>
                </a:solidFill>
                <a:latin typeface="Trebuchet MS"/>
                <a:cs typeface="Trebuchet MS"/>
              </a:rPr>
              <a:t>Introducción</a:t>
            </a:r>
            <a:endParaRPr sz="2900" dirty="0">
              <a:solidFill>
                <a:schemeClr val="tx2"/>
              </a:solidFill>
              <a:latin typeface="Trebuchet MS"/>
              <a:cs typeface="Trebuchet MS"/>
            </a:endParaRPr>
          </a:p>
        </p:txBody>
      </p:sp>
      <p:sp>
        <p:nvSpPr>
          <p:cNvPr id="10" name="CuadroTexto 9">
            <a:extLst>
              <a:ext uri="{FF2B5EF4-FFF2-40B4-BE49-F238E27FC236}">
                <a16:creationId xmlns:a16="http://schemas.microsoft.com/office/drawing/2014/main" id="{AA4B588F-6F52-4A2F-80FC-FB45DCFD0A29}"/>
              </a:ext>
            </a:extLst>
          </p:cNvPr>
          <p:cNvSpPr txBox="1"/>
          <p:nvPr/>
        </p:nvSpPr>
        <p:spPr>
          <a:xfrm>
            <a:off x="6791559" y="3452318"/>
            <a:ext cx="6698056" cy="2585323"/>
          </a:xfrm>
          <a:prstGeom prst="rect">
            <a:avLst/>
          </a:prstGeom>
          <a:noFill/>
        </p:spPr>
        <p:txBody>
          <a:bodyPr wrap="square" rtlCol="0">
            <a:spAutoFit/>
          </a:bodyPr>
          <a:lstStyle/>
          <a:p>
            <a:pPr algn="just"/>
            <a:r>
              <a:rPr lang="es-CO" dirty="0"/>
              <a:t>Con la identificación de la importancia del ejercicio contable en la ejecución del control administrativo y manejo financiero de los activos y elementos dentro de la misma entidad, la necesidad de analizar y socializar un protocolo que aporte en la gestión de los inventarios dentro de una institución educativa, realizando proceso de adecuación al entorno las leyes previstas por el Ministerio de Educación Nacional y la Secretaría de Educación del Distrito con el fin de reforzar los protocolos internos.</a:t>
            </a:r>
          </a:p>
          <a:p>
            <a:endParaRPr lang="es-CO" dirty="0"/>
          </a:p>
        </p:txBody>
      </p:sp>
      <p:sp>
        <p:nvSpPr>
          <p:cNvPr id="3783" name="object 20">
            <a:extLst>
              <a:ext uri="{FF2B5EF4-FFF2-40B4-BE49-F238E27FC236}">
                <a16:creationId xmlns:a16="http://schemas.microsoft.com/office/drawing/2014/main" id="{0E7CC132-0145-45B9-ADFE-457E1229E3C6}"/>
              </a:ext>
            </a:extLst>
          </p:cNvPr>
          <p:cNvSpPr/>
          <p:nvPr/>
        </p:nvSpPr>
        <p:spPr>
          <a:xfrm>
            <a:off x="6870693" y="6162469"/>
            <a:ext cx="4830445" cy="113664"/>
          </a:xfrm>
          <a:custGeom>
            <a:avLst/>
            <a:gdLst/>
            <a:ahLst/>
            <a:cxnLst/>
            <a:rect l="l" t="t" r="r" b="b"/>
            <a:pathLst>
              <a:path w="4830445" h="113665">
                <a:moveTo>
                  <a:pt x="4829835" y="0"/>
                </a:moveTo>
                <a:lnTo>
                  <a:pt x="0" y="0"/>
                </a:lnTo>
                <a:lnTo>
                  <a:pt x="0" y="113476"/>
                </a:lnTo>
                <a:lnTo>
                  <a:pt x="4829835" y="113476"/>
                </a:lnTo>
                <a:lnTo>
                  <a:pt x="4829835" y="0"/>
                </a:lnTo>
                <a:close/>
              </a:path>
            </a:pathLst>
          </a:custGeom>
          <a:solidFill>
            <a:srgbClr val="50BCA1"/>
          </a:solidFill>
        </p:spPr>
        <p:txBody>
          <a:bodyPr wrap="square" lIns="0" tIns="0" rIns="0" bIns="0" rtlCol="0"/>
          <a:lstStyle/>
          <a:p>
            <a:endParaRPr dirty="0"/>
          </a:p>
        </p:txBody>
      </p:sp>
      <p:graphicFrame>
        <p:nvGraphicFramePr>
          <p:cNvPr id="12" name="Tabla 11">
            <a:extLst>
              <a:ext uri="{FF2B5EF4-FFF2-40B4-BE49-F238E27FC236}">
                <a16:creationId xmlns:a16="http://schemas.microsoft.com/office/drawing/2014/main" id="{3C391F90-5FD8-4F8F-8F75-377932902C37}"/>
              </a:ext>
            </a:extLst>
          </p:cNvPr>
          <p:cNvGraphicFramePr>
            <a:graphicFrameLocks noGrp="1"/>
          </p:cNvGraphicFramePr>
          <p:nvPr>
            <p:extLst>
              <p:ext uri="{D42A27DB-BD31-4B8C-83A1-F6EECF244321}">
                <p14:modId xmlns:p14="http://schemas.microsoft.com/office/powerpoint/2010/main" val="1404688452"/>
              </p:ext>
            </p:extLst>
          </p:nvPr>
        </p:nvGraphicFramePr>
        <p:xfrm>
          <a:off x="405136" y="12452005"/>
          <a:ext cx="5868664" cy="2257773"/>
        </p:xfrm>
        <a:graphic>
          <a:graphicData uri="http://schemas.openxmlformats.org/drawingml/2006/table">
            <a:tbl>
              <a:tblPr>
                <a:tableStyleId>{35758FB7-9AC5-4552-8A53-C91805E547FA}</a:tableStyleId>
              </a:tblPr>
              <a:tblGrid>
                <a:gridCol w="523232">
                  <a:extLst>
                    <a:ext uri="{9D8B030D-6E8A-4147-A177-3AD203B41FA5}">
                      <a16:colId xmlns:a16="http://schemas.microsoft.com/office/drawing/2014/main" val="2875602231"/>
                    </a:ext>
                  </a:extLst>
                </a:gridCol>
                <a:gridCol w="5345432">
                  <a:extLst>
                    <a:ext uri="{9D8B030D-6E8A-4147-A177-3AD203B41FA5}">
                      <a16:colId xmlns:a16="http://schemas.microsoft.com/office/drawing/2014/main" val="3925135218"/>
                    </a:ext>
                  </a:extLst>
                </a:gridCol>
              </a:tblGrid>
              <a:tr h="125695">
                <a:tc>
                  <a:txBody>
                    <a:bodyPr/>
                    <a:lstStyle/>
                    <a:p>
                      <a:pPr algn="l" fontAlgn="t"/>
                      <a:r>
                        <a:rPr lang="es-CO" sz="1000" u="none" strike="noStrike" dirty="0">
                          <a:effectLst/>
                        </a:rPr>
                        <a:t>Semana</a:t>
                      </a:r>
                      <a:endParaRPr lang="es-CO" sz="1000" b="1" i="0" u="none" strike="noStrike" dirty="0">
                        <a:solidFill>
                          <a:srgbClr val="000000"/>
                        </a:solidFill>
                        <a:effectLst/>
                        <a:latin typeface="Times New Roman" panose="02020603050405020304" pitchFamily="18" charset="0"/>
                      </a:endParaRPr>
                    </a:p>
                  </a:txBody>
                  <a:tcPr marL="9525" marR="9525" marT="9525" marB="0"/>
                </a:tc>
                <a:tc>
                  <a:txBody>
                    <a:bodyPr/>
                    <a:lstStyle/>
                    <a:p>
                      <a:pPr algn="l" fontAlgn="t"/>
                      <a:r>
                        <a:rPr lang="es-CO" sz="1000" u="none" strike="noStrike" dirty="0">
                          <a:effectLst/>
                        </a:rPr>
                        <a:t>Actividades Planeadas</a:t>
                      </a:r>
                      <a:endParaRPr lang="es-CO" sz="1000" b="1" i="0" u="none" strike="noStrike" dirty="0">
                        <a:solidFill>
                          <a:srgbClr val="000000"/>
                        </a:solidFill>
                        <a:effectLst/>
                        <a:latin typeface="Times New Roman" panose="02020603050405020304" pitchFamily="18" charset="0"/>
                      </a:endParaRPr>
                    </a:p>
                  </a:txBody>
                  <a:tcPr marL="9525" marR="9525" marT="9525" marB="0"/>
                </a:tc>
                <a:extLst>
                  <a:ext uri="{0D108BD9-81ED-4DB2-BD59-A6C34878D82A}">
                    <a16:rowId xmlns:a16="http://schemas.microsoft.com/office/drawing/2014/main" val="1071390564"/>
                  </a:ext>
                </a:extLst>
              </a:tr>
              <a:tr h="125695">
                <a:tc>
                  <a:txBody>
                    <a:bodyPr/>
                    <a:lstStyle/>
                    <a:p>
                      <a:pPr algn="l" fontAlgn="t"/>
                      <a:r>
                        <a:rPr lang="es-CO" sz="1000" u="none" strike="noStrike" dirty="0">
                          <a:effectLst/>
                        </a:rPr>
                        <a:t>1</a:t>
                      </a:r>
                      <a:endParaRPr lang="es-CO" sz="1000" b="0" i="0" u="none" strike="noStrike" dirty="0">
                        <a:solidFill>
                          <a:srgbClr val="000000"/>
                        </a:solidFill>
                        <a:effectLst/>
                        <a:latin typeface="Times New Roman" panose="02020603050405020304" pitchFamily="18" charset="0"/>
                      </a:endParaRPr>
                    </a:p>
                  </a:txBody>
                  <a:tcPr marL="9525" marR="9525" marT="9525" marB="0"/>
                </a:tc>
                <a:tc>
                  <a:txBody>
                    <a:bodyPr/>
                    <a:lstStyle/>
                    <a:p>
                      <a:pPr algn="l" fontAlgn="t"/>
                      <a:r>
                        <a:rPr lang="es-CO" sz="1000" u="none" strike="noStrike" dirty="0">
                          <a:effectLst/>
                        </a:rPr>
                        <a:t>La practicante se presenta a las actividades programadas por el comité antes nombrado</a:t>
                      </a:r>
                      <a:endParaRPr lang="es-CO" sz="1000" b="0" i="0" u="none" strike="noStrike" dirty="0">
                        <a:solidFill>
                          <a:srgbClr val="000000"/>
                        </a:solidFill>
                        <a:effectLst/>
                        <a:latin typeface="Times New Roman" panose="02020603050405020304" pitchFamily="18" charset="0"/>
                      </a:endParaRPr>
                    </a:p>
                  </a:txBody>
                  <a:tcPr marL="9525" marR="9525" marT="9525" marB="0"/>
                </a:tc>
                <a:extLst>
                  <a:ext uri="{0D108BD9-81ED-4DB2-BD59-A6C34878D82A}">
                    <a16:rowId xmlns:a16="http://schemas.microsoft.com/office/drawing/2014/main" val="1001294797"/>
                  </a:ext>
                </a:extLst>
              </a:tr>
              <a:tr h="243996">
                <a:tc>
                  <a:txBody>
                    <a:bodyPr/>
                    <a:lstStyle/>
                    <a:p>
                      <a:pPr algn="l" fontAlgn="t"/>
                      <a:r>
                        <a:rPr lang="es-CO" sz="1000" u="none" strike="noStrike" dirty="0">
                          <a:effectLst/>
                        </a:rPr>
                        <a:t>2</a:t>
                      </a:r>
                      <a:endParaRPr lang="es-CO" sz="1000" b="0" i="0" u="none" strike="noStrike" dirty="0">
                        <a:solidFill>
                          <a:srgbClr val="000000"/>
                        </a:solidFill>
                        <a:effectLst/>
                        <a:latin typeface="Times New Roman" panose="02020603050405020304" pitchFamily="18" charset="0"/>
                      </a:endParaRPr>
                    </a:p>
                  </a:txBody>
                  <a:tcPr marL="9525" marR="9525" marT="9525" marB="0"/>
                </a:tc>
                <a:tc>
                  <a:txBody>
                    <a:bodyPr/>
                    <a:lstStyle/>
                    <a:p>
                      <a:pPr algn="l" fontAlgn="t"/>
                      <a:r>
                        <a:rPr lang="es-ES" sz="1000" u="none" strike="noStrike" dirty="0">
                          <a:effectLst/>
                        </a:rPr>
                        <a:t>En el puesto de trabajo asignado se realizarán análisis de la documentación expuesta por el área de almacén.</a:t>
                      </a:r>
                      <a:endParaRPr lang="es-ES" sz="1000" b="0" i="0" u="none" strike="noStrike" dirty="0">
                        <a:solidFill>
                          <a:srgbClr val="000000"/>
                        </a:solidFill>
                        <a:effectLst/>
                        <a:latin typeface="Times New Roman" panose="02020603050405020304" pitchFamily="18" charset="0"/>
                      </a:endParaRPr>
                    </a:p>
                  </a:txBody>
                  <a:tcPr marL="9525" marR="9525" marT="9525" marB="0"/>
                </a:tc>
                <a:extLst>
                  <a:ext uri="{0D108BD9-81ED-4DB2-BD59-A6C34878D82A}">
                    <a16:rowId xmlns:a16="http://schemas.microsoft.com/office/drawing/2014/main" val="1193772744"/>
                  </a:ext>
                </a:extLst>
              </a:tr>
              <a:tr h="171798">
                <a:tc>
                  <a:txBody>
                    <a:bodyPr/>
                    <a:lstStyle/>
                    <a:p>
                      <a:pPr algn="l" fontAlgn="t"/>
                      <a:r>
                        <a:rPr lang="es-CO" sz="1000" u="none" strike="noStrike" dirty="0">
                          <a:effectLst/>
                        </a:rPr>
                        <a:t>3</a:t>
                      </a:r>
                      <a:endParaRPr lang="es-CO" sz="1000" b="0" i="0" u="none" strike="noStrike" dirty="0">
                        <a:solidFill>
                          <a:srgbClr val="000000"/>
                        </a:solidFill>
                        <a:effectLst/>
                        <a:latin typeface="Times New Roman" panose="02020603050405020304" pitchFamily="18" charset="0"/>
                      </a:endParaRPr>
                    </a:p>
                  </a:txBody>
                  <a:tcPr marL="9525" marR="9525" marT="9525" marB="0"/>
                </a:tc>
                <a:tc>
                  <a:txBody>
                    <a:bodyPr/>
                    <a:lstStyle/>
                    <a:p>
                      <a:pPr algn="l" fontAlgn="t"/>
                      <a:r>
                        <a:rPr lang="es-ES" sz="1000" u="none" strike="noStrike" dirty="0">
                          <a:effectLst/>
                        </a:rPr>
                        <a:t>La practicante se presenta a las actividades programadas por la Secretaría de Educación del Distrito.</a:t>
                      </a:r>
                      <a:endParaRPr lang="es-ES" sz="1000" b="0" i="0" u="none" strike="noStrike" dirty="0">
                        <a:solidFill>
                          <a:srgbClr val="000000"/>
                        </a:solidFill>
                        <a:effectLst/>
                        <a:latin typeface="Times New Roman" panose="02020603050405020304" pitchFamily="18" charset="0"/>
                      </a:endParaRPr>
                    </a:p>
                  </a:txBody>
                  <a:tcPr marL="9525" marR="9525" marT="9525" marB="0"/>
                </a:tc>
                <a:extLst>
                  <a:ext uri="{0D108BD9-81ED-4DB2-BD59-A6C34878D82A}">
                    <a16:rowId xmlns:a16="http://schemas.microsoft.com/office/drawing/2014/main" val="3049931721"/>
                  </a:ext>
                </a:extLst>
              </a:tr>
              <a:tr h="243996">
                <a:tc>
                  <a:txBody>
                    <a:bodyPr/>
                    <a:lstStyle/>
                    <a:p>
                      <a:pPr algn="l" fontAlgn="t"/>
                      <a:r>
                        <a:rPr lang="es-CO" sz="1000" u="none" strike="noStrike" dirty="0">
                          <a:effectLst/>
                        </a:rPr>
                        <a:t>4</a:t>
                      </a:r>
                      <a:endParaRPr lang="es-CO" sz="1000" b="0" i="0" u="none" strike="noStrike" dirty="0">
                        <a:solidFill>
                          <a:srgbClr val="000000"/>
                        </a:solidFill>
                        <a:effectLst/>
                        <a:latin typeface="Times New Roman" panose="02020603050405020304" pitchFamily="18" charset="0"/>
                      </a:endParaRPr>
                    </a:p>
                  </a:txBody>
                  <a:tcPr marL="9525" marR="9525" marT="9525" marB="0"/>
                </a:tc>
                <a:tc>
                  <a:txBody>
                    <a:bodyPr/>
                    <a:lstStyle/>
                    <a:p>
                      <a:pPr algn="l" fontAlgn="t"/>
                      <a:r>
                        <a:rPr lang="es-ES" sz="1000" u="none" strike="noStrike" dirty="0">
                          <a:effectLst/>
                        </a:rPr>
                        <a:t>La practicante se presenta a las actividades programadas por el Rector en relación a la elaboración del proyecto.</a:t>
                      </a:r>
                      <a:endParaRPr lang="es-ES" sz="1000" b="0" i="0" u="none" strike="noStrike" dirty="0">
                        <a:solidFill>
                          <a:srgbClr val="000000"/>
                        </a:solidFill>
                        <a:effectLst/>
                        <a:latin typeface="Times New Roman" panose="02020603050405020304" pitchFamily="18" charset="0"/>
                      </a:endParaRPr>
                    </a:p>
                  </a:txBody>
                  <a:tcPr marL="9525" marR="9525" marT="9525" marB="0"/>
                </a:tc>
                <a:extLst>
                  <a:ext uri="{0D108BD9-81ED-4DB2-BD59-A6C34878D82A}">
                    <a16:rowId xmlns:a16="http://schemas.microsoft.com/office/drawing/2014/main" val="3581794806"/>
                  </a:ext>
                </a:extLst>
              </a:tr>
              <a:tr h="125695">
                <a:tc>
                  <a:txBody>
                    <a:bodyPr/>
                    <a:lstStyle/>
                    <a:p>
                      <a:pPr algn="l" fontAlgn="t"/>
                      <a:r>
                        <a:rPr lang="es-CO" sz="1000" u="none" strike="noStrike" dirty="0">
                          <a:effectLst/>
                        </a:rPr>
                        <a:t>5,6,7 y 8</a:t>
                      </a:r>
                      <a:endParaRPr lang="es-CO" sz="1000" b="0" i="0" u="none" strike="noStrike" dirty="0">
                        <a:solidFill>
                          <a:srgbClr val="000000"/>
                        </a:solidFill>
                        <a:effectLst/>
                        <a:latin typeface="Times New Roman" panose="02020603050405020304" pitchFamily="18" charset="0"/>
                      </a:endParaRPr>
                    </a:p>
                  </a:txBody>
                  <a:tcPr marL="9525" marR="9525" marT="9525" marB="0"/>
                </a:tc>
                <a:tc>
                  <a:txBody>
                    <a:bodyPr/>
                    <a:lstStyle/>
                    <a:p>
                      <a:pPr algn="l" fontAlgn="t"/>
                      <a:r>
                        <a:rPr lang="es-ES" sz="1000" u="none" strike="noStrike" dirty="0">
                          <a:effectLst/>
                        </a:rPr>
                        <a:t>Verificación de los inventarios de la institución educativa.</a:t>
                      </a:r>
                      <a:endParaRPr lang="es-ES" sz="1000" b="0" i="0" u="none" strike="noStrike" dirty="0">
                        <a:solidFill>
                          <a:srgbClr val="000000"/>
                        </a:solidFill>
                        <a:effectLst/>
                        <a:latin typeface="Times New Roman" panose="02020603050405020304" pitchFamily="18" charset="0"/>
                      </a:endParaRPr>
                    </a:p>
                  </a:txBody>
                  <a:tcPr marL="9525" marR="9525" marT="9525" marB="0"/>
                </a:tc>
                <a:extLst>
                  <a:ext uri="{0D108BD9-81ED-4DB2-BD59-A6C34878D82A}">
                    <a16:rowId xmlns:a16="http://schemas.microsoft.com/office/drawing/2014/main" val="220392665"/>
                  </a:ext>
                </a:extLst>
              </a:tr>
              <a:tr h="125695">
                <a:tc>
                  <a:txBody>
                    <a:bodyPr/>
                    <a:lstStyle/>
                    <a:p>
                      <a:pPr algn="l" fontAlgn="t"/>
                      <a:r>
                        <a:rPr lang="es-CO" sz="1000" u="none" strike="noStrike" dirty="0">
                          <a:effectLst/>
                        </a:rPr>
                        <a:t>9 y 10</a:t>
                      </a:r>
                      <a:endParaRPr lang="es-CO" sz="1000" b="0" i="0" u="none" strike="noStrike" dirty="0">
                        <a:solidFill>
                          <a:srgbClr val="000000"/>
                        </a:solidFill>
                        <a:effectLst/>
                        <a:latin typeface="Times New Roman" panose="02020603050405020304" pitchFamily="18" charset="0"/>
                      </a:endParaRPr>
                    </a:p>
                  </a:txBody>
                  <a:tcPr marL="9525" marR="9525" marT="9525" marB="0"/>
                </a:tc>
                <a:tc>
                  <a:txBody>
                    <a:bodyPr/>
                    <a:lstStyle/>
                    <a:p>
                      <a:pPr algn="l" fontAlgn="t"/>
                      <a:r>
                        <a:rPr lang="es-ES" sz="1000" u="none" strike="noStrike" dirty="0">
                          <a:effectLst/>
                        </a:rPr>
                        <a:t>Consultas y toma de anotaciones importantes para la normativa del sector público educativo.</a:t>
                      </a:r>
                      <a:endParaRPr lang="es-ES" sz="1000" b="0" i="0" u="none" strike="noStrike" dirty="0">
                        <a:solidFill>
                          <a:srgbClr val="000000"/>
                        </a:solidFill>
                        <a:effectLst/>
                        <a:latin typeface="Times New Roman" panose="02020603050405020304" pitchFamily="18" charset="0"/>
                      </a:endParaRPr>
                    </a:p>
                  </a:txBody>
                  <a:tcPr marL="9525" marR="9525" marT="9525" marB="0"/>
                </a:tc>
                <a:extLst>
                  <a:ext uri="{0D108BD9-81ED-4DB2-BD59-A6C34878D82A}">
                    <a16:rowId xmlns:a16="http://schemas.microsoft.com/office/drawing/2014/main" val="504922684"/>
                  </a:ext>
                </a:extLst>
              </a:tr>
              <a:tr h="125695">
                <a:tc>
                  <a:txBody>
                    <a:bodyPr/>
                    <a:lstStyle/>
                    <a:p>
                      <a:pPr algn="l" fontAlgn="t"/>
                      <a:r>
                        <a:rPr lang="es-CO" sz="1000" u="none" strike="noStrike" dirty="0">
                          <a:effectLst/>
                        </a:rPr>
                        <a:t>11</a:t>
                      </a:r>
                      <a:endParaRPr lang="es-CO" sz="1000" b="0" i="0" u="none" strike="noStrike" dirty="0">
                        <a:solidFill>
                          <a:srgbClr val="000000"/>
                        </a:solidFill>
                        <a:effectLst/>
                        <a:latin typeface="Times New Roman" panose="02020603050405020304" pitchFamily="18" charset="0"/>
                      </a:endParaRPr>
                    </a:p>
                  </a:txBody>
                  <a:tcPr marL="9525" marR="9525" marT="9525" marB="0"/>
                </a:tc>
                <a:tc>
                  <a:txBody>
                    <a:bodyPr/>
                    <a:lstStyle/>
                    <a:p>
                      <a:pPr algn="l" fontAlgn="t"/>
                      <a:r>
                        <a:rPr lang="es-ES" sz="1000" u="none" strike="noStrike" dirty="0">
                          <a:effectLst/>
                        </a:rPr>
                        <a:t>Ejecución del análisis de dicha auditoría respecto a las necesidades de la entidad.</a:t>
                      </a:r>
                      <a:endParaRPr lang="es-ES" sz="1000" b="0" i="0" u="none" strike="noStrike" dirty="0">
                        <a:solidFill>
                          <a:srgbClr val="000000"/>
                        </a:solidFill>
                        <a:effectLst/>
                        <a:latin typeface="Times New Roman" panose="02020603050405020304" pitchFamily="18" charset="0"/>
                      </a:endParaRPr>
                    </a:p>
                  </a:txBody>
                  <a:tcPr marL="9525" marR="9525" marT="9525" marB="0"/>
                </a:tc>
                <a:extLst>
                  <a:ext uri="{0D108BD9-81ED-4DB2-BD59-A6C34878D82A}">
                    <a16:rowId xmlns:a16="http://schemas.microsoft.com/office/drawing/2014/main" val="2960444128"/>
                  </a:ext>
                </a:extLst>
              </a:tr>
              <a:tr h="125695">
                <a:tc>
                  <a:txBody>
                    <a:bodyPr/>
                    <a:lstStyle/>
                    <a:p>
                      <a:pPr algn="l" fontAlgn="t"/>
                      <a:r>
                        <a:rPr lang="es-CO" sz="1000" u="none" strike="noStrike" dirty="0">
                          <a:effectLst/>
                        </a:rPr>
                        <a:t>12</a:t>
                      </a:r>
                      <a:endParaRPr lang="es-CO" sz="1000" b="0" i="0" u="none" strike="noStrike" dirty="0">
                        <a:solidFill>
                          <a:srgbClr val="000000"/>
                        </a:solidFill>
                        <a:effectLst/>
                        <a:latin typeface="Times New Roman" panose="02020603050405020304" pitchFamily="18" charset="0"/>
                      </a:endParaRPr>
                    </a:p>
                  </a:txBody>
                  <a:tcPr marL="9525" marR="9525" marT="9525" marB="0"/>
                </a:tc>
                <a:tc>
                  <a:txBody>
                    <a:bodyPr/>
                    <a:lstStyle/>
                    <a:p>
                      <a:pPr algn="l" fontAlgn="t"/>
                      <a:r>
                        <a:rPr lang="es-ES" sz="1000" u="none" strike="noStrike" dirty="0">
                          <a:effectLst/>
                        </a:rPr>
                        <a:t>Ejecución de actividades preliminares dicha auditoría respecto a las necesidades de la entidad.</a:t>
                      </a:r>
                      <a:endParaRPr lang="es-ES" sz="1000" b="0" i="0" u="none" strike="noStrike" dirty="0">
                        <a:solidFill>
                          <a:srgbClr val="000000"/>
                        </a:solidFill>
                        <a:effectLst/>
                        <a:latin typeface="Times New Roman" panose="02020603050405020304" pitchFamily="18" charset="0"/>
                      </a:endParaRPr>
                    </a:p>
                  </a:txBody>
                  <a:tcPr marL="9525" marR="9525" marT="9525" marB="0"/>
                </a:tc>
                <a:extLst>
                  <a:ext uri="{0D108BD9-81ED-4DB2-BD59-A6C34878D82A}">
                    <a16:rowId xmlns:a16="http://schemas.microsoft.com/office/drawing/2014/main" val="1287020271"/>
                  </a:ext>
                </a:extLst>
              </a:tr>
              <a:tr h="125695">
                <a:tc>
                  <a:txBody>
                    <a:bodyPr/>
                    <a:lstStyle/>
                    <a:p>
                      <a:pPr algn="l" fontAlgn="t"/>
                      <a:r>
                        <a:rPr lang="es-CO" sz="1000" u="none" strike="noStrike" dirty="0">
                          <a:effectLst/>
                        </a:rPr>
                        <a:t>13 y 14</a:t>
                      </a:r>
                      <a:endParaRPr lang="es-CO" sz="1000" b="0" i="0" u="none" strike="noStrike" dirty="0">
                        <a:solidFill>
                          <a:srgbClr val="000000"/>
                        </a:solidFill>
                        <a:effectLst/>
                        <a:latin typeface="Times New Roman" panose="02020603050405020304" pitchFamily="18" charset="0"/>
                      </a:endParaRPr>
                    </a:p>
                  </a:txBody>
                  <a:tcPr marL="9525" marR="9525" marT="9525" marB="0"/>
                </a:tc>
                <a:tc>
                  <a:txBody>
                    <a:bodyPr/>
                    <a:lstStyle/>
                    <a:p>
                      <a:pPr algn="l" fontAlgn="t"/>
                      <a:r>
                        <a:rPr lang="es-ES" sz="1000" u="none" strike="noStrike" dirty="0">
                          <a:effectLst/>
                        </a:rPr>
                        <a:t>Verificaciones sustanciales de los inventarios de la entidad.</a:t>
                      </a:r>
                      <a:endParaRPr lang="es-ES" sz="1000" b="0" i="0" u="none" strike="noStrike" dirty="0">
                        <a:solidFill>
                          <a:srgbClr val="000000"/>
                        </a:solidFill>
                        <a:effectLst/>
                        <a:latin typeface="Times New Roman" panose="02020603050405020304" pitchFamily="18" charset="0"/>
                      </a:endParaRPr>
                    </a:p>
                  </a:txBody>
                  <a:tcPr marL="9525" marR="9525" marT="9525" marB="0"/>
                </a:tc>
                <a:extLst>
                  <a:ext uri="{0D108BD9-81ED-4DB2-BD59-A6C34878D82A}">
                    <a16:rowId xmlns:a16="http://schemas.microsoft.com/office/drawing/2014/main" val="1759510314"/>
                  </a:ext>
                </a:extLst>
              </a:tr>
              <a:tr h="125695">
                <a:tc>
                  <a:txBody>
                    <a:bodyPr/>
                    <a:lstStyle/>
                    <a:p>
                      <a:pPr algn="l" fontAlgn="t"/>
                      <a:r>
                        <a:rPr lang="es-CO" sz="1000" u="none" strike="noStrike" dirty="0">
                          <a:effectLst/>
                        </a:rPr>
                        <a:t>15</a:t>
                      </a:r>
                      <a:endParaRPr lang="es-CO" sz="1000" b="0" i="0" u="none" strike="noStrike" dirty="0">
                        <a:solidFill>
                          <a:srgbClr val="000000"/>
                        </a:solidFill>
                        <a:effectLst/>
                        <a:latin typeface="Times New Roman" panose="02020603050405020304" pitchFamily="18" charset="0"/>
                      </a:endParaRPr>
                    </a:p>
                  </a:txBody>
                  <a:tcPr marL="9525" marR="9525" marT="9525" marB="0"/>
                </a:tc>
                <a:tc>
                  <a:txBody>
                    <a:bodyPr/>
                    <a:lstStyle/>
                    <a:p>
                      <a:pPr algn="l" fontAlgn="t"/>
                      <a:r>
                        <a:rPr lang="es-ES" sz="1000" u="none" strike="noStrike" dirty="0">
                          <a:effectLst/>
                        </a:rPr>
                        <a:t>Elaboración de informes de auditoría.</a:t>
                      </a:r>
                      <a:endParaRPr lang="es-ES" sz="1000" b="0" i="0" u="none" strike="noStrike" dirty="0">
                        <a:solidFill>
                          <a:srgbClr val="000000"/>
                        </a:solidFill>
                        <a:effectLst/>
                        <a:latin typeface="Times New Roman" panose="02020603050405020304" pitchFamily="18" charset="0"/>
                      </a:endParaRPr>
                    </a:p>
                  </a:txBody>
                  <a:tcPr marL="9525" marR="9525" marT="9525" marB="0"/>
                </a:tc>
                <a:extLst>
                  <a:ext uri="{0D108BD9-81ED-4DB2-BD59-A6C34878D82A}">
                    <a16:rowId xmlns:a16="http://schemas.microsoft.com/office/drawing/2014/main" val="4138922670"/>
                  </a:ext>
                </a:extLst>
              </a:tr>
              <a:tr h="125695">
                <a:tc>
                  <a:txBody>
                    <a:bodyPr/>
                    <a:lstStyle/>
                    <a:p>
                      <a:pPr algn="l" fontAlgn="t"/>
                      <a:r>
                        <a:rPr lang="es-CO" sz="1000" u="none" strike="noStrike" dirty="0">
                          <a:effectLst/>
                        </a:rPr>
                        <a:t>16</a:t>
                      </a:r>
                      <a:endParaRPr lang="es-CO" sz="1000" b="0" i="0" u="none" strike="noStrike" dirty="0">
                        <a:solidFill>
                          <a:srgbClr val="000000"/>
                        </a:solidFill>
                        <a:effectLst/>
                        <a:latin typeface="Times New Roman" panose="02020603050405020304" pitchFamily="18" charset="0"/>
                      </a:endParaRPr>
                    </a:p>
                  </a:txBody>
                  <a:tcPr marL="9525" marR="9525" marT="9525" marB="0"/>
                </a:tc>
                <a:tc>
                  <a:txBody>
                    <a:bodyPr/>
                    <a:lstStyle/>
                    <a:p>
                      <a:pPr algn="l" fontAlgn="t"/>
                      <a:r>
                        <a:rPr lang="es-ES" sz="1000" u="none" strike="noStrike" dirty="0">
                          <a:effectLst/>
                        </a:rPr>
                        <a:t>Elaboración de informes de auditoría con recomendaciones.</a:t>
                      </a:r>
                      <a:endParaRPr lang="es-ES" sz="1000" b="0" i="0" u="none" strike="noStrike" dirty="0">
                        <a:solidFill>
                          <a:srgbClr val="000000"/>
                        </a:solidFill>
                        <a:effectLst/>
                        <a:latin typeface="Times New Roman" panose="02020603050405020304" pitchFamily="18" charset="0"/>
                      </a:endParaRPr>
                    </a:p>
                  </a:txBody>
                  <a:tcPr marL="9525" marR="9525" marT="9525" marB="0"/>
                </a:tc>
                <a:extLst>
                  <a:ext uri="{0D108BD9-81ED-4DB2-BD59-A6C34878D82A}">
                    <a16:rowId xmlns:a16="http://schemas.microsoft.com/office/drawing/2014/main" val="3694653645"/>
                  </a:ext>
                </a:extLst>
              </a:tr>
            </a:tbl>
          </a:graphicData>
        </a:graphic>
      </p:graphicFrame>
      <p:sp>
        <p:nvSpPr>
          <p:cNvPr id="3785" name="object 21">
            <a:extLst>
              <a:ext uri="{FF2B5EF4-FFF2-40B4-BE49-F238E27FC236}">
                <a16:creationId xmlns:a16="http://schemas.microsoft.com/office/drawing/2014/main" id="{96F763BD-63B1-4FA2-AB44-888F2259EAA2}"/>
              </a:ext>
            </a:extLst>
          </p:cNvPr>
          <p:cNvSpPr txBox="1"/>
          <p:nvPr/>
        </p:nvSpPr>
        <p:spPr>
          <a:xfrm>
            <a:off x="571980" y="11827230"/>
            <a:ext cx="2909495" cy="462947"/>
          </a:xfrm>
          <a:prstGeom prst="rect">
            <a:avLst/>
          </a:prstGeom>
        </p:spPr>
        <p:txBody>
          <a:bodyPr vert="horz" wrap="square" lIns="0" tIns="16510" rIns="0" bIns="0" rtlCol="0">
            <a:spAutoFit/>
          </a:bodyPr>
          <a:lstStyle/>
          <a:p>
            <a:pPr marL="12700">
              <a:lnSpc>
                <a:spcPct val="100000"/>
              </a:lnSpc>
              <a:spcBef>
                <a:spcPts val="130"/>
              </a:spcBef>
            </a:pPr>
            <a:r>
              <a:rPr lang="es-ES" sz="2900" b="1" spc="-70" dirty="0">
                <a:solidFill>
                  <a:schemeClr val="tx2"/>
                </a:solidFill>
                <a:latin typeface="Trebuchet MS"/>
                <a:cs typeface="Trebuchet MS"/>
              </a:rPr>
              <a:t>P</a:t>
            </a:r>
            <a:r>
              <a:rPr lang="es-CO" sz="2900" b="1" spc="-70" dirty="0">
                <a:solidFill>
                  <a:schemeClr val="tx2"/>
                </a:solidFill>
                <a:latin typeface="Trebuchet MS"/>
                <a:cs typeface="Trebuchet MS"/>
              </a:rPr>
              <a:t>lan de trabajo</a:t>
            </a:r>
            <a:endParaRPr sz="2900" dirty="0">
              <a:solidFill>
                <a:schemeClr val="tx2"/>
              </a:solidFill>
              <a:latin typeface="Trebuchet MS"/>
              <a:cs typeface="Trebuchet MS"/>
            </a:endParaRPr>
          </a:p>
        </p:txBody>
      </p:sp>
      <p:sp>
        <p:nvSpPr>
          <p:cNvPr id="22" name="Rectángulo 1">
            <a:extLst>
              <a:ext uri="{FF2B5EF4-FFF2-40B4-BE49-F238E27FC236}">
                <a16:creationId xmlns:a16="http://schemas.microsoft.com/office/drawing/2014/main" id="{E98D67BA-A243-402C-849E-AFD5A6EEB699}"/>
              </a:ext>
            </a:extLst>
          </p:cNvPr>
          <p:cNvSpPr>
            <a:spLocks noChangeArrowheads="1"/>
          </p:cNvSpPr>
          <p:nvPr/>
        </p:nvSpPr>
        <p:spPr bwMode="auto">
          <a:xfrm>
            <a:off x="306811" y="6040018"/>
            <a:ext cx="1555751" cy="344488"/>
          </a:xfrm>
          <a:prstGeom prst="rect">
            <a:avLst/>
          </a:prstGeom>
          <a:solidFill>
            <a:srgbClr val="4472C4"/>
          </a:solidFill>
          <a:ln w="12700">
            <a:solidFill>
              <a:srgbClr val="1F3763"/>
            </a:solid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CO"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CO"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Marco Teórico</a:t>
            </a:r>
            <a:endParaRPr kumimoji="0" lang="es-ES" altLang="es-CO"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CO" sz="1800" b="0" i="0" u="none" strike="noStrike" cap="none" normalizeH="0" baseline="0" dirty="0">
              <a:ln>
                <a:noFill/>
              </a:ln>
              <a:solidFill>
                <a:schemeClr val="tx1"/>
              </a:solidFill>
              <a:effectLst/>
              <a:latin typeface="Arial" panose="020B0604020202020204" pitchFamily="34" charset="0"/>
            </a:endParaRPr>
          </a:p>
        </p:txBody>
      </p:sp>
      <p:sp>
        <p:nvSpPr>
          <p:cNvPr id="23" name="Rectángulo 4">
            <a:extLst>
              <a:ext uri="{FF2B5EF4-FFF2-40B4-BE49-F238E27FC236}">
                <a16:creationId xmlns:a16="http://schemas.microsoft.com/office/drawing/2014/main" id="{17D766D1-98CD-4F8B-85F8-7DBA999EFF60}"/>
              </a:ext>
            </a:extLst>
          </p:cNvPr>
          <p:cNvSpPr>
            <a:spLocks noChangeArrowheads="1"/>
          </p:cNvSpPr>
          <p:nvPr/>
        </p:nvSpPr>
        <p:spPr bwMode="auto">
          <a:xfrm>
            <a:off x="2973388" y="7277178"/>
            <a:ext cx="1852612" cy="337483"/>
          </a:xfrm>
          <a:prstGeom prst="rect">
            <a:avLst/>
          </a:prstGeom>
          <a:solidFill>
            <a:srgbClr val="70AD47"/>
          </a:solidFill>
          <a:ln w="12700">
            <a:solidFill>
              <a:srgbClr val="375623"/>
            </a:solid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CO"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CO"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Marco Normativo</a:t>
            </a:r>
            <a:endParaRPr kumimoji="0" lang="es-ES" altLang="es-CO"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CO" sz="1800" b="0" i="0" u="none" strike="noStrike" cap="none" normalizeH="0" baseline="0" dirty="0">
              <a:ln>
                <a:noFill/>
              </a:ln>
              <a:solidFill>
                <a:schemeClr val="tx1"/>
              </a:solidFill>
              <a:effectLst/>
              <a:latin typeface="Arial" panose="020B0604020202020204" pitchFamily="34" charset="0"/>
            </a:endParaRPr>
          </a:p>
        </p:txBody>
      </p:sp>
      <p:sp>
        <p:nvSpPr>
          <p:cNvPr id="24" name="Rectángulo: esquina doblada 6">
            <a:extLst>
              <a:ext uri="{FF2B5EF4-FFF2-40B4-BE49-F238E27FC236}">
                <a16:creationId xmlns:a16="http://schemas.microsoft.com/office/drawing/2014/main" id="{F4996ED9-C014-4ECE-A2E2-B3EF8BC64B4B}"/>
              </a:ext>
            </a:extLst>
          </p:cNvPr>
          <p:cNvSpPr>
            <a:spLocks noChangeArrowheads="1"/>
          </p:cNvSpPr>
          <p:nvPr/>
        </p:nvSpPr>
        <p:spPr bwMode="auto">
          <a:xfrm>
            <a:off x="306811" y="6509565"/>
            <a:ext cx="2442521" cy="2743245"/>
          </a:xfrm>
          <a:prstGeom prst="foldedCorner">
            <a:avLst>
              <a:gd name="adj" fmla="val 16667"/>
            </a:avLst>
          </a:prstGeom>
          <a:gradFill rotWithShape="1">
            <a:gsLst>
              <a:gs pos="0">
                <a:srgbClr val="B1CBE9"/>
              </a:gs>
              <a:gs pos="50000">
                <a:srgbClr val="A3C1E5"/>
              </a:gs>
              <a:gs pos="100000">
                <a:srgbClr val="92B9E4"/>
              </a:gs>
            </a:gsLst>
            <a:lin ang="5400000"/>
          </a:gradFill>
          <a:ln w="6350">
            <a:solidFill>
              <a:srgbClr val="5B9BD5"/>
            </a:solid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O" altLang="es-CO"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León, Arcentáles Dolores Nohemí en su tesis de maestría acerca del manejo de activos fijos no corrientes en instituciones educativas públicas, crea un “manual de procedimientos para el manejo de activos fijos no corrientes de la unidad educativa de producción Colegio Técnico SÍGSIG” identificando que</a:t>
            </a:r>
            <a:r>
              <a:rPr kumimoji="0" lang="en-US" altLang="es-CO"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la </a:t>
            </a:r>
            <a:r>
              <a:rPr kumimoji="0" lang="es-CO" altLang="es-CO"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elaboración</a:t>
            </a:r>
            <a:r>
              <a:rPr kumimoji="0" lang="en-US" altLang="es-CO"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de un manual </a:t>
            </a:r>
            <a:r>
              <a:rPr kumimoji="0" lang="es-CO" altLang="es-CO"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ayuda</a:t>
            </a:r>
            <a:r>
              <a:rPr kumimoji="0" lang="en-US" altLang="es-CO"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 </a:t>
            </a:r>
            <a:r>
              <a:rPr kumimoji="0" lang="es-CO" altLang="es-CO"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llevar</a:t>
            </a:r>
            <a:r>
              <a:rPr kumimoji="0" lang="en-US" altLang="es-CO"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 </a:t>
            </a:r>
            <a:r>
              <a:rPr kumimoji="0" lang="es-CO" altLang="es-CO"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cabo procesos administrativos del área de almacén de forma idónea.</a:t>
            </a:r>
            <a:endParaRPr kumimoji="0" lang="es-CO" altLang="es-CO"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altLang="es-CO" sz="1800" b="0" i="0" u="none" strike="noStrike" cap="none" normalizeH="0" baseline="0" dirty="0">
              <a:ln>
                <a:noFill/>
              </a:ln>
              <a:solidFill>
                <a:schemeClr val="tx1"/>
              </a:solidFill>
              <a:effectLst/>
              <a:latin typeface="Arial" panose="020B0604020202020204" pitchFamily="34" charset="0"/>
            </a:endParaRPr>
          </a:p>
        </p:txBody>
      </p:sp>
      <p:sp>
        <p:nvSpPr>
          <p:cNvPr id="25" name="Rectángulo: esquina doblada 7">
            <a:extLst>
              <a:ext uri="{FF2B5EF4-FFF2-40B4-BE49-F238E27FC236}">
                <a16:creationId xmlns:a16="http://schemas.microsoft.com/office/drawing/2014/main" id="{1A999402-8D35-45BE-988F-89735A32A1F2}"/>
              </a:ext>
            </a:extLst>
          </p:cNvPr>
          <p:cNvSpPr>
            <a:spLocks noChangeArrowheads="1"/>
          </p:cNvSpPr>
          <p:nvPr/>
        </p:nvSpPr>
        <p:spPr bwMode="auto">
          <a:xfrm>
            <a:off x="2976418" y="7755596"/>
            <a:ext cx="2637130" cy="1544486"/>
          </a:xfrm>
          <a:prstGeom prst="foldedCorner">
            <a:avLst>
              <a:gd name="adj" fmla="val 16667"/>
            </a:avLst>
          </a:prstGeom>
          <a:gradFill rotWithShape="1">
            <a:gsLst>
              <a:gs pos="0">
                <a:srgbClr val="B5D5A7"/>
              </a:gs>
              <a:gs pos="50000">
                <a:srgbClr val="AACE99"/>
              </a:gs>
              <a:gs pos="100000">
                <a:srgbClr val="9CCA86"/>
              </a:gs>
            </a:gsLst>
            <a:lin ang="5400000"/>
          </a:gradFill>
          <a:ln w="6350">
            <a:solidFill>
              <a:srgbClr val="70AD47"/>
            </a:solid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O" altLang="es-CO"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La circular interna 001 de 2018 “Por la cual se estipulan los lineamientos para el manejo de inventarios de bienes muebles” colombiano expedida por la Secretaría de Educación en cabeza del director de dotaciones escolares y la directora financiera</a:t>
            </a:r>
            <a:endParaRPr kumimoji="0" lang="es-CO" altLang="es-CO" sz="1800" b="0" i="0" u="none" strike="noStrike" cap="none" normalizeH="0" baseline="0" dirty="0">
              <a:ln>
                <a:noFill/>
              </a:ln>
              <a:solidFill>
                <a:schemeClr val="tx1"/>
              </a:solidFill>
              <a:effectLst/>
              <a:latin typeface="Arial" panose="020B0604020202020204" pitchFamily="34" charset="0"/>
            </a:endParaRPr>
          </a:p>
        </p:txBody>
      </p:sp>
      <p:sp>
        <p:nvSpPr>
          <p:cNvPr id="26" name="Bocadillo nube: nube 9">
            <a:extLst>
              <a:ext uri="{FF2B5EF4-FFF2-40B4-BE49-F238E27FC236}">
                <a16:creationId xmlns:a16="http://schemas.microsoft.com/office/drawing/2014/main" id="{C1C00F23-7BAA-4C24-A741-63C1306E3066}"/>
              </a:ext>
            </a:extLst>
          </p:cNvPr>
          <p:cNvSpPr>
            <a:spLocks noChangeArrowheads="1"/>
          </p:cNvSpPr>
          <p:nvPr/>
        </p:nvSpPr>
        <p:spPr bwMode="auto">
          <a:xfrm>
            <a:off x="3064452" y="5847357"/>
            <a:ext cx="2143125" cy="1104900"/>
          </a:xfrm>
          <a:prstGeom prst="cloudCallout">
            <a:avLst>
              <a:gd name="adj1" fmla="val -20833"/>
              <a:gd name="adj2" fmla="val 62500"/>
            </a:avLst>
          </a:prstGeom>
          <a:gradFill rotWithShape="1">
            <a:gsLst>
              <a:gs pos="0">
                <a:srgbClr val="9B9B9B"/>
              </a:gs>
              <a:gs pos="50000">
                <a:srgbClr val="8E8E8E"/>
              </a:gs>
              <a:gs pos="100000">
                <a:srgbClr val="797979"/>
              </a:gs>
            </a:gsLst>
            <a:lin ang="5400000"/>
          </a:gradFill>
          <a:ln w="635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altLang="es-CO" sz="1100" b="0" i="0" u="none" strike="noStrike" cap="none" normalizeH="0" baseline="0">
                <a:ln>
                  <a:noFill/>
                </a:ln>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Exponentes más influyentes para el trabajo investigativo.</a:t>
            </a:r>
            <a:endParaRPr kumimoji="0" lang="es-ES" altLang="es-CO" sz="1800" b="0" i="0" u="none" strike="noStrike" cap="none" normalizeH="0" baseline="0">
              <a:ln>
                <a:noFill/>
              </a:ln>
              <a:solidFill>
                <a:schemeClr val="tx1"/>
              </a:solidFill>
              <a:effectLst/>
              <a:latin typeface="Arial" panose="020B0604020202020204" pitchFamily="34" charset="0"/>
            </a:endParaRPr>
          </a:p>
        </p:txBody>
      </p:sp>
      <p:sp>
        <p:nvSpPr>
          <p:cNvPr id="28" name="Rectangle 18">
            <a:extLst>
              <a:ext uri="{FF2B5EF4-FFF2-40B4-BE49-F238E27FC236}">
                <a16:creationId xmlns:a16="http://schemas.microsoft.com/office/drawing/2014/main" id="{3FE74F3E-D67E-468A-9A0F-526D8D86302C}"/>
              </a:ext>
            </a:extLst>
          </p:cNvPr>
          <p:cNvSpPr>
            <a:spLocks noChangeArrowheads="1"/>
          </p:cNvSpPr>
          <p:nvPr/>
        </p:nvSpPr>
        <p:spPr bwMode="auto">
          <a:xfrm>
            <a:off x="0" y="0"/>
            <a:ext cx="14071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
        <p:nvSpPr>
          <p:cNvPr id="29" name="Rectangle 24">
            <a:extLst>
              <a:ext uri="{FF2B5EF4-FFF2-40B4-BE49-F238E27FC236}">
                <a16:creationId xmlns:a16="http://schemas.microsoft.com/office/drawing/2014/main" id="{BD27B2BA-1596-4C2F-A25B-987D36CA6DD7}"/>
              </a:ext>
            </a:extLst>
          </p:cNvPr>
          <p:cNvSpPr>
            <a:spLocks noChangeArrowheads="1"/>
          </p:cNvSpPr>
          <p:nvPr/>
        </p:nvSpPr>
        <p:spPr bwMode="auto">
          <a:xfrm>
            <a:off x="0" y="457200"/>
            <a:ext cx="140716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
        <p:nvSpPr>
          <p:cNvPr id="1287" name="Bocadillo nube: nube 1286">
            <a:extLst>
              <a:ext uri="{FF2B5EF4-FFF2-40B4-BE49-F238E27FC236}">
                <a16:creationId xmlns:a16="http://schemas.microsoft.com/office/drawing/2014/main" id="{17335B5B-1817-4B84-978F-3BCFA29BDAAF}"/>
              </a:ext>
            </a:extLst>
          </p:cNvPr>
          <p:cNvSpPr/>
          <p:nvPr/>
        </p:nvSpPr>
        <p:spPr>
          <a:xfrm>
            <a:off x="5068644" y="9823179"/>
            <a:ext cx="1441450" cy="902335"/>
          </a:xfrm>
          <a:prstGeom prst="cloudCallout">
            <a:avLst/>
          </a:prstGeom>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ES" sz="1100">
                <a:effectLst/>
                <a:ea typeface="Calibri" panose="020F0502020204030204" pitchFamily="34" charset="0"/>
                <a:cs typeface="Times New Roman" panose="02020603050405020304" pitchFamily="18" charset="0"/>
              </a:rPr>
              <a:t>OBJETIVO PRINCIPAL</a:t>
            </a:r>
            <a:endParaRPr lang="es-CO" sz="1100">
              <a:effectLst/>
              <a:ea typeface="Calibri" panose="020F0502020204030204" pitchFamily="34" charset="0"/>
              <a:cs typeface="Times New Roman" panose="02020603050405020304" pitchFamily="18" charset="0"/>
            </a:endParaRPr>
          </a:p>
        </p:txBody>
      </p:sp>
      <p:sp>
        <p:nvSpPr>
          <p:cNvPr id="1288" name="Bocadillo nube: nube 1287">
            <a:extLst>
              <a:ext uri="{FF2B5EF4-FFF2-40B4-BE49-F238E27FC236}">
                <a16:creationId xmlns:a16="http://schemas.microsoft.com/office/drawing/2014/main" id="{A9EBFEED-5546-4B2E-9317-04B24B2DCA21}"/>
              </a:ext>
            </a:extLst>
          </p:cNvPr>
          <p:cNvSpPr/>
          <p:nvPr/>
        </p:nvSpPr>
        <p:spPr>
          <a:xfrm>
            <a:off x="5068644" y="11017589"/>
            <a:ext cx="1441450" cy="902335"/>
          </a:xfrm>
          <a:prstGeom prst="cloudCallout">
            <a:avLst/>
          </a:prstGeom>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ES" sz="1100">
                <a:effectLst/>
                <a:ea typeface="Calibri" panose="020F0502020204030204" pitchFamily="34" charset="0"/>
                <a:cs typeface="Times New Roman" panose="02020603050405020304" pitchFamily="18" charset="0"/>
              </a:rPr>
              <a:t>OBJETIVOS ESPECÍFICOS</a:t>
            </a:r>
            <a:endParaRPr lang="es-CO" sz="1100">
              <a:effectLst/>
              <a:ea typeface="Calibri" panose="020F0502020204030204" pitchFamily="34" charset="0"/>
              <a:cs typeface="Times New Roman" panose="02020603050405020304" pitchFamily="18" charset="0"/>
            </a:endParaRPr>
          </a:p>
        </p:txBody>
      </p:sp>
      <p:sp>
        <p:nvSpPr>
          <p:cNvPr id="1289" name="Rectángulo: esquinas redondeadas 1288">
            <a:extLst>
              <a:ext uri="{FF2B5EF4-FFF2-40B4-BE49-F238E27FC236}">
                <a16:creationId xmlns:a16="http://schemas.microsoft.com/office/drawing/2014/main" id="{3BBA97EA-D46E-4108-94AA-FE57F4789758}"/>
              </a:ext>
            </a:extLst>
          </p:cNvPr>
          <p:cNvSpPr/>
          <p:nvPr/>
        </p:nvSpPr>
        <p:spPr>
          <a:xfrm>
            <a:off x="325037" y="9879670"/>
            <a:ext cx="4602329" cy="97995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lnSpc>
                <a:spcPct val="107000"/>
              </a:lnSpc>
              <a:spcAft>
                <a:spcPts val="800"/>
              </a:spcAft>
            </a:pPr>
            <a:r>
              <a:rPr lang="es-CO" sz="1100">
                <a:effectLst/>
                <a:ea typeface="Calibri" panose="020F0502020204030204" pitchFamily="34" charset="0"/>
                <a:cs typeface="Times New Roman" panose="02020603050405020304" pitchFamily="18" charset="0"/>
              </a:rPr>
              <a:t>Presentar un protocolo que fortalezca el trabajo administrativo, contable y financiero de auditoría, supervisión y control interno del procedimiento para la gestión de los inventarios de la entidad con el fin de salvaguardar fiscalmente a la institución.</a:t>
            </a:r>
          </a:p>
          <a:p>
            <a:pPr algn="just">
              <a:lnSpc>
                <a:spcPct val="107000"/>
              </a:lnSpc>
              <a:spcAft>
                <a:spcPts val="800"/>
              </a:spcAft>
            </a:pPr>
            <a:r>
              <a:rPr lang="es-CO" sz="1100">
                <a:effectLst/>
                <a:ea typeface="Calibri" panose="020F0502020204030204" pitchFamily="34" charset="0"/>
                <a:cs typeface="Times New Roman" panose="02020603050405020304" pitchFamily="18" charset="0"/>
              </a:rPr>
              <a:t> </a:t>
            </a:r>
          </a:p>
        </p:txBody>
      </p:sp>
      <p:sp>
        <p:nvSpPr>
          <p:cNvPr id="30" name="Elipse 29">
            <a:extLst>
              <a:ext uri="{FF2B5EF4-FFF2-40B4-BE49-F238E27FC236}">
                <a16:creationId xmlns:a16="http://schemas.microsoft.com/office/drawing/2014/main" id="{58824B22-D383-4E8E-8C38-41D4DA076707}"/>
              </a:ext>
            </a:extLst>
          </p:cNvPr>
          <p:cNvSpPr/>
          <p:nvPr/>
        </p:nvSpPr>
        <p:spPr>
          <a:xfrm>
            <a:off x="306811" y="10957490"/>
            <a:ext cx="1620264" cy="900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200" dirty="0"/>
          </a:p>
          <a:p>
            <a:pPr algn="ctr"/>
            <a:r>
              <a:rPr lang="es-CO" sz="1200" dirty="0"/>
              <a:t>Identificar las necesidades en el área de inventarios.</a:t>
            </a:r>
          </a:p>
          <a:p>
            <a:pPr algn="ctr"/>
            <a:endParaRPr lang="es-CO" sz="1200" dirty="0"/>
          </a:p>
        </p:txBody>
      </p:sp>
      <p:sp>
        <p:nvSpPr>
          <p:cNvPr id="31" name="Elipse 30">
            <a:extLst>
              <a:ext uri="{FF2B5EF4-FFF2-40B4-BE49-F238E27FC236}">
                <a16:creationId xmlns:a16="http://schemas.microsoft.com/office/drawing/2014/main" id="{50836400-6116-4495-ABB4-C718B2965741}"/>
              </a:ext>
            </a:extLst>
          </p:cNvPr>
          <p:cNvSpPr/>
          <p:nvPr/>
        </p:nvSpPr>
        <p:spPr>
          <a:xfrm>
            <a:off x="1865566" y="10958346"/>
            <a:ext cx="1620000" cy="900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O" sz="1100" dirty="0"/>
              <a:t>Determinar una herramienta que permita cargar y registrar</a:t>
            </a:r>
          </a:p>
        </p:txBody>
      </p:sp>
      <p:sp>
        <p:nvSpPr>
          <p:cNvPr id="32" name="Elipse 31">
            <a:extLst>
              <a:ext uri="{FF2B5EF4-FFF2-40B4-BE49-F238E27FC236}">
                <a16:creationId xmlns:a16="http://schemas.microsoft.com/office/drawing/2014/main" id="{C359E772-7C6A-4A0F-AD2C-E484ED32E4CE}"/>
              </a:ext>
            </a:extLst>
          </p:cNvPr>
          <p:cNvSpPr/>
          <p:nvPr/>
        </p:nvSpPr>
        <p:spPr>
          <a:xfrm>
            <a:off x="3378200" y="10948179"/>
            <a:ext cx="1620000" cy="900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O" sz="1200"/>
              <a:t>Socializar el protocolo sugerido.</a:t>
            </a:r>
          </a:p>
        </p:txBody>
      </p:sp>
      <p:graphicFrame>
        <p:nvGraphicFramePr>
          <p:cNvPr id="1294" name="Gráfico 1293">
            <a:extLst>
              <a:ext uri="{FF2B5EF4-FFF2-40B4-BE49-F238E27FC236}">
                <a16:creationId xmlns:a16="http://schemas.microsoft.com/office/drawing/2014/main" id="{903BEBD3-C58B-4564-918E-1FDF3A8FC1DA}"/>
              </a:ext>
            </a:extLst>
          </p:cNvPr>
          <p:cNvGraphicFramePr/>
          <p:nvPr>
            <p:extLst>
              <p:ext uri="{D42A27DB-BD31-4B8C-83A1-F6EECF244321}">
                <p14:modId xmlns:p14="http://schemas.microsoft.com/office/powerpoint/2010/main" val="1910558280"/>
              </p:ext>
            </p:extLst>
          </p:nvPr>
        </p:nvGraphicFramePr>
        <p:xfrm>
          <a:off x="9725138" y="6509565"/>
          <a:ext cx="3481641" cy="2436649"/>
        </p:xfrm>
        <a:graphic>
          <a:graphicData uri="http://schemas.openxmlformats.org/drawingml/2006/chart">
            <c:chart xmlns:c="http://schemas.openxmlformats.org/drawingml/2006/chart" xmlns:r="http://schemas.openxmlformats.org/officeDocument/2006/relationships" r:id="rId14"/>
          </a:graphicData>
        </a:graphic>
      </p:graphicFrame>
      <p:sp>
        <p:nvSpPr>
          <p:cNvPr id="1295" name="object 3776">
            <a:extLst>
              <a:ext uri="{FF2B5EF4-FFF2-40B4-BE49-F238E27FC236}">
                <a16:creationId xmlns:a16="http://schemas.microsoft.com/office/drawing/2014/main" id="{2755F9B2-EAC7-4596-A997-BA7F837C3ADF}"/>
              </a:ext>
            </a:extLst>
          </p:cNvPr>
          <p:cNvSpPr txBox="1"/>
          <p:nvPr/>
        </p:nvSpPr>
        <p:spPr>
          <a:xfrm>
            <a:off x="6874454" y="6588468"/>
            <a:ext cx="2637130" cy="2507737"/>
          </a:xfrm>
          <a:prstGeom prst="rect">
            <a:avLst/>
          </a:prstGeom>
        </p:spPr>
        <p:txBody>
          <a:bodyPr vert="horz" wrap="square" lIns="0" tIns="14604" rIns="0" bIns="0" rtlCol="0">
            <a:spAutoFit/>
          </a:bodyPr>
          <a:lstStyle/>
          <a:p>
            <a:pPr marL="12700" algn="just">
              <a:spcBef>
                <a:spcPts val="114"/>
              </a:spcBef>
            </a:pPr>
            <a:r>
              <a:rPr lang="es-CO" dirty="0"/>
              <a:t>Para identificar la necesidad institucional de un protocolo que aporte a los procedimientos gestionados en el área de almacén, se analizan 338 datos de elementos institucionales, encontrando las novedades aquí expuestas.</a:t>
            </a:r>
            <a:endParaRPr sz="1100" dirty="0">
              <a:latin typeface="Arial"/>
              <a:cs typeface="Arial"/>
            </a:endParaRPr>
          </a:p>
        </p:txBody>
      </p:sp>
      <p:graphicFrame>
        <p:nvGraphicFramePr>
          <p:cNvPr id="35" name="Tabla 34">
            <a:extLst>
              <a:ext uri="{FF2B5EF4-FFF2-40B4-BE49-F238E27FC236}">
                <a16:creationId xmlns:a16="http://schemas.microsoft.com/office/drawing/2014/main" id="{E22D622C-8797-4FEA-9718-A85B391DAD14}"/>
              </a:ext>
            </a:extLst>
          </p:cNvPr>
          <p:cNvGraphicFramePr>
            <a:graphicFrameLocks noGrp="1"/>
          </p:cNvGraphicFramePr>
          <p:nvPr>
            <p:extLst>
              <p:ext uri="{D42A27DB-BD31-4B8C-83A1-F6EECF244321}">
                <p14:modId xmlns:p14="http://schemas.microsoft.com/office/powerpoint/2010/main" val="1606415230"/>
              </p:ext>
            </p:extLst>
          </p:nvPr>
        </p:nvGraphicFramePr>
        <p:xfrm>
          <a:off x="6818063" y="13713720"/>
          <a:ext cx="6724930" cy="2736078"/>
        </p:xfrm>
        <a:graphic>
          <a:graphicData uri="http://schemas.openxmlformats.org/drawingml/2006/table">
            <a:tbl>
              <a:tblPr firstRow="1" firstCol="1" bandRow="1">
                <a:tableStyleId>{0505E3EF-67EA-436B-97B2-0124C06EBD24}</a:tableStyleId>
              </a:tblPr>
              <a:tblGrid>
                <a:gridCol w="2522471">
                  <a:extLst>
                    <a:ext uri="{9D8B030D-6E8A-4147-A177-3AD203B41FA5}">
                      <a16:colId xmlns:a16="http://schemas.microsoft.com/office/drawing/2014/main" val="1013659716"/>
                    </a:ext>
                  </a:extLst>
                </a:gridCol>
                <a:gridCol w="819466">
                  <a:extLst>
                    <a:ext uri="{9D8B030D-6E8A-4147-A177-3AD203B41FA5}">
                      <a16:colId xmlns:a16="http://schemas.microsoft.com/office/drawing/2014/main" val="3158487898"/>
                    </a:ext>
                  </a:extLst>
                </a:gridCol>
                <a:gridCol w="3382993">
                  <a:extLst>
                    <a:ext uri="{9D8B030D-6E8A-4147-A177-3AD203B41FA5}">
                      <a16:colId xmlns:a16="http://schemas.microsoft.com/office/drawing/2014/main" val="3825725598"/>
                    </a:ext>
                  </a:extLst>
                </a:gridCol>
              </a:tblGrid>
              <a:tr h="48377">
                <a:tc rowSpan="2">
                  <a:txBody>
                    <a:bodyPr/>
                    <a:lstStyle/>
                    <a:p>
                      <a:pPr algn="ctr">
                        <a:lnSpc>
                          <a:spcPct val="107000"/>
                        </a:lnSpc>
                        <a:spcAft>
                          <a:spcPts val="800"/>
                        </a:spcAft>
                      </a:pPr>
                      <a:r>
                        <a:rPr lang="es-CO" sz="1000" b="1" dirty="0">
                          <a:effectLst/>
                        </a:rPr>
                        <a:t>Indicador</a:t>
                      </a:r>
                      <a:endParaRPr lang="es-CO"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s-CO" sz="900" b="1">
                          <a:effectLst/>
                        </a:rPr>
                        <a:t>Porcentaje de</a:t>
                      </a:r>
                      <a:endParaRPr lang="es-CO" sz="11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rowSpan="2">
                  <a:txBody>
                    <a:bodyPr/>
                    <a:lstStyle/>
                    <a:p>
                      <a:pPr algn="ctr">
                        <a:lnSpc>
                          <a:spcPct val="107000"/>
                        </a:lnSpc>
                        <a:spcAft>
                          <a:spcPts val="800"/>
                        </a:spcAft>
                      </a:pPr>
                      <a:r>
                        <a:rPr lang="es-CO" sz="1000" b="1" dirty="0">
                          <a:effectLst/>
                        </a:rPr>
                        <a:t>Seguimiento</a:t>
                      </a:r>
                      <a:endParaRPr lang="es-CO"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val="3230091268"/>
                  </a:ext>
                </a:extLst>
              </a:tr>
              <a:tr h="48377">
                <a:tc vMerge="1">
                  <a:txBody>
                    <a:bodyPr/>
                    <a:lstStyle/>
                    <a:p>
                      <a:endParaRPr lang="es-CO"/>
                    </a:p>
                  </a:txBody>
                  <a:tcPr/>
                </a:tc>
                <a:tc>
                  <a:txBody>
                    <a:bodyPr/>
                    <a:lstStyle/>
                    <a:p>
                      <a:pPr algn="ctr">
                        <a:lnSpc>
                          <a:spcPct val="107000"/>
                        </a:lnSpc>
                        <a:spcAft>
                          <a:spcPts val="800"/>
                        </a:spcAft>
                      </a:pPr>
                      <a:r>
                        <a:rPr lang="es-CO" sz="900" b="1" dirty="0">
                          <a:effectLst/>
                        </a:rPr>
                        <a:t>Cumplimiento</a:t>
                      </a:r>
                      <a:endParaRPr lang="es-CO"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vMerge="1">
                  <a:txBody>
                    <a:bodyPr/>
                    <a:lstStyle/>
                    <a:p>
                      <a:endParaRPr lang="es-CO"/>
                    </a:p>
                  </a:txBody>
                  <a:tcPr/>
                </a:tc>
                <a:extLst>
                  <a:ext uri="{0D108BD9-81ED-4DB2-BD59-A6C34878D82A}">
                    <a16:rowId xmlns:a16="http://schemas.microsoft.com/office/drawing/2014/main" val="3627718176"/>
                  </a:ext>
                </a:extLst>
              </a:tr>
              <a:tr h="495799">
                <a:tc>
                  <a:txBody>
                    <a:bodyPr/>
                    <a:lstStyle/>
                    <a:p>
                      <a:pPr>
                        <a:lnSpc>
                          <a:spcPct val="107000"/>
                        </a:lnSpc>
                        <a:spcAft>
                          <a:spcPts val="800"/>
                        </a:spcAft>
                      </a:pPr>
                      <a:r>
                        <a:rPr lang="es-CO" sz="1000" b="0">
                          <a:effectLst/>
                        </a:rPr>
                        <a:t>Revisión documental y análisis de la información de los inventarios, asociando el proceso y manejo para los mismos a partir de la normativa estipulada por la SED.</a:t>
                      </a:r>
                      <a:endParaRPr lang="es-CO" sz="1200" b="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s-CO" sz="1000" b="0">
                          <a:effectLst/>
                        </a:rPr>
                        <a:t>95%</a:t>
                      </a:r>
                      <a:endParaRPr lang="es-CO" sz="1200" b="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nSpc>
                          <a:spcPct val="107000"/>
                        </a:lnSpc>
                        <a:spcAft>
                          <a:spcPts val="800"/>
                        </a:spcAft>
                      </a:pPr>
                      <a:r>
                        <a:rPr lang="es-CO" sz="1000" b="0" dirty="0">
                          <a:effectLst/>
                        </a:rPr>
                        <a:t>Se recomendó un formato digital para el correcto control de inventarios. Atención periódica a las necesidades institucionales, para salvaguardar a la institución en tiempos de espera y gestión</a:t>
                      </a:r>
                      <a:endParaRPr lang="es-CO" sz="12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val="2985874809"/>
                  </a:ext>
                </a:extLst>
              </a:tr>
              <a:tr h="415376">
                <a:tc>
                  <a:txBody>
                    <a:bodyPr/>
                    <a:lstStyle/>
                    <a:p>
                      <a:pPr>
                        <a:lnSpc>
                          <a:spcPct val="107000"/>
                        </a:lnSpc>
                        <a:spcAft>
                          <a:spcPts val="800"/>
                        </a:spcAft>
                      </a:pPr>
                      <a:r>
                        <a:rPr lang="es-CO" sz="1000" b="0">
                          <a:effectLst/>
                        </a:rPr>
                        <a:t>Socialización de resultados del análisis de la información relacionada a la gestión de los inventarios con el respetivo protocolo para la optimización de recurso en dicha actividad.</a:t>
                      </a:r>
                      <a:endParaRPr lang="es-CO" sz="1200" b="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s-CO" sz="1000" b="0">
                          <a:effectLst/>
                        </a:rPr>
                        <a:t>95%</a:t>
                      </a:r>
                      <a:endParaRPr lang="es-CO" sz="1200" b="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nSpc>
                          <a:spcPct val="107000"/>
                        </a:lnSpc>
                        <a:spcAft>
                          <a:spcPts val="800"/>
                        </a:spcAft>
                      </a:pPr>
                      <a:r>
                        <a:rPr lang="es-CO" sz="1000" b="0">
                          <a:effectLst/>
                        </a:rPr>
                        <a:t>Se informa al personal de las áreas involucradas respecto a las necesidades presentadas en la IED para la optimización de recursos en el manejo de los inventarios.</a:t>
                      </a:r>
                      <a:endParaRPr lang="es-CO" sz="1200" b="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val="2356434083"/>
                  </a:ext>
                </a:extLst>
              </a:tr>
              <a:tr h="524308">
                <a:tc>
                  <a:txBody>
                    <a:bodyPr/>
                    <a:lstStyle/>
                    <a:p>
                      <a:pPr>
                        <a:lnSpc>
                          <a:spcPct val="107000"/>
                        </a:lnSpc>
                        <a:spcAft>
                          <a:spcPts val="800"/>
                        </a:spcAft>
                      </a:pPr>
                      <a:r>
                        <a:rPr lang="es-CO" sz="1000" b="0">
                          <a:effectLst/>
                        </a:rPr>
                        <a:t>Cotejo de información concerniente al área de almacén y manejo de inventarios. </a:t>
                      </a:r>
                      <a:endParaRPr lang="es-CO" sz="1200" b="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s-CO" sz="1000" b="0">
                          <a:effectLst/>
                        </a:rPr>
                        <a:t>85%</a:t>
                      </a:r>
                      <a:endParaRPr lang="es-CO" sz="1200" b="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nSpc>
                          <a:spcPct val="107000"/>
                        </a:lnSpc>
                        <a:spcAft>
                          <a:spcPts val="800"/>
                        </a:spcAft>
                      </a:pPr>
                      <a:r>
                        <a:rPr lang="es-CO" sz="1000" b="0" dirty="0">
                          <a:effectLst/>
                        </a:rPr>
                        <a:t>Se digitalizo y analizó la información obtenida luego de la sistematización y verificación de los inventarios, que aportan a la iniciativa de crear un protocolo en esta área. </a:t>
                      </a:r>
                      <a:endParaRPr lang="es-CO" sz="12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val="1690238837"/>
                  </a:ext>
                </a:extLst>
              </a:tr>
              <a:tr h="397693">
                <a:tc>
                  <a:txBody>
                    <a:bodyPr/>
                    <a:lstStyle/>
                    <a:p>
                      <a:pPr>
                        <a:lnSpc>
                          <a:spcPct val="107000"/>
                        </a:lnSpc>
                        <a:spcAft>
                          <a:spcPts val="800"/>
                        </a:spcAft>
                      </a:pPr>
                      <a:r>
                        <a:rPr lang="es-CO" sz="1000" b="0">
                          <a:effectLst/>
                        </a:rPr>
                        <a:t>Unificación de la información referente a inventarios físicos versus información digitalizada.</a:t>
                      </a:r>
                      <a:endParaRPr lang="es-CO" sz="1200" b="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s-CO" sz="1000" b="0">
                          <a:effectLst/>
                        </a:rPr>
                        <a:t>70%</a:t>
                      </a:r>
                      <a:endParaRPr lang="es-CO" sz="1200" b="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nSpc>
                          <a:spcPct val="107000"/>
                        </a:lnSpc>
                        <a:spcAft>
                          <a:spcPts val="800"/>
                        </a:spcAft>
                      </a:pPr>
                      <a:r>
                        <a:rPr lang="es-CO" sz="1000" b="0" dirty="0">
                          <a:effectLst/>
                        </a:rPr>
                        <a:t>El formato digital se está alimentando de forma adecuada, pero la variable del tiempo ha limitado el alcance del objetivo a un sector específico de la institución. (Primera infancia que consta de ocho aulas aproximadamente).</a:t>
                      </a:r>
                      <a:endParaRPr lang="es-CO" sz="12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val="1238349019"/>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778"/>
                                        </p:tgtEl>
                                        <p:attrNameLst>
                                          <p:attrName>style.visibility</p:attrName>
                                        </p:attrNameLst>
                                      </p:cBhvr>
                                      <p:to>
                                        <p:strVal val="visible"/>
                                      </p:to>
                                    </p:set>
                                    <p:anim calcmode="lin" valueType="num">
                                      <p:cBhvr>
                                        <p:cTn id="7" dur="500" fill="hold"/>
                                        <p:tgtEl>
                                          <p:spTgt spid="3778"/>
                                        </p:tgtEl>
                                        <p:attrNameLst>
                                          <p:attrName>ppt_w</p:attrName>
                                        </p:attrNameLst>
                                      </p:cBhvr>
                                      <p:tavLst>
                                        <p:tav tm="0">
                                          <p:val>
                                            <p:fltVal val="0"/>
                                          </p:val>
                                        </p:tav>
                                        <p:tav tm="100000">
                                          <p:val>
                                            <p:strVal val="#ppt_w"/>
                                          </p:val>
                                        </p:tav>
                                      </p:tavLst>
                                    </p:anim>
                                    <p:anim calcmode="lin" valueType="num">
                                      <p:cBhvr>
                                        <p:cTn id="8" dur="500" fill="hold"/>
                                        <p:tgtEl>
                                          <p:spTgt spid="3778"/>
                                        </p:tgtEl>
                                        <p:attrNameLst>
                                          <p:attrName>ppt_h</p:attrName>
                                        </p:attrNameLst>
                                      </p:cBhvr>
                                      <p:tavLst>
                                        <p:tav tm="0">
                                          <p:val>
                                            <p:fltVal val="0"/>
                                          </p:val>
                                        </p:tav>
                                        <p:tav tm="100000">
                                          <p:val>
                                            <p:strVal val="#ppt_h"/>
                                          </p:val>
                                        </p:tav>
                                      </p:tavLst>
                                    </p:anim>
                                    <p:animEffect transition="in" filter="fade">
                                      <p:cBhvr>
                                        <p:cTn id="9" dur="500"/>
                                        <p:tgtEl>
                                          <p:spTgt spid="3778"/>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3779"/>
                                        </p:tgtEl>
                                        <p:attrNameLst>
                                          <p:attrName>style.visibility</p:attrName>
                                        </p:attrNameLst>
                                      </p:cBhvr>
                                      <p:to>
                                        <p:strVal val="visible"/>
                                      </p:to>
                                    </p:set>
                                    <p:animEffect transition="in" filter="randombar(horizontal)">
                                      <p:cBhvr>
                                        <p:cTn id="14" dur="500"/>
                                        <p:tgtEl>
                                          <p:spTgt spid="3779"/>
                                        </p:tgtEl>
                                      </p:cBhvr>
                                    </p:animEffect>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580">
                                          <p:stCondLst>
                                            <p:cond delay="0"/>
                                          </p:stCondLst>
                                        </p:cTn>
                                        <p:tgtEl>
                                          <p:spTgt spid="10"/>
                                        </p:tgtEl>
                                      </p:cBhvr>
                                    </p:animEffect>
                                    <p:anim calcmode="lin" valueType="num">
                                      <p:cBhvr>
                                        <p:cTn id="20"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25" dur="26">
                                          <p:stCondLst>
                                            <p:cond delay="650"/>
                                          </p:stCondLst>
                                        </p:cTn>
                                        <p:tgtEl>
                                          <p:spTgt spid="10"/>
                                        </p:tgtEl>
                                      </p:cBhvr>
                                      <p:to x="100000" y="60000"/>
                                    </p:animScale>
                                    <p:animScale>
                                      <p:cBhvr>
                                        <p:cTn id="26" dur="166" decel="50000">
                                          <p:stCondLst>
                                            <p:cond delay="676"/>
                                          </p:stCondLst>
                                        </p:cTn>
                                        <p:tgtEl>
                                          <p:spTgt spid="10"/>
                                        </p:tgtEl>
                                      </p:cBhvr>
                                      <p:to x="100000" y="100000"/>
                                    </p:animScale>
                                    <p:animScale>
                                      <p:cBhvr>
                                        <p:cTn id="27" dur="26">
                                          <p:stCondLst>
                                            <p:cond delay="1312"/>
                                          </p:stCondLst>
                                        </p:cTn>
                                        <p:tgtEl>
                                          <p:spTgt spid="10"/>
                                        </p:tgtEl>
                                      </p:cBhvr>
                                      <p:to x="100000" y="80000"/>
                                    </p:animScale>
                                    <p:animScale>
                                      <p:cBhvr>
                                        <p:cTn id="28" dur="166" decel="50000">
                                          <p:stCondLst>
                                            <p:cond delay="1338"/>
                                          </p:stCondLst>
                                        </p:cTn>
                                        <p:tgtEl>
                                          <p:spTgt spid="10"/>
                                        </p:tgtEl>
                                      </p:cBhvr>
                                      <p:to x="100000" y="100000"/>
                                    </p:animScale>
                                    <p:animScale>
                                      <p:cBhvr>
                                        <p:cTn id="29" dur="26">
                                          <p:stCondLst>
                                            <p:cond delay="1642"/>
                                          </p:stCondLst>
                                        </p:cTn>
                                        <p:tgtEl>
                                          <p:spTgt spid="10"/>
                                        </p:tgtEl>
                                      </p:cBhvr>
                                      <p:to x="100000" y="90000"/>
                                    </p:animScale>
                                    <p:animScale>
                                      <p:cBhvr>
                                        <p:cTn id="30" dur="166" decel="50000">
                                          <p:stCondLst>
                                            <p:cond delay="1668"/>
                                          </p:stCondLst>
                                        </p:cTn>
                                        <p:tgtEl>
                                          <p:spTgt spid="10"/>
                                        </p:tgtEl>
                                      </p:cBhvr>
                                      <p:to x="100000" y="100000"/>
                                    </p:animScale>
                                    <p:animScale>
                                      <p:cBhvr>
                                        <p:cTn id="31" dur="26">
                                          <p:stCondLst>
                                            <p:cond delay="1808"/>
                                          </p:stCondLst>
                                        </p:cTn>
                                        <p:tgtEl>
                                          <p:spTgt spid="10"/>
                                        </p:tgtEl>
                                      </p:cBhvr>
                                      <p:to x="100000" y="95000"/>
                                    </p:animScale>
                                    <p:animScale>
                                      <p:cBhvr>
                                        <p:cTn id="32" dur="166" decel="50000">
                                          <p:stCondLst>
                                            <p:cond delay="1834"/>
                                          </p:stCondLst>
                                        </p:cTn>
                                        <p:tgtEl>
                                          <p:spTgt spid="10"/>
                                        </p:tgtEl>
                                      </p:cBhvr>
                                      <p:to x="100000" y="100000"/>
                                    </p:animScale>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grpId="0" nodeType="clickEffect">
                                  <p:stCondLst>
                                    <p:cond delay="0"/>
                                  </p:stCondLst>
                                  <p:childTnLst>
                                    <p:set>
                                      <p:cBhvr>
                                        <p:cTn id="36" dur="1" fill="hold">
                                          <p:stCondLst>
                                            <p:cond delay="0"/>
                                          </p:stCondLst>
                                        </p:cTn>
                                        <p:tgtEl>
                                          <p:spTgt spid="3776"/>
                                        </p:tgtEl>
                                        <p:attrNameLst>
                                          <p:attrName>style.visibility</p:attrName>
                                        </p:attrNameLst>
                                      </p:cBhvr>
                                      <p:to>
                                        <p:strVal val="visible"/>
                                      </p:to>
                                    </p:set>
                                    <p:anim calcmode="lin" valueType="num">
                                      <p:cBhvr>
                                        <p:cTn id="37" dur="1000" fill="hold"/>
                                        <p:tgtEl>
                                          <p:spTgt spid="3776"/>
                                        </p:tgtEl>
                                        <p:attrNameLst>
                                          <p:attrName>ppt_w</p:attrName>
                                        </p:attrNameLst>
                                      </p:cBhvr>
                                      <p:tavLst>
                                        <p:tav tm="0">
                                          <p:val>
                                            <p:fltVal val="0"/>
                                          </p:val>
                                        </p:tav>
                                        <p:tav tm="100000">
                                          <p:val>
                                            <p:strVal val="#ppt_w"/>
                                          </p:val>
                                        </p:tav>
                                      </p:tavLst>
                                    </p:anim>
                                    <p:anim calcmode="lin" valueType="num">
                                      <p:cBhvr>
                                        <p:cTn id="38" dur="1000" fill="hold"/>
                                        <p:tgtEl>
                                          <p:spTgt spid="3776"/>
                                        </p:tgtEl>
                                        <p:attrNameLst>
                                          <p:attrName>ppt_h</p:attrName>
                                        </p:attrNameLst>
                                      </p:cBhvr>
                                      <p:tavLst>
                                        <p:tav tm="0">
                                          <p:val>
                                            <p:fltVal val="0"/>
                                          </p:val>
                                        </p:tav>
                                        <p:tav tm="100000">
                                          <p:val>
                                            <p:strVal val="#ppt_h"/>
                                          </p:val>
                                        </p:tav>
                                      </p:tavLst>
                                    </p:anim>
                                    <p:anim calcmode="lin" valueType="num">
                                      <p:cBhvr>
                                        <p:cTn id="39" dur="1000" fill="hold"/>
                                        <p:tgtEl>
                                          <p:spTgt spid="3776"/>
                                        </p:tgtEl>
                                        <p:attrNameLst>
                                          <p:attrName>style.rotation</p:attrName>
                                        </p:attrNameLst>
                                      </p:cBhvr>
                                      <p:tavLst>
                                        <p:tav tm="0">
                                          <p:val>
                                            <p:fltVal val="90"/>
                                          </p:val>
                                        </p:tav>
                                        <p:tav tm="100000">
                                          <p:val>
                                            <p:fltVal val="0"/>
                                          </p:val>
                                        </p:tav>
                                      </p:tavLst>
                                    </p:anim>
                                    <p:animEffect transition="in" filter="fade">
                                      <p:cBhvr>
                                        <p:cTn id="40" dur="1000"/>
                                        <p:tgtEl>
                                          <p:spTgt spid="3776"/>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childTnLst>
                          </p:cTn>
                        </p:par>
                      </p:childTnLst>
                    </p:cTn>
                  </p:par>
                  <p:par>
                    <p:cTn id="46" fill="hold">
                      <p:stCondLst>
                        <p:cond delay="indefinite"/>
                      </p:stCondLst>
                      <p:childTnLst>
                        <p:par>
                          <p:cTn id="47" fill="hold">
                            <p:stCondLst>
                              <p:cond delay="0"/>
                            </p:stCondLst>
                            <p:childTnLst>
                              <p:par>
                                <p:cTn id="48" presetID="45" presetClass="entr" presetSubtype="0" fill="hold" grpId="0" nodeType="clickEffect">
                                  <p:stCondLst>
                                    <p:cond delay="0"/>
                                  </p:stCondLst>
                                  <p:childTnLst>
                                    <p:set>
                                      <p:cBhvr>
                                        <p:cTn id="49" dur="1" fill="hold">
                                          <p:stCondLst>
                                            <p:cond delay="0"/>
                                          </p:stCondLst>
                                        </p:cTn>
                                        <p:tgtEl>
                                          <p:spTgt spid="3775"/>
                                        </p:tgtEl>
                                        <p:attrNameLst>
                                          <p:attrName>style.visibility</p:attrName>
                                        </p:attrNameLst>
                                      </p:cBhvr>
                                      <p:to>
                                        <p:strVal val="visible"/>
                                      </p:to>
                                    </p:set>
                                    <p:animEffect transition="in" filter="fade">
                                      <p:cBhvr>
                                        <p:cTn id="50" dur="2000"/>
                                        <p:tgtEl>
                                          <p:spTgt spid="3775"/>
                                        </p:tgtEl>
                                      </p:cBhvr>
                                    </p:animEffect>
                                    <p:anim calcmode="lin" valueType="num">
                                      <p:cBhvr>
                                        <p:cTn id="51" dur="2000" fill="hold"/>
                                        <p:tgtEl>
                                          <p:spTgt spid="3775"/>
                                        </p:tgtEl>
                                        <p:attrNameLst>
                                          <p:attrName>ppt_w</p:attrName>
                                        </p:attrNameLst>
                                      </p:cBhvr>
                                      <p:tavLst>
                                        <p:tav tm="0" fmla="#ppt_w*sin(2.5*pi*$)">
                                          <p:val>
                                            <p:fltVal val="0"/>
                                          </p:val>
                                        </p:tav>
                                        <p:tav tm="100000">
                                          <p:val>
                                            <p:fltVal val="1"/>
                                          </p:val>
                                        </p:tav>
                                      </p:tavLst>
                                    </p:anim>
                                    <p:anim calcmode="lin" valueType="num">
                                      <p:cBhvr>
                                        <p:cTn id="52" dur="2000" fill="hold"/>
                                        <p:tgtEl>
                                          <p:spTgt spid="3775"/>
                                        </p:tgtEl>
                                        <p:attrNameLst>
                                          <p:attrName>ppt_h</p:attrName>
                                        </p:attrNameLst>
                                      </p:cBhvr>
                                      <p:tavLst>
                                        <p:tav tm="0">
                                          <p:val>
                                            <p:strVal val="#ppt_h"/>
                                          </p:val>
                                        </p:tav>
                                        <p:tav tm="100000">
                                          <p:val>
                                            <p:strVal val="#ppt_h"/>
                                          </p:val>
                                        </p:tav>
                                      </p:tavLst>
                                    </p:anim>
                                  </p:childTnLst>
                                </p:cTn>
                              </p:par>
                            </p:childTnLst>
                          </p:cTn>
                        </p:par>
                      </p:childTnLst>
                    </p:cTn>
                  </p:par>
                  <p:par>
                    <p:cTn id="53" fill="hold">
                      <p:stCondLst>
                        <p:cond delay="indefinite"/>
                      </p:stCondLst>
                      <p:childTnLst>
                        <p:par>
                          <p:cTn id="54" fill="hold">
                            <p:stCondLst>
                              <p:cond delay="0"/>
                            </p:stCondLst>
                            <p:childTnLst>
                              <p:par>
                                <p:cTn id="55" presetID="1" presetClass="path" presetSubtype="0" accel="50000" decel="50000" fill="hold" grpId="0" nodeType="clickEffect">
                                  <p:stCondLst>
                                    <p:cond delay="0"/>
                                  </p:stCondLst>
                                  <p:childTnLst>
                                    <p:animMotion origin="layout" path="M 0 0 C 0.069 0 0.125 0.056 0.125 0.125 C 0.125 0.194 0.069 0.25 0 0.25 C -0.069 0.25 -0.125 0.194 -0.125 0.125 C -0.125 0.056 -0.069 0 0 0 Z" pathEditMode="relative" ptsTypes="">
                                      <p:cBhvr>
                                        <p:cTn id="56" dur="2000" fill="hold"/>
                                        <p:tgtEl>
                                          <p:spTgt spid="3774"/>
                                        </p:tgtEl>
                                        <p:attrNameLst>
                                          <p:attrName>ppt_x</p:attrName>
                                          <p:attrName>ppt_y</p:attrName>
                                        </p:attrNameLst>
                                      </p:cBhvr>
                                    </p:animMotion>
                                  </p:childTnLst>
                                </p:cTn>
                              </p:par>
                            </p:childTnLst>
                          </p:cTn>
                        </p:par>
                      </p:childTnLst>
                    </p:cTn>
                  </p:par>
                  <p:par>
                    <p:cTn id="57" fill="hold">
                      <p:stCondLst>
                        <p:cond delay="indefinite"/>
                      </p:stCondLst>
                      <p:childTnLst>
                        <p:par>
                          <p:cTn id="58" fill="hold">
                            <p:stCondLst>
                              <p:cond delay="0"/>
                            </p:stCondLst>
                            <p:childTnLst>
                              <p:par>
                                <p:cTn id="59" presetID="26" presetClass="emph" presetSubtype="0" fill="hold" grpId="0" nodeType="clickEffect">
                                  <p:stCondLst>
                                    <p:cond delay="0"/>
                                  </p:stCondLst>
                                  <p:childTnLst>
                                    <p:animEffect transition="out" filter="fade">
                                      <p:cBhvr>
                                        <p:cTn id="60" dur="500" tmFilter="0, 0; .2, .5; .8, .5; 1, 0"/>
                                        <p:tgtEl>
                                          <p:spTgt spid="685"/>
                                        </p:tgtEl>
                                      </p:cBhvr>
                                    </p:animEffect>
                                    <p:animScale>
                                      <p:cBhvr>
                                        <p:cTn id="61" dur="250" autoRev="1" fill="hold"/>
                                        <p:tgtEl>
                                          <p:spTgt spid="685"/>
                                        </p:tgtEl>
                                      </p:cBhvr>
                                      <p:by x="105000" y="105000"/>
                                    </p:animScale>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grpId="0" nodeType="clickEffect">
                                  <p:stCondLst>
                                    <p:cond delay="0"/>
                                  </p:stCondLst>
                                  <p:childTnLst>
                                    <p:set>
                                      <p:cBhvr>
                                        <p:cTn id="65" dur="1" fill="hold">
                                          <p:stCondLst>
                                            <p:cond delay="0"/>
                                          </p:stCondLst>
                                        </p:cTn>
                                        <p:tgtEl>
                                          <p:spTgt spid="3780"/>
                                        </p:tgtEl>
                                        <p:attrNameLst>
                                          <p:attrName>style.visibility</p:attrName>
                                        </p:attrNameLst>
                                      </p:cBhvr>
                                      <p:to>
                                        <p:strVal val="visible"/>
                                      </p:to>
                                    </p:set>
                                    <p:animEffect transition="in" filter="wipe(down)">
                                      <p:cBhvr>
                                        <p:cTn id="66" dur="500"/>
                                        <p:tgtEl>
                                          <p:spTgt spid="3780"/>
                                        </p:tgtEl>
                                      </p:cBhvr>
                                    </p:animEffect>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nodeType="click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fade">
                                      <p:cBhvr>
                                        <p:cTn id="71" dur="1000"/>
                                        <p:tgtEl>
                                          <p:spTgt spid="9"/>
                                        </p:tgtEl>
                                      </p:cBhvr>
                                    </p:animEffect>
                                    <p:anim calcmode="lin" valueType="num">
                                      <p:cBhvr>
                                        <p:cTn id="72" dur="1000" fill="hold"/>
                                        <p:tgtEl>
                                          <p:spTgt spid="9"/>
                                        </p:tgtEl>
                                        <p:attrNameLst>
                                          <p:attrName>ppt_x</p:attrName>
                                        </p:attrNameLst>
                                      </p:cBhvr>
                                      <p:tavLst>
                                        <p:tav tm="0">
                                          <p:val>
                                            <p:strVal val="#ppt_x"/>
                                          </p:val>
                                        </p:tav>
                                        <p:tav tm="100000">
                                          <p:val>
                                            <p:strVal val="#ppt_x"/>
                                          </p:val>
                                        </p:tav>
                                      </p:tavLst>
                                    </p:anim>
                                    <p:anim calcmode="lin" valueType="num">
                                      <p:cBhvr>
                                        <p:cTn id="7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31" presetClass="entr" presetSubtype="0" fill="hold" grpId="0" nodeType="clickEffect">
                                  <p:stCondLst>
                                    <p:cond delay="0"/>
                                  </p:stCondLst>
                                  <p:childTnLst>
                                    <p:set>
                                      <p:cBhvr>
                                        <p:cTn id="77" dur="1" fill="hold">
                                          <p:stCondLst>
                                            <p:cond delay="0"/>
                                          </p:stCondLst>
                                        </p:cTn>
                                        <p:tgtEl>
                                          <p:spTgt spid="1295"/>
                                        </p:tgtEl>
                                        <p:attrNameLst>
                                          <p:attrName>style.visibility</p:attrName>
                                        </p:attrNameLst>
                                      </p:cBhvr>
                                      <p:to>
                                        <p:strVal val="visible"/>
                                      </p:to>
                                    </p:set>
                                    <p:anim calcmode="lin" valueType="num">
                                      <p:cBhvr>
                                        <p:cTn id="78" dur="1000" fill="hold"/>
                                        <p:tgtEl>
                                          <p:spTgt spid="1295"/>
                                        </p:tgtEl>
                                        <p:attrNameLst>
                                          <p:attrName>ppt_w</p:attrName>
                                        </p:attrNameLst>
                                      </p:cBhvr>
                                      <p:tavLst>
                                        <p:tav tm="0">
                                          <p:val>
                                            <p:fltVal val="0"/>
                                          </p:val>
                                        </p:tav>
                                        <p:tav tm="100000">
                                          <p:val>
                                            <p:strVal val="#ppt_w"/>
                                          </p:val>
                                        </p:tav>
                                      </p:tavLst>
                                    </p:anim>
                                    <p:anim calcmode="lin" valueType="num">
                                      <p:cBhvr>
                                        <p:cTn id="79" dur="1000" fill="hold"/>
                                        <p:tgtEl>
                                          <p:spTgt spid="1295"/>
                                        </p:tgtEl>
                                        <p:attrNameLst>
                                          <p:attrName>ppt_h</p:attrName>
                                        </p:attrNameLst>
                                      </p:cBhvr>
                                      <p:tavLst>
                                        <p:tav tm="0">
                                          <p:val>
                                            <p:fltVal val="0"/>
                                          </p:val>
                                        </p:tav>
                                        <p:tav tm="100000">
                                          <p:val>
                                            <p:strVal val="#ppt_h"/>
                                          </p:val>
                                        </p:tav>
                                      </p:tavLst>
                                    </p:anim>
                                    <p:anim calcmode="lin" valueType="num">
                                      <p:cBhvr>
                                        <p:cTn id="80" dur="1000" fill="hold"/>
                                        <p:tgtEl>
                                          <p:spTgt spid="1295"/>
                                        </p:tgtEl>
                                        <p:attrNameLst>
                                          <p:attrName>style.rotation</p:attrName>
                                        </p:attrNameLst>
                                      </p:cBhvr>
                                      <p:tavLst>
                                        <p:tav tm="0">
                                          <p:val>
                                            <p:fltVal val="90"/>
                                          </p:val>
                                        </p:tav>
                                        <p:tav tm="100000">
                                          <p:val>
                                            <p:fltVal val="0"/>
                                          </p:val>
                                        </p:tav>
                                      </p:tavLst>
                                    </p:anim>
                                    <p:animEffect transition="in" filter="fade">
                                      <p:cBhvr>
                                        <p:cTn id="81" dur="1000"/>
                                        <p:tgtEl>
                                          <p:spTgt spid="12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5" grpId="0"/>
      <p:bldP spid="3774" grpId="0"/>
      <p:bldP spid="3775" grpId="0"/>
      <p:bldP spid="3778" grpId="0"/>
      <p:bldP spid="3776" grpId="0"/>
      <p:bldP spid="3779" grpId="0"/>
      <p:bldP spid="3780" grpId="0"/>
      <p:bldP spid="10" grpId="0"/>
      <p:bldP spid="129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818A8DC40CD49C4BA48B367A797F6B21" ma:contentTypeVersion="0" ma:contentTypeDescription="Crear nuevo documento." ma:contentTypeScope="" ma:versionID="79ea3989240011e8198b995a9876884f">
  <xsd:schema xmlns:xsd="http://www.w3.org/2001/XMLSchema" xmlns:xs="http://www.w3.org/2001/XMLSchema" xmlns:p="http://schemas.microsoft.com/office/2006/metadata/properties" targetNamespace="http://schemas.microsoft.com/office/2006/metadata/properties" ma:root="true" ma:fieldsID="986dcc55fc7de7b749655be5365d3efe">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5692620-84B0-4259-9D23-2E6AABB557F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7B6B2596-AA60-4BF2-BE16-5032857957AE}">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86C74972-E91E-40DE-80EE-AAC97A20FFA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266</TotalTime>
  <Words>1200</Words>
  <Application>Microsoft Office PowerPoint</Application>
  <PresentationFormat>Personalizado</PresentationFormat>
  <Paragraphs>92</Paragraphs>
  <Slides>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vt:i4>
      </vt:variant>
    </vt:vector>
  </HeadingPairs>
  <TitlesOfParts>
    <vt:vector size="6" baseType="lpstr">
      <vt:lpstr>Arial</vt:lpstr>
      <vt:lpstr>Calibri</vt:lpstr>
      <vt:lpstr>Times New Roman</vt:lpstr>
      <vt:lpstr>Trebuchet MS</vt:lpstr>
      <vt:lpstr>Office Theme</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FORMATO-POSTER</dc:title>
  <dc:creator>Alejandra Chacon</dc:creator>
  <cp:lastModifiedBy>Alejandra Chacon</cp:lastModifiedBy>
  <cp:revision>25</cp:revision>
  <dcterms:created xsi:type="dcterms:W3CDTF">2020-04-05T01:27:57Z</dcterms:created>
  <dcterms:modified xsi:type="dcterms:W3CDTF">2020-04-15T18:54:19Z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2020-04-01T00:00:00Z</vt:filetime>
  </property>
  <property fmtid="{D5CDD505-2E9C-101B-9397-08002B2CF9AE}" pid="3" name="Creator">
    <vt:lpwstr>Adobe Illustrator 24.1 (Macintosh)</vt:lpwstr>
  </property>
  <property fmtid="{D5CDD505-2E9C-101B-9397-08002B2CF9AE}" pid="4" name="LastSaved">
    <vt:filetime>2020-04-05T00:00:00Z</vt:filetime>
  </property>
  <property fmtid="{D5CDD505-2E9C-101B-9397-08002B2CF9AE}" pid="5" name="ContentTypeId">
    <vt:lpwstr>0x010100818A8DC40CD49C4BA48B367A797F6B21</vt:lpwstr>
  </property>
</Properties>
</file>