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61" r:id="rId5"/>
    <p:sldId id="262" r:id="rId6"/>
    <p:sldId id="265" r:id="rId7"/>
    <p:sldId id="266" r:id="rId8"/>
    <p:sldId id="267" r:id="rId9"/>
    <p:sldId id="268" r:id="rId10"/>
    <p:sldId id="269" r:id="rId11"/>
    <p:sldId id="270" r:id="rId12"/>
    <p:sldId id="272" r:id="rId13"/>
    <p:sldId id="263" r:id="rId14"/>
    <p:sldId id="264" r:id="rId1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hYvYm9ZYat5ykzTYk63vxjQFBY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43B4189-5948-4221-A21B-2F2972F5BD91}">
  <a:tblStyle styleId="{343B4189-5948-4221-A21B-2F2972F5BD9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C537E3-B05D-4419-B7D2-637BFF35AF9C}" type="doc">
      <dgm:prSet loTypeId="urn:microsoft.com/office/officeart/2005/8/layout/hierarchy4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7F5491B9-6479-4490-835E-E8E7FE499D69}">
      <dgm:prSet phldrT="[Texto]" custT="1"/>
      <dgm:spPr/>
      <dgm:t>
        <a:bodyPr/>
        <a:lstStyle/>
        <a:p>
          <a:r>
            <a:rPr lang="es-CO" sz="3200" dirty="0" smtClean="0"/>
            <a:t>Objetivo general </a:t>
          </a:r>
          <a:endParaRPr lang="es-CO" sz="3200" dirty="0"/>
        </a:p>
      </dgm:t>
    </dgm:pt>
    <dgm:pt modelId="{AB7BF4A5-83CD-4CD2-98D4-A4E6021EFE71}" type="parTrans" cxnId="{61A570AB-FD61-4FE2-880B-7E42811D5FB0}">
      <dgm:prSet/>
      <dgm:spPr/>
      <dgm:t>
        <a:bodyPr/>
        <a:lstStyle/>
        <a:p>
          <a:endParaRPr lang="es-CO"/>
        </a:p>
      </dgm:t>
    </dgm:pt>
    <dgm:pt modelId="{F7AE65C0-B61B-44DD-8639-9167256D7DD0}" type="sibTrans" cxnId="{61A570AB-FD61-4FE2-880B-7E42811D5FB0}">
      <dgm:prSet/>
      <dgm:spPr/>
      <dgm:t>
        <a:bodyPr/>
        <a:lstStyle/>
        <a:p>
          <a:endParaRPr lang="es-CO"/>
        </a:p>
      </dgm:t>
    </dgm:pt>
    <dgm:pt modelId="{84829C2C-DD1F-4E25-B69E-4F1E2E500C32}">
      <dgm:prSet phldrT="[Texto]" custT="1"/>
      <dgm:spPr/>
      <dgm:t>
        <a:bodyPr/>
        <a:lstStyle/>
        <a:p>
          <a:pPr rtl="0"/>
          <a:r>
            <a:rPr lang="es-ES" sz="1600" b="1" dirty="0" smtClean="0"/>
            <a:t>Identificar</a:t>
          </a:r>
          <a:r>
            <a:rPr lang="es-ES" sz="1600" dirty="0" smtClean="0"/>
            <a:t> como influyen los estilos de crianza en el aprendizaje y desarrollo socio afectivo de los niños y niñas del grado Transición de la I.E.  Liceo Campestre Juegos Sueños y Fantasías del municipio de San Pedro Valle.</a:t>
          </a:r>
          <a:endParaRPr lang="es-CO" sz="1600" dirty="0"/>
        </a:p>
      </dgm:t>
    </dgm:pt>
    <dgm:pt modelId="{7C552615-884F-402D-81C0-1B9E5BFE02F2}" type="parTrans" cxnId="{169AF8A1-3243-4D14-9111-EBE2EA7185C9}">
      <dgm:prSet/>
      <dgm:spPr/>
      <dgm:t>
        <a:bodyPr/>
        <a:lstStyle/>
        <a:p>
          <a:endParaRPr lang="es-CO"/>
        </a:p>
      </dgm:t>
    </dgm:pt>
    <dgm:pt modelId="{6DD89FE1-FEE2-4C63-97DF-58895A9EF4B1}" type="sibTrans" cxnId="{169AF8A1-3243-4D14-9111-EBE2EA7185C9}">
      <dgm:prSet/>
      <dgm:spPr/>
      <dgm:t>
        <a:bodyPr/>
        <a:lstStyle/>
        <a:p>
          <a:endParaRPr lang="es-CO"/>
        </a:p>
      </dgm:t>
    </dgm:pt>
    <dgm:pt modelId="{7A2AB4A3-846A-4D9A-91BB-C805552ED25F}" type="pres">
      <dgm:prSet presAssocID="{EDC537E3-B05D-4419-B7D2-637BFF35AF9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5489F1E2-4E16-444C-89CE-C171D7A47B5B}" type="pres">
      <dgm:prSet presAssocID="{7F5491B9-6479-4490-835E-E8E7FE499D69}" presName="vertOne" presStyleCnt="0"/>
      <dgm:spPr/>
    </dgm:pt>
    <dgm:pt modelId="{9FF2CB6D-F7D3-4CA9-B953-097E95019B92}" type="pres">
      <dgm:prSet presAssocID="{7F5491B9-6479-4490-835E-E8E7FE499D69}" presName="txOne" presStyleLbl="node0" presStyleIdx="0" presStyleCnt="1" custScaleY="50675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ADB416B2-8B6F-4CB8-8222-207B58E28DCE}" type="pres">
      <dgm:prSet presAssocID="{7F5491B9-6479-4490-835E-E8E7FE499D69}" presName="parTransOne" presStyleCnt="0"/>
      <dgm:spPr/>
    </dgm:pt>
    <dgm:pt modelId="{F656CFE8-6293-4A47-B013-5D5D783AF6B8}" type="pres">
      <dgm:prSet presAssocID="{7F5491B9-6479-4490-835E-E8E7FE499D69}" presName="horzOne" presStyleCnt="0"/>
      <dgm:spPr/>
    </dgm:pt>
    <dgm:pt modelId="{7DD643AC-85B8-4A3D-8B91-AAC94A4EFB65}" type="pres">
      <dgm:prSet presAssocID="{84829C2C-DD1F-4E25-B69E-4F1E2E500C32}" presName="vertTwo" presStyleCnt="0"/>
      <dgm:spPr/>
    </dgm:pt>
    <dgm:pt modelId="{7ACA1F54-6C99-4001-BE85-D550CCAF3C45}" type="pres">
      <dgm:prSet presAssocID="{84829C2C-DD1F-4E25-B69E-4F1E2E500C32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69E4F752-7C5A-4444-A97F-17197390EDC1}" type="pres">
      <dgm:prSet presAssocID="{84829C2C-DD1F-4E25-B69E-4F1E2E500C32}" presName="horzTwo" presStyleCnt="0"/>
      <dgm:spPr/>
    </dgm:pt>
  </dgm:ptLst>
  <dgm:cxnLst>
    <dgm:cxn modelId="{77645CA3-073B-4A5F-A8D8-984990265F87}" type="presOf" srcId="{7F5491B9-6479-4490-835E-E8E7FE499D69}" destId="{9FF2CB6D-F7D3-4CA9-B953-097E95019B92}" srcOrd="0" destOrd="0" presId="urn:microsoft.com/office/officeart/2005/8/layout/hierarchy4"/>
    <dgm:cxn modelId="{63726AB6-E320-46E2-8FF5-6219315CDC6D}" type="presOf" srcId="{84829C2C-DD1F-4E25-B69E-4F1E2E500C32}" destId="{7ACA1F54-6C99-4001-BE85-D550CCAF3C45}" srcOrd="0" destOrd="0" presId="urn:microsoft.com/office/officeart/2005/8/layout/hierarchy4"/>
    <dgm:cxn modelId="{61A570AB-FD61-4FE2-880B-7E42811D5FB0}" srcId="{EDC537E3-B05D-4419-B7D2-637BFF35AF9C}" destId="{7F5491B9-6479-4490-835E-E8E7FE499D69}" srcOrd="0" destOrd="0" parTransId="{AB7BF4A5-83CD-4CD2-98D4-A4E6021EFE71}" sibTransId="{F7AE65C0-B61B-44DD-8639-9167256D7DD0}"/>
    <dgm:cxn modelId="{169AF8A1-3243-4D14-9111-EBE2EA7185C9}" srcId="{7F5491B9-6479-4490-835E-E8E7FE499D69}" destId="{84829C2C-DD1F-4E25-B69E-4F1E2E500C32}" srcOrd="0" destOrd="0" parTransId="{7C552615-884F-402D-81C0-1B9E5BFE02F2}" sibTransId="{6DD89FE1-FEE2-4C63-97DF-58895A9EF4B1}"/>
    <dgm:cxn modelId="{048B29B4-43D8-4FE9-946E-318120D72335}" type="presOf" srcId="{EDC537E3-B05D-4419-B7D2-637BFF35AF9C}" destId="{7A2AB4A3-846A-4D9A-91BB-C805552ED25F}" srcOrd="0" destOrd="0" presId="urn:microsoft.com/office/officeart/2005/8/layout/hierarchy4"/>
    <dgm:cxn modelId="{4673E19C-E7E5-4977-B686-D70A13A37D3C}" type="presParOf" srcId="{7A2AB4A3-846A-4D9A-91BB-C805552ED25F}" destId="{5489F1E2-4E16-444C-89CE-C171D7A47B5B}" srcOrd="0" destOrd="0" presId="urn:microsoft.com/office/officeart/2005/8/layout/hierarchy4"/>
    <dgm:cxn modelId="{0838B099-A169-4A65-9F18-7E8D658EEF55}" type="presParOf" srcId="{5489F1E2-4E16-444C-89CE-C171D7A47B5B}" destId="{9FF2CB6D-F7D3-4CA9-B953-097E95019B92}" srcOrd="0" destOrd="0" presId="urn:microsoft.com/office/officeart/2005/8/layout/hierarchy4"/>
    <dgm:cxn modelId="{A71523CF-9010-48B9-8DB1-8CA82848432D}" type="presParOf" srcId="{5489F1E2-4E16-444C-89CE-C171D7A47B5B}" destId="{ADB416B2-8B6F-4CB8-8222-207B58E28DCE}" srcOrd="1" destOrd="0" presId="urn:microsoft.com/office/officeart/2005/8/layout/hierarchy4"/>
    <dgm:cxn modelId="{9241D9B7-8AE1-45D3-865C-E980445D7542}" type="presParOf" srcId="{5489F1E2-4E16-444C-89CE-C171D7A47B5B}" destId="{F656CFE8-6293-4A47-B013-5D5D783AF6B8}" srcOrd="2" destOrd="0" presId="urn:microsoft.com/office/officeart/2005/8/layout/hierarchy4"/>
    <dgm:cxn modelId="{317CFF92-A9C5-4EFA-9E91-2E92E3DEC0CB}" type="presParOf" srcId="{F656CFE8-6293-4A47-B013-5D5D783AF6B8}" destId="{7DD643AC-85B8-4A3D-8B91-AAC94A4EFB65}" srcOrd="0" destOrd="0" presId="urn:microsoft.com/office/officeart/2005/8/layout/hierarchy4"/>
    <dgm:cxn modelId="{EDDC2E62-8DBD-4F68-A7DD-18B3882156D1}" type="presParOf" srcId="{7DD643AC-85B8-4A3D-8B91-AAC94A4EFB65}" destId="{7ACA1F54-6C99-4001-BE85-D550CCAF3C45}" srcOrd="0" destOrd="0" presId="urn:microsoft.com/office/officeart/2005/8/layout/hierarchy4"/>
    <dgm:cxn modelId="{03BBA439-037F-4A51-AD16-F2E415D82850}" type="presParOf" srcId="{7DD643AC-85B8-4A3D-8B91-AAC94A4EFB65}" destId="{69E4F752-7C5A-4444-A97F-17197390EDC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58420AA-4800-4243-9CED-F3100BB0504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8B1CF229-51A1-42CB-B776-60486C62A0CA}">
      <dgm:prSet phldrT="[Texto]"/>
      <dgm:spPr/>
      <dgm:t>
        <a:bodyPr/>
        <a:lstStyle/>
        <a:p>
          <a:r>
            <a:rPr lang="es-CO" dirty="0" smtClean="0"/>
            <a:t>Buenas relaciones sociales entre los niños, buena comunicación, se evidencian valores en el aula de clase y el proceso de aprendizaje es efectivo.</a:t>
          </a:r>
          <a:endParaRPr lang="es-CO" dirty="0"/>
        </a:p>
      </dgm:t>
    </dgm:pt>
    <dgm:pt modelId="{332DBA38-4C8A-4A5F-9213-5AE3E8349307}" type="parTrans" cxnId="{620CC42E-21E0-4B20-9EE3-A5A701032F98}">
      <dgm:prSet/>
      <dgm:spPr/>
      <dgm:t>
        <a:bodyPr/>
        <a:lstStyle/>
        <a:p>
          <a:endParaRPr lang="es-CO"/>
        </a:p>
      </dgm:t>
    </dgm:pt>
    <dgm:pt modelId="{DAA7522C-0987-4D56-A2F1-AB0F1A5AF2A6}" type="sibTrans" cxnId="{620CC42E-21E0-4B20-9EE3-A5A701032F98}">
      <dgm:prSet/>
      <dgm:spPr/>
      <dgm:t>
        <a:bodyPr/>
        <a:lstStyle/>
        <a:p>
          <a:endParaRPr lang="es-CO"/>
        </a:p>
      </dgm:t>
    </dgm:pt>
    <dgm:pt modelId="{F7653BE5-AE8A-4FFF-B07E-17D0914E2660}">
      <dgm:prSet phldrT="[Texto]"/>
      <dgm:spPr/>
      <dgm:t>
        <a:bodyPr/>
        <a:lstStyle/>
        <a:p>
          <a:r>
            <a:rPr lang="es-CO" dirty="0" smtClean="0"/>
            <a:t>Estilos de crianza definido, el cual es democrático, basado en la comunicación y el dialogo. </a:t>
          </a:r>
          <a:endParaRPr lang="es-CO" dirty="0"/>
        </a:p>
      </dgm:t>
    </dgm:pt>
    <dgm:pt modelId="{AE973B59-F372-4ED9-805D-91A9806F835F}" type="parTrans" cxnId="{DE675BB1-6F6F-40B0-B3EF-76C79706BA93}">
      <dgm:prSet/>
      <dgm:spPr/>
      <dgm:t>
        <a:bodyPr/>
        <a:lstStyle/>
        <a:p>
          <a:endParaRPr lang="es-CO"/>
        </a:p>
      </dgm:t>
    </dgm:pt>
    <dgm:pt modelId="{690C27E3-BA62-42C5-BCE6-6F5BD6A6E674}" type="sibTrans" cxnId="{DE675BB1-6F6F-40B0-B3EF-76C79706BA93}">
      <dgm:prSet/>
      <dgm:spPr/>
      <dgm:t>
        <a:bodyPr/>
        <a:lstStyle/>
        <a:p>
          <a:endParaRPr lang="es-CO"/>
        </a:p>
      </dgm:t>
    </dgm:pt>
    <dgm:pt modelId="{C2698EDB-0065-4B7B-B993-783C969DE85A}">
      <dgm:prSet phldrT="[Texto]"/>
      <dgm:spPr/>
      <dgm:t>
        <a:bodyPr/>
        <a:lstStyle/>
        <a:p>
          <a:r>
            <a:rPr lang="es-CO" dirty="0" smtClean="0"/>
            <a:t>La transmisión de valores y normas por parte de los padres se refleja en el desarrollo de los niños en el aula. </a:t>
          </a:r>
          <a:endParaRPr lang="es-CO" dirty="0"/>
        </a:p>
      </dgm:t>
    </dgm:pt>
    <dgm:pt modelId="{005E64CD-0320-472C-B99E-131E9892ACE1}" type="parTrans" cxnId="{54547F0C-3D2F-4C40-A63A-A62D13BF941B}">
      <dgm:prSet/>
      <dgm:spPr/>
      <dgm:t>
        <a:bodyPr/>
        <a:lstStyle/>
        <a:p>
          <a:endParaRPr lang="es-CO"/>
        </a:p>
      </dgm:t>
    </dgm:pt>
    <dgm:pt modelId="{3946230A-46EB-4477-8637-08CCA5AE2B0B}" type="sibTrans" cxnId="{54547F0C-3D2F-4C40-A63A-A62D13BF941B}">
      <dgm:prSet/>
      <dgm:spPr/>
      <dgm:t>
        <a:bodyPr/>
        <a:lstStyle/>
        <a:p>
          <a:endParaRPr lang="es-CO"/>
        </a:p>
      </dgm:t>
    </dgm:pt>
    <dgm:pt modelId="{9A96C243-54D3-4E53-89BE-7AF8356EA493}">
      <dgm:prSet phldrT="[Texto]"/>
      <dgm:spPr/>
      <dgm:t>
        <a:bodyPr/>
        <a:lstStyle/>
        <a:p>
          <a:r>
            <a:rPr lang="es-CO" dirty="0" smtClean="0"/>
            <a:t>Diseño de propuesta lúdico pedagógica dirigida a docentes de la institución. </a:t>
          </a:r>
          <a:endParaRPr lang="es-CO" dirty="0"/>
        </a:p>
      </dgm:t>
    </dgm:pt>
    <dgm:pt modelId="{FB96B696-3D66-44FB-8663-2FDD3CDE59F7}" type="parTrans" cxnId="{9137C308-5650-44A8-BA68-94A7108AE5D8}">
      <dgm:prSet/>
      <dgm:spPr/>
      <dgm:t>
        <a:bodyPr/>
        <a:lstStyle/>
        <a:p>
          <a:endParaRPr lang="es-CO"/>
        </a:p>
      </dgm:t>
    </dgm:pt>
    <dgm:pt modelId="{B0AB8B8D-6AF9-4AD2-8C7D-A15E81BA7A7C}" type="sibTrans" cxnId="{9137C308-5650-44A8-BA68-94A7108AE5D8}">
      <dgm:prSet/>
      <dgm:spPr/>
      <dgm:t>
        <a:bodyPr/>
        <a:lstStyle/>
        <a:p>
          <a:endParaRPr lang="es-CO"/>
        </a:p>
      </dgm:t>
    </dgm:pt>
    <dgm:pt modelId="{4C920F1D-9421-4EF7-8296-E15632CBF8F2}" type="pres">
      <dgm:prSet presAssocID="{C58420AA-4800-4243-9CED-F3100BB0504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23070D01-C2AA-4C7B-A963-F4E10C7A08F3}" type="pres">
      <dgm:prSet presAssocID="{8B1CF229-51A1-42CB-B776-60486C62A0CA}" presName="composite" presStyleCnt="0"/>
      <dgm:spPr/>
    </dgm:pt>
    <dgm:pt modelId="{FBADDAD6-7781-4DC1-8802-D51934216744}" type="pres">
      <dgm:prSet presAssocID="{8B1CF229-51A1-42CB-B776-60486C62A0CA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36389AFB-9574-4CFD-B720-120B3EB9C3A6}" type="pres">
      <dgm:prSet presAssocID="{8B1CF229-51A1-42CB-B776-60486C62A0CA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5CCC89D-8726-4D66-9F4C-1CFAFCADCB47}" type="pres">
      <dgm:prSet presAssocID="{DAA7522C-0987-4D56-A2F1-AB0F1A5AF2A6}" presName="spacing" presStyleCnt="0"/>
      <dgm:spPr/>
    </dgm:pt>
    <dgm:pt modelId="{C84C976E-45C1-4F0D-922A-A4C674511743}" type="pres">
      <dgm:prSet presAssocID="{F7653BE5-AE8A-4FFF-B07E-17D0914E2660}" presName="composite" presStyleCnt="0"/>
      <dgm:spPr/>
    </dgm:pt>
    <dgm:pt modelId="{B19FDC34-BE2F-4794-8320-E722EDC8594E}" type="pres">
      <dgm:prSet presAssocID="{F7653BE5-AE8A-4FFF-B07E-17D0914E2660}" presName="imgShp" presStyleLbl="fgImgPlace1" presStyleIdx="1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5B59AF3B-1574-49F7-A6F0-16D663B8DBD2}" type="pres">
      <dgm:prSet presAssocID="{F7653BE5-AE8A-4FFF-B07E-17D0914E2660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80EFE23-E1EF-40C7-98AA-7C25C66ACA0B}" type="pres">
      <dgm:prSet presAssocID="{690C27E3-BA62-42C5-BCE6-6F5BD6A6E674}" presName="spacing" presStyleCnt="0"/>
      <dgm:spPr/>
    </dgm:pt>
    <dgm:pt modelId="{4FA6A3A5-B7F1-49BB-92D6-D78B388E0D5B}" type="pres">
      <dgm:prSet presAssocID="{C2698EDB-0065-4B7B-B993-783C969DE85A}" presName="composite" presStyleCnt="0"/>
      <dgm:spPr/>
    </dgm:pt>
    <dgm:pt modelId="{751627B5-6CBF-4C73-8262-2B245FCC5234}" type="pres">
      <dgm:prSet presAssocID="{C2698EDB-0065-4B7B-B993-783C969DE85A}" presName="imgShp" presStyleLbl="fgImgPlace1" presStyleIdx="2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EC5C0C97-A6C7-463E-BA73-0212E311FFCD}" type="pres">
      <dgm:prSet presAssocID="{C2698EDB-0065-4B7B-B993-783C969DE85A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28C0E2B-B90D-4A42-B29D-9269E0AB0441}" type="pres">
      <dgm:prSet presAssocID="{3946230A-46EB-4477-8637-08CCA5AE2B0B}" presName="spacing" presStyleCnt="0"/>
      <dgm:spPr/>
    </dgm:pt>
    <dgm:pt modelId="{975BA426-3EE6-4FE6-9BF7-B09D4E50C432}" type="pres">
      <dgm:prSet presAssocID="{9A96C243-54D3-4E53-89BE-7AF8356EA493}" presName="composite" presStyleCnt="0"/>
      <dgm:spPr/>
    </dgm:pt>
    <dgm:pt modelId="{F9675399-1D25-429E-A2B9-D39D8F9BBE47}" type="pres">
      <dgm:prSet presAssocID="{9A96C243-54D3-4E53-89BE-7AF8356EA493}" presName="imgShp" presStyleLbl="fgImgPlace1" presStyleIdx="3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864D5225-368B-4771-ADA7-366B0AD179FC}" type="pres">
      <dgm:prSet presAssocID="{9A96C243-54D3-4E53-89BE-7AF8356EA493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501C60A1-602A-47CB-9AC1-5C71FCF80E90}" type="presOf" srcId="{C2698EDB-0065-4B7B-B993-783C969DE85A}" destId="{EC5C0C97-A6C7-463E-BA73-0212E311FFCD}" srcOrd="0" destOrd="0" presId="urn:microsoft.com/office/officeart/2005/8/layout/vList3"/>
    <dgm:cxn modelId="{6A3523F0-41F4-4875-863B-286F05A89E5F}" type="presOf" srcId="{9A96C243-54D3-4E53-89BE-7AF8356EA493}" destId="{864D5225-368B-4771-ADA7-366B0AD179FC}" srcOrd="0" destOrd="0" presId="urn:microsoft.com/office/officeart/2005/8/layout/vList3"/>
    <dgm:cxn modelId="{DE675BB1-6F6F-40B0-B3EF-76C79706BA93}" srcId="{C58420AA-4800-4243-9CED-F3100BB05041}" destId="{F7653BE5-AE8A-4FFF-B07E-17D0914E2660}" srcOrd="1" destOrd="0" parTransId="{AE973B59-F372-4ED9-805D-91A9806F835F}" sibTransId="{690C27E3-BA62-42C5-BCE6-6F5BD6A6E674}"/>
    <dgm:cxn modelId="{9137C308-5650-44A8-BA68-94A7108AE5D8}" srcId="{C58420AA-4800-4243-9CED-F3100BB05041}" destId="{9A96C243-54D3-4E53-89BE-7AF8356EA493}" srcOrd="3" destOrd="0" parTransId="{FB96B696-3D66-44FB-8663-2FDD3CDE59F7}" sibTransId="{B0AB8B8D-6AF9-4AD2-8C7D-A15E81BA7A7C}"/>
    <dgm:cxn modelId="{FE357B18-224F-4D9C-AFE0-E764CBB376E6}" type="presOf" srcId="{8B1CF229-51A1-42CB-B776-60486C62A0CA}" destId="{36389AFB-9574-4CFD-B720-120B3EB9C3A6}" srcOrd="0" destOrd="0" presId="urn:microsoft.com/office/officeart/2005/8/layout/vList3"/>
    <dgm:cxn modelId="{54547F0C-3D2F-4C40-A63A-A62D13BF941B}" srcId="{C58420AA-4800-4243-9CED-F3100BB05041}" destId="{C2698EDB-0065-4B7B-B993-783C969DE85A}" srcOrd="2" destOrd="0" parTransId="{005E64CD-0320-472C-B99E-131E9892ACE1}" sibTransId="{3946230A-46EB-4477-8637-08CCA5AE2B0B}"/>
    <dgm:cxn modelId="{620CC42E-21E0-4B20-9EE3-A5A701032F98}" srcId="{C58420AA-4800-4243-9CED-F3100BB05041}" destId="{8B1CF229-51A1-42CB-B776-60486C62A0CA}" srcOrd="0" destOrd="0" parTransId="{332DBA38-4C8A-4A5F-9213-5AE3E8349307}" sibTransId="{DAA7522C-0987-4D56-A2F1-AB0F1A5AF2A6}"/>
    <dgm:cxn modelId="{E275073B-3758-49AB-9913-4BC3E60B2467}" type="presOf" srcId="{C58420AA-4800-4243-9CED-F3100BB05041}" destId="{4C920F1D-9421-4EF7-8296-E15632CBF8F2}" srcOrd="0" destOrd="0" presId="urn:microsoft.com/office/officeart/2005/8/layout/vList3"/>
    <dgm:cxn modelId="{22A7732D-7326-403A-AB2D-9769F7BA0BF6}" type="presOf" srcId="{F7653BE5-AE8A-4FFF-B07E-17D0914E2660}" destId="{5B59AF3B-1574-49F7-A6F0-16D663B8DBD2}" srcOrd="0" destOrd="0" presId="urn:microsoft.com/office/officeart/2005/8/layout/vList3"/>
    <dgm:cxn modelId="{27BB54B6-66B1-43E4-A857-C6C8692C7B65}" type="presParOf" srcId="{4C920F1D-9421-4EF7-8296-E15632CBF8F2}" destId="{23070D01-C2AA-4C7B-A963-F4E10C7A08F3}" srcOrd="0" destOrd="0" presId="urn:microsoft.com/office/officeart/2005/8/layout/vList3"/>
    <dgm:cxn modelId="{4ED00012-A554-42D3-9447-A45BC3767B3C}" type="presParOf" srcId="{23070D01-C2AA-4C7B-A963-F4E10C7A08F3}" destId="{FBADDAD6-7781-4DC1-8802-D51934216744}" srcOrd="0" destOrd="0" presId="urn:microsoft.com/office/officeart/2005/8/layout/vList3"/>
    <dgm:cxn modelId="{DD331274-3A97-4BFA-A25E-96A89201360B}" type="presParOf" srcId="{23070D01-C2AA-4C7B-A963-F4E10C7A08F3}" destId="{36389AFB-9574-4CFD-B720-120B3EB9C3A6}" srcOrd="1" destOrd="0" presId="urn:microsoft.com/office/officeart/2005/8/layout/vList3"/>
    <dgm:cxn modelId="{5D2BFA22-3DEC-48A4-AD40-AB4E138B0515}" type="presParOf" srcId="{4C920F1D-9421-4EF7-8296-E15632CBF8F2}" destId="{05CCC89D-8726-4D66-9F4C-1CFAFCADCB47}" srcOrd="1" destOrd="0" presId="urn:microsoft.com/office/officeart/2005/8/layout/vList3"/>
    <dgm:cxn modelId="{6FFDC92D-1A7D-405B-A5C6-CD7C422D1598}" type="presParOf" srcId="{4C920F1D-9421-4EF7-8296-E15632CBF8F2}" destId="{C84C976E-45C1-4F0D-922A-A4C674511743}" srcOrd="2" destOrd="0" presId="urn:microsoft.com/office/officeart/2005/8/layout/vList3"/>
    <dgm:cxn modelId="{B290BFC3-AC92-4EDC-82A0-4DA0E10C82C5}" type="presParOf" srcId="{C84C976E-45C1-4F0D-922A-A4C674511743}" destId="{B19FDC34-BE2F-4794-8320-E722EDC8594E}" srcOrd="0" destOrd="0" presId="urn:microsoft.com/office/officeart/2005/8/layout/vList3"/>
    <dgm:cxn modelId="{0F071934-E0D5-4F02-998A-E14D91551BD7}" type="presParOf" srcId="{C84C976E-45C1-4F0D-922A-A4C674511743}" destId="{5B59AF3B-1574-49F7-A6F0-16D663B8DBD2}" srcOrd="1" destOrd="0" presId="urn:microsoft.com/office/officeart/2005/8/layout/vList3"/>
    <dgm:cxn modelId="{01B73509-291B-45C9-99CB-F03C44876338}" type="presParOf" srcId="{4C920F1D-9421-4EF7-8296-E15632CBF8F2}" destId="{980EFE23-E1EF-40C7-98AA-7C25C66ACA0B}" srcOrd="3" destOrd="0" presId="urn:microsoft.com/office/officeart/2005/8/layout/vList3"/>
    <dgm:cxn modelId="{61F6E991-6452-4DB1-B4ED-43B309DEDCBD}" type="presParOf" srcId="{4C920F1D-9421-4EF7-8296-E15632CBF8F2}" destId="{4FA6A3A5-B7F1-49BB-92D6-D78B388E0D5B}" srcOrd="4" destOrd="0" presId="urn:microsoft.com/office/officeart/2005/8/layout/vList3"/>
    <dgm:cxn modelId="{7296B883-5F65-45AA-AF89-DCA7032805BF}" type="presParOf" srcId="{4FA6A3A5-B7F1-49BB-92D6-D78B388E0D5B}" destId="{751627B5-6CBF-4C73-8262-2B245FCC5234}" srcOrd="0" destOrd="0" presId="urn:microsoft.com/office/officeart/2005/8/layout/vList3"/>
    <dgm:cxn modelId="{139EFD5C-AAAB-42CF-ADC7-53EC3AC2282B}" type="presParOf" srcId="{4FA6A3A5-B7F1-49BB-92D6-D78B388E0D5B}" destId="{EC5C0C97-A6C7-463E-BA73-0212E311FFCD}" srcOrd="1" destOrd="0" presId="urn:microsoft.com/office/officeart/2005/8/layout/vList3"/>
    <dgm:cxn modelId="{1E284CD5-E2F3-4F77-ACAA-63EF30800DC5}" type="presParOf" srcId="{4C920F1D-9421-4EF7-8296-E15632CBF8F2}" destId="{928C0E2B-B90D-4A42-B29D-9269E0AB0441}" srcOrd="5" destOrd="0" presId="urn:microsoft.com/office/officeart/2005/8/layout/vList3"/>
    <dgm:cxn modelId="{29718CE4-3951-40A3-8A84-ECB121AC848D}" type="presParOf" srcId="{4C920F1D-9421-4EF7-8296-E15632CBF8F2}" destId="{975BA426-3EE6-4FE6-9BF7-B09D4E50C432}" srcOrd="6" destOrd="0" presId="urn:microsoft.com/office/officeart/2005/8/layout/vList3"/>
    <dgm:cxn modelId="{0FA6B261-81F6-418B-87E6-AF40A42FEE2E}" type="presParOf" srcId="{975BA426-3EE6-4FE6-9BF7-B09D4E50C432}" destId="{F9675399-1D25-429E-A2B9-D39D8F9BBE47}" srcOrd="0" destOrd="0" presId="urn:microsoft.com/office/officeart/2005/8/layout/vList3"/>
    <dgm:cxn modelId="{D696883B-21E4-4B65-AB0C-74F160862BBC}" type="presParOf" srcId="{975BA426-3EE6-4FE6-9BF7-B09D4E50C432}" destId="{864D5225-368B-4771-ADA7-366B0AD179F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58F2340-BB1E-46FA-8A6D-0EE8FBA0BCFE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9DA00C46-121A-4E03-AEAB-3C525DCC5834}">
      <dgm:prSet phldrT="[Texto]"/>
      <dgm:spPr/>
      <dgm:t>
        <a:bodyPr/>
        <a:lstStyle/>
        <a:p>
          <a:r>
            <a:rPr lang="es-ES" dirty="0" smtClean="0"/>
            <a:t>La realización de la investigación permitió concluir que:</a:t>
          </a:r>
          <a:endParaRPr lang="es-CO" dirty="0"/>
        </a:p>
      </dgm:t>
    </dgm:pt>
    <dgm:pt modelId="{5BEF63FD-B3B3-46DC-A432-10BE1987140D}" type="parTrans" cxnId="{30B3A5E4-9E20-44DB-ABC7-C3A8C3F2F789}">
      <dgm:prSet/>
      <dgm:spPr/>
      <dgm:t>
        <a:bodyPr/>
        <a:lstStyle/>
        <a:p>
          <a:endParaRPr lang="es-CO"/>
        </a:p>
      </dgm:t>
    </dgm:pt>
    <dgm:pt modelId="{8421A549-1500-4592-A4F7-A8A6220DA3FD}" type="sibTrans" cxnId="{30B3A5E4-9E20-44DB-ABC7-C3A8C3F2F789}">
      <dgm:prSet/>
      <dgm:spPr/>
      <dgm:t>
        <a:bodyPr/>
        <a:lstStyle/>
        <a:p>
          <a:endParaRPr lang="es-CO"/>
        </a:p>
      </dgm:t>
    </dgm:pt>
    <dgm:pt modelId="{B3315C4D-5C5D-4B49-B6F9-0FA2F7820D1D}">
      <dgm:prSet phldrT="[Texto]"/>
      <dgm:spPr/>
      <dgm:t>
        <a:bodyPr/>
        <a:lstStyle/>
        <a:p>
          <a:r>
            <a:rPr lang="es-ES" dirty="0" smtClean="0"/>
            <a:t>En la familia siempre se debe articular un estilo de crianza delimitado en una buena comunicación.</a:t>
          </a:r>
          <a:endParaRPr lang="es-CO" dirty="0"/>
        </a:p>
      </dgm:t>
    </dgm:pt>
    <dgm:pt modelId="{4F000DE9-3FF6-449C-B063-CEEC7C1F591E}" type="parTrans" cxnId="{DC992EFE-FE3A-482B-9492-DEF934B47A26}">
      <dgm:prSet/>
      <dgm:spPr/>
      <dgm:t>
        <a:bodyPr/>
        <a:lstStyle/>
        <a:p>
          <a:endParaRPr lang="es-CO"/>
        </a:p>
      </dgm:t>
    </dgm:pt>
    <dgm:pt modelId="{8155360D-EB2F-4F50-AFB2-71287E43C83E}" type="sibTrans" cxnId="{DC992EFE-FE3A-482B-9492-DEF934B47A26}">
      <dgm:prSet/>
      <dgm:spPr/>
      <dgm:t>
        <a:bodyPr/>
        <a:lstStyle/>
        <a:p>
          <a:endParaRPr lang="es-CO"/>
        </a:p>
      </dgm:t>
    </dgm:pt>
    <dgm:pt modelId="{4DE080F5-169F-4BB8-969B-38A700E119A3}">
      <dgm:prSet phldrT="[Texto]"/>
      <dgm:spPr/>
      <dgm:t>
        <a:bodyPr/>
        <a:lstStyle/>
        <a:p>
          <a:r>
            <a:rPr lang="es-ES" dirty="0" smtClean="0"/>
            <a:t>En su gran mayoría los padres evaluados aplican un modelo de pautas de crianza participativo.</a:t>
          </a:r>
          <a:endParaRPr lang="es-CO" dirty="0"/>
        </a:p>
      </dgm:t>
    </dgm:pt>
    <dgm:pt modelId="{D915CE08-B366-442E-8DF0-774365AA4BD9}" type="parTrans" cxnId="{3F082F7D-81F1-42C1-809B-C11B60727919}">
      <dgm:prSet/>
      <dgm:spPr/>
      <dgm:t>
        <a:bodyPr/>
        <a:lstStyle/>
        <a:p>
          <a:endParaRPr lang="es-CO"/>
        </a:p>
      </dgm:t>
    </dgm:pt>
    <dgm:pt modelId="{B678A699-8281-4562-8655-E1B0EEBC75F2}" type="sibTrans" cxnId="{3F082F7D-81F1-42C1-809B-C11B60727919}">
      <dgm:prSet/>
      <dgm:spPr/>
      <dgm:t>
        <a:bodyPr/>
        <a:lstStyle/>
        <a:p>
          <a:endParaRPr lang="es-CO"/>
        </a:p>
      </dgm:t>
    </dgm:pt>
    <dgm:pt modelId="{1C474CD8-1D77-4E18-8DC5-E785F51EAB19}">
      <dgm:prSet phldrT="[Texto]"/>
      <dgm:spPr/>
      <dgm:t>
        <a:bodyPr/>
        <a:lstStyle/>
        <a:p>
          <a:r>
            <a:rPr lang="es-ES" dirty="0" smtClean="0"/>
            <a:t>El acompañamiento de los padres en las diferentes actividades de sus hijos  es un  factor determinante para que estos, aprendan valores, normas y principios.</a:t>
          </a:r>
        </a:p>
      </dgm:t>
    </dgm:pt>
    <dgm:pt modelId="{96122373-5C84-4A9D-BC6F-480739CE4E59}" type="parTrans" cxnId="{408F3DF0-71C4-4CEF-8D99-7C1629EA5965}">
      <dgm:prSet/>
      <dgm:spPr/>
      <dgm:t>
        <a:bodyPr/>
        <a:lstStyle/>
        <a:p>
          <a:endParaRPr lang="es-CO"/>
        </a:p>
      </dgm:t>
    </dgm:pt>
    <dgm:pt modelId="{C9C660EF-113A-4B1D-930B-57A98154D634}" type="sibTrans" cxnId="{408F3DF0-71C4-4CEF-8D99-7C1629EA5965}">
      <dgm:prSet/>
      <dgm:spPr/>
      <dgm:t>
        <a:bodyPr/>
        <a:lstStyle/>
        <a:p>
          <a:endParaRPr lang="es-CO"/>
        </a:p>
      </dgm:t>
    </dgm:pt>
    <dgm:pt modelId="{1121DDDE-9B1A-4E4E-A8FD-B70058ED53EE}">
      <dgm:prSet phldrT="[Texto]"/>
      <dgm:spPr/>
      <dgm:t>
        <a:bodyPr/>
        <a:lstStyle/>
        <a:p>
          <a:r>
            <a:rPr lang="es-ES" dirty="0" smtClean="0"/>
            <a:t>El tipo de crianza participativo aplicado por los padres ha contribuido a sus hijos  sean autónomos.</a:t>
          </a:r>
        </a:p>
      </dgm:t>
    </dgm:pt>
    <dgm:pt modelId="{FFBA10F7-B276-47EE-8A3C-7C2251065F5F}" type="parTrans" cxnId="{6188D1F4-FF0F-437A-907A-FD8455BC7770}">
      <dgm:prSet/>
      <dgm:spPr/>
      <dgm:t>
        <a:bodyPr/>
        <a:lstStyle/>
        <a:p>
          <a:endParaRPr lang="es-CO"/>
        </a:p>
      </dgm:t>
    </dgm:pt>
    <dgm:pt modelId="{C404A364-BDB6-4827-B2E0-F70F6BD8326A}" type="sibTrans" cxnId="{6188D1F4-FF0F-437A-907A-FD8455BC7770}">
      <dgm:prSet/>
      <dgm:spPr/>
      <dgm:t>
        <a:bodyPr/>
        <a:lstStyle/>
        <a:p>
          <a:endParaRPr lang="es-CO"/>
        </a:p>
      </dgm:t>
    </dgm:pt>
    <dgm:pt modelId="{0CAF33E2-7B56-4342-83AA-8831FBB0FEF8}" type="pres">
      <dgm:prSet presAssocID="{658F2340-BB1E-46FA-8A6D-0EE8FBA0BCFE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s-CO"/>
        </a:p>
      </dgm:t>
    </dgm:pt>
    <dgm:pt modelId="{BC4AC847-CA35-4E70-97C2-118BD4642961}" type="pres">
      <dgm:prSet presAssocID="{9DA00C46-121A-4E03-AEAB-3C525DCC5834}" presName="root" presStyleCnt="0">
        <dgm:presLayoutVars>
          <dgm:chMax/>
          <dgm:chPref/>
        </dgm:presLayoutVars>
      </dgm:prSet>
      <dgm:spPr/>
    </dgm:pt>
    <dgm:pt modelId="{BCE9E4AE-C3F8-4D2A-A57B-A31778CEC377}" type="pres">
      <dgm:prSet presAssocID="{9DA00C46-121A-4E03-AEAB-3C525DCC5834}" presName="rootComposite" presStyleCnt="0">
        <dgm:presLayoutVars/>
      </dgm:prSet>
      <dgm:spPr/>
    </dgm:pt>
    <dgm:pt modelId="{797A1857-FE05-4D64-AAF2-FAFE29D8CFD2}" type="pres">
      <dgm:prSet presAssocID="{9DA00C46-121A-4E03-AEAB-3C525DCC5834}" presName="ParentAccent" presStyleLbl="alignNode1" presStyleIdx="0" presStyleCnt="1"/>
      <dgm:spPr/>
    </dgm:pt>
    <dgm:pt modelId="{6F4371B4-6E88-48C9-8AC8-448CEBEBD6D1}" type="pres">
      <dgm:prSet presAssocID="{9DA00C46-121A-4E03-AEAB-3C525DCC5834}" presName="ParentSmallAccent" presStyleLbl="fgAcc1" presStyleIdx="0" presStyleCnt="1"/>
      <dgm:spPr/>
    </dgm:pt>
    <dgm:pt modelId="{3EC9A6CA-53E6-4CE3-B138-464EF321133B}" type="pres">
      <dgm:prSet presAssocID="{9DA00C46-121A-4E03-AEAB-3C525DCC5834}" presName="Parent" presStyleLbl="revTx" presStyleIdx="0" presStyleCnt="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EFA97E1-A3A9-4EDF-85DE-65BE7B943268}" type="pres">
      <dgm:prSet presAssocID="{9DA00C46-121A-4E03-AEAB-3C525DCC5834}" presName="childShape" presStyleCnt="0">
        <dgm:presLayoutVars>
          <dgm:chMax val="0"/>
          <dgm:chPref val="0"/>
        </dgm:presLayoutVars>
      </dgm:prSet>
      <dgm:spPr/>
    </dgm:pt>
    <dgm:pt modelId="{F92EDE63-ACAB-4356-850F-C2AFE60B7787}" type="pres">
      <dgm:prSet presAssocID="{B3315C4D-5C5D-4B49-B6F9-0FA2F7820D1D}" presName="childComposite" presStyleCnt="0">
        <dgm:presLayoutVars>
          <dgm:chMax val="0"/>
          <dgm:chPref val="0"/>
        </dgm:presLayoutVars>
      </dgm:prSet>
      <dgm:spPr/>
    </dgm:pt>
    <dgm:pt modelId="{D90CB5DA-AD56-4B14-B6AB-083CA2B6A704}" type="pres">
      <dgm:prSet presAssocID="{B3315C4D-5C5D-4B49-B6F9-0FA2F7820D1D}" presName="ChildAccent" presStyleLbl="solidFgAcc1" presStyleIdx="0" presStyleCnt="4"/>
      <dgm:spPr/>
    </dgm:pt>
    <dgm:pt modelId="{3FBC0940-6154-44F9-B25E-99175C82D256}" type="pres">
      <dgm:prSet presAssocID="{B3315C4D-5C5D-4B49-B6F9-0FA2F7820D1D}" presName="Child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D7939B3-E25C-4A5D-9B92-EA4DBBEF3EA9}" type="pres">
      <dgm:prSet presAssocID="{4DE080F5-169F-4BB8-969B-38A700E119A3}" presName="childComposite" presStyleCnt="0">
        <dgm:presLayoutVars>
          <dgm:chMax val="0"/>
          <dgm:chPref val="0"/>
        </dgm:presLayoutVars>
      </dgm:prSet>
      <dgm:spPr/>
    </dgm:pt>
    <dgm:pt modelId="{6420EFC2-70BD-4480-B83F-1248FC777F7D}" type="pres">
      <dgm:prSet presAssocID="{4DE080F5-169F-4BB8-969B-38A700E119A3}" presName="ChildAccent" presStyleLbl="solidFgAcc1" presStyleIdx="1" presStyleCnt="4"/>
      <dgm:spPr/>
    </dgm:pt>
    <dgm:pt modelId="{FA7B6AED-40AB-49EC-AB65-78FC17A9810D}" type="pres">
      <dgm:prSet presAssocID="{4DE080F5-169F-4BB8-969B-38A700E119A3}" presName="Child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8EE4F5D-4E0E-4259-9F85-10DD171F8B7E}" type="pres">
      <dgm:prSet presAssocID="{1C474CD8-1D77-4E18-8DC5-E785F51EAB19}" presName="childComposite" presStyleCnt="0">
        <dgm:presLayoutVars>
          <dgm:chMax val="0"/>
          <dgm:chPref val="0"/>
        </dgm:presLayoutVars>
      </dgm:prSet>
      <dgm:spPr/>
    </dgm:pt>
    <dgm:pt modelId="{924BE226-A259-4750-B417-4AB9D7FB2004}" type="pres">
      <dgm:prSet presAssocID="{1C474CD8-1D77-4E18-8DC5-E785F51EAB19}" presName="ChildAccent" presStyleLbl="solidFgAcc1" presStyleIdx="2" presStyleCnt="4"/>
      <dgm:spPr/>
    </dgm:pt>
    <dgm:pt modelId="{30BA589B-F6AA-4F77-9AAF-AA9269BB97A2}" type="pres">
      <dgm:prSet presAssocID="{1C474CD8-1D77-4E18-8DC5-E785F51EAB19}" presName="Child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8533D47-428A-4708-AC23-38B49188048C}" type="pres">
      <dgm:prSet presAssocID="{1121DDDE-9B1A-4E4E-A8FD-B70058ED53EE}" presName="childComposite" presStyleCnt="0">
        <dgm:presLayoutVars>
          <dgm:chMax val="0"/>
          <dgm:chPref val="0"/>
        </dgm:presLayoutVars>
      </dgm:prSet>
      <dgm:spPr/>
    </dgm:pt>
    <dgm:pt modelId="{B169B3EC-51A9-4E84-BC78-775F67890245}" type="pres">
      <dgm:prSet presAssocID="{1121DDDE-9B1A-4E4E-A8FD-B70058ED53EE}" presName="ChildAccent" presStyleLbl="solidFgAcc1" presStyleIdx="3" presStyleCnt="4"/>
      <dgm:spPr/>
    </dgm:pt>
    <dgm:pt modelId="{6C1209C4-49EC-4484-95AA-5E566DA70FB2}" type="pres">
      <dgm:prSet presAssocID="{1121DDDE-9B1A-4E4E-A8FD-B70058ED53EE}" presName="Child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DC992EFE-FE3A-482B-9492-DEF934B47A26}" srcId="{9DA00C46-121A-4E03-AEAB-3C525DCC5834}" destId="{B3315C4D-5C5D-4B49-B6F9-0FA2F7820D1D}" srcOrd="0" destOrd="0" parTransId="{4F000DE9-3FF6-449C-B063-CEEC7C1F591E}" sibTransId="{8155360D-EB2F-4F50-AFB2-71287E43C83E}"/>
    <dgm:cxn modelId="{9A238E2E-1B9B-451F-BCF1-5E33521BBFEB}" type="presOf" srcId="{B3315C4D-5C5D-4B49-B6F9-0FA2F7820D1D}" destId="{3FBC0940-6154-44F9-B25E-99175C82D256}" srcOrd="0" destOrd="0" presId="urn:microsoft.com/office/officeart/2008/layout/SquareAccentList"/>
    <dgm:cxn modelId="{408F3DF0-71C4-4CEF-8D99-7C1629EA5965}" srcId="{9DA00C46-121A-4E03-AEAB-3C525DCC5834}" destId="{1C474CD8-1D77-4E18-8DC5-E785F51EAB19}" srcOrd="2" destOrd="0" parTransId="{96122373-5C84-4A9D-BC6F-480739CE4E59}" sibTransId="{C9C660EF-113A-4B1D-930B-57A98154D634}"/>
    <dgm:cxn modelId="{6587BF3D-20E5-4195-9255-A9C9EAA94749}" type="presOf" srcId="{1C474CD8-1D77-4E18-8DC5-E785F51EAB19}" destId="{30BA589B-F6AA-4F77-9AAF-AA9269BB97A2}" srcOrd="0" destOrd="0" presId="urn:microsoft.com/office/officeart/2008/layout/SquareAccentList"/>
    <dgm:cxn modelId="{79245BF5-6572-4945-BCCF-D929F7932CA1}" type="presOf" srcId="{1121DDDE-9B1A-4E4E-A8FD-B70058ED53EE}" destId="{6C1209C4-49EC-4484-95AA-5E566DA70FB2}" srcOrd="0" destOrd="0" presId="urn:microsoft.com/office/officeart/2008/layout/SquareAccentList"/>
    <dgm:cxn modelId="{C4A609F8-6A2A-4986-9670-07AB48CBF599}" type="presOf" srcId="{658F2340-BB1E-46FA-8A6D-0EE8FBA0BCFE}" destId="{0CAF33E2-7B56-4342-83AA-8831FBB0FEF8}" srcOrd="0" destOrd="0" presId="urn:microsoft.com/office/officeart/2008/layout/SquareAccentList"/>
    <dgm:cxn modelId="{41D3B912-FFA6-4F0C-A41A-45BF9B8B2661}" type="presOf" srcId="{4DE080F5-169F-4BB8-969B-38A700E119A3}" destId="{FA7B6AED-40AB-49EC-AB65-78FC17A9810D}" srcOrd="0" destOrd="0" presId="urn:microsoft.com/office/officeart/2008/layout/SquareAccentList"/>
    <dgm:cxn modelId="{30B3A5E4-9E20-44DB-ABC7-C3A8C3F2F789}" srcId="{658F2340-BB1E-46FA-8A6D-0EE8FBA0BCFE}" destId="{9DA00C46-121A-4E03-AEAB-3C525DCC5834}" srcOrd="0" destOrd="0" parTransId="{5BEF63FD-B3B3-46DC-A432-10BE1987140D}" sibTransId="{8421A549-1500-4592-A4F7-A8A6220DA3FD}"/>
    <dgm:cxn modelId="{67F6E366-D9B2-4044-9220-EC5D3C0D4C63}" type="presOf" srcId="{9DA00C46-121A-4E03-AEAB-3C525DCC5834}" destId="{3EC9A6CA-53E6-4CE3-B138-464EF321133B}" srcOrd="0" destOrd="0" presId="urn:microsoft.com/office/officeart/2008/layout/SquareAccentList"/>
    <dgm:cxn modelId="{6188D1F4-FF0F-437A-907A-FD8455BC7770}" srcId="{9DA00C46-121A-4E03-AEAB-3C525DCC5834}" destId="{1121DDDE-9B1A-4E4E-A8FD-B70058ED53EE}" srcOrd="3" destOrd="0" parTransId="{FFBA10F7-B276-47EE-8A3C-7C2251065F5F}" sibTransId="{C404A364-BDB6-4827-B2E0-F70F6BD8326A}"/>
    <dgm:cxn modelId="{3F082F7D-81F1-42C1-809B-C11B60727919}" srcId="{9DA00C46-121A-4E03-AEAB-3C525DCC5834}" destId="{4DE080F5-169F-4BB8-969B-38A700E119A3}" srcOrd="1" destOrd="0" parTransId="{D915CE08-B366-442E-8DF0-774365AA4BD9}" sibTransId="{B678A699-8281-4562-8655-E1B0EEBC75F2}"/>
    <dgm:cxn modelId="{396500AD-3EE3-4AA7-AA8D-EB78B13E7962}" type="presParOf" srcId="{0CAF33E2-7B56-4342-83AA-8831FBB0FEF8}" destId="{BC4AC847-CA35-4E70-97C2-118BD4642961}" srcOrd="0" destOrd="0" presId="urn:microsoft.com/office/officeart/2008/layout/SquareAccentList"/>
    <dgm:cxn modelId="{A45E3555-A050-4D8C-BEBC-BCBAB16DA9D5}" type="presParOf" srcId="{BC4AC847-CA35-4E70-97C2-118BD4642961}" destId="{BCE9E4AE-C3F8-4D2A-A57B-A31778CEC377}" srcOrd="0" destOrd="0" presId="urn:microsoft.com/office/officeart/2008/layout/SquareAccentList"/>
    <dgm:cxn modelId="{AEA2550E-56F3-4134-A056-8A029DC177CB}" type="presParOf" srcId="{BCE9E4AE-C3F8-4D2A-A57B-A31778CEC377}" destId="{797A1857-FE05-4D64-AAF2-FAFE29D8CFD2}" srcOrd="0" destOrd="0" presId="urn:microsoft.com/office/officeart/2008/layout/SquareAccentList"/>
    <dgm:cxn modelId="{50CFB71D-8EC0-4C70-B038-ED29607213F3}" type="presParOf" srcId="{BCE9E4AE-C3F8-4D2A-A57B-A31778CEC377}" destId="{6F4371B4-6E88-48C9-8AC8-448CEBEBD6D1}" srcOrd="1" destOrd="0" presId="urn:microsoft.com/office/officeart/2008/layout/SquareAccentList"/>
    <dgm:cxn modelId="{7D962A7A-B991-4263-8154-200096E6F306}" type="presParOf" srcId="{BCE9E4AE-C3F8-4D2A-A57B-A31778CEC377}" destId="{3EC9A6CA-53E6-4CE3-B138-464EF321133B}" srcOrd="2" destOrd="0" presId="urn:microsoft.com/office/officeart/2008/layout/SquareAccentList"/>
    <dgm:cxn modelId="{5FEB8B09-8486-43C5-AEF0-71115A25D1BB}" type="presParOf" srcId="{BC4AC847-CA35-4E70-97C2-118BD4642961}" destId="{2EFA97E1-A3A9-4EDF-85DE-65BE7B943268}" srcOrd="1" destOrd="0" presId="urn:microsoft.com/office/officeart/2008/layout/SquareAccentList"/>
    <dgm:cxn modelId="{F227FFCF-8D23-4CFB-854B-0294B6C844F4}" type="presParOf" srcId="{2EFA97E1-A3A9-4EDF-85DE-65BE7B943268}" destId="{F92EDE63-ACAB-4356-850F-C2AFE60B7787}" srcOrd="0" destOrd="0" presId="urn:microsoft.com/office/officeart/2008/layout/SquareAccentList"/>
    <dgm:cxn modelId="{B6DE70B9-8719-4030-B3BF-47A68BE4937D}" type="presParOf" srcId="{F92EDE63-ACAB-4356-850F-C2AFE60B7787}" destId="{D90CB5DA-AD56-4B14-B6AB-083CA2B6A704}" srcOrd="0" destOrd="0" presId="urn:microsoft.com/office/officeart/2008/layout/SquareAccentList"/>
    <dgm:cxn modelId="{F676ECE1-3CA9-4C51-9340-1ED8AF760F5E}" type="presParOf" srcId="{F92EDE63-ACAB-4356-850F-C2AFE60B7787}" destId="{3FBC0940-6154-44F9-B25E-99175C82D256}" srcOrd="1" destOrd="0" presId="urn:microsoft.com/office/officeart/2008/layout/SquareAccentList"/>
    <dgm:cxn modelId="{C390DB3D-8899-456C-8910-AAE06EA95336}" type="presParOf" srcId="{2EFA97E1-A3A9-4EDF-85DE-65BE7B943268}" destId="{3D7939B3-E25C-4A5D-9B92-EA4DBBEF3EA9}" srcOrd="1" destOrd="0" presId="urn:microsoft.com/office/officeart/2008/layout/SquareAccentList"/>
    <dgm:cxn modelId="{C2765E41-A07E-4083-A86B-A31A04BAA971}" type="presParOf" srcId="{3D7939B3-E25C-4A5D-9B92-EA4DBBEF3EA9}" destId="{6420EFC2-70BD-4480-B83F-1248FC777F7D}" srcOrd="0" destOrd="0" presId="urn:microsoft.com/office/officeart/2008/layout/SquareAccentList"/>
    <dgm:cxn modelId="{48DADE25-5775-4A57-BBB3-760D2C0B0208}" type="presParOf" srcId="{3D7939B3-E25C-4A5D-9B92-EA4DBBEF3EA9}" destId="{FA7B6AED-40AB-49EC-AB65-78FC17A9810D}" srcOrd="1" destOrd="0" presId="urn:microsoft.com/office/officeart/2008/layout/SquareAccentList"/>
    <dgm:cxn modelId="{8C1D7B29-0535-4BD3-AF34-971931952E2A}" type="presParOf" srcId="{2EFA97E1-A3A9-4EDF-85DE-65BE7B943268}" destId="{58EE4F5D-4E0E-4259-9F85-10DD171F8B7E}" srcOrd="2" destOrd="0" presId="urn:microsoft.com/office/officeart/2008/layout/SquareAccentList"/>
    <dgm:cxn modelId="{AFE8E608-6146-4F6B-AE1B-F8B676AB59D2}" type="presParOf" srcId="{58EE4F5D-4E0E-4259-9F85-10DD171F8B7E}" destId="{924BE226-A259-4750-B417-4AB9D7FB2004}" srcOrd="0" destOrd="0" presId="urn:microsoft.com/office/officeart/2008/layout/SquareAccentList"/>
    <dgm:cxn modelId="{9709809F-C44C-413B-8395-0399BFA07816}" type="presParOf" srcId="{58EE4F5D-4E0E-4259-9F85-10DD171F8B7E}" destId="{30BA589B-F6AA-4F77-9AAF-AA9269BB97A2}" srcOrd="1" destOrd="0" presId="urn:microsoft.com/office/officeart/2008/layout/SquareAccentList"/>
    <dgm:cxn modelId="{4CE069AC-0D8B-4DB9-921F-88941EF575D2}" type="presParOf" srcId="{2EFA97E1-A3A9-4EDF-85DE-65BE7B943268}" destId="{48533D47-428A-4708-AC23-38B49188048C}" srcOrd="3" destOrd="0" presId="urn:microsoft.com/office/officeart/2008/layout/SquareAccentList"/>
    <dgm:cxn modelId="{937ABEF9-0635-4CF1-AAF3-C6482F571F11}" type="presParOf" srcId="{48533D47-428A-4708-AC23-38B49188048C}" destId="{B169B3EC-51A9-4E84-BC78-775F67890245}" srcOrd="0" destOrd="0" presId="urn:microsoft.com/office/officeart/2008/layout/SquareAccentList"/>
    <dgm:cxn modelId="{8296AB21-9CC1-4F0D-8D97-BEAAFCC10C2B}" type="presParOf" srcId="{48533D47-428A-4708-AC23-38B49188048C}" destId="{6C1209C4-49EC-4484-95AA-5E566DA70FB2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E40F61-875A-40B5-999C-706BD606EAB1}" type="doc">
      <dgm:prSet loTypeId="urn:microsoft.com/office/officeart/2005/8/layout/hierarchy4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8CE9C97B-FAB7-4C98-BB1B-932909068733}">
      <dgm:prSet phldrT="[Texto]"/>
      <dgm:spPr/>
      <dgm:t>
        <a:bodyPr/>
        <a:lstStyle/>
        <a:p>
          <a:r>
            <a:rPr lang="es-CO" dirty="0" smtClean="0"/>
            <a:t>Objetivos específicos </a:t>
          </a:r>
          <a:endParaRPr lang="es-CO" dirty="0"/>
        </a:p>
      </dgm:t>
    </dgm:pt>
    <dgm:pt modelId="{53D28C83-1CA4-4EA8-8C3B-239230EED87B}" type="parTrans" cxnId="{37CC68CE-997E-411D-9184-047382D8DAF4}">
      <dgm:prSet/>
      <dgm:spPr/>
      <dgm:t>
        <a:bodyPr/>
        <a:lstStyle/>
        <a:p>
          <a:endParaRPr lang="es-CO"/>
        </a:p>
      </dgm:t>
    </dgm:pt>
    <dgm:pt modelId="{EEE21834-6C30-4792-AA9D-D13F423F7318}" type="sibTrans" cxnId="{37CC68CE-997E-411D-9184-047382D8DAF4}">
      <dgm:prSet/>
      <dgm:spPr/>
      <dgm:t>
        <a:bodyPr/>
        <a:lstStyle/>
        <a:p>
          <a:endParaRPr lang="es-CO"/>
        </a:p>
      </dgm:t>
    </dgm:pt>
    <dgm:pt modelId="{291D7187-328B-43CC-B427-7CC152C39D6A}">
      <dgm:prSet phldrT="[Texto]"/>
      <dgm:spPr/>
      <dgm:t>
        <a:bodyPr/>
        <a:lstStyle/>
        <a:p>
          <a:pPr rtl="0"/>
          <a:r>
            <a:rPr lang="es-ES" b="1" dirty="0" smtClean="0"/>
            <a:t>Identificar</a:t>
          </a:r>
          <a:r>
            <a:rPr lang="es-ES" dirty="0" smtClean="0"/>
            <a:t> aspectos relevantes del proceso de aprendizaje y desarrollo socio afectivo de los niños en edad preescolar.</a:t>
          </a:r>
          <a:endParaRPr lang="es-CO" dirty="0"/>
        </a:p>
      </dgm:t>
    </dgm:pt>
    <dgm:pt modelId="{6576DD15-E48F-44C2-AF1E-2B080F2A79D6}" type="parTrans" cxnId="{CA83937C-83D8-4760-B4D1-238136BC898D}">
      <dgm:prSet/>
      <dgm:spPr/>
      <dgm:t>
        <a:bodyPr/>
        <a:lstStyle/>
        <a:p>
          <a:endParaRPr lang="es-CO"/>
        </a:p>
      </dgm:t>
    </dgm:pt>
    <dgm:pt modelId="{01445225-728F-4659-A8DB-4597DAAD40E7}" type="sibTrans" cxnId="{CA83937C-83D8-4760-B4D1-238136BC898D}">
      <dgm:prSet/>
      <dgm:spPr/>
      <dgm:t>
        <a:bodyPr/>
        <a:lstStyle/>
        <a:p>
          <a:endParaRPr lang="es-CO"/>
        </a:p>
      </dgm:t>
    </dgm:pt>
    <dgm:pt modelId="{FA1F7E66-8AF1-4792-8E69-54EFE1C063CA}">
      <dgm:prSet phldrT="[Texto]"/>
      <dgm:spPr/>
      <dgm:t>
        <a:bodyPr/>
        <a:lstStyle/>
        <a:p>
          <a:r>
            <a:rPr lang="es-ES" b="1" dirty="0" smtClean="0"/>
            <a:t>Reconocer</a:t>
          </a:r>
          <a:r>
            <a:rPr lang="es-ES" dirty="0" smtClean="0"/>
            <a:t> como los estilos de crianza influyen en el proceso de aprendizaje y desarrollo socio afectivo de los niños y niñas del grado Transición.</a:t>
          </a:r>
          <a:endParaRPr lang="es-CO" dirty="0" smtClean="0"/>
        </a:p>
      </dgm:t>
    </dgm:pt>
    <dgm:pt modelId="{B5D4FD5D-C17E-45B2-95C7-908253C66637}" type="parTrans" cxnId="{B6E0D160-510A-4D19-A68B-F75E2BD85B21}">
      <dgm:prSet/>
      <dgm:spPr/>
      <dgm:t>
        <a:bodyPr/>
        <a:lstStyle/>
        <a:p>
          <a:endParaRPr lang="es-CO"/>
        </a:p>
      </dgm:t>
    </dgm:pt>
    <dgm:pt modelId="{E33E77C3-E0C2-435E-9B20-AFB5F845E973}" type="sibTrans" cxnId="{B6E0D160-510A-4D19-A68B-F75E2BD85B21}">
      <dgm:prSet/>
      <dgm:spPr/>
      <dgm:t>
        <a:bodyPr/>
        <a:lstStyle/>
        <a:p>
          <a:endParaRPr lang="es-CO"/>
        </a:p>
      </dgm:t>
    </dgm:pt>
    <dgm:pt modelId="{D5944E59-487D-4BB4-B720-2EB5F1AA9403}">
      <dgm:prSet phldrT="[Texto]"/>
      <dgm:spPr/>
      <dgm:t>
        <a:bodyPr/>
        <a:lstStyle/>
        <a:p>
          <a:pPr rtl="0"/>
          <a:r>
            <a:rPr lang="es-ES" b="1" dirty="0" smtClean="0"/>
            <a:t>Analizar</a:t>
          </a:r>
          <a:r>
            <a:rPr lang="es-ES" dirty="0" smtClean="0"/>
            <a:t> las características de los estilos de crianza implementados por los padres de familia de los niños y niñas del grado Transición.</a:t>
          </a:r>
          <a:endParaRPr lang="es-CO" dirty="0"/>
        </a:p>
      </dgm:t>
    </dgm:pt>
    <dgm:pt modelId="{A60454DC-A23C-40BA-B3C6-87B884794FB0}" type="parTrans" cxnId="{C4CBE612-7DE2-4FEF-A87D-EE9CE6758E1E}">
      <dgm:prSet/>
      <dgm:spPr/>
      <dgm:t>
        <a:bodyPr/>
        <a:lstStyle/>
        <a:p>
          <a:endParaRPr lang="es-CO"/>
        </a:p>
      </dgm:t>
    </dgm:pt>
    <dgm:pt modelId="{06ED137A-26F2-4E46-8FFE-414516315CA3}" type="sibTrans" cxnId="{C4CBE612-7DE2-4FEF-A87D-EE9CE6758E1E}">
      <dgm:prSet/>
      <dgm:spPr/>
      <dgm:t>
        <a:bodyPr/>
        <a:lstStyle/>
        <a:p>
          <a:endParaRPr lang="es-CO"/>
        </a:p>
      </dgm:t>
    </dgm:pt>
    <dgm:pt modelId="{97B09040-1198-4F89-A8ED-2C166632B38D}">
      <dgm:prSet/>
      <dgm:spPr/>
      <dgm:t>
        <a:bodyPr/>
        <a:lstStyle/>
        <a:p>
          <a:pPr rtl="0"/>
          <a:r>
            <a:rPr lang="es-ES" b="1" dirty="0" smtClean="0"/>
            <a:t>Diseñar </a:t>
          </a:r>
          <a:r>
            <a:rPr lang="es-ES" dirty="0" smtClean="0"/>
            <a:t>propuesta lúdico-pedagógica para fortalecer el vínculo de los estilos de crianza con el proceso de aprendizaje y desarrollo socio afectivo de los niños y niñas del grado Transición.</a:t>
          </a:r>
          <a:endParaRPr lang="es-ES" u="none" strike="noStrike" cap="none" dirty="0"/>
        </a:p>
      </dgm:t>
    </dgm:pt>
    <dgm:pt modelId="{38ACB47F-042C-4D77-94B3-F8D4D960835A}" type="parTrans" cxnId="{55CFF68A-1FE8-4184-8B0E-747697CD3046}">
      <dgm:prSet/>
      <dgm:spPr/>
      <dgm:t>
        <a:bodyPr/>
        <a:lstStyle/>
        <a:p>
          <a:endParaRPr lang="es-CO"/>
        </a:p>
      </dgm:t>
    </dgm:pt>
    <dgm:pt modelId="{FEC3BFA9-63D2-45DC-BADA-9E0D3B35BD91}" type="sibTrans" cxnId="{55CFF68A-1FE8-4184-8B0E-747697CD3046}">
      <dgm:prSet/>
      <dgm:spPr/>
      <dgm:t>
        <a:bodyPr/>
        <a:lstStyle/>
        <a:p>
          <a:endParaRPr lang="es-CO"/>
        </a:p>
      </dgm:t>
    </dgm:pt>
    <dgm:pt modelId="{4BC0B07F-513C-4CDF-9E44-A797C92C8F6E}" type="pres">
      <dgm:prSet presAssocID="{53E40F61-875A-40B5-999C-706BD606EAB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96FEADCD-5722-41E7-9E09-FF5442376B23}" type="pres">
      <dgm:prSet presAssocID="{8CE9C97B-FAB7-4C98-BB1B-932909068733}" presName="vertOne" presStyleCnt="0"/>
      <dgm:spPr/>
    </dgm:pt>
    <dgm:pt modelId="{DFF4E70F-89BC-4B7C-88AA-0BA9F4090C9B}" type="pres">
      <dgm:prSet presAssocID="{8CE9C97B-FAB7-4C98-BB1B-932909068733}" presName="txOne" presStyleLbl="node0" presStyleIdx="0" presStyleCnt="1" custScaleY="36268" custLinFactNeighborX="-16" custLinFactNeighborY="814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985BD89F-BCFB-44B7-A067-ACD2D597C120}" type="pres">
      <dgm:prSet presAssocID="{8CE9C97B-FAB7-4C98-BB1B-932909068733}" presName="parTransOne" presStyleCnt="0"/>
      <dgm:spPr/>
    </dgm:pt>
    <dgm:pt modelId="{C3045F51-5830-45A4-B540-86E39AC261FD}" type="pres">
      <dgm:prSet presAssocID="{8CE9C97B-FAB7-4C98-BB1B-932909068733}" presName="horzOne" presStyleCnt="0"/>
      <dgm:spPr/>
    </dgm:pt>
    <dgm:pt modelId="{8823A008-588E-4754-A0B0-CB0AC17FD96F}" type="pres">
      <dgm:prSet presAssocID="{291D7187-328B-43CC-B427-7CC152C39D6A}" presName="vertTwo" presStyleCnt="0"/>
      <dgm:spPr/>
    </dgm:pt>
    <dgm:pt modelId="{D87F5C5A-1AF8-448E-8B1C-31BA0C3FE06B}" type="pres">
      <dgm:prSet presAssocID="{291D7187-328B-43CC-B427-7CC152C39D6A}" presName="txTwo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BB541BAD-F8DD-431B-85CE-E281341085D4}" type="pres">
      <dgm:prSet presAssocID="{291D7187-328B-43CC-B427-7CC152C39D6A}" presName="horzTwo" presStyleCnt="0"/>
      <dgm:spPr/>
    </dgm:pt>
    <dgm:pt modelId="{FAE5CF0B-8082-4896-AABD-1850D2E56943}" type="pres">
      <dgm:prSet presAssocID="{01445225-728F-4659-A8DB-4597DAAD40E7}" presName="sibSpaceTwo" presStyleCnt="0"/>
      <dgm:spPr/>
    </dgm:pt>
    <dgm:pt modelId="{DF67B5CD-2B05-4717-9DAA-3FDA89EE9488}" type="pres">
      <dgm:prSet presAssocID="{D5944E59-487D-4BB4-B720-2EB5F1AA9403}" presName="vertTwo" presStyleCnt="0"/>
      <dgm:spPr/>
    </dgm:pt>
    <dgm:pt modelId="{C5055662-6EDA-472A-91A5-6AE0B4AC088C}" type="pres">
      <dgm:prSet presAssocID="{D5944E59-487D-4BB4-B720-2EB5F1AA9403}" presName="txTwo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BCB25EDE-A269-443C-8181-3D1CA146C5D7}" type="pres">
      <dgm:prSet presAssocID="{D5944E59-487D-4BB4-B720-2EB5F1AA9403}" presName="horzTwo" presStyleCnt="0"/>
      <dgm:spPr/>
    </dgm:pt>
    <dgm:pt modelId="{3900973F-8394-4AAC-92A1-3FE7A904336E}" type="pres">
      <dgm:prSet presAssocID="{06ED137A-26F2-4E46-8FFE-414516315CA3}" presName="sibSpaceTwo" presStyleCnt="0"/>
      <dgm:spPr/>
    </dgm:pt>
    <dgm:pt modelId="{A7B1D92C-16A5-4EAA-BB32-89738CE12CF6}" type="pres">
      <dgm:prSet presAssocID="{FA1F7E66-8AF1-4792-8E69-54EFE1C063CA}" presName="vertTwo" presStyleCnt="0"/>
      <dgm:spPr/>
    </dgm:pt>
    <dgm:pt modelId="{407AC119-A892-4178-9216-DF4DE788284F}" type="pres">
      <dgm:prSet presAssocID="{FA1F7E66-8AF1-4792-8E69-54EFE1C063CA}" presName="txTwo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25C0DB50-0E57-4471-A6B9-49C5E1E7D0B5}" type="pres">
      <dgm:prSet presAssocID="{FA1F7E66-8AF1-4792-8E69-54EFE1C063CA}" presName="horzTwo" presStyleCnt="0"/>
      <dgm:spPr/>
    </dgm:pt>
    <dgm:pt modelId="{08AC0FDC-940F-4D28-8BF8-9D1E51E48CFE}" type="pres">
      <dgm:prSet presAssocID="{E33E77C3-E0C2-435E-9B20-AFB5F845E973}" presName="sibSpaceTwo" presStyleCnt="0"/>
      <dgm:spPr/>
    </dgm:pt>
    <dgm:pt modelId="{367FA269-E1AB-40F3-ADE5-B2779933C2BE}" type="pres">
      <dgm:prSet presAssocID="{97B09040-1198-4F89-A8ED-2C166632B38D}" presName="vertTwo" presStyleCnt="0"/>
      <dgm:spPr/>
    </dgm:pt>
    <dgm:pt modelId="{93EA1296-648C-48C2-8C1A-DB5FC6892955}" type="pres">
      <dgm:prSet presAssocID="{97B09040-1198-4F89-A8ED-2C166632B38D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3327C279-5E3D-4C59-852A-D57E6A175335}" type="pres">
      <dgm:prSet presAssocID="{97B09040-1198-4F89-A8ED-2C166632B38D}" presName="horzTwo" presStyleCnt="0"/>
      <dgm:spPr/>
    </dgm:pt>
  </dgm:ptLst>
  <dgm:cxnLst>
    <dgm:cxn modelId="{C4CBE612-7DE2-4FEF-A87D-EE9CE6758E1E}" srcId="{8CE9C97B-FAB7-4C98-BB1B-932909068733}" destId="{D5944E59-487D-4BB4-B720-2EB5F1AA9403}" srcOrd="1" destOrd="0" parTransId="{A60454DC-A23C-40BA-B3C6-87B884794FB0}" sibTransId="{06ED137A-26F2-4E46-8FFE-414516315CA3}"/>
    <dgm:cxn modelId="{AE0B3BE2-1334-413B-A79B-6E1EA4475DED}" type="presOf" srcId="{53E40F61-875A-40B5-999C-706BD606EAB1}" destId="{4BC0B07F-513C-4CDF-9E44-A797C92C8F6E}" srcOrd="0" destOrd="0" presId="urn:microsoft.com/office/officeart/2005/8/layout/hierarchy4"/>
    <dgm:cxn modelId="{55CFF68A-1FE8-4184-8B0E-747697CD3046}" srcId="{8CE9C97B-FAB7-4C98-BB1B-932909068733}" destId="{97B09040-1198-4F89-A8ED-2C166632B38D}" srcOrd="3" destOrd="0" parTransId="{38ACB47F-042C-4D77-94B3-F8D4D960835A}" sibTransId="{FEC3BFA9-63D2-45DC-BADA-9E0D3B35BD91}"/>
    <dgm:cxn modelId="{9C35EC3D-6B28-4C65-81A0-BBDA91392411}" type="presOf" srcId="{D5944E59-487D-4BB4-B720-2EB5F1AA9403}" destId="{C5055662-6EDA-472A-91A5-6AE0B4AC088C}" srcOrd="0" destOrd="0" presId="urn:microsoft.com/office/officeart/2005/8/layout/hierarchy4"/>
    <dgm:cxn modelId="{772EFEB0-D0F8-4D40-9E13-37ED6D63525F}" type="presOf" srcId="{97B09040-1198-4F89-A8ED-2C166632B38D}" destId="{93EA1296-648C-48C2-8C1A-DB5FC6892955}" srcOrd="0" destOrd="0" presId="urn:microsoft.com/office/officeart/2005/8/layout/hierarchy4"/>
    <dgm:cxn modelId="{EFC64C2B-C548-4D8E-BDDE-2CB478895B00}" type="presOf" srcId="{291D7187-328B-43CC-B427-7CC152C39D6A}" destId="{D87F5C5A-1AF8-448E-8B1C-31BA0C3FE06B}" srcOrd="0" destOrd="0" presId="urn:microsoft.com/office/officeart/2005/8/layout/hierarchy4"/>
    <dgm:cxn modelId="{B6E0D160-510A-4D19-A68B-F75E2BD85B21}" srcId="{8CE9C97B-FAB7-4C98-BB1B-932909068733}" destId="{FA1F7E66-8AF1-4792-8E69-54EFE1C063CA}" srcOrd="2" destOrd="0" parTransId="{B5D4FD5D-C17E-45B2-95C7-908253C66637}" sibTransId="{E33E77C3-E0C2-435E-9B20-AFB5F845E973}"/>
    <dgm:cxn modelId="{894FFEC0-F32D-4F58-A2C9-7AE9C01F88DE}" type="presOf" srcId="{FA1F7E66-8AF1-4792-8E69-54EFE1C063CA}" destId="{407AC119-A892-4178-9216-DF4DE788284F}" srcOrd="0" destOrd="0" presId="urn:microsoft.com/office/officeart/2005/8/layout/hierarchy4"/>
    <dgm:cxn modelId="{4BA59760-1851-4971-8252-9BB1FDEE69BF}" type="presOf" srcId="{8CE9C97B-FAB7-4C98-BB1B-932909068733}" destId="{DFF4E70F-89BC-4B7C-88AA-0BA9F4090C9B}" srcOrd="0" destOrd="0" presId="urn:microsoft.com/office/officeart/2005/8/layout/hierarchy4"/>
    <dgm:cxn modelId="{CA83937C-83D8-4760-B4D1-238136BC898D}" srcId="{8CE9C97B-FAB7-4C98-BB1B-932909068733}" destId="{291D7187-328B-43CC-B427-7CC152C39D6A}" srcOrd="0" destOrd="0" parTransId="{6576DD15-E48F-44C2-AF1E-2B080F2A79D6}" sibTransId="{01445225-728F-4659-A8DB-4597DAAD40E7}"/>
    <dgm:cxn modelId="{37CC68CE-997E-411D-9184-047382D8DAF4}" srcId="{53E40F61-875A-40B5-999C-706BD606EAB1}" destId="{8CE9C97B-FAB7-4C98-BB1B-932909068733}" srcOrd="0" destOrd="0" parTransId="{53D28C83-1CA4-4EA8-8C3B-239230EED87B}" sibTransId="{EEE21834-6C30-4792-AA9D-D13F423F7318}"/>
    <dgm:cxn modelId="{8F480C95-EB6A-4C10-AF13-4BF4038FFAF9}" type="presParOf" srcId="{4BC0B07F-513C-4CDF-9E44-A797C92C8F6E}" destId="{96FEADCD-5722-41E7-9E09-FF5442376B23}" srcOrd="0" destOrd="0" presId="urn:microsoft.com/office/officeart/2005/8/layout/hierarchy4"/>
    <dgm:cxn modelId="{963B9B20-3E09-4915-98AA-2DFC4E39A6FC}" type="presParOf" srcId="{96FEADCD-5722-41E7-9E09-FF5442376B23}" destId="{DFF4E70F-89BC-4B7C-88AA-0BA9F4090C9B}" srcOrd="0" destOrd="0" presId="urn:microsoft.com/office/officeart/2005/8/layout/hierarchy4"/>
    <dgm:cxn modelId="{4C153415-C2F6-4B0E-A4D3-9AA0E907CA3D}" type="presParOf" srcId="{96FEADCD-5722-41E7-9E09-FF5442376B23}" destId="{985BD89F-BCFB-44B7-A067-ACD2D597C120}" srcOrd="1" destOrd="0" presId="urn:microsoft.com/office/officeart/2005/8/layout/hierarchy4"/>
    <dgm:cxn modelId="{BE70C7E9-2DA1-455B-AC5A-BBB97B3C526C}" type="presParOf" srcId="{96FEADCD-5722-41E7-9E09-FF5442376B23}" destId="{C3045F51-5830-45A4-B540-86E39AC261FD}" srcOrd="2" destOrd="0" presId="urn:microsoft.com/office/officeart/2005/8/layout/hierarchy4"/>
    <dgm:cxn modelId="{67F906CB-D24D-4BAE-B3B1-863CC43042CA}" type="presParOf" srcId="{C3045F51-5830-45A4-B540-86E39AC261FD}" destId="{8823A008-588E-4754-A0B0-CB0AC17FD96F}" srcOrd="0" destOrd="0" presId="urn:microsoft.com/office/officeart/2005/8/layout/hierarchy4"/>
    <dgm:cxn modelId="{24B88F4E-2046-4349-9C78-F2FE1E496067}" type="presParOf" srcId="{8823A008-588E-4754-A0B0-CB0AC17FD96F}" destId="{D87F5C5A-1AF8-448E-8B1C-31BA0C3FE06B}" srcOrd="0" destOrd="0" presId="urn:microsoft.com/office/officeart/2005/8/layout/hierarchy4"/>
    <dgm:cxn modelId="{FB13FC8A-49DD-4652-AF2E-40A89DEAF966}" type="presParOf" srcId="{8823A008-588E-4754-A0B0-CB0AC17FD96F}" destId="{BB541BAD-F8DD-431B-85CE-E281341085D4}" srcOrd="1" destOrd="0" presId="urn:microsoft.com/office/officeart/2005/8/layout/hierarchy4"/>
    <dgm:cxn modelId="{B59FE0F3-4DD5-4892-979D-57E9266B60AF}" type="presParOf" srcId="{C3045F51-5830-45A4-B540-86E39AC261FD}" destId="{FAE5CF0B-8082-4896-AABD-1850D2E56943}" srcOrd="1" destOrd="0" presId="urn:microsoft.com/office/officeart/2005/8/layout/hierarchy4"/>
    <dgm:cxn modelId="{C9610981-E084-4D23-B222-AF6897B170FE}" type="presParOf" srcId="{C3045F51-5830-45A4-B540-86E39AC261FD}" destId="{DF67B5CD-2B05-4717-9DAA-3FDA89EE9488}" srcOrd="2" destOrd="0" presId="urn:microsoft.com/office/officeart/2005/8/layout/hierarchy4"/>
    <dgm:cxn modelId="{A6422904-0D4D-4A89-9D7E-43B406BDC646}" type="presParOf" srcId="{DF67B5CD-2B05-4717-9DAA-3FDA89EE9488}" destId="{C5055662-6EDA-472A-91A5-6AE0B4AC088C}" srcOrd="0" destOrd="0" presId="urn:microsoft.com/office/officeart/2005/8/layout/hierarchy4"/>
    <dgm:cxn modelId="{3A4F3650-95D9-4D5E-B1E0-EB3B6EBFBF54}" type="presParOf" srcId="{DF67B5CD-2B05-4717-9DAA-3FDA89EE9488}" destId="{BCB25EDE-A269-443C-8181-3D1CA146C5D7}" srcOrd="1" destOrd="0" presId="urn:microsoft.com/office/officeart/2005/8/layout/hierarchy4"/>
    <dgm:cxn modelId="{33CC6458-EE7C-4900-A60E-879C5C053399}" type="presParOf" srcId="{C3045F51-5830-45A4-B540-86E39AC261FD}" destId="{3900973F-8394-4AAC-92A1-3FE7A904336E}" srcOrd="3" destOrd="0" presId="urn:microsoft.com/office/officeart/2005/8/layout/hierarchy4"/>
    <dgm:cxn modelId="{36924B3A-9E4F-4097-A1A1-21C72CA6CE90}" type="presParOf" srcId="{C3045F51-5830-45A4-B540-86E39AC261FD}" destId="{A7B1D92C-16A5-4EAA-BB32-89738CE12CF6}" srcOrd="4" destOrd="0" presId="urn:microsoft.com/office/officeart/2005/8/layout/hierarchy4"/>
    <dgm:cxn modelId="{40B1EBC2-C502-4A8D-84BA-4E8B795F3467}" type="presParOf" srcId="{A7B1D92C-16A5-4EAA-BB32-89738CE12CF6}" destId="{407AC119-A892-4178-9216-DF4DE788284F}" srcOrd="0" destOrd="0" presId="urn:microsoft.com/office/officeart/2005/8/layout/hierarchy4"/>
    <dgm:cxn modelId="{8CC8D0EE-AEBF-4666-8A30-079A5F27A7EA}" type="presParOf" srcId="{A7B1D92C-16A5-4EAA-BB32-89738CE12CF6}" destId="{25C0DB50-0E57-4471-A6B9-49C5E1E7D0B5}" srcOrd="1" destOrd="0" presId="urn:microsoft.com/office/officeart/2005/8/layout/hierarchy4"/>
    <dgm:cxn modelId="{DF8FF0FB-1FA2-4E25-9DB7-18423E37D4AC}" type="presParOf" srcId="{C3045F51-5830-45A4-B540-86E39AC261FD}" destId="{08AC0FDC-940F-4D28-8BF8-9D1E51E48CFE}" srcOrd="5" destOrd="0" presId="urn:microsoft.com/office/officeart/2005/8/layout/hierarchy4"/>
    <dgm:cxn modelId="{F4828B47-D193-4164-9C26-04B5E9A8C19F}" type="presParOf" srcId="{C3045F51-5830-45A4-B540-86E39AC261FD}" destId="{367FA269-E1AB-40F3-ADE5-B2779933C2BE}" srcOrd="6" destOrd="0" presId="urn:microsoft.com/office/officeart/2005/8/layout/hierarchy4"/>
    <dgm:cxn modelId="{B29F8BDA-AE69-4F9A-AEDD-A1E448DFD996}" type="presParOf" srcId="{367FA269-E1AB-40F3-ADE5-B2779933C2BE}" destId="{93EA1296-648C-48C2-8C1A-DB5FC6892955}" srcOrd="0" destOrd="0" presId="urn:microsoft.com/office/officeart/2005/8/layout/hierarchy4"/>
    <dgm:cxn modelId="{9BE10065-B413-4991-9BAC-1BA4D39F6AE9}" type="presParOf" srcId="{367FA269-E1AB-40F3-ADE5-B2779933C2BE}" destId="{3327C279-5E3D-4C59-852A-D57E6A17533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BFC1DC-1450-4631-B90B-99D3171AE7AD}" type="doc">
      <dgm:prSet loTypeId="urn:microsoft.com/office/officeart/2005/8/layout/hierarchy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2B8C4FE0-C763-42F4-BE60-C49423767FD1}">
      <dgm:prSet phldrT="[Texto]"/>
      <dgm:spPr/>
      <dgm:t>
        <a:bodyPr/>
        <a:lstStyle/>
        <a:p>
          <a:r>
            <a:rPr lang="es-CO" dirty="0" smtClean="0"/>
            <a:t>La familia y los estilos de crianza </a:t>
          </a:r>
          <a:endParaRPr lang="es-CO" dirty="0"/>
        </a:p>
      </dgm:t>
    </dgm:pt>
    <dgm:pt modelId="{6A4E2A17-6AD9-4292-BC46-03BEE8D90058}" type="parTrans" cxnId="{38BEC3F8-D204-4680-93A9-74216B909284}">
      <dgm:prSet/>
      <dgm:spPr/>
      <dgm:t>
        <a:bodyPr/>
        <a:lstStyle/>
        <a:p>
          <a:endParaRPr lang="es-CO"/>
        </a:p>
      </dgm:t>
    </dgm:pt>
    <dgm:pt modelId="{F70E1B6B-F9F4-4D87-B593-6B2349A211D7}" type="sibTrans" cxnId="{38BEC3F8-D204-4680-93A9-74216B909284}">
      <dgm:prSet/>
      <dgm:spPr/>
      <dgm:t>
        <a:bodyPr/>
        <a:lstStyle/>
        <a:p>
          <a:endParaRPr lang="es-CO"/>
        </a:p>
      </dgm:t>
    </dgm:pt>
    <dgm:pt modelId="{72688E7D-E412-4BD3-A6A0-30A1C9996B36}">
      <dgm:prSet phldrT="[Texto]"/>
      <dgm:spPr/>
      <dgm:t>
        <a:bodyPr/>
        <a:lstStyle/>
        <a:p>
          <a:r>
            <a:rPr lang="es-CO" dirty="0" smtClean="0"/>
            <a:t>Suarez (2011)</a:t>
          </a:r>
          <a:endParaRPr lang="es-CO" dirty="0"/>
        </a:p>
      </dgm:t>
    </dgm:pt>
    <dgm:pt modelId="{4A2A03D1-B891-48D4-BF74-1697A8835319}" type="parTrans" cxnId="{2E98D198-708B-4D34-BB83-A04472C48054}">
      <dgm:prSet/>
      <dgm:spPr/>
      <dgm:t>
        <a:bodyPr/>
        <a:lstStyle/>
        <a:p>
          <a:endParaRPr lang="es-CO"/>
        </a:p>
      </dgm:t>
    </dgm:pt>
    <dgm:pt modelId="{96254B8D-6295-4B7B-BA26-AC6515404E84}" type="sibTrans" cxnId="{2E98D198-708B-4D34-BB83-A04472C48054}">
      <dgm:prSet/>
      <dgm:spPr/>
      <dgm:t>
        <a:bodyPr/>
        <a:lstStyle/>
        <a:p>
          <a:endParaRPr lang="es-CO"/>
        </a:p>
      </dgm:t>
    </dgm:pt>
    <dgm:pt modelId="{DC31F501-BCFE-4231-9DDE-1EEB4ACF1F78}">
      <dgm:prSet phldrT="[Texto]"/>
      <dgm:spPr/>
      <dgm:t>
        <a:bodyPr/>
        <a:lstStyle/>
        <a:p>
          <a:r>
            <a:rPr lang="es-CO" dirty="0" smtClean="0"/>
            <a:t>Acevedo (2013)</a:t>
          </a:r>
          <a:endParaRPr lang="es-CO" dirty="0"/>
        </a:p>
      </dgm:t>
    </dgm:pt>
    <dgm:pt modelId="{BCBFE824-0F7F-4030-8696-AA2518DB6F39}" type="parTrans" cxnId="{72DA5C08-202B-4745-A717-73611CC97BAC}">
      <dgm:prSet/>
      <dgm:spPr/>
      <dgm:t>
        <a:bodyPr/>
        <a:lstStyle/>
        <a:p>
          <a:endParaRPr lang="es-CO"/>
        </a:p>
      </dgm:t>
    </dgm:pt>
    <dgm:pt modelId="{83D8EB1A-B7F4-4184-B8E0-711FEE14E36B}" type="sibTrans" cxnId="{72DA5C08-202B-4745-A717-73611CC97BAC}">
      <dgm:prSet/>
      <dgm:spPr/>
      <dgm:t>
        <a:bodyPr/>
        <a:lstStyle/>
        <a:p>
          <a:endParaRPr lang="es-CO"/>
        </a:p>
      </dgm:t>
    </dgm:pt>
    <dgm:pt modelId="{67AE7B6A-658E-44BD-8F07-59C03A62F45F}">
      <dgm:prSet phldrT="[Texto]"/>
      <dgm:spPr/>
      <dgm:t>
        <a:bodyPr/>
        <a:lstStyle/>
        <a:p>
          <a:r>
            <a:rPr lang="es-CO" dirty="0" smtClean="0"/>
            <a:t>Vega (2014)</a:t>
          </a:r>
          <a:endParaRPr lang="es-CO" dirty="0"/>
        </a:p>
      </dgm:t>
    </dgm:pt>
    <dgm:pt modelId="{4341DF27-55D6-4BDE-B93A-7B577AFEE52D}" type="parTrans" cxnId="{7A096427-CB93-4445-91A6-9C0FC8AB29C5}">
      <dgm:prSet/>
      <dgm:spPr/>
      <dgm:t>
        <a:bodyPr/>
        <a:lstStyle/>
        <a:p>
          <a:endParaRPr lang="es-CO"/>
        </a:p>
      </dgm:t>
    </dgm:pt>
    <dgm:pt modelId="{A1C542E7-A60E-4A16-8BE6-7F94F17D0E10}" type="sibTrans" cxnId="{7A096427-CB93-4445-91A6-9C0FC8AB29C5}">
      <dgm:prSet/>
      <dgm:spPr/>
      <dgm:t>
        <a:bodyPr/>
        <a:lstStyle/>
        <a:p>
          <a:endParaRPr lang="es-CO"/>
        </a:p>
      </dgm:t>
    </dgm:pt>
    <dgm:pt modelId="{85537896-00E2-45D6-AD58-F2681B5BE0F8}">
      <dgm:prSet phldrT="[Texto]"/>
      <dgm:spPr/>
      <dgm:t>
        <a:bodyPr/>
        <a:lstStyle/>
        <a:p>
          <a:r>
            <a:rPr lang="es-CO" dirty="0" err="1" smtClean="0"/>
            <a:t>Baumrind</a:t>
          </a:r>
          <a:r>
            <a:rPr lang="es-CO" dirty="0" smtClean="0"/>
            <a:t> (1996)</a:t>
          </a:r>
          <a:endParaRPr lang="es-CO" dirty="0"/>
        </a:p>
      </dgm:t>
    </dgm:pt>
    <dgm:pt modelId="{94228289-C73B-483B-A98E-D33BADDA6E9B}" type="parTrans" cxnId="{A13CF582-B90F-4103-94F1-8362CC64C936}">
      <dgm:prSet/>
      <dgm:spPr/>
      <dgm:t>
        <a:bodyPr/>
        <a:lstStyle/>
        <a:p>
          <a:endParaRPr lang="es-CO"/>
        </a:p>
      </dgm:t>
    </dgm:pt>
    <dgm:pt modelId="{4A9377B7-13DE-48F1-A7F4-7C7D4C523056}" type="sibTrans" cxnId="{A13CF582-B90F-4103-94F1-8362CC64C936}">
      <dgm:prSet/>
      <dgm:spPr/>
      <dgm:t>
        <a:bodyPr/>
        <a:lstStyle/>
        <a:p>
          <a:endParaRPr lang="es-CO"/>
        </a:p>
      </dgm:t>
    </dgm:pt>
    <dgm:pt modelId="{445D1AC5-2E9D-4BE5-8D61-3328FDB2AA18}" type="pres">
      <dgm:prSet presAssocID="{DCBFC1DC-1450-4631-B90B-99D3171AE7A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F46BFB5B-832A-4F0C-AFB8-B850DF575566}" type="pres">
      <dgm:prSet presAssocID="{2B8C4FE0-C763-42F4-BE60-C49423767FD1}" presName="root" presStyleCnt="0"/>
      <dgm:spPr/>
    </dgm:pt>
    <dgm:pt modelId="{90E8CD6C-5D04-4CCC-90F0-AC04EC46F18A}" type="pres">
      <dgm:prSet presAssocID="{2B8C4FE0-C763-42F4-BE60-C49423767FD1}" presName="rootComposite" presStyleCnt="0"/>
      <dgm:spPr/>
    </dgm:pt>
    <dgm:pt modelId="{68970238-195F-4E02-A999-AD289AA0E005}" type="pres">
      <dgm:prSet presAssocID="{2B8C4FE0-C763-42F4-BE60-C49423767FD1}" presName="rootText" presStyleLbl="node1" presStyleIdx="0" presStyleCnt="1"/>
      <dgm:spPr/>
      <dgm:t>
        <a:bodyPr/>
        <a:lstStyle/>
        <a:p>
          <a:endParaRPr lang="es-CO"/>
        </a:p>
      </dgm:t>
    </dgm:pt>
    <dgm:pt modelId="{0D44E4FF-AEA3-4F38-BE15-E3C99EAA2A63}" type="pres">
      <dgm:prSet presAssocID="{2B8C4FE0-C763-42F4-BE60-C49423767FD1}" presName="rootConnector" presStyleLbl="node1" presStyleIdx="0" presStyleCnt="1"/>
      <dgm:spPr/>
      <dgm:t>
        <a:bodyPr/>
        <a:lstStyle/>
        <a:p>
          <a:endParaRPr lang="es-CO"/>
        </a:p>
      </dgm:t>
    </dgm:pt>
    <dgm:pt modelId="{AE929124-08F3-4AFC-9621-C498AF816E55}" type="pres">
      <dgm:prSet presAssocID="{2B8C4FE0-C763-42F4-BE60-C49423767FD1}" presName="childShape" presStyleCnt="0"/>
      <dgm:spPr/>
    </dgm:pt>
    <dgm:pt modelId="{6FC86A92-8AE0-40EA-8CE8-BA7445A8BD6D}" type="pres">
      <dgm:prSet presAssocID="{4A2A03D1-B891-48D4-BF74-1697A8835319}" presName="Name13" presStyleLbl="parChTrans1D2" presStyleIdx="0" presStyleCnt="4"/>
      <dgm:spPr/>
      <dgm:t>
        <a:bodyPr/>
        <a:lstStyle/>
        <a:p>
          <a:endParaRPr lang="es-CO"/>
        </a:p>
      </dgm:t>
    </dgm:pt>
    <dgm:pt modelId="{9E9F61BD-8EBC-44A3-ADD1-7470DE59E6FD}" type="pres">
      <dgm:prSet presAssocID="{72688E7D-E412-4BD3-A6A0-30A1C9996B36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8F1C186-1738-4179-A3F5-089787BD977F}" type="pres">
      <dgm:prSet presAssocID="{BCBFE824-0F7F-4030-8696-AA2518DB6F39}" presName="Name13" presStyleLbl="parChTrans1D2" presStyleIdx="1" presStyleCnt="4"/>
      <dgm:spPr/>
      <dgm:t>
        <a:bodyPr/>
        <a:lstStyle/>
        <a:p>
          <a:endParaRPr lang="es-CO"/>
        </a:p>
      </dgm:t>
    </dgm:pt>
    <dgm:pt modelId="{B42709B2-FDE1-4286-AE4F-88531D77E423}" type="pres">
      <dgm:prSet presAssocID="{DC31F501-BCFE-4231-9DDE-1EEB4ACF1F78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9A1B807-E491-4763-9506-F5D07F1652C8}" type="pres">
      <dgm:prSet presAssocID="{4341DF27-55D6-4BDE-B93A-7B577AFEE52D}" presName="Name13" presStyleLbl="parChTrans1D2" presStyleIdx="2" presStyleCnt="4"/>
      <dgm:spPr/>
      <dgm:t>
        <a:bodyPr/>
        <a:lstStyle/>
        <a:p>
          <a:endParaRPr lang="es-CO"/>
        </a:p>
      </dgm:t>
    </dgm:pt>
    <dgm:pt modelId="{2642446B-31E1-4F0E-B227-969FFA473623}" type="pres">
      <dgm:prSet presAssocID="{67AE7B6A-658E-44BD-8F07-59C03A62F45F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9F394F9-FB6D-42D7-B944-31F18F09EC0D}" type="pres">
      <dgm:prSet presAssocID="{94228289-C73B-483B-A98E-D33BADDA6E9B}" presName="Name13" presStyleLbl="parChTrans1D2" presStyleIdx="3" presStyleCnt="4"/>
      <dgm:spPr/>
      <dgm:t>
        <a:bodyPr/>
        <a:lstStyle/>
        <a:p>
          <a:endParaRPr lang="es-CO"/>
        </a:p>
      </dgm:t>
    </dgm:pt>
    <dgm:pt modelId="{B1ACB864-0B77-4587-B785-388E0D0BDCCA}" type="pres">
      <dgm:prSet presAssocID="{85537896-00E2-45D6-AD58-F2681B5BE0F8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92067890-EFB6-4903-9708-8EE319EEC625}" type="presOf" srcId="{94228289-C73B-483B-A98E-D33BADDA6E9B}" destId="{19F394F9-FB6D-42D7-B944-31F18F09EC0D}" srcOrd="0" destOrd="0" presId="urn:microsoft.com/office/officeart/2005/8/layout/hierarchy3"/>
    <dgm:cxn modelId="{8D439F9C-253E-453B-A58A-F22170D68DE4}" type="presOf" srcId="{2B8C4FE0-C763-42F4-BE60-C49423767FD1}" destId="{68970238-195F-4E02-A999-AD289AA0E005}" srcOrd="0" destOrd="0" presId="urn:microsoft.com/office/officeart/2005/8/layout/hierarchy3"/>
    <dgm:cxn modelId="{A13CF582-B90F-4103-94F1-8362CC64C936}" srcId="{2B8C4FE0-C763-42F4-BE60-C49423767FD1}" destId="{85537896-00E2-45D6-AD58-F2681B5BE0F8}" srcOrd="3" destOrd="0" parTransId="{94228289-C73B-483B-A98E-D33BADDA6E9B}" sibTransId="{4A9377B7-13DE-48F1-A7F4-7C7D4C523056}"/>
    <dgm:cxn modelId="{4342A230-056C-478D-A29E-260B62D59019}" type="presOf" srcId="{4A2A03D1-B891-48D4-BF74-1697A8835319}" destId="{6FC86A92-8AE0-40EA-8CE8-BA7445A8BD6D}" srcOrd="0" destOrd="0" presId="urn:microsoft.com/office/officeart/2005/8/layout/hierarchy3"/>
    <dgm:cxn modelId="{E85DECF9-1EAA-46B2-9413-EE62E10C9EC9}" type="presOf" srcId="{72688E7D-E412-4BD3-A6A0-30A1C9996B36}" destId="{9E9F61BD-8EBC-44A3-ADD1-7470DE59E6FD}" srcOrd="0" destOrd="0" presId="urn:microsoft.com/office/officeart/2005/8/layout/hierarchy3"/>
    <dgm:cxn modelId="{2ACE1B09-1B83-47D7-9C80-EB359EBEBA99}" type="presOf" srcId="{DC31F501-BCFE-4231-9DDE-1EEB4ACF1F78}" destId="{B42709B2-FDE1-4286-AE4F-88531D77E423}" srcOrd="0" destOrd="0" presId="urn:microsoft.com/office/officeart/2005/8/layout/hierarchy3"/>
    <dgm:cxn modelId="{E5E33FA3-486F-45CC-A813-9AEF809BA326}" type="presOf" srcId="{67AE7B6A-658E-44BD-8F07-59C03A62F45F}" destId="{2642446B-31E1-4F0E-B227-969FFA473623}" srcOrd="0" destOrd="0" presId="urn:microsoft.com/office/officeart/2005/8/layout/hierarchy3"/>
    <dgm:cxn modelId="{7A096427-CB93-4445-91A6-9C0FC8AB29C5}" srcId="{2B8C4FE0-C763-42F4-BE60-C49423767FD1}" destId="{67AE7B6A-658E-44BD-8F07-59C03A62F45F}" srcOrd="2" destOrd="0" parTransId="{4341DF27-55D6-4BDE-B93A-7B577AFEE52D}" sibTransId="{A1C542E7-A60E-4A16-8BE6-7F94F17D0E10}"/>
    <dgm:cxn modelId="{2E98D198-708B-4D34-BB83-A04472C48054}" srcId="{2B8C4FE0-C763-42F4-BE60-C49423767FD1}" destId="{72688E7D-E412-4BD3-A6A0-30A1C9996B36}" srcOrd="0" destOrd="0" parTransId="{4A2A03D1-B891-48D4-BF74-1697A8835319}" sibTransId="{96254B8D-6295-4B7B-BA26-AC6515404E84}"/>
    <dgm:cxn modelId="{DD498F69-9A39-492C-9C2E-71949A502810}" type="presOf" srcId="{BCBFE824-0F7F-4030-8696-AA2518DB6F39}" destId="{88F1C186-1738-4179-A3F5-089787BD977F}" srcOrd="0" destOrd="0" presId="urn:microsoft.com/office/officeart/2005/8/layout/hierarchy3"/>
    <dgm:cxn modelId="{90FE9DAF-E763-4AAE-A3DD-0459375DF0C4}" type="presOf" srcId="{2B8C4FE0-C763-42F4-BE60-C49423767FD1}" destId="{0D44E4FF-AEA3-4F38-BE15-E3C99EAA2A63}" srcOrd="1" destOrd="0" presId="urn:microsoft.com/office/officeart/2005/8/layout/hierarchy3"/>
    <dgm:cxn modelId="{C4458F6C-1064-4F70-9C22-EEFA5EC03884}" type="presOf" srcId="{4341DF27-55D6-4BDE-B93A-7B577AFEE52D}" destId="{C9A1B807-E491-4763-9506-F5D07F1652C8}" srcOrd="0" destOrd="0" presId="urn:microsoft.com/office/officeart/2005/8/layout/hierarchy3"/>
    <dgm:cxn modelId="{66E63987-BD53-42F7-9487-CBE6AC8A08AD}" type="presOf" srcId="{85537896-00E2-45D6-AD58-F2681B5BE0F8}" destId="{B1ACB864-0B77-4587-B785-388E0D0BDCCA}" srcOrd="0" destOrd="0" presId="urn:microsoft.com/office/officeart/2005/8/layout/hierarchy3"/>
    <dgm:cxn modelId="{EF883E1C-75B8-4839-9963-E0EB7C41D447}" type="presOf" srcId="{DCBFC1DC-1450-4631-B90B-99D3171AE7AD}" destId="{445D1AC5-2E9D-4BE5-8D61-3328FDB2AA18}" srcOrd="0" destOrd="0" presId="urn:microsoft.com/office/officeart/2005/8/layout/hierarchy3"/>
    <dgm:cxn modelId="{38BEC3F8-D204-4680-93A9-74216B909284}" srcId="{DCBFC1DC-1450-4631-B90B-99D3171AE7AD}" destId="{2B8C4FE0-C763-42F4-BE60-C49423767FD1}" srcOrd="0" destOrd="0" parTransId="{6A4E2A17-6AD9-4292-BC46-03BEE8D90058}" sibTransId="{F70E1B6B-F9F4-4D87-B593-6B2349A211D7}"/>
    <dgm:cxn modelId="{72DA5C08-202B-4745-A717-73611CC97BAC}" srcId="{2B8C4FE0-C763-42F4-BE60-C49423767FD1}" destId="{DC31F501-BCFE-4231-9DDE-1EEB4ACF1F78}" srcOrd="1" destOrd="0" parTransId="{BCBFE824-0F7F-4030-8696-AA2518DB6F39}" sibTransId="{83D8EB1A-B7F4-4184-B8E0-711FEE14E36B}"/>
    <dgm:cxn modelId="{B51C7593-CDB6-4D43-A263-A99335337A69}" type="presParOf" srcId="{445D1AC5-2E9D-4BE5-8D61-3328FDB2AA18}" destId="{F46BFB5B-832A-4F0C-AFB8-B850DF575566}" srcOrd="0" destOrd="0" presId="urn:microsoft.com/office/officeart/2005/8/layout/hierarchy3"/>
    <dgm:cxn modelId="{A49484A5-E117-40E7-A6F5-DA5AC1B282F7}" type="presParOf" srcId="{F46BFB5B-832A-4F0C-AFB8-B850DF575566}" destId="{90E8CD6C-5D04-4CCC-90F0-AC04EC46F18A}" srcOrd="0" destOrd="0" presId="urn:microsoft.com/office/officeart/2005/8/layout/hierarchy3"/>
    <dgm:cxn modelId="{EF5FC65C-95DA-4464-B5D9-3A0F1C04BA38}" type="presParOf" srcId="{90E8CD6C-5D04-4CCC-90F0-AC04EC46F18A}" destId="{68970238-195F-4E02-A999-AD289AA0E005}" srcOrd="0" destOrd="0" presId="urn:microsoft.com/office/officeart/2005/8/layout/hierarchy3"/>
    <dgm:cxn modelId="{D099487D-A730-4B15-B9E9-2786AC201E0D}" type="presParOf" srcId="{90E8CD6C-5D04-4CCC-90F0-AC04EC46F18A}" destId="{0D44E4FF-AEA3-4F38-BE15-E3C99EAA2A63}" srcOrd="1" destOrd="0" presId="urn:microsoft.com/office/officeart/2005/8/layout/hierarchy3"/>
    <dgm:cxn modelId="{9BE261E4-3774-4319-B610-4DAC39DCC4B4}" type="presParOf" srcId="{F46BFB5B-832A-4F0C-AFB8-B850DF575566}" destId="{AE929124-08F3-4AFC-9621-C498AF816E55}" srcOrd="1" destOrd="0" presId="urn:microsoft.com/office/officeart/2005/8/layout/hierarchy3"/>
    <dgm:cxn modelId="{1B092831-356F-4B4D-A755-5C452D631DEF}" type="presParOf" srcId="{AE929124-08F3-4AFC-9621-C498AF816E55}" destId="{6FC86A92-8AE0-40EA-8CE8-BA7445A8BD6D}" srcOrd="0" destOrd="0" presId="urn:microsoft.com/office/officeart/2005/8/layout/hierarchy3"/>
    <dgm:cxn modelId="{B79E382B-B26B-4E72-A4E2-87F7659990D8}" type="presParOf" srcId="{AE929124-08F3-4AFC-9621-C498AF816E55}" destId="{9E9F61BD-8EBC-44A3-ADD1-7470DE59E6FD}" srcOrd="1" destOrd="0" presId="urn:microsoft.com/office/officeart/2005/8/layout/hierarchy3"/>
    <dgm:cxn modelId="{354D9511-01DC-4E42-BB3F-D64CB1DAD3BC}" type="presParOf" srcId="{AE929124-08F3-4AFC-9621-C498AF816E55}" destId="{88F1C186-1738-4179-A3F5-089787BD977F}" srcOrd="2" destOrd="0" presId="urn:microsoft.com/office/officeart/2005/8/layout/hierarchy3"/>
    <dgm:cxn modelId="{9EB48EA6-767D-4393-AEC4-4526B309BB96}" type="presParOf" srcId="{AE929124-08F3-4AFC-9621-C498AF816E55}" destId="{B42709B2-FDE1-4286-AE4F-88531D77E423}" srcOrd="3" destOrd="0" presId="urn:microsoft.com/office/officeart/2005/8/layout/hierarchy3"/>
    <dgm:cxn modelId="{FB14AC1D-9D73-453B-B70C-7D52F2C6FC8C}" type="presParOf" srcId="{AE929124-08F3-4AFC-9621-C498AF816E55}" destId="{C9A1B807-E491-4763-9506-F5D07F1652C8}" srcOrd="4" destOrd="0" presId="urn:microsoft.com/office/officeart/2005/8/layout/hierarchy3"/>
    <dgm:cxn modelId="{DE5FCD46-D40E-4795-8778-BB77790198F5}" type="presParOf" srcId="{AE929124-08F3-4AFC-9621-C498AF816E55}" destId="{2642446B-31E1-4F0E-B227-969FFA473623}" srcOrd="5" destOrd="0" presId="urn:microsoft.com/office/officeart/2005/8/layout/hierarchy3"/>
    <dgm:cxn modelId="{BAAB39E2-50ED-40CE-8516-FBA782A8A4B4}" type="presParOf" srcId="{AE929124-08F3-4AFC-9621-C498AF816E55}" destId="{19F394F9-FB6D-42D7-B944-31F18F09EC0D}" srcOrd="6" destOrd="0" presId="urn:microsoft.com/office/officeart/2005/8/layout/hierarchy3"/>
    <dgm:cxn modelId="{D02D7B22-13CC-4892-B6DD-C0FCCC40C640}" type="presParOf" srcId="{AE929124-08F3-4AFC-9621-C498AF816E55}" destId="{B1ACB864-0B77-4587-B785-388E0D0BDCCA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BFC1DC-1450-4631-B90B-99D3171AE7AD}" type="doc">
      <dgm:prSet loTypeId="urn:microsoft.com/office/officeart/2005/8/layout/hierarchy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2B8C4FE0-C763-42F4-BE60-C49423767FD1}">
      <dgm:prSet phldrT="[Texto]"/>
      <dgm:spPr/>
      <dgm:t>
        <a:bodyPr/>
        <a:lstStyle/>
        <a:p>
          <a:r>
            <a:rPr lang="es-CO" dirty="0" smtClean="0"/>
            <a:t>El desarrollo socio afectivo </a:t>
          </a:r>
          <a:endParaRPr lang="es-CO" dirty="0"/>
        </a:p>
      </dgm:t>
    </dgm:pt>
    <dgm:pt modelId="{6A4E2A17-6AD9-4292-BC46-03BEE8D90058}" type="parTrans" cxnId="{38BEC3F8-D204-4680-93A9-74216B909284}">
      <dgm:prSet/>
      <dgm:spPr/>
      <dgm:t>
        <a:bodyPr/>
        <a:lstStyle/>
        <a:p>
          <a:endParaRPr lang="es-CO"/>
        </a:p>
      </dgm:t>
    </dgm:pt>
    <dgm:pt modelId="{F70E1B6B-F9F4-4D87-B593-6B2349A211D7}" type="sibTrans" cxnId="{38BEC3F8-D204-4680-93A9-74216B909284}">
      <dgm:prSet/>
      <dgm:spPr/>
      <dgm:t>
        <a:bodyPr/>
        <a:lstStyle/>
        <a:p>
          <a:endParaRPr lang="es-CO"/>
        </a:p>
      </dgm:t>
    </dgm:pt>
    <dgm:pt modelId="{72688E7D-E412-4BD3-A6A0-30A1C9996B36}">
      <dgm:prSet phldrT="[Texto]"/>
      <dgm:spPr/>
      <dgm:t>
        <a:bodyPr/>
        <a:lstStyle/>
        <a:p>
          <a:r>
            <a:rPr lang="es-CO" dirty="0" smtClean="0"/>
            <a:t>Ellis (2007)</a:t>
          </a:r>
          <a:endParaRPr lang="es-CO" dirty="0"/>
        </a:p>
      </dgm:t>
    </dgm:pt>
    <dgm:pt modelId="{4A2A03D1-B891-48D4-BF74-1697A8835319}" type="parTrans" cxnId="{2E98D198-708B-4D34-BB83-A04472C48054}">
      <dgm:prSet/>
      <dgm:spPr/>
      <dgm:t>
        <a:bodyPr/>
        <a:lstStyle/>
        <a:p>
          <a:endParaRPr lang="es-CO"/>
        </a:p>
      </dgm:t>
    </dgm:pt>
    <dgm:pt modelId="{96254B8D-6295-4B7B-BA26-AC6515404E84}" type="sibTrans" cxnId="{2E98D198-708B-4D34-BB83-A04472C48054}">
      <dgm:prSet/>
      <dgm:spPr/>
      <dgm:t>
        <a:bodyPr/>
        <a:lstStyle/>
        <a:p>
          <a:endParaRPr lang="es-CO"/>
        </a:p>
      </dgm:t>
    </dgm:pt>
    <dgm:pt modelId="{DC31F501-BCFE-4231-9DDE-1EEB4ACF1F78}">
      <dgm:prSet phldrT="[Texto]"/>
      <dgm:spPr/>
      <dgm:t>
        <a:bodyPr/>
        <a:lstStyle/>
        <a:p>
          <a:r>
            <a:rPr lang="es-CO" dirty="0" err="1" smtClean="0"/>
            <a:t>Bisquerra</a:t>
          </a:r>
          <a:r>
            <a:rPr lang="es-CO" dirty="0" smtClean="0"/>
            <a:t> y Pérez  (2007)</a:t>
          </a:r>
          <a:endParaRPr lang="es-CO" dirty="0"/>
        </a:p>
      </dgm:t>
    </dgm:pt>
    <dgm:pt modelId="{BCBFE824-0F7F-4030-8696-AA2518DB6F39}" type="parTrans" cxnId="{72DA5C08-202B-4745-A717-73611CC97BAC}">
      <dgm:prSet/>
      <dgm:spPr/>
      <dgm:t>
        <a:bodyPr/>
        <a:lstStyle/>
        <a:p>
          <a:endParaRPr lang="es-CO"/>
        </a:p>
      </dgm:t>
    </dgm:pt>
    <dgm:pt modelId="{83D8EB1A-B7F4-4184-B8E0-711FEE14E36B}" type="sibTrans" cxnId="{72DA5C08-202B-4745-A717-73611CC97BAC}">
      <dgm:prSet/>
      <dgm:spPr/>
      <dgm:t>
        <a:bodyPr/>
        <a:lstStyle/>
        <a:p>
          <a:endParaRPr lang="es-CO"/>
        </a:p>
      </dgm:t>
    </dgm:pt>
    <dgm:pt modelId="{67AE7B6A-658E-44BD-8F07-59C03A62F45F}">
      <dgm:prSet phldrT="[Texto]"/>
      <dgm:spPr/>
      <dgm:t>
        <a:bodyPr/>
        <a:lstStyle/>
        <a:p>
          <a:r>
            <a:rPr lang="es-CO" dirty="0" err="1" smtClean="0"/>
            <a:t>Novak</a:t>
          </a:r>
          <a:r>
            <a:rPr lang="es-CO" dirty="0" smtClean="0"/>
            <a:t> (1998)</a:t>
          </a:r>
          <a:endParaRPr lang="es-CO" dirty="0"/>
        </a:p>
      </dgm:t>
    </dgm:pt>
    <dgm:pt modelId="{4341DF27-55D6-4BDE-B93A-7B577AFEE52D}" type="parTrans" cxnId="{7A096427-CB93-4445-91A6-9C0FC8AB29C5}">
      <dgm:prSet/>
      <dgm:spPr/>
      <dgm:t>
        <a:bodyPr/>
        <a:lstStyle/>
        <a:p>
          <a:endParaRPr lang="es-CO"/>
        </a:p>
      </dgm:t>
    </dgm:pt>
    <dgm:pt modelId="{A1C542E7-A60E-4A16-8BE6-7F94F17D0E10}" type="sibTrans" cxnId="{7A096427-CB93-4445-91A6-9C0FC8AB29C5}">
      <dgm:prSet/>
      <dgm:spPr/>
      <dgm:t>
        <a:bodyPr/>
        <a:lstStyle/>
        <a:p>
          <a:endParaRPr lang="es-CO"/>
        </a:p>
      </dgm:t>
    </dgm:pt>
    <dgm:pt modelId="{32549F32-B2A1-42BF-8623-7CB614F75614}">
      <dgm:prSet phldrT="[Texto]"/>
      <dgm:spPr/>
      <dgm:t>
        <a:bodyPr/>
        <a:lstStyle/>
        <a:p>
          <a:r>
            <a:rPr lang="es-CO" dirty="0" smtClean="0"/>
            <a:t>Goleman </a:t>
          </a:r>
          <a:endParaRPr lang="es-CO" dirty="0"/>
        </a:p>
      </dgm:t>
    </dgm:pt>
    <dgm:pt modelId="{41ACF92C-0843-466D-93E1-583C7B47B011}" type="parTrans" cxnId="{9BD9F619-3D8C-4299-A8B3-C37CD924B7C5}">
      <dgm:prSet/>
      <dgm:spPr/>
      <dgm:t>
        <a:bodyPr/>
        <a:lstStyle/>
        <a:p>
          <a:endParaRPr lang="es-CO"/>
        </a:p>
      </dgm:t>
    </dgm:pt>
    <dgm:pt modelId="{E22960B2-1743-49E8-A629-B68255184503}" type="sibTrans" cxnId="{9BD9F619-3D8C-4299-A8B3-C37CD924B7C5}">
      <dgm:prSet/>
      <dgm:spPr/>
      <dgm:t>
        <a:bodyPr/>
        <a:lstStyle/>
        <a:p>
          <a:endParaRPr lang="es-CO"/>
        </a:p>
      </dgm:t>
    </dgm:pt>
    <dgm:pt modelId="{1104C1E5-82A2-4A39-961D-8162848341BB}" type="pres">
      <dgm:prSet presAssocID="{DCBFC1DC-1450-4631-B90B-99D3171AE7A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02DB7E22-A1B4-460D-BD17-5A7EFCA03CB1}" type="pres">
      <dgm:prSet presAssocID="{2B8C4FE0-C763-42F4-BE60-C49423767FD1}" presName="root" presStyleCnt="0"/>
      <dgm:spPr/>
    </dgm:pt>
    <dgm:pt modelId="{9D9DE7CE-B28D-429D-81AC-1FAD030C1414}" type="pres">
      <dgm:prSet presAssocID="{2B8C4FE0-C763-42F4-BE60-C49423767FD1}" presName="rootComposite" presStyleCnt="0"/>
      <dgm:spPr/>
    </dgm:pt>
    <dgm:pt modelId="{BC31C74A-808C-4452-9EA0-C75A3CA0EA50}" type="pres">
      <dgm:prSet presAssocID="{2B8C4FE0-C763-42F4-BE60-C49423767FD1}" presName="rootText" presStyleLbl="node1" presStyleIdx="0" presStyleCnt="1" custLinFactNeighborX="-123" custLinFactNeighborY="-319"/>
      <dgm:spPr/>
      <dgm:t>
        <a:bodyPr/>
        <a:lstStyle/>
        <a:p>
          <a:endParaRPr lang="es-CO"/>
        </a:p>
      </dgm:t>
    </dgm:pt>
    <dgm:pt modelId="{61B357BD-B30D-402C-ADDB-E12371C55DC1}" type="pres">
      <dgm:prSet presAssocID="{2B8C4FE0-C763-42F4-BE60-C49423767FD1}" presName="rootConnector" presStyleLbl="node1" presStyleIdx="0" presStyleCnt="1"/>
      <dgm:spPr/>
      <dgm:t>
        <a:bodyPr/>
        <a:lstStyle/>
        <a:p>
          <a:endParaRPr lang="es-CO"/>
        </a:p>
      </dgm:t>
    </dgm:pt>
    <dgm:pt modelId="{AA5A0EAD-8349-465A-BCCE-B5A44043662B}" type="pres">
      <dgm:prSet presAssocID="{2B8C4FE0-C763-42F4-BE60-C49423767FD1}" presName="childShape" presStyleCnt="0"/>
      <dgm:spPr/>
    </dgm:pt>
    <dgm:pt modelId="{9319BADF-819D-454B-A5E2-FB012B1E389B}" type="pres">
      <dgm:prSet presAssocID="{4A2A03D1-B891-48D4-BF74-1697A8835319}" presName="Name13" presStyleLbl="parChTrans1D2" presStyleIdx="0" presStyleCnt="4"/>
      <dgm:spPr/>
      <dgm:t>
        <a:bodyPr/>
        <a:lstStyle/>
        <a:p>
          <a:endParaRPr lang="es-CO"/>
        </a:p>
      </dgm:t>
    </dgm:pt>
    <dgm:pt modelId="{5639B005-9D1D-468F-8AFA-6AC5FBDB679B}" type="pres">
      <dgm:prSet presAssocID="{72688E7D-E412-4BD3-A6A0-30A1C9996B36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6F5F066-FBAB-4D21-BF34-5EDADD414F0A}" type="pres">
      <dgm:prSet presAssocID="{41ACF92C-0843-466D-93E1-583C7B47B011}" presName="Name13" presStyleLbl="parChTrans1D2" presStyleIdx="1" presStyleCnt="4"/>
      <dgm:spPr/>
      <dgm:t>
        <a:bodyPr/>
        <a:lstStyle/>
        <a:p>
          <a:endParaRPr lang="es-CO"/>
        </a:p>
      </dgm:t>
    </dgm:pt>
    <dgm:pt modelId="{52066A96-6E40-4DDD-B538-ED524398B09A}" type="pres">
      <dgm:prSet presAssocID="{32549F32-B2A1-42BF-8623-7CB614F75614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F4B030F-9F49-449D-8218-236C1CF4BA33}" type="pres">
      <dgm:prSet presAssocID="{BCBFE824-0F7F-4030-8696-AA2518DB6F39}" presName="Name13" presStyleLbl="parChTrans1D2" presStyleIdx="2" presStyleCnt="4"/>
      <dgm:spPr/>
      <dgm:t>
        <a:bodyPr/>
        <a:lstStyle/>
        <a:p>
          <a:endParaRPr lang="es-CO"/>
        </a:p>
      </dgm:t>
    </dgm:pt>
    <dgm:pt modelId="{5DB18641-850E-4B3A-B73D-9EB9AE2D41EA}" type="pres">
      <dgm:prSet presAssocID="{DC31F501-BCFE-4231-9DDE-1EEB4ACF1F78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DC28FCD-2D33-44A9-92BF-015C38EECFCC}" type="pres">
      <dgm:prSet presAssocID="{4341DF27-55D6-4BDE-B93A-7B577AFEE52D}" presName="Name13" presStyleLbl="parChTrans1D2" presStyleIdx="3" presStyleCnt="4"/>
      <dgm:spPr/>
      <dgm:t>
        <a:bodyPr/>
        <a:lstStyle/>
        <a:p>
          <a:endParaRPr lang="es-CO"/>
        </a:p>
      </dgm:t>
    </dgm:pt>
    <dgm:pt modelId="{54A66D84-AF2A-4514-B3A2-5AFEF1401318}" type="pres">
      <dgm:prSet presAssocID="{67AE7B6A-658E-44BD-8F07-59C03A62F45F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DB1ED47B-C28F-4D79-B233-122ED0B4EA45}" type="presOf" srcId="{DCBFC1DC-1450-4631-B90B-99D3171AE7AD}" destId="{1104C1E5-82A2-4A39-961D-8162848341BB}" srcOrd="0" destOrd="0" presId="urn:microsoft.com/office/officeart/2005/8/layout/hierarchy3"/>
    <dgm:cxn modelId="{30773DA1-5A3A-4C8F-86B2-60FDECA0B2D6}" type="presOf" srcId="{2B8C4FE0-C763-42F4-BE60-C49423767FD1}" destId="{61B357BD-B30D-402C-ADDB-E12371C55DC1}" srcOrd="1" destOrd="0" presId="urn:microsoft.com/office/officeart/2005/8/layout/hierarchy3"/>
    <dgm:cxn modelId="{0262F9AC-C88F-42AD-B322-1E4E5817C9F1}" type="presOf" srcId="{DC31F501-BCFE-4231-9DDE-1EEB4ACF1F78}" destId="{5DB18641-850E-4B3A-B73D-9EB9AE2D41EA}" srcOrd="0" destOrd="0" presId="urn:microsoft.com/office/officeart/2005/8/layout/hierarchy3"/>
    <dgm:cxn modelId="{525F533F-2E16-48BF-9589-62E0C80411FA}" type="presOf" srcId="{4341DF27-55D6-4BDE-B93A-7B577AFEE52D}" destId="{0DC28FCD-2D33-44A9-92BF-015C38EECFCC}" srcOrd="0" destOrd="0" presId="urn:microsoft.com/office/officeart/2005/8/layout/hierarchy3"/>
    <dgm:cxn modelId="{4BC26CB2-ADCB-4A36-B28D-B3D33136421A}" type="presOf" srcId="{BCBFE824-0F7F-4030-8696-AA2518DB6F39}" destId="{BF4B030F-9F49-449D-8218-236C1CF4BA33}" srcOrd="0" destOrd="0" presId="urn:microsoft.com/office/officeart/2005/8/layout/hierarchy3"/>
    <dgm:cxn modelId="{0D97B7E2-3D6E-49FF-8FB6-00A6B4181E99}" type="presOf" srcId="{67AE7B6A-658E-44BD-8F07-59C03A62F45F}" destId="{54A66D84-AF2A-4514-B3A2-5AFEF1401318}" srcOrd="0" destOrd="0" presId="urn:microsoft.com/office/officeart/2005/8/layout/hierarchy3"/>
    <dgm:cxn modelId="{0263E2AE-6812-4A08-9F37-9871242747B1}" type="presOf" srcId="{32549F32-B2A1-42BF-8623-7CB614F75614}" destId="{52066A96-6E40-4DDD-B538-ED524398B09A}" srcOrd="0" destOrd="0" presId="urn:microsoft.com/office/officeart/2005/8/layout/hierarchy3"/>
    <dgm:cxn modelId="{7A096427-CB93-4445-91A6-9C0FC8AB29C5}" srcId="{2B8C4FE0-C763-42F4-BE60-C49423767FD1}" destId="{67AE7B6A-658E-44BD-8F07-59C03A62F45F}" srcOrd="3" destOrd="0" parTransId="{4341DF27-55D6-4BDE-B93A-7B577AFEE52D}" sibTransId="{A1C542E7-A60E-4A16-8BE6-7F94F17D0E10}"/>
    <dgm:cxn modelId="{2E98D198-708B-4D34-BB83-A04472C48054}" srcId="{2B8C4FE0-C763-42F4-BE60-C49423767FD1}" destId="{72688E7D-E412-4BD3-A6A0-30A1C9996B36}" srcOrd="0" destOrd="0" parTransId="{4A2A03D1-B891-48D4-BF74-1697A8835319}" sibTransId="{96254B8D-6295-4B7B-BA26-AC6515404E84}"/>
    <dgm:cxn modelId="{9BD9F619-3D8C-4299-A8B3-C37CD924B7C5}" srcId="{2B8C4FE0-C763-42F4-BE60-C49423767FD1}" destId="{32549F32-B2A1-42BF-8623-7CB614F75614}" srcOrd="1" destOrd="0" parTransId="{41ACF92C-0843-466D-93E1-583C7B47B011}" sibTransId="{E22960B2-1743-49E8-A629-B68255184503}"/>
    <dgm:cxn modelId="{E743F1EC-92B6-4117-9CEB-0FAA4AA730F7}" type="presOf" srcId="{41ACF92C-0843-466D-93E1-583C7B47B011}" destId="{46F5F066-FBAB-4D21-BF34-5EDADD414F0A}" srcOrd="0" destOrd="0" presId="urn:microsoft.com/office/officeart/2005/8/layout/hierarchy3"/>
    <dgm:cxn modelId="{C3AA86C0-F567-4A68-9D02-BA192AF44525}" type="presOf" srcId="{72688E7D-E412-4BD3-A6A0-30A1C9996B36}" destId="{5639B005-9D1D-468F-8AFA-6AC5FBDB679B}" srcOrd="0" destOrd="0" presId="urn:microsoft.com/office/officeart/2005/8/layout/hierarchy3"/>
    <dgm:cxn modelId="{7A86A0EB-2699-406A-967E-0904DAB1C920}" type="presOf" srcId="{2B8C4FE0-C763-42F4-BE60-C49423767FD1}" destId="{BC31C74A-808C-4452-9EA0-C75A3CA0EA50}" srcOrd="0" destOrd="0" presId="urn:microsoft.com/office/officeart/2005/8/layout/hierarchy3"/>
    <dgm:cxn modelId="{54D921D3-9531-4814-B0A9-6FA19434E447}" type="presOf" srcId="{4A2A03D1-B891-48D4-BF74-1697A8835319}" destId="{9319BADF-819D-454B-A5E2-FB012B1E389B}" srcOrd="0" destOrd="0" presId="urn:microsoft.com/office/officeart/2005/8/layout/hierarchy3"/>
    <dgm:cxn modelId="{38BEC3F8-D204-4680-93A9-74216B909284}" srcId="{DCBFC1DC-1450-4631-B90B-99D3171AE7AD}" destId="{2B8C4FE0-C763-42F4-BE60-C49423767FD1}" srcOrd="0" destOrd="0" parTransId="{6A4E2A17-6AD9-4292-BC46-03BEE8D90058}" sibTransId="{F70E1B6B-F9F4-4D87-B593-6B2349A211D7}"/>
    <dgm:cxn modelId="{72DA5C08-202B-4745-A717-73611CC97BAC}" srcId="{2B8C4FE0-C763-42F4-BE60-C49423767FD1}" destId="{DC31F501-BCFE-4231-9DDE-1EEB4ACF1F78}" srcOrd="2" destOrd="0" parTransId="{BCBFE824-0F7F-4030-8696-AA2518DB6F39}" sibTransId="{83D8EB1A-B7F4-4184-B8E0-711FEE14E36B}"/>
    <dgm:cxn modelId="{87CF9345-EEEB-4E4F-84B0-A16976A2C204}" type="presParOf" srcId="{1104C1E5-82A2-4A39-961D-8162848341BB}" destId="{02DB7E22-A1B4-460D-BD17-5A7EFCA03CB1}" srcOrd="0" destOrd="0" presId="urn:microsoft.com/office/officeart/2005/8/layout/hierarchy3"/>
    <dgm:cxn modelId="{D21D8091-E7CA-4702-A450-74BB47BBB2E8}" type="presParOf" srcId="{02DB7E22-A1B4-460D-BD17-5A7EFCA03CB1}" destId="{9D9DE7CE-B28D-429D-81AC-1FAD030C1414}" srcOrd="0" destOrd="0" presId="urn:microsoft.com/office/officeart/2005/8/layout/hierarchy3"/>
    <dgm:cxn modelId="{F76D64A3-89B3-4A00-AD29-EE710BADF9DE}" type="presParOf" srcId="{9D9DE7CE-B28D-429D-81AC-1FAD030C1414}" destId="{BC31C74A-808C-4452-9EA0-C75A3CA0EA50}" srcOrd="0" destOrd="0" presId="urn:microsoft.com/office/officeart/2005/8/layout/hierarchy3"/>
    <dgm:cxn modelId="{63486DF7-9C17-43B4-BF80-88F4E5CD01E0}" type="presParOf" srcId="{9D9DE7CE-B28D-429D-81AC-1FAD030C1414}" destId="{61B357BD-B30D-402C-ADDB-E12371C55DC1}" srcOrd="1" destOrd="0" presId="urn:microsoft.com/office/officeart/2005/8/layout/hierarchy3"/>
    <dgm:cxn modelId="{36FC690D-8D4C-4CCA-AC74-22AC358809B7}" type="presParOf" srcId="{02DB7E22-A1B4-460D-BD17-5A7EFCA03CB1}" destId="{AA5A0EAD-8349-465A-BCCE-B5A44043662B}" srcOrd="1" destOrd="0" presId="urn:microsoft.com/office/officeart/2005/8/layout/hierarchy3"/>
    <dgm:cxn modelId="{2C8FDD8D-78BC-48B9-B3BC-2D00E5373157}" type="presParOf" srcId="{AA5A0EAD-8349-465A-BCCE-B5A44043662B}" destId="{9319BADF-819D-454B-A5E2-FB012B1E389B}" srcOrd="0" destOrd="0" presId="urn:microsoft.com/office/officeart/2005/8/layout/hierarchy3"/>
    <dgm:cxn modelId="{DE79C492-587A-44B5-94D3-89F981B00329}" type="presParOf" srcId="{AA5A0EAD-8349-465A-BCCE-B5A44043662B}" destId="{5639B005-9D1D-468F-8AFA-6AC5FBDB679B}" srcOrd="1" destOrd="0" presId="urn:microsoft.com/office/officeart/2005/8/layout/hierarchy3"/>
    <dgm:cxn modelId="{EDC63552-A695-4F00-AFDE-625620A48E64}" type="presParOf" srcId="{AA5A0EAD-8349-465A-BCCE-B5A44043662B}" destId="{46F5F066-FBAB-4D21-BF34-5EDADD414F0A}" srcOrd="2" destOrd="0" presId="urn:microsoft.com/office/officeart/2005/8/layout/hierarchy3"/>
    <dgm:cxn modelId="{E1FCA69F-0D79-462F-870D-CCD7002BAC56}" type="presParOf" srcId="{AA5A0EAD-8349-465A-BCCE-B5A44043662B}" destId="{52066A96-6E40-4DDD-B538-ED524398B09A}" srcOrd="3" destOrd="0" presId="urn:microsoft.com/office/officeart/2005/8/layout/hierarchy3"/>
    <dgm:cxn modelId="{EF3AA03E-BAF6-4C2D-ACD7-3441292B8F0A}" type="presParOf" srcId="{AA5A0EAD-8349-465A-BCCE-B5A44043662B}" destId="{BF4B030F-9F49-449D-8218-236C1CF4BA33}" srcOrd="4" destOrd="0" presId="urn:microsoft.com/office/officeart/2005/8/layout/hierarchy3"/>
    <dgm:cxn modelId="{EBA10CBD-ED7E-488A-9C46-3637F1463762}" type="presParOf" srcId="{AA5A0EAD-8349-465A-BCCE-B5A44043662B}" destId="{5DB18641-850E-4B3A-B73D-9EB9AE2D41EA}" srcOrd="5" destOrd="0" presId="urn:microsoft.com/office/officeart/2005/8/layout/hierarchy3"/>
    <dgm:cxn modelId="{6E56286C-9791-4B79-AC75-8A38230DCDC6}" type="presParOf" srcId="{AA5A0EAD-8349-465A-BCCE-B5A44043662B}" destId="{0DC28FCD-2D33-44A9-92BF-015C38EECFCC}" srcOrd="6" destOrd="0" presId="urn:microsoft.com/office/officeart/2005/8/layout/hierarchy3"/>
    <dgm:cxn modelId="{695F6CA8-9A8C-4B5E-BC83-BA7F74B0C616}" type="presParOf" srcId="{AA5A0EAD-8349-465A-BCCE-B5A44043662B}" destId="{54A66D84-AF2A-4514-B3A2-5AFEF1401318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52A3375-B96D-43D4-A3D6-52BB7595A093}" type="doc">
      <dgm:prSet loTypeId="urn:microsoft.com/office/officeart/2005/8/layout/hProcess10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3F9269D1-C36F-4D4B-9B43-FE46B37F7AE3}">
      <dgm:prSet phldrT="[Texto]" custT="1"/>
      <dgm:spPr/>
      <dgm:t>
        <a:bodyPr/>
        <a:lstStyle/>
        <a:p>
          <a:r>
            <a:rPr lang="es-CO" sz="2400" dirty="0" smtClean="0"/>
            <a:t>Cualitativa </a:t>
          </a:r>
          <a:endParaRPr lang="es-CO" sz="2400" dirty="0"/>
        </a:p>
      </dgm:t>
    </dgm:pt>
    <dgm:pt modelId="{C7198D28-DD33-472C-A11C-736F9EE09710}" type="parTrans" cxnId="{FA55E31A-2333-447C-882D-C596F89F54A3}">
      <dgm:prSet/>
      <dgm:spPr/>
      <dgm:t>
        <a:bodyPr/>
        <a:lstStyle/>
        <a:p>
          <a:endParaRPr lang="es-CO"/>
        </a:p>
      </dgm:t>
    </dgm:pt>
    <dgm:pt modelId="{75B1EFC4-1EE5-4954-A36F-9B69EC96C3B6}" type="sibTrans" cxnId="{FA55E31A-2333-447C-882D-C596F89F54A3}">
      <dgm:prSet/>
      <dgm:spPr/>
      <dgm:t>
        <a:bodyPr/>
        <a:lstStyle/>
        <a:p>
          <a:endParaRPr lang="es-CO"/>
        </a:p>
      </dgm:t>
    </dgm:pt>
    <dgm:pt modelId="{45DE0F44-B32C-4DBF-BAAF-384E61492ABE}">
      <dgm:prSet phldrT="[Texto]" custT="1"/>
      <dgm:spPr/>
      <dgm:t>
        <a:bodyPr/>
        <a:lstStyle/>
        <a:p>
          <a:r>
            <a:rPr lang="es-CO" sz="1800" dirty="0" smtClean="0"/>
            <a:t>Enfoque investigación acción participativa</a:t>
          </a:r>
          <a:endParaRPr lang="es-CO" sz="1800" dirty="0"/>
        </a:p>
      </dgm:t>
    </dgm:pt>
    <dgm:pt modelId="{F75A9460-FC22-411C-B52C-17379871B05F}" type="parTrans" cxnId="{ADE0C898-C841-4848-8F70-522CD99EC233}">
      <dgm:prSet/>
      <dgm:spPr/>
      <dgm:t>
        <a:bodyPr/>
        <a:lstStyle/>
        <a:p>
          <a:endParaRPr lang="es-CO"/>
        </a:p>
      </dgm:t>
    </dgm:pt>
    <dgm:pt modelId="{2C8DC805-7D00-408A-9EE0-39082FA02447}" type="sibTrans" cxnId="{ADE0C898-C841-4848-8F70-522CD99EC233}">
      <dgm:prSet/>
      <dgm:spPr/>
      <dgm:t>
        <a:bodyPr/>
        <a:lstStyle/>
        <a:p>
          <a:endParaRPr lang="es-CO"/>
        </a:p>
      </dgm:t>
    </dgm:pt>
    <dgm:pt modelId="{41BD628C-F562-4C45-91F3-07CC36153FD9}">
      <dgm:prSet phldrT="[Texto]"/>
      <dgm:spPr/>
      <dgm:t>
        <a:bodyPr/>
        <a:lstStyle/>
        <a:p>
          <a:r>
            <a:rPr lang="es-CO" dirty="0" smtClean="0"/>
            <a:t>Grupo de estudiantes y padres de familia del grado Transición, Colegio Liceo Campestre J.S.F de San Pedro Valle. </a:t>
          </a:r>
          <a:endParaRPr lang="es-CO" dirty="0"/>
        </a:p>
      </dgm:t>
    </dgm:pt>
    <dgm:pt modelId="{A1F8B574-03F9-4D68-B47E-C49953F6A8DB}" type="parTrans" cxnId="{936CD8C6-9722-403C-AF36-C2C76FFA7D7C}">
      <dgm:prSet/>
      <dgm:spPr/>
      <dgm:t>
        <a:bodyPr/>
        <a:lstStyle/>
        <a:p>
          <a:endParaRPr lang="es-CO"/>
        </a:p>
      </dgm:t>
    </dgm:pt>
    <dgm:pt modelId="{C123BA25-968B-4AEF-8642-DC730DD52EEA}" type="sibTrans" cxnId="{936CD8C6-9722-403C-AF36-C2C76FFA7D7C}">
      <dgm:prSet/>
      <dgm:spPr/>
      <dgm:t>
        <a:bodyPr/>
        <a:lstStyle/>
        <a:p>
          <a:endParaRPr lang="es-CO"/>
        </a:p>
      </dgm:t>
    </dgm:pt>
    <dgm:pt modelId="{A9AD0036-7C44-447A-858F-699D3E3F6811}">
      <dgm:prSet phldrT="[Texto]" custT="1"/>
      <dgm:spPr/>
      <dgm:t>
        <a:bodyPr/>
        <a:lstStyle/>
        <a:p>
          <a:r>
            <a:rPr lang="es-CO" sz="1800" dirty="0" smtClean="0"/>
            <a:t>Técnicas de recolección de datos</a:t>
          </a:r>
          <a:endParaRPr lang="es-CO" sz="1800" dirty="0"/>
        </a:p>
      </dgm:t>
    </dgm:pt>
    <dgm:pt modelId="{817AE5E2-E04E-4CB0-937D-37E37040C671}" type="parTrans" cxnId="{34B03588-CEE4-4EEF-8629-721DAAEF0314}">
      <dgm:prSet/>
      <dgm:spPr/>
      <dgm:t>
        <a:bodyPr/>
        <a:lstStyle/>
        <a:p>
          <a:endParaRPr lang="es-CO"/>
        </a:p>
      </dgm:t>
    </dgm:pt>
    <dgm:pt modelId="{FD129226-EA55-415C-87A2-8E4B6E484029}" type="sibTrans" cxnId="{34B03588-CEE4-4EEF-8629-721DAAEF0314}">
      <dgm:prSet/>
      <dgm:spPr/>
      <dgm:t>
        <a:bodyPr/>
        <a:lstStyle/>
        <a:p>
          <a:endParaRPr lang="es-CO"/>
        </a:p>
      </dgm:t>
    </dgm:pt>
    <dgm:pt modelId="{E52136FB-66BC-49E7-A597-B0C42036C5E5}">
      <dgm:prSet phldrT="[Texto]" custT="1"/>
      <dgm:spPr/>
      <dgm:t>
        <a:bodyPr/>
        <a:lstStyle/>
        <a:p>
          <a:r>
            <a:rPr lang="es-CO" sz="1800" dirty="0" smtClean="0"/>
            <a:t>Diario de campo.</a:t>
          </a:r>
          <a:endParaRPr lang="es-CO" sz="1800" dirty="0"/>
        </a:p>
      </dgm:t>
    </dgm:pt>
    <dgm:pt modelId="{BF432EAD-CABE-492F-A56B-4B7D333472D8}" type="parTrans" cxnId="{44A36D30-A105-4CC6-9C09-F5D69A0515AA}">
      <dgm:prSet/>
      <dgm:spPr/>
      <dgm:t>
        <a:bodyPr/>
        <a:lstStyle/>
        <a:p>
          <a:endParaRPr lang="es-CO"/>
        </a:p>
      </dgm:t>
    </dgm:pt>
    <dgm:pt modelId="{459EA993-4407-4990-9E1D-A32F4E8BBE7A}" type="sibTrans" cxnId="{44A36D30-A105-4CC6-9C09-F5D69A0515AA}">
      <dgm:prSet/>
      <dgm:spPr/>
      <dgm:t>
        <a:bodyPr/>
        <a:lstStyle/>
        <a:p>
          <a:endParaRPr lang="es-CO"/>
        </a:p>
      </dgm:t>
    </dgm:pt>
    <dgm:pt modelId="{FA805A29-DFA6-4394-81FD-52B1850B7C45}">
      <dgm:prSet phldrT="[Texto]" custT="1"/>
      <dgm:spPr/>
      <dgm:t>
        <a:bodyPr/>
        <a:lstStyle/>
        <a:p>
          <a:r>
            <a:rPr lang="es-CO" sz="1800" dirty="0" smtClean="0"/>
            <a:t>Entrevista</a:t>
          </a:r>
          <a:r>
            <a:rPr lang="es-CO" sz="1600" dirty="0" smtClean="0"/>
            <a:t>.</a:t>
          </a:r>
          <a:endParaRPr lang="es-CO" sz="1600" dirty="0"/>
        </a:p>
      </dgm:t>
    </dgm:pt>
    <dgm:pt modelId="{4105B42F-F03B-46C0-AE33-B22FFB3726B5}" type="parTrans" cxnId="{BB73B5CC-DF50-4BDF-AB32-B7B35EC0F435}">
      <dgm:prSet/>
      <dgm:spPr/>
      <dgm:t>
        <a:bodyPr/>
        <a:lstStyle/>
        <a:p>
          <a:endParaRPr lang="es-CO"/>
        </a:p>
      </dgm:t>
    </dgm:pt>
    <dgm:pt modelId="{EDB633B8-6E5B-48A4-92C7-C2C39CD5BCD9}" type="sibTrans" cxnId="{BB73B5CC-DF50-4BDF-AB32-B7B35EC0F435}">
      <dgm:prSet/>
      <dgm:spPr/>
      <dgm:t>
        <a:bodyPr/>
        <a:lstStyle/>
        <a:p>
          <a:endParaRPr lang="es-CO"/>
        </a:p>
      </dgm:t>
    </dgm:pt>
    <dgm:pt modelId="{D337BEE4-05DD-45B8-B1EB-D1EB0BBDDA58}" type="pres">
      <dgm:prSet presAssocID="{F52A3375-B96D-43D4-A3D6-52BB7595A09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30C04041-460E-40CE-BCCB-E88F3B47E6B2}" type="pres">
      <dgm:prSet presAssocID="{3F9269D1-C36F-4D4B-9B43-FE46B37F7AE3}" presName="composite" presStyleCnt="0"/>
      <dgm:spPr/>
    </dgm:pt>
    <dgm:pt modelId="{4BA78AA6-C92A-4F8A-A6B2-1EEE7CB8C194}" type="pres">
      <dgm:prSet presAssocID="{3F9269D1-C36F-4D4B-9B43-FE46B37F7AE3}" presName="imagSh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A84860F-1CD1-44AB-80AD-56ACE404607B}" type="pres">
      <dgm:prSet presAssocID="{3F9269D1-C36F-4D4B-9B43-FE46B37F7AE3}" presName="tx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E907B78-E762-4ABE-AFC8-E40EF03640B6}" type="pres">
      <dgm:prSet presAssocID="{75B1EFC4-1EE5-4954-A36F-9B69EC96C3B6}" presName="sibTrans" presStyleLbl="sibTrans2D1" presStyleIdx="0" presStyleCnt="2"/>
      <dgm:spPr/>
      <dgm:t>
        <a:bodyPr/>
        <a:lstStyle/>
        <a:p>
          <a:endParaRPr lang="es-CO"/>
        </a:p>
      </dgm:t>
    </dgm:pt>
    <dgm:pt modelId="{35250511-A857-4A1B-97D0-CC1233FC68B1}" type="pres">
      <dgm:prSet presAssocID="{75B1EFC4-1EE5-4954-A36F-9B69EC96C3B6}" presName="connTx" presStyleLbl="sibTrans2D1" presStyleIdx="0" presStyleCnt="2"/>
      <dgm:spPr/>
      <dgm:t>
        <a:bodyPr/>
        <a:lstStyle/>
        <a:p>
          <a:endParaRPr lang="es-CO"/>
        </a:p>
      </dgm:t>
    </dgm:pt>
    <dgm:pt modelId="{99EE5685-4160-4F65-9F41-1E81F1794525}" type="pres">
      <dgm:prSet presAssocID="{41BD628C-F562-4C45-91F3-07CC36153FD9}" presName="composite" presStyleCnt="0"/>
      <dgm:spPr/>
    </dgm:pt>
    <dgm:pt modelId="{4D303A61-65D7-4277-8516-4352466BD028}" type="pres">
      <dgm:prSet presAssocID="{41BD628C-F562-4C45-91F3-07CC36153FD9}" presName="imagSh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7EC2EAB4-4F1B-43FF-B0AA-0D2E4A241354}" type="pres">
      <dgm:prSet presAssocID="{41BD628C-F562-4C45-91F3-07CC36153FD9}" presName="tx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4B76B6B-E977-4C4C-BE93-BF74EBCF6289}" type="pres">
      <dgm:prSet presAssocID="{C123BA25-968B-4AEF-8642-DC730DD52EEA}" presName="sibTrans" presStyleLbl="sibTrans2D1" presStyleIdx="1" presStyleCnt="2"/>
      <dgm:spPr/>
      <dgm:t>
        <a:bodyPr/>
        <a:lstStyle/>
        <a:p>
          <a:endParaRPr lang="es-CO"/>
        </a:p>
      </dgm:t>
    </dgm:pt>
    <dgm:pt modelId="{086C92FE-F496-45AE-8459-5FE7975A3993}" type="pres">
      <dgm:prSet presAssocID="{C123BA25-968B-4AEF-8642-DC730DD52EEA}" presName="connTx" presStyleLbl="sibTrans2D1" presStyleIdx="1" presStyleCnt="2"/>
      <dgm:spPr/>
      <dgm:t>
        <a:bodyPr/>
        <a:lstStyle/>
        <a:p>
          <a:endParaRPr lang="es-CO"/>
        </a:p>
      </dgm:t>
    </dgm:pt>
    <dgm:pt modelId="{5C87E398-B597-4663-96AA-4395DE0529AF}" type="pres">
      <dgm:prSet presAssocID="{A9AD0036-7C44-447A-858F-699D3E3F6811}" presName="composite" presStyleCnt="0"/>
      <dgm:spPr/>
    </dgm:pt>
    <dgm:pt modelId="{3ACB813B-AFBC-4C0C-9D0D-06068C828D75}" type="pres">
      <dgm:prSet presAssocID="{A9AD0036-7C44-447A-858F-699D3E3F6811}" presName="imagSh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9184C594-D2ED-4B45-8BC1-DEA22D6BF7A4}" type="pres">
      <dgm:prSet presAssocID="{A9AD0036-7C44-447A-858F-699D3E3F6811}" presName="tx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BB73B5CC-DF50-4BDF-AB32-B7B35EC0F435}" srcId="{A9AD0036-7C44-447A-858F-699D3E3F6811}" destId="{FA805A29-DFA6-4394-81FD-52B1850B7C45}" srcOrd="1" destOrd="0" parTransId="{4105B42F-F03B-46C0-AE33-B22FFB3726B5}" sibTransId="{EDB633B8-6E5B-48A4-92C7-C2C39CD5BCD9}"/>
    <dgm:cxn modelId="{936CD8C6-9722-403C-AF36-C2C76FFA7D7C}" srcId="{F52A3375-B96D-43D4-A3D6-52BB7595A093}" destId="{41BD628C-F562-4C45-91F3-07CC36153FD9}" srcOrd="1" destOrd="0" parTransId="{A1F8B574-03F9-4D68-B47E-C49953F6A8DB}" sibTransId="{C123BA25-968B-4AEF-8642-DC730DD52EEA}"/>
    <dgm:cxn modelId="{08113219-031F-48D2-936E-D3E5B35CEF21}" type="presOf" srcId="{F52A3375-B96D-43D4-A3D6-52BB7595A093}" destId="{D337BEE4-05DD-45B8-B1EB-D1EB0BBDDA58}" srcOrd="0" destOrd="0" presId="urn:microsoft.com/office/officeart/2005/8/layout/hProcess10"/>
    <dgm:cxn modelId="{34B03588-CEE4-4EEF-8629-721DAAEF0314}" srcId="{F52A3375-B96D-43D4-A3D6-52BB7595A093}" destId="{A9AD0036-7C44-447A-858F-699D3E3F6811}" srcOrd="2" destOrd="0" parTransId="{817AE5E2-E04E-4CB0-937D-37E37040C671}" sibTransId="{FD129226-EA55-415C-87A2-8E4B6E484029}"/>
    <dgm:cxn modelId="{B7C411AC-46BD-4A91-8213-FC05D04BE0EE}" type="presOf" srcId="{45DE0F44-B32C-4DBF-BAAF-384E61492ABE}" destId="{0A84860F-1CD1-44AB-80AD-56ACE404607B}" srcOrd="0" destOrd="1" presId="urn:microsoft.com/office/officeart/2005/8/layout/hProcess10"/>
    <dgm:cxn modelId="{FA55E31A-2333-447C-882D-C596F89F54A3}" srcId="{F52A3375-B96D-43D4-A3D6-52BB7595A093}" destId="{3F9269D1-C36F-4D4B-9B43-FE46B37F7AE3}" srcOrd="0" destOrd="0" parTransId="{C7198D28-DD33-472C-A11C-736F9EE09710}" sibTransId="{75B1EFC4-1EE5-4954-A36F-9B69EC96C3B6}"/>
    <dgm:cxn modelId="{67A70DF5-6FE1-4652-AEF8-F2AE21A9BE98}" type="presOf" srcId="{C123BA25-968B-4AEF-8642-DC730DD52EEA}" destId="{74B76B6B-E977-4C4C-BE93-BF74EBCF6289}" srcOrd="0" destOrd="0" presId="urn:microsoft.com/office/officeart/2005/8/layout/hProcess10"/>
    <dgm:cxn modelId="{4300455D-1AD9-4A82-81D2-29B78ED60D48}" type="presOf" srcId="{E52136FB-66BC-49E7-A597-B0C42036C5E5}" destId="{9184C594-D2ED-4B45-8BC1-DEA22D6BF7A4}" srcOrd="0" destOrd="1" presId="urn:microsoft.com/office/officeart/2005/8/layout/hProcess10"/>
    <dgm:cxn modelId="{077EED5C-F1BE-4639-A9B0-26F57F98E626}" type="presOf" srcId="{41BD628C-F562-4C45-91F3-07CC36153FD9}" destId="{7EC2EAB4-4F1B-43FF-B0AA-0D2E4A241354}" srcOrd="0" destOrd="0" presId="urn:microsoft.com/office/officeart/2005/8/layout/hProcess10"/>
    <dgm:cxn modelId="{44A36D30-A105-4CC6-9C09-F5D69A0515AA}" srcId="{A9AD0036-7C44-447A-858F-699D3E3F6811}" destId="{E52136FB-66BC-49E7-A597-B0C42036C5E5}" srcOrd="0" destOrd="0" parTransId="{BF432EAD-CABE-492F-A56B-4B7D333472D8}" sibTransId="{459EA993-4407-4990-9E1D-A32F4E8BBE7A}"/>
    <dgm:cxn modelId="{5195E1E4-E95F-4CE7-82A6-2C8688F973DC}" type="presOf" srcId="{3F9269D1-C36F-4D4B-9B43-FE46B37F7AE3}" destId="{0A84860F-1CD1-44AB-80AD-56ACE404607B}" srcOrd="0" destOrd="0" presId="urn:microsoft.com/office/officeart/2005/8/layout/hProcess10"/>
    <dgm:cxn modelId="{D4E9754F-DD8F-4AED-A2BF-E5B856C8353E}" type="presOf" srcId="{75B1EFC4-1EE5-4954-A36F-9B69EC96C3B6}" destId="{35250511-A857-4A1B-97D0-CC1233FC68B1}" srcOrd="1" destOrd="0" presId="urn:microsoft.com/office/officeart/2005/8/layout/hProcess10"/>
    <dgm:cxn modelId="{2D7CDFA8-BD8C-4FB4-BAA9-AFD16F0A08EB}" type="presOf" srcId="{A9AD0036-7C44-447A-858F-699D3E3F6811}" destId="{9184C594-D2ED-4B45-8BC1-DEA22D6BF7A4}" srcOrd="0" destOrd="0" presId="urn:microsoft.com/office/officeart/2005/8/layout/hProcess10"/>
    <dgm:cxn modelId="{CD47968A-9BDB-4FE3-AFF6-F5231217ED40}" type="presOf" srcId="{FA805A29-DFA6-4394-81FD-52B1850B7C45}" destId="{9184C594-D2ED-4B45-8BC1-DEA22D6BF7A4}" srcOrd="0" destOrd="2" presId="urn:microsoft.com/office/officeart/2005/8/layout/hProcess10"/>
    <dgm:cxn modelId="{25D91643-E93A-436C-A5F9-20954D7C9430}" type="presOf" srcId="{C123BA25-968B-4AEF-8642-DC730DD52EEA}" destId="{086C92FE-F496-45AE-8459-5FE7975A3993}" srcOrd="1" destOrd="0" presId="urn:microsoft.com/office/officeart/2005/8/layout/hProcess10"/>
    <dgm:cxn modelId="{ADE0C898-C841-4848-8F70-522CD99EC233}" srcId="{3F9269D1-C36F-4D4B-9B43-FE46B37F7AE3}" destId="{45DE0F44-B32C-4DBF-BAAF-384E61492ABE}" srcOrd="0" destOrd="0" parTransId="{F75A9460-FC22-411C-B52C-17379871B05F}" sibTransId="{2C8DC805-7D00-408A-9EE0-39082FA02447}"/>
    <dgm:cxn modelId="{CE9762FA-DBAC-48B9-A933-AE549C048B86}" type="presOf" srcId="{75B1EFC4-1EE5-4954-A36F-9B69EC96C3B6}" destId="{BE907B78-E762-4ABE-AFC8-E40EF03640B6}" srcOrd="0" destOrd="0" presId="urn:microsoft.com/office/officeart/2005/8/layout/hProcess10"/>
    <dgm:cxn modelId="{569C2E4E-9B74-45CC-80A6-D141705384DA}" type="presParOf" srcId="{D337BEE4-05DD-45B8-B1EB-D1EB0BBDDA58}" destId="{30C04041-460E-40CE-BCCB-E88F3B47E6B2}" srcOrd="0" destOrd="0" presId="urn:microsoft.com/office/officeart/2005/8/layout/hProcess10"/>
    <dgm:cxn modelId="{FFEB09C4-E21F-4B59-9D74-155883D095D8}" type="presParOf" srcId="{30C04041-460E-40CE-BCCB-E88F3B47E6B2}" destId="{4BA78AA6-C92A-4F8A-A6B2-1EEE7CB8C194}" srcOrd="0" destOrd="0" presId="urn:microsoft.com/office/officeart/2005/8/layout/hProcess10"/>
    <dgm:cxn modelId="{63469A8D-6EAD-4452-8FB6-C89224B00666}" type="presParOf" srcId="{30C04041-460E-40CE-BCCB-E88F3B47E6B2}" destId="{0A84860F-1CD1-44AB-80AD-56ACE404607B}" srcOrd="1" destOrd="0" presId="urn:microsoft.com/office/officeart/2005/8/layout/hProcess10"/>
    <dgm:cxn modelId="{B4E8308D-E958-4B94-B5A7-B0CDE7FF74BB}" type="presParOf" srcId="{D337BEE4-05DD-45B8-B1EB-D1EB0BBDDA58}" destId="{BE907B78-E762-4ABE-AFC8-E40EF03640B6}" srcOrd="1" destOrd="0" presId="urn:microsoft.com/office/officeart/2005/8/layout/hProcess10"/>
    <dgm:cxn modelId="{0017F2C9-C36B-45E4-91D3-A724A41FB248}" type="presParOf" srcId="{BE907B78-E762-4ABE-AFC8-E40EF03640B6}" destId="{35250511-A857-4A1B-97D0-CC1233FC68B1}" srcOrd="0" destOrd="0" presId="urn:microsoft.com/office/officeart/2005/8/layout/hProcess10"/>
    <dgm:cxn modelId="{F27FC8BD-3A20-4885-B4DF-332584296ACE}" type="presParOf" srcId="{D337BEE4-05DD-45B8-B1EB-D1EB0BBDDA58}" destId="{99EE5685-4160-4F65-9F41-1E81F1794525}" srcOrd="2" destOrd="0" presId="urn:microsoft.com/office/officeart/2005/8/layout/hProcess10"/>
    <dgm:cxn modelId="{EEA13361-8A2A-4AFB-BE9F-DA00C35E7A85}" type="presParOf" srcId="{99EE5685-4160-4F65-9F41-1E81F1794525}" destId="{4D303A61-65D7-4277-8516-4352466BD028}" srcOrd="0" destOrd="0" presId="urn:microsoft.com/office/officeart/2005/8/layout/hProcess10"/>
    <dgm:cxn modelId="{4F7457EE-C62E-4D59-BA45-D4BFF9AB7079}" type="presParOf" srcId="{99EE5685-4160-4F65-9F41-1E81F1794525}" destId="{7EC2EAB4-4F1B-43FF-B0AA-0D2E4A241354}" srcOrd="1" destOrd="0" presId="urn:microsoft.com/office/officeart/2005/8/layout/hProcess10"/>
    <dgm:cxn modelId="{A2BED54C-05A8-495D-84A2-DBDCA1B799E0}" type="presParOf" srcId="{D337BEE4-05DD-45B8-B1EB-D1EB0BBDDA58}" destId="{74B76B6B-E977-4C4C-BE93-BF74EBCF6289}" srcOrd="3" destOrd="0" presId="urn:microsoft.com/office/officeart/2005/8/layout/hProcess10"/>
    <dgm:cxn modelId="{E718816A-84A2-4FE0-9530-A7D38729AEE2}" type="presParOf" srcId="{74B76B6B-E977-4C4C-BE93-BF74EBCF6289}" destId="{086C92FE-F496-45AE-8459-5FE7975A3993}" srcOrd="0" destOrd="0" presId="urn:microsoft.com/office/officeart/2005/8/layout/hProcess10"/>
    <dgm:cxn modelId="{8A98450E-7955-424F-A808-558B1BA89FC7}" type="presParOf" srcId="{D337BEE4-05DD-45B8-B1EB-D1EB0BBDDA58}" destId="{5C87E398-B597-4663-96AA-4395DE0529AF}" srcOrd="4" destOrd="0" presId="urn:microsoft.com/office/officeart/2005/8/layout/hProcess10"/>
    <dgm:cxn modelId="{C73C6086-1017-43B4-BFED-B3A37233BD9D}" type="presParOf" srcId="{5C87E398-B597-4663-96AA-4395DE0529AF}" destId="{3ACB813B-AFBC-4C0C-9D0D-06068C828D75}" srcOrd="0" destOrd="0" presId="urn:microsoft.com/office/officeart/2005/8/layout/hProcess10"/>
    <dgm:cxn modelId="{7CD608C5-C0B7-4702-BB35-4331A30CB58F}" type="presParOf" srcId="{5C87E398-B597-4663-96AA-4395DE0529AF}" destId="{9184C594-D2ED-4B45-8BC1-DEA22D6BF7A4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C537E3-B05D-4419-B7D2-637BFF35AF9C}" type="doc">
      <dgm:prSet loTypeId="urn:microsoft.com/office/officeart/2005/8/layout/hierarchy4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7F5491B9-6479-4490-835E-E8E7FE499D69}">
      <dgm:prSet phldrT="[Texto]" custT="1"/>
      <dgm:spPr/>
      <dgm:t>
        <a:bodyPr/>
        <a:lstStyle/>
        <a:p>
          <a:r>
            <a:rPr lang="es-CO" sz="2800" dirty="0" smtClean="0"/>
            <a:t>Fase 1</a:t>
          </a:r>
          <a:endParaRPr lang="es-CO" sz="2800" dirty="0"/>
        </a:p>
      </dgm:t>
    </dgm:pt>
    <dgm:pt modelId="{AB7BF4A5-83CD-4CD2-98D4-A4E6021EFE71}" type="parTrans" cxnId="{61A570AB-FD61-4FE2-880B-7E42811D5FB0}">
      <dgm:prSet/>
      <dgm:spPr/>
      <dgm:t>
        <a:bodyPr/>
        <a:lstStyle/>
        <a:p>
          <a:endParaRPr lang="es-CO"/>
        </a:p>
      </dgm:t>
    </dgm:pt>
    <dgm:pt modelId="{F7AE65C0-B61B-44DD-8639-9167256D7DD0}" type="sibTrans" cxnId="{61A570AB-FD61-4FE2-880B-7E42811D5FB0}">
      <dgm:prSet/>
      <dgm:spPr/>
      <dgm:t>
        <a:bodyPr/>
        <a:lstStyle/>
        <a:p>
          <a:endParaRPr lang="es-CO"/>
        </a:p>
      </dgm:t>
    </dgm:pt>
    <dgm:pt modelId="{84829C2C-DD1F-4E25-B69E-4F1E2E500C32}">
      <dgm:prSet phldrT="[Texto]" custT="1"/>
      <dgm:spPr/>
      <dgm:t>
        <a:bodyPr/>
        <a:lstStyle/>
        <a:p>
          <a:pPr rtl="0"/>
          <a:r>
            <a:rPr lang="es-ES" sz="1600" b="1" dirty="0" smtClean="0"/>
            <a:t>Identificar</a:t>
          </a:r>
          <a:r>
            <a:rPr lang="es-ES" sz="1600" dirty="0" smtClean="0"/>
            <a:t> aspectos relevantes del proceso de aprendizaje y desarrollo socio afectivo de los niños en edad preescolar.</a:t>
          </a:r>
          <a:endParaRPr lang="es-CO" sz="1600" dirty="0"/>
        </a:p>
      </dgm:t>
    </dgm:pt>
    <dgm:pt modelId="{7C552615-884F-402D-81C0-1B9E5BFE02F2}" type="parTrans" cxnId="{169AF8A1-3243-4D14-9111-EBE2EA7185C9}">
      <dgm:prSet/>
      <dgm:spPr/>
      <dgm:t>
        <a:bodyPr/>
        <a:lstStyle/>
        <a:p>
          <a:endParaRPr lang="es-CO"/>
        </a:p>
      </dgm:t>
    </dgm:pt>
    <dgm:pt modelId="{6DD89FE1-FEE2-4C63-97DF-58895A9EF4B1}" type="sibTrans" cxnId="{169AF8A1-3243-4D14-9111-EBE2EA7185C9}">
      <dgm:prSet/>
      <dgm:spPr/>
      <dgm:t>
        <a:bodyPr/>
        <a:lstStyle/>
        <a:p>
          <a:endParaRPr lang="es-CO"/>
        </a:p>
      </dgm:t>
    </dgm:pt>
    <dgm:pt modelId="{9B6F6DA5-BF2B-424A-A658-DB7D2E54136D}">
      <dgm:prSet phldrT="[Texto]" custT="1"/>
      <dgm:spPr/>
      <dgm:t>
        <a:bodyPr/>
        <a:lstStyle/>
        <a:p>
          <a:pPr rtl="0"/>
          <a:r>
            <a:rPr lang="es-CO" sz="1600" dirty="0" smtClean="0"/>
            <a:t>Por medio de observación participante y el registro de los datos en diario de campo. </a:t>
          </a:r>
          <a:endParaRPr lang="es-CO" sz="1600" dirty="0"/>
        </a:p>
      </dgm:t>
    </dgm:pt>
    <dgm:pt modelId="{7C4915CA-7961-43DD-AFD0-F9CC54D2DEA6}" type="parTrans" cxnId="{2E69B09E-CDCD-4E04-829B-943CB9063A98}">
      <dgm:prSet/>
      <dgm:spPr/>
      <dgm:t>
        <a:bodyPr/>
        <a:lstStyle/>
        <a:p>
          <a:endParaRPr lang="es-CO"/>
        </a:p>
      </dgm:t>
    </dgm:pt>
    <dgm:pt modelId="{2DA46497-5319-4B3D-A3A1-C0EA6F3D7E40}" type="sibTrans" cxnId="{2E69B09E-CDCD-4E04-829B-943CB9063A98}">
      <dgm:prSet/>
      <dgm:spPr/>
      <dgm:t>
        <a:bodyPr/>
        <a:lstStyle/>
        <a:p>
          <a:endParaRPr lang="es-CO"/>
        </a:p>
      </dgm:t>
    </dgm:pt>
    <dgm:pt modelId="{7A2AB4A3-846A-4D9A-91BB-C805552ED25F}" type="pres">
      <dgm:prSet presAssocID="{EDC537E3-B05D-4419-B7D2-637BFF35AF9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5489F1E2-4E16-444C-89CE-C171D7A47B5B}" type="pres">
      <dgm:prSet presAssocID="{7F5491B9-6479-4490-835E-E8E7FE499D69}" presName="vertOne" presStyleCnt="0"/>
      <dgm:spPr/>
    </dgm:pt>
    <dgm:pt modelId="{9FF2CB6D-F7D3-4CA9-B953-097E95019B92}" type="pres">
      <dgm:prSet presAssocID="{7F5491B9-6479-4490-835E-E8E7FE499D69}" presName="txOne" presStyleLbl="node0" presStyleIdx="0" presStyleCnt="1" custScaleY="50675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ADB416B2-8B6F-4CB8-8222-207B58E28DCE}" type="pres">
      <dgm:prSet presAssocID="{7F5491B9-6479-4490-835E-E8E7FE499D69}" presName="parTransOne" presStyleCnt="0"/>
      <dgm:spPr/>
    </dgm:pt>
    <dgm:pt modelId="{F656CFE8-6293-4A47-B013-5D5D783AF6B8}" type="pres">
      <dgm:prSet presAssocID="{7F5491B9-6479-4490-835E-E8E7FE499D69}" presName="horzOne" presStyleCnt="0"/>
      <dgm:spPr/>
    </dgm:pt>
    <dgm:pt modelId="{7DD643AC-85B8-4A3D-8B91-AAC94A4EFB65}" type="pres">
      <dgm:prSet presAssocID="{84829C2C-DD1F-4E25-B69E-4F1E2E500C32}" presName="vertTwo" presStyleCnt="0"/>
      <dgm:spPr/>
    </dgm:pt>
    <dgm:pt modelId="{7ACA1F54-6C99-4001-BE85-D550CCAF3C45}" type="pres">
      <dgm:prSet presAssocID="{84829C2C-DD1F-4E25-B69E-4F1E2E500C32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69E4F752-7C5A-4444-A97F-17197390EDC1}" type="pres">
      <dgm:prSet presAssocID="{84829C2C-DD1F-4E25-B69E-4F1E2E500C32}" presName="horzTwo" presStyleCnt="0"/>
      <dgm:spPr/>
    </dgm:pt>
    <dgm:pt modelId="{2FD0BCBC-A30C-43DE-A77C-EC9243C846D6}" type="pres">
      <dgm:prSet presAssocID="{6DD89FE1-FEE2-4C63-97DF-58895A9EF4B1}" presName="sibSpaceTwo" presStyleCnt="0"/>
      <dgm:spPr/>
    </dgm:pt>
    <dgm:pt modelId="{D4892D0B-C0FD-4390-83B1-9D0EA415CA15}" type="pres">
      <dgm:prSet presAssocID="{9B6F6DA5-BF2B-424A-A658-DB7D2E54136D}" presName="vertTwo" presStyleCnt="0"/>
      <dgm:spPr/>
    </dgm:pt>
    <dgm:pt modelId="{39985435-B483-4D37-8168-A2392B26E914}" type="pres">
      <dgm:prSet presAssocID="{9B6F6DA5-BF2B-424A-A658-DB7D2E54136D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DBDC511B-8A75-4624-95D3-0500F2ADBEEF}" type="pres">
      <dgm:prSet presAssocID="{9B6F6DA5-BF2B-424A-A658-DB7D2E54136D}" presName="horzTwo" presStyleCnt="0"/>
      <dgm:spPr/>
    </dgm:pt>
  </dgm:ptLst>
  <dgm:cxnLst>
    <dgm:cxn modelId="{61A570AB-FD61-4FE2-880B-7E42811D5FB0}" srcId="{EDC537E3-B05D-4419-B7D2-637BFF35AF9C}" destId="{7F5491B9-6479-4490-835E-E8E7FE499D69}" srcOrd="0" destOrd="0" parTransId="{AB7BF4A5-83CD-4CD2-98D4-A4E6021EFE71}" sibTransId="{F7AE65C0-B61B-44DD-8639-9167256D7DD0}"/>
    <dgm:cxn modelId="{169AF8A1-3243-4D14-9111-EBE2EA7185C9}" srcId="{7F5491B9-6479-4490-835E-E8E7FE499D69}" destId="{84829C2C-DD1F-4E25-B69E-4F1E2E500C32}" srcOrd="0" destOrd="0" parTransId="{7C552615-884F-402D-81C0-1B9E5BFE02F2}" sibTransId="{6DD89FE1-FEE2-4C63-97DF-58895A9EF4B1}"/>
    <dgm:cxn modelId="{5A3668B1-2995-43F7-9640-3B83CDA0ED88}" type="presOf" srcId="{EDC537E3-B05D-4419-B7D2-637BFF35AF9C}" destId="{7A2AB4A3-846A-4D9A-91BB-C805552ED25F}" srcOrd="0" destOrd="0" presId="urn:microsoft.com/office/officeart/2005/8/layout/hierarchy4"/>
    <dgm:cxn modelId="{2E69B09E-CDCD-4E04-829B-943CB9063A98}" srcId="{7F5491B9-6479-4490-835E-E8E7FE499D69}" destId="{9B6F6DA5-BF2B-424A-A658-DB7D2E54136D}" srcOrd="1" destOrd="0" parTransId="{7C4915CA-7961-43DD-AFD0-F9CC54D2DEA6}" sibTransId="{2DA46497-5319-4B3D-A3A1-C0EA6F3D7E40}"/>
    <dgm:cxn modelId="{7B0A73D9-D5F3-4062-9737-A2A93D951810}" type="presOf" srcId="{9B6F6DA5-BF2B-424A-A658-DB7D2E54136D}" destId="{39985435-B483-4D37-8168-A2392B26E914}" srcOrd="0" destOrd="0" presId="urn:microsoft.com/office/officeart/2005/8/layout/hierarchy4"/>
    <dgm:cxn modelId="{8DEE1F6A-6E2D-4E59-A728-6597FBBB4ECC}" type="presOf" srcId="{7F5491B9-6479-4490-835E-E8E7FE499D69}" destId="{9FF2CB6D-F7D3-4CA9-B953-097E95019B92}" srcOrd="0" destOrd="0" presId="urn:microsoft.com/office/officeart/2005/8/layout/hierarchy4"/>
    <dgm:cxn modelId="{DE97A01D-0BEF-47A5-A8B2-99D630F29D07}" type="presOf" srcId="{84829C2C-DD1F-4E25-B69E-4F1E2E500C32}" destId="{7ACA1F54-6C99-4001-BE85-D550CCAF3C45}" srcOrd="0" destOrd="0" presId="urn:microsoft.com/office/officeart/2005/8/layout/hierarchy4"/>
    <dgm:cxn modelId="{AA92D4F4-CD96-497C-B5E6-2C9A2367C5F7}" type="presParOf" srcId="{7A2AB4A3-846A-4D9A-91BB-C805552ED25F}" destId="{5489F1E2-4E16-444C-89CE-C171D7A47B5B}" srcOrd="0" destOrd="0" presId="urn:microsoft.com/office/officeart/2005/8/layout/hierarchy4"/>
    <dgm:cxn modelId="{3B93BBD9-EC34-4FFD-BA71-6F6BA47C9B17}" type="presParOf" srcId="{5489F1E2-4E16-444C-89CE-C171D7A47B5B}" destId="{9FF2CB6D-F7D3-4CA9-B953-097E95019B92}" srcOrd="0" destOrd="0" presId="urn:microsoft.com/office/officeart/2005/8/layout/hierarchy4"/>
    <dgm:cxn modelId="{A10F2094-D23D-4C7A-AEEA-35D5212ABAA4}" type="presParOf" srcId="{5489F1E2-4E16-444C-89CE-C171D7A47B5B}" destId="{ADB416B2-8B6F-4CB8-8222-207B58E28DCE}" srcOrd="1" destOrd="0" presId="urn:microsoft.com/office/officeart/2005/8/layout/hierarchy4"/>
    <dgm:cxn modelId="{C046EA94-12A3-4E71-BB4E-FAA306135857}" type="presParOf" srcId="{5489F1E2-4E16-444C-89CE-C171D7A47B5B}" destId="{F656CFE8-6293-4A47-B013-5D5D783AF6B8}" srcOrd="2" destOrd="0" presId="urn:microsoft.com/office/officeart/2005/8/layout/hierarchy4"/>
    <dgm:cxn modelId="{69BEB2AE-A324-44B0-9DF0-7E8F17EE591E}" type="presParOf" srcId="{F656CFE8-6293-4A47-B013-5D5D783AF6B8}" destId="{7DD643AC-85B8-4A3D-8B91-AAC94A4EFB65}" srcOrd="0" destOrd="0" presId="urn:microsoft.com/office/officeart/2005/8/layout/hierarchy4"/>
    <dgm:cxn modelId="{014536D4-9DE1-4F30-A736-3BCF68D312A1}" type="presParOf" srcId="{7DD643AC-85B8-4A3D-8B91-AAC94A4EFB65}" destId="{7ACA1F54-6C99-4001-BE85-D550CCAF3C45}" srcOrd="0" destOrd="0" presId="urn:microsoft.com/office/officeart/2005/8/layout/hierarchy4"/>
    <dgm:cxn modelId="{C3B73097-0683-43F8-BA38-28C1EAD09B67}" type="presParOf" srcId="{7DD643AC-85B8-4A3D-8B91-AAC94A4EFB65}" destId="{69E4F752-7C5A-4444-A97F-17197390EDC1}" srcOrd="1" destOrd="0" presId="urn:microsoft.com/office/officeart/2005/8/layout/hierarchy4"/>
    <dgm:cxn modelId="{D0B9ABFD-47A6-4709-B843-AECAEFA1AF72}" type="presParOf" srcId="{F656CFE8-6293-4A47-B013-5D5D783AF6B8}" destId="{2FD0BCBC-A30C-43DE-A77C-EC9243C846D6}" srcOrd="1" destOrd="0" presId="urn:microsoft.com/office/officeart/2005/8/layout/hierarchy4"/>
    <dgm:cxn modelId="{9C05C792-355C-48BE-9BC5-2B3E84BE5D4E}" type="presParOf" srcId="{F656CFE8-6293-4A47-B013-5D5D783AF6B8}" destId="{D4892D0B-C0FD-4390-83B1-9D0EA415CA15}" srcOrd="2" destOrd="0" presId="urn:microsoft.com/office/officeart/2005/8/layout/hierarchy4"/>
    <dgm:cxn modelId="{717A3DDF-F13C-4798-863A-7230673E5865}" type="presParOf" srcId="{D4892D0B-C0FD-4390-83B1-9D0EA415CA15}" destId="{39985435-B483-4D37-8168-A2392B26E914}" srcOrd="0" destOrd="0" presId="urn:microsoft.com/office/officeart/2005/8/layout/hierarchy4"/>
    <dgm:cxn modelId="{1216C7AE-FEE1-479C-97B5-B2E4CDBBE4DA}" type="presParOf" srcId="{D4892D0B-C0FD-4390-83B1-9D0EA415CA15}" destId="{DBDC511B-8A75-4624-95D3-0500F2ADBEE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DC537E3-B05D-4419-B7D2-637BFF35AF9C}" type="doc">
      <dgm:prSet loTypeId="urn:microsoft.com/office/officeart/2005/8/layout/hierarchy4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7F5491B9-6479-4490-835E-E8E7FE499D69}">
      <dgm:prSet phldrT="[Texto]" custT="1"/>
      <dgm:spPr/>
      <dgm:t>
        <a:bodyPr/>
        <a:lstStyle/>
        <a:p>
          <a:r>
            <a:rPr lang="es-CO" sz="2800" dirty="0" smtClean="0"/>
            <a:t>Fase 2</a:t>
          </a:r>
          <a:endParaRPr lang="es-CO" sz="2800" dirty="0"/>
        </a:p>
      </dgm:t>
    </dgm:pt>
    <dgm:pt modelId="{AB7BF4A5-83CD-4CD2-98D4-A4E6021EFE71}" type="parTrans" cxnId="{61A570AB-FD61-4FE2-880B-7E42811D5FB0}">
      <dgm:prSet/>
      <dgm:spPr/>
      <dgm:t>
        <a:bodyPr/>
        <a:lstStyle/>
        <a:p>
          <a:endParaRPr lang="es-CO"/>
        </a:p>
      </dgm:t>
    </dgm:pt>
    <dgm:pt modelId="{F7AE65C0-B61B-44DD-8639-9167256D7DD0}" type="sibTrans" cxnId="{61A570AB-FD61-4FE2-880B-7E42811D5FB0}">
      <dgm:prSet/>
      <dgm:spPr/>
      <dgm:t>
        <a:bodyPr/>
        <a:lstStyle/>
        <a:p>
          <a:endParaRPr lang="es-CO"/>
        </a:p>
      </dgm:t>
    </dgm:pt>
    <dgm:pt modelId="{84829C2C-DD1F-4E25-B69E-4F1E2E500C32}">
      <dgm:prSet phldrT="[Texto]" custT="1"/>
      <dgm:spPr/>
      <dgm:t>
        <a:bodyPr/>
        <a:lstStyle/>
        <a:p>
          <a:pPr rtl="0"/>
          <a:r>
            <a:rPr lang="es-ES" sz="1600" b="1" dirty="0" smtClean="0"/>
            <a:t>Analizar</a:t>
          </a:r>
          <a:r>
            <a:rPr lang="es-ES" sz="1600" dirty="0" smtClean="0"/>
            <a:t> las características de los estilos de crianza implementados por los padres de familia de los niños y niñas del grado Transición.</a:t>
          </a:r>
          <a:endParaRPr lang="es-CO" sz="1600" dirty="0"/>
        </a:p>
      </dgm:t>
    </dgm:pt>
    <dgm:pt modelId="{7C552615-884F-402D-81C0-1B9E5BFE02F2}" type="parTrans" cxnId="{169AF8A1-3243-4D14-9111-EBE2EA7185C9}">
      <dgm:prSet/>
      <dgm:spPr/>
      <dgm:t>
        <a:bodyPr/>
        <a:lstStyle/>
        <a:p>
          <a:endParaRPr lang="es-CO"/>
        </a:p>
      </dgm:t>
    </dgm:pt>
    <dgm:pt modelId="{6DD89FE1-FEE2-4C63-97DF-58895A9EF4B1}" type="sibTrans" cxnId="{169AF8A1-3243-4D14-9111-EBE2EA7185C9}">
      <dgm:prSet/>
      <dgm:spPr/>
      <dgm:t>
        <a:bodyPr/>
        <a:lstStyle/>
        <a:p>
          <a:endParaRPr lang="es-CO"/>
        </a:p>
      </dgm:t>
    </dgm:pt>
    <dgm:pt modelId="{9B6F6DA5-BF2B-424A-A658-DB7D2E54136D}">
      <dgm:prSet phldrT="[Texto]" custT="1"/>
      <dgm:spPr/>
      <dgm:t>
        <a:bodyPr/>
        <a:lstStyle/>
        <a:p>
          <a:pPr rtl="0"/>
          <a:r>
            <a:rPr lang="es-CO" sz="1600" dirty="0" smtClean="0"/>
            <a:t>Aplicación de entrevista a padres de familia de los niños del grado Transición.</a:t>
          </a:r>
          <a:endParaRPr lang="es-CO" sz="1600" dirty="0"/>
        </a:p>
      </dgm:t>
    </dgm:pt>
    <dgm:pt modelId="{7C4915CA-7961-43DD-AFD0-F9CC54D2DEA6}" type="parTrans" cxnId="{2E69B09E-CDCD-4E04-829B-943CB9063A98}">
      <dgm:prSet/>
      <dgm:spPr/>
      <dgm:t>
        <a:bodyPr/>
        <a:lstStyle/>
        <a:p>
          <a:endParaRPr lang="es-CO"/>
        </a:p>
      </dgm:t>
    </dgm:pt>
    <dgm:pt modelId="{2DA46497-5319-4B3D-A3A1-C0EA6F3D7E40}" type="sibTrans" cxnId="{2E69B09E-CDCD-4E04-829B-943CB9063A98}">
      <dgm:prSet/>
      <dgm:spPr/>
      <dgm:t>
        <a:bodyPr/>
        <a:lstStyle/>
        <a:p>
          <a:endParaRPr lang="es-CO"/>
        </a:p>
      </dgm:t>
    </dgm:pt>
    <dgm:pt modelId="{7A2AB4A3-846A-4D9A-91BB-C805552ED25F}" type="pres">
      <dgm:prSet presAssocID="{EDC537E3-B05D-4419-B7D2-637BFF35AF9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5489F1E2-4E16-444C-89CE-C171D7A47B5B}" type="pres">
      <dgm:prSet presAssocID="{7F5491B9-6479-4490-835E-E8E7FE499D69}" presName="vertOne" presStyleCnt="0"/>
      <dgm:spPr/>
    </dgm:pt>
    <dgm:pt modelId="{9FF2CB6D-F7D3-4CA9-B953-097E95019B92}" type="pres">
      <dgm:prSet presAssocID="{7F5491B9-6479-4490-835E-E8E7FE499D69}" presName="txOne" presStyleLbl="node0" presStyleIdx="0" presStyleCnt="1" custScaleY="50675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ADB416B2-8B6F-4CB8-8222-207B58E28DCE}" type="pres">
      <dgm:prSet presAssocID="{7F5491B9-6479-4490-835E-E8E7FE499D69}" presName="parTransOne" presStyleCnt="0"/>
      <dgm:spPr/>
    </dgm:pt>
    <dgm:pt modelId="{F656CFE8-6293-4A47-B013-5D5D783AF6B8}" type="pres">
      <dgm:prSet presAssocID="{7F5491B9-6479-4490-835E-E8E7FE499D69}" presName="horzOne" presStyleCnt="0"/>
      <dgm:spPr/>
    </dgm:pt>
    <dgm:pt modelId="{7DD643AC-85B8-4A3D-8B91-AAC94A4EFB65}" type="pres">
      <dgm:prSet presAssocID="{84829C2C-DD1F-4E25-B69E-4F1E2E500C32}" presName="vertTwo" presStyleCnt="0"/>
      <dgm:spPr/>
    </dgm:pt>
    <dgm:pt modelId="{7ACA1F54-6C99-4001-BE85-D550CCAF3C45}" type="pres">
      <dgm:prSet presAssocID="{84829C2C-DD1F-4E25-B69E-4F1E2E500C32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69E4F752-7C5A-4444-A97F-17197390EDC1}" type="pres">
      <dgm:prSet presAssocID="{84829C2C-DD1F-4E25-B69E-4F1E2E500C32}" presName="horzTwo" presStyleCnt="0"/>
      <dgm:spPr/>
    </dgm:pt>
    <dgm:pt modelId="{2FD0BCBC-A30C-43DE-A77C-EC9243C846D6}" type="pres">
      <dgm:prSet presAssocID="{6DD89FE1-FEE2-4C63-97DF-58895A9EF4B1}" presName="sibSpaceTwo" presStyleCnt="0"/>
      <dgm:spPr/>
    </dgm:pt>
    <dgm:pt modelId="{D4892D0B-C0FD-4390-83B1-9D0EA415CA15}" type="pres">
      <dgm:prSet presAssocID="{9B6F6DA5-BF2B-424A-A658-DB7D2E54136D}" presName="vertTwo" presStyleCnt="0"/>
      <dgm:spPr/>
    </dgm:pt>
    <dgm:pt modelId="{39985435-B483-4D37-8168-A2392B26E914}" type="pres">
      <dgm:prSet presAssocID="{9B6F6DA5-BF2B-424A-A658-DB7D2E54136D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DBDC511B-8A75-4624-95D3-0500F2ADBEEF}" type="pres">
      <dgm:prSet presAssocID="{9B6F6DA5-BF2B-424A-A658-DB7D2E54136D}" presName="horzTwo" presStyleCnt="0"/>
      <dgm:spPr/>
    </dgm:pt>
  </dgm:ptLst>
  <dgm:cxnLst>
    <dgm:cxn modelId="{FE00C7ED-964D-476F-BE39-2B8CB08A8062}" type="presOf" srcId="{EDC537E3-B05D-4419-B7D2-637BFF35AF9C}" destId="{7A2AB4A3-846A-4D9A-91BB-C805552ED25F}" srcOrd="0" destOrd="0" presId="urn:microsoft.com/office/officeart/2005/8/layout/hierarchy4"/>
    <dgm:cxn modelId="{DA72A4E6-4012-418A-8D7C-58B830F7209D}" type="presOf" srcId="{84829C2C-DD1F-4E25-B69E-4F1E2E500C32}" destId="{7ACA1F54-6C99-4001-BE85-D550CCAF3C45}" srcOrd="0" destOrd="0" presId="urn:microsoft.com/office/officeart/2005/8/layout/hierarchy4"/>
    <dgm:cxn modelId="{6E9224A9-BCBE-4977-9E2D-2227583E8788}" type="presOf" srcId="{7F5491B9-6479-4490-835E-E8E7FE499D69}" destId="{9FF2CB6D-F7D3-4CA9-B953-097E95019B92}" srcOrd="0" destOrd="0" presId="urn:microsoft.com/office/officeart/2005/8/layout/hierarchy4"/>
    <dgm:cxn modelId="{2E69B09E-CDCD-4E04-829B-943CB9063A98}" srcId="{7F5491B9-6479-4490-835E-E8E7FE499D69}" destId="{9B6F6DA5-BF2B-424A-A658-DB7D2E54136D}" srcOrd="1" destOrd="0" parTransId="{7C4915CA-7961-43DD-AFD0-F9CC54D2DEA6}" sibTransId="{2DA46497-5319-4B3D-A3A1-C0EA6F3D7E40}"/>
    <dgm:cxn modelId="{61A570AB-FD61-4FE2-880B-7E42811D5FB0}" srcId="{EDC537E3-B05D-4419-B7D2-637BFF35AF9C}" destId="{7F5491B9-6479-4490-835E-E8E7FE499D69}" srcOrd="0" destOrd="0" parTransId="{AB7BF4A5-83CD-4CD2-98D4-A4E6021EFE71}" sibTransId="{F7AE65C0-B61B-44DD-8639-9167256D7DD0}"/>
    <dgm:cxn modelId="{169AF8A1-3243-4D14-9111-EBE2EA7185C9}" srcId="{7F5491B9-6479-4490-835E-E8E7FE499D69}" destId="{84829C2C-DD1F-4E25-B69E-4F1E2E500C32}" srcOrd="0" destOrd="0" parTransId="{7C552615-884F-402D-81C0-1B9E5BFE02F2}" sibTransId="{6DD89FE1-FEE2-4C63-97DF-58895A9EF4B1}"/>
    <dgm:cxn modelId="{60585086-96F7-4E01-B225-F6A725E7AF3A}" type="presOf" srcId="{9B6F6DA5-BF2B-424A-A658-DB7D2E54136D}" destId="{39985435-B483-4D37-8168-A2392B26E914}" srcOrd="0" destOrd="0" presId="urn:microsoft.com/office/officeart/2005/8/layout/hierarchy4"/>
    <dgm:cxn modelId="{C7FF7C70-0EEF-4A4C-9643-2127E7525C58}" type="presParOf" srcId="{7A2AB4A3-846A-4D9A-91BB-C805552ED25F}" destId="{5489F1E2-4E16-444C-89CE-C171D7A47B5B}" srcOrd="0" destOrd="0" presId="urn:microsoft.com/office/officeart/2005/8/layout/hierarchy4"/>
    <dgm:cxn modelId="{19C517C9-CEFF-4EE4-BA05-C1725C764358}" type="presParOf" srcId="{5489F1E2-4E16-444C-89CE-C171D7A47B5B}" destId="{9FF2CB6D-F7D3-4CA9-B953-097E95019B92}" srcOrd="0" destOrd="0" presId="urn:microsoft.com/office/officeart/2005/8/layout/hierarchy4"/>
    <dgm:cxn modelId="{FF777F67-9611-4C6D-985F-2A1DD0235FC9}" type="presParOf" srcId="{5489F1E2-4E16-444C-89CE-C171D7A47B5B}" destId="{ADB416B2-8B6F-4CB8-8222-207B58E28DCE}" srcOrd="1" destOrd="0" presId="urn:microsoft.com/office/officeart/2005/8/layout/hierarchy4"/>
    <dgm:cxn modelId="{6F4E5B57-9C00-49FF-B549-4B978AFB66CF}" type="presParOf" srcId="{5489F1E2-4E16-444C-89CE-C171D7A47B5B}" destId="{F656CFE8-6293-4A47-B013-5D5D783AF6B8}" srcOrd="2" destOrd="0" presId="urn:microsoft.com/office/officeart/2005/8/layout/hierarchy4"/>
    <dgm:cxn modelId="{B4650C1D-8A22-44C2-BE2C-6B0040DF1D80}" type="presParOf" srcId="{F656CFE8-6293-4A47-B013-5D5D783AF6B8}" destId="{7DD643AC-85B8-4A3D-8B91-AAC94A4EFB65}" srcOrd="0" destOrd="0" presId="urn:microsoft.com/office/officeart/2005/8/layout/hierarchy4"/>
    <dgm:cxn modelId="{53C04C02-D24B-4DA9-ACEF-42A294788B10}" type="presParOf" srcId="{7DD643AC-85B8-4A3D-8B91-AAC94A4EFB65}" destId="{7ACA1F54-6C99-4001-BE85-D550CCAF3C45}" srcOrd="0" destOrd="0" presId="urn:microsoft.com/office/officeart/2005/8/layout/hierarchy4"/>
    <dgm:cxn modelId="{48F30C1E-56B1-4983-A527-C165236B3617}" type="presParOf" srcId="{7DD643AC-85B8-4A3D-8B91-AAC94A4EFB65}" destId="{69E4F752-7C5A-4444-A97F-17197390EDC1}" srcOrd="1" destOrd="0" presId="urn:microsoft.com/office/officeart/2005/8/layout/hierarchy4"/>
    <dgm:cxn modelId="{6523B907-07E1-4A97-8DD4-0F9569B15506}" type="presParOf" srcId="{F656CFE8-6293-4A47-B013-5D5D783AF6B8}" destId="{2FD0BCBC-A30C-43DE-A77C-EC9243C846D6}" srcOrd="1" destOrd="0" presId="urn:microsoft.com/office/officeart/2005/8/layout/hierarchy4"/>
    <dgm:cxn modelId="{65B4F0C4-4AD9-418A-95D1-AEDBED4FD2C0}" type="presParOf" srcId="{F656CFE8-6293-4A47-B013-5D5D783AF6B8}" destId="{D4892D0B-C0FD-4390-83B1-9D0EA415CA15}" srcOrd="2" destOrd="0" presId="urn:microsoft.com/office/officeart/2005/8/layout/hierarchy4"/>
    <dgm:cxn modelId="{4D74720C-9603-40A0-8619-62687DF4444B}" type="presParOf" srcId="{D4892D0B-C0FD-4390-83B1-9D0EA415CA15}" destId="{39985435-B483-4D37-8168-A2392B26E914}" srcOrd="0" destOrd="0" presId="urn:microsoft.com/office/officeart/2005/8/layout/hierarchy4"/>
    <dgm:cxn modelId="{7389843C-B6C1-4CFF-92C9-8B1F295C86FF}" type="presParOf" srcId="{D4892D0B-C0FD-4390-83B1-9D0EA415CA15}" destId="{DBDC511B-8A75-4624-95D3-0500F2ADBEE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DC537E3-B05D-4419-B7D2-637BFF35AF9C}" type="doc">
      <dgm:prSet loTypeId="urn:microsoft.com/office/officeart/2005/8/layout/hierarchy4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7F5491B9-6479-4490-835E-E8E7FE499D69}">
      <dgm:prSet phldrT="[Texto]" custT="1"/>
      <dgm:spPr/>
      <dgm:t>
        <a:bodyPr/>
        <a:lstStyle/>
        <a:p>
          <a:r>
            <a:rPr lang="es-CO" sz="2800" dirty="0" smtClean="0"/>
            <a:t>Fase 3</a:t>
          </a:r>
          <a:endParaRPr lang="es-CO" sz="2800" dirty="0"/>
        </a:p>
      </dgm:t>
    </dgm:pt>
    <dgm:pt modelId="{AB7BF4A5-83CD-4CD2-98D4-A4E6021EFE71}" type="parTrans" cxnId="{61A570AB-FD61-4FE2-880B-7E42811D5FB0}">
      <dgm:prSet/>
      <dgm:spPr/>
      <dgm:t>
        <a:bodyPr/>
        <a:lstStyle/>
        <a:p>
          <a:endParaRPr lang="es-CO"/>
        </a:p>
      </dgm:t>
    </dgm:pt>
    <dgm:pt modelId="{F7AE65C0-B61B-44DD-8639-9167256D7DD0}" type="sibTrans" cxnId="{61A570AB-FD61-4FE2-880B-7E42811D5FB0}">
      <dgm:prSet/>
      <dgm:spPr/>
      <dgm:t>
        <a:bodyPr/>
        <a:lstStyle/>
        <a:p>
          <a:endParaRPr lang="es-CO"/>
        </a:p>
      </dgm:t>
    </dgm:pt>
    <dgm:pt modelId="{84829C2C-DD1F-4E25-B69E-4F1E2E500C32}">
      <dgm:prSet phldrT="[Texto]" custT="1"/>
      <dgm:spPr/>
      <dgm:t>
        <a:bodyPr/>
        <a:lstStyle/>
        <a:p>
          <a:pPr rtl="0"/>
          <a:r>
            <a:rPr lang="es-ES" sz="1600" b="1" dirty="0" smtClean="0"/>
            <a:t>Establecer</a:t>
          </a:r>
          <a:r>
            <a:rPr lang="es-ES" sz="1600" dirty="0" smtClean="0"/>
            <a:t> como los estilos de crianza influyen en el proceso de aprendizaje y desarrollo socio afectivo de los niños y niñas del grado Transición.</a:t>
          </a:r>
          <a:endParaRPr lang="es-CO" sz="1600" dirty="0"/>
        </a:p>
      </dgm:t>
    </dgm:pt>
    <dgm:pt modelId="{7C552615-884F-402D-81C0-1B9E5BFE02F2}" type="parTrans" cxnId="{169AF8A1-3243-4D14-9111-EBE2EA7185C9}">
      <dgm:prSet/>
      <dgm:spPr/>
      <dgm:t>
        <a:bodyPr/>
        <a:lstStyle/>
        <a:p>
          <a:endParaRPr lang="es-CO"/>
        </a:p>
      </dgm:t>
    </dgm:pt>
    <dgm:pt modelId="{6DD89FE1-FEE2-4C63-97DF-58895A9EF4B1}" type="sibTrans" cxnId="{169AF8A1-3243-4D14-9111-EBE2EA7185C9}">
      <dgm:prSet/>
      <dgm:spPr/>
      <dgm:t>
        <a:bodyPr/>
        <a:lstStyle/>
        <a:p>
          <a:endParaRPr lang="es-CO"/>
        </a:p>
      </dgm:t>
    </dgm:pt>
    <dgm:pt modelId="{9B6F6DA5-BF2B-424A-A658-DB7D2E54136D}">
      <dgm:prSet phldrT="[Texto]" custT="1"/>
      <dgm:spPr/>
      <dgm:t>
        <a:bodyPr/>
        <a:lstStyle/>
        <a:p>
          <a:pPr rtl="0"/>
          <a:r>
            <a:rPr lang="es-ES" sz="1600" b="0" dirty="0" smtClean="0"/>
            <a:t>Análisis detallado de la información recolectada en diarios de campo, observación y entrevistas realizadas a la población de estudio, relacionando directamente características de los estilos de crianza de los padres y los aspectos del desarrollo socio afectivo y aprendizaje de sus hijos. </a:t>
          </a:r>
          <a:endParaRPr lang="es-CO" sz="1600" dirty="0"/>
        </a:p>
      </dgm:t>
    </dgm:pt>
    <dgm:pt modelId="{7C4915CA-7961-43DD-AFD0-F9CC54D2DEA6}" type="parTrans" cxnId="{2E69B09E-CDCD-4E04-829B-943CB9063A98}">
      <dgm:prSet/>
      <dgm:spPr/>
      <dgm:t>
        <a:bodyPr/>
        <a:lstStyle/>
        <a:p>
          <a:endParaRPr lang="es-CO"/>
        </a:p>
      </dgm:t>
    </dgm:pt>
    <dgm:pt modelId="{2DA46497-5319-4B3D-A3A1-C0EA6F3D7E40}" type="sibTrans" cxnId="{2E69B09E-CDCD-4E04-829B-943CB9063A98}">
      <dgm:prSet/>
      <dgm:spPr/>
      <dgm:t>
        <a:bodyPr/>
        <a:lstStyle/>
        <a:p>
          <a:endParaRPr lang="es-CO"/>
        </a:p>
      </dgm:t>
    </dgm:pt>
    <dgm:pt modelId="{7A2AB4A3-846A-4D9A-91BB-C805552ED25F}" type="pres">
      <dgm:prSet presAssocID="{EDC537E3-B05D-4419-B7D2-637BFF35AF9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5489F1E2-4E16-444C-89CE-C171D7A47B5B}" type="pres">
      <dgm:prSet presAssocID="{7F5491B9-6479-4490-835E-E8E7FE499D69}" presName="vertOne" presStyleCnt="0"/>
      <dgm:spPr/>
    </dgm:pt>
    <dgm:pt modelId="{9FF2CB6D-F7D3-4CA9-B953-097E95019B92}" type="pres">
      <dgm:prSet presAssocID="{7F5491B9-6479-4490-835E-E8E7FE499D69}" presName="txOne" presStyleLbl="node0" presStyleIdx="0" presStyleCnt="1" custScaleY="29328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ADB416B2-8B6F-4CB8-8222-207B58E28DCE}" type="pres">
      <dgm:prSet presAssocID="{7F5491B9-6479-4490-835E-E8E7FE499D69}" presName="parTransOne" presStyleCnt="0"/>
      <dgm:spPr/>
    </dgm:pt>
    <dgm:pt modelId="{F656CFE8-6293-4A47-B013-5D5D783AF6B8}" type="pres">
      <dgm:prSet presAssocID="{7F5491B9-6479-4490-835E-E8E7FE499D69}" presName="horzOne" presStyleCnt="0"/>
      <dgm:spPr/>
    </dgm:pt>
    <dgm:pt modelId="{7DD643AC-85B8-4A3D-8B91-AAC94A4EFB65}" type="pres">
      <dgm:prSet presAssocID="{84829C2C-DD1F-4E25-B69E-4F1E2E500C32}" presName="vertTwo" presStyleCnt="0"/>
      <dgm:spPr/>
    </dgm:pt>
    <dgm:pt modelId="{7ACA1F54-6C99-4001-BE85-D550CCAF3C45}" type="pres">
      <dgm:prSet presAssocID="{84829C2C-DD1F-4E25-B69E-4F1E2E500C32}" presName="txTwo" presStyleLbl="node2" presStyleIdx="0" presStyleCnt="2" custScaleY="13257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69E4F752-7C5A-4444-A97F-17197390EDC1}" type="pres">
      <dgm:prSet presAssocID="{84829C2C-DD1F-4E25-B69E-4F1E2E500C32}" presName="horzTwo" presStyleCnt="0"/>
      <dgm:spPr/>
    </dgm:pt>
    <dgm:pt modelId="{2FD0BCBC-A30C-43DE-A77C-EC9243C846D6}" type="pres">
      <dgm:prSet presAssocID="{6DD89FE1-FEE2-4C63-97DF-58895A9EF4B1}" presName="sibSpaceTwo" presStyleCnt="0"/>
      <dgm:spPr/>
    </dgm:pt>
    <dgm:pt modelId="{D4892D0B-C0FD-4390-83B1-9D0EA415CA15}" type="pres">
      <dgm:prSet presAssocID="{9B6F6DA5-BF2B-424A-A658-DB7D2E54136D}" presName="vertTwo" presStyleCnt="0"/>
      <dgm:spPr/>
    </dgm:pt>
    <dgm:pt modelId="{39985435-B483-4D37-8168-A2392B26E914}" type="pres">
      <dgm:prSet presAssocID="{9B6F6DA5-BF2B-424A-A658-DB7D2E54136D}" presName="txTwo" presStyleLbl="node2" presStyleIdx="1" presStyleCnt="2" custScaleY="142130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DBDC511B-8A75-4624-95D3-0500F2ADBEEF}" type="pres">
      <dgm:prSet presAssocID="{9B6F6DA5-BF2B-424A-A658-DB7D2E54136D}" presName="horzTwo" presStyleCnt="0"/>
      <dgm:spPr/>
    </dgm:pt>
  </dgm:ptLst>
  <dgm:cxnLst>
    <dgm:cxn modelId="{2E69B09E-CDCD-4E04-829B-943CB9063A98}" srcId="{7F5491B9-6479-4490-835E-E8E7FE499D69}" destId="{9B6F6DA5-BF2B-424A-A658-DB7D2E54136D}" srcOrd="1" destOrd="0" parTransId="{7C4915CA-7961-43DD-AFD0-F9CC54D2DEA6}" sibTransId="{2DA46497-5319-4B3D-A3A1-C0EA6F3D7E40}"/>
    <dgm:cxn modelId="{F481B490-5406-4E07-9B1F-E6C401552901}" type="presOf" srcId="{9B6F6DA5-BF2B-424A-A658-DB7D2E54136D}" destId="{39985435-B483-4D37-8168-A2392B26E914}" srcOrd="0" destOrd="0" presId="urn:microsoft.com/office/officeart/2005/8/layout/hierarchy4"/>
    <dgm:cxn modelId="{4451974F-B29F-4CD7-9522-EB58E56E33E1}" type="presOf" srcId="{EDC537E3-B05D-4419-B7D2-637BFF35AF9C}" destId="{7A2AB4A3-846A-4D9A-91BB-C805552ED25F}" srcOrd="0" destOrd="0" presId="urn:microsoft.com/office/officeart/2005/8/layout/hierarchy4"/>
    <dgm:cxn modelId="{ED9AF6C2-1D2E-4988-9408-B7E262D97C06}" type="presOf" srcId="{84829C2C-DD1F-4E25-B69E-4F1E2E500C32}" destId="{7ACA1F54-6C99-4001-BE85-D550CCAF3C45}" srcOrd="0" destOrd="0" presId="urn:microsoft.com/office/officeart/2005/8/layout/hierarchy4"/>
    <dgm:cxn modelId="{61A570AB-FD61-4FE2-880B-7E42811D5FB0}" srcId="{EDC537E3-B05D-4419-B7D2-637BFF35AF9C}" destId="{7F5491B9-6479-4490-835E-E8E7FE499D69}" srcOrd="0" destOrd="0" parTransId="{AB7BF4A5-83CD-4CD2-98D4-A4E6021EFE71}" sibTransId="{F7AE65C0-B61B-44DD-8639-9167256D7DD0}"/>
    <dgm:cxn modelId="{169AF8A1-3243-4D14-9111-EBE2EA7185C9}" srcId="{7F5491B9-6479-4490-835E-E8E7FE499D69}" destId="{84829C2C-DD1F-4E25-B69E-4F1E2E500C32}" srcOrd="0" destOrd="0" parTransId="{7C552615-884F-402D-81C0-1B9E5BFE02F2}" sibTransId="{6DD89FE1-FEE2-4C63-97DF-58895A9EF4B1}"/>
    <dgm:cxn modelId="{AEDC9EBC-2E17-4B60-9EBD-62E03BCF0664}" type="presOf" srcId="{7F5491B9-6479-4490-835E-E8E7FE499D69}" destId="{9FF2CB6D-F7D3-4CA9-B953-097E95019B92}" srcOrd="0" destOrd="0" presId="urn:microsoft.com/office/officeart/2005/8/layout/hierarchy4"/>
    <dgm:cxn modelId="{C27C821D-45EE-4A11-B4A4-350EC2E60E1F}" type="presParOf" srcId="{7A2AB4A3-846A-4D9A-91BB-C805552ED25F}" destId="{5489F1E2-4E16-444C-89CE-C171D7A47B5B}" srcOrd="0" destOrd="0" presId="urn:microsoft.com/office/officeart/2005/8/layout/hierarchy4"/>
    <dgm:cxn modelId="{8803CF54-4673-48F0-9E36-8E2657D507AF}" type="presParOf" srcId="{5489F1E2-4E16-444C-89CE-C171D7A47B5B}" destId="{9FF2CB6D-F7D3-4CA9-B953-097E95019B92}" srcOrd="0" destOrd="0" presId="urn:microsoft.com/office/officeart/2005/8/layout/hierarchy4"/>
    <dgm:cxn modelId="{34AC6050-4247-473A-8735-A71A2CBB04EA}" type="presParOf" srcId="{5489F1E2-4E16-444C-89CE-C171D7A47B5B}" destId="{ADB416B2-8B6F-4CB8-8222-207B58E28DCE}" srcOrd="1" destOrd="0" presId="urn:microsoft.com/office/officeart/2005/8/layout/hierarchy4"/>
    <dgm:cxn modelId="{6C2794E2-7B30-4FCE-93EF-E397AFFAE02A}" type="presParOf" srcId="{5489F1E2-4E16-444C-89CE-C171D7A47B5B}" destId="{F656CFE8-6293-4A47-B013-5D5D783AF6B8}" srcOrd="2" destOrd="0" presId="urn:microsoft.com/office/officeart/2005/8/layout/hierarchy4"/>
    <dgm:cxn modelId="{05514838-112C-4844-B087-F6EFF4F379ED}" type="presParOf" srcId="{F656CFE8-6293-4A47-B013-5D5D783AF6B8}" destId="{7DD643AC-85B8-4A3D-8B91-AAC94A4EFB65}" srcOrd="0" destOrd="0" presId="urn:microsoft.com/office/officeart/2005/8/layout/hierarchy4"/>
    <dgm:cxn modelId="{01D8FC2A-862A-4E7C-84C1-F05D772A6219}" type="presParOf" srcId="{7DD643AC-85B8-4A3D-8B91-AAC94A4EFB65}" destId="{7ACA1F54-6C99-4001-BE85-D550CCAF3C45}" srcOrd="0" destOrd="0" presId="urn:microsoft.com/office/officeart/2005/8/layout/hierarchy4"/>
    <dgm:cxn modelId="{31B48472-0E4F-4BA3-8AFF-B2C102E3E7D4}" type="presParOf" srcId="{7DD643AC-85B8-4A3D-8B91-AAC94A4EFB65}" destId="{69E4F752-7C5A-4444-A97F-17197390EDC1}" srcOrd="1" destOrd="0" presId="urn:microsoft.com/office/officeart/2005/8/layout/hierarchy4"/>
    <dgm:cxn modelId="{391457A1-F334-49F0-8A44-DD1AF71B1BE3}" type="presParOf" srcId="{F656CFE8-6293-4A47-B013-5D5D783AF6B8}" destId="{2FD0BCBC-A30C-43DE-A77C-EC9243C846D6}" srcOrd="1" destOrd="0" presId="urn:microsoft.com/office/officeart/2005/8/layout/hierarchy4"/>
    <dgm:cxn modelId="{C89F1A29-CFA6-40B1-A556-77011683204A}" type="presParOf" srcId="{F656CFE8-6293-4A47-B013-5D5D783AF6B8}" destId="{D4892D0B-C0FD-4390-83B1-9D0EA415CA15}" srcOrd="2" destOrd="0" presId="urn:microsoft.com/office/officeart/2005/8/layout/hierarchy4"/>
    <dgm:cxn modelId="{CBE8FFBA-66F1-4176-9F91-25AC0BF85E0E}" type="presParOf" srcId="{D4892D0B-C0FD-4390-83B1-9D0EA415CA15}" destId="{39985435-B483-4D37-8168-A2392B26E914}" srcOrd="0" destOrd="0" presId="urn:microsoft.com/office/officeart/2005/8/layout/hierarchy4"/>
    <dgm:cxn modelId="{862D7D1E-34C0-44B8-A51C-010E29170643}" type="presParOf" srcId="{D4892D0B-C0FD-4390-83B1-9D0EA415CA15}" destId="{DBDC511B-8A75-4624-95D3-0500F2ADBEE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DC537E3-B05D-4419-B7D2-637BFF35AF9C}" type="doc">
      <dgm:prSet loTypeId="urn:microsoft.com/office/officeart/2005/8/layout/hierarchy4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7F5491B9-6479-4490-835E-E8E7FE499D69}">
      <dgm:prSet phldrT="[Texto]" custT="1"/>
      <dgm:spPr/>
      <dgm:t>
        <a:bodyPr/>
        <a:lstStyle/>
        <a:p>
          <a:r>
            <a:rPr lang="es-CO" sz="2800" dirty="0" smtClean="0"/>
            <a:t>Fase 4</a:t>
          </a:r>
          <a:endParaRPr lang="es-CO" sz="2800" dirty="0"/>
        </a:p>
      </dgm:t>
    </dgm:pt>
    <dgm:pt modelId="{AB7BF4A5-83CD-4CD2-98D4-A4E6021EFE71}" type="parTrans" cxnId="{61A570AB-FD61-4FE2-880B-7E42811D5FB0}">
      <dgm:prSet/>
      <dgm:spPr/>
      <dgm:t>
        <a:bodyPr/>
        <a:lstStyle/>
        <a:p>
          <a:endParaRPr lang="es-CO"/>
        </a:p>
      </dgm:t>
    </dgm:pt>
    <dgm:pt modelId="{F7AE65C0-B61B-44DD-8639-9167256D7DD0}" type="sibTrans" cxnId="{61A570AB-FD61-4FE2-880B-7E42811D5FB0}">
      <dgm:prSet/>
      <dgm:spPr/>
      <dgm:t>
        <a:bodyPr/>
        <a:lstStyle/>
        <a:p>
          <a:endParaRPr lang="es-CO"/>
        </a:p>
      </dgm:t>
    </dgm:pt>
    <dgm:pt modelId="{84829C2C-DD1F-4E25-B69E-4F1E2E500C32}">
      <dgm:prSet phldrT="[Texto]" custT="1"/>
      <dgm:spPr/>
      <dgm:t>
        <a:bodyPr/>
        <a:lstStyle/>
        <a:p>
          <a:pPr rtl="0"/>
          <a:r>
            <a:rPr lang="es-ES" sz="1600" b="1" dirty="0" smtClean="0"/>
            <a:t>Diseñar </a:t>
          </a:r>
          <a:r>
            <a:rPr lang="es-ES" sz="1600" dirty="0" smtClean="0"/>
            <a:t>propuesta lúdico-pedagógica para fortalecer el vínculo de los estilos de crianza con el proceso de aprendizaje y desarrollo socio afectivo de los niños y niñas del grado Transición.</a:t>
          </a:r>
          <a:endParaRPr lang="es-CO" sz="1600" dirty="0"/>
        </a:p>
      </dgm:t>
    </dgm:pt>
    <dgm:pt modelId="{7C552615-884F-402D-81C0-1B9E5BFE02F2}" type="parTrans" cxnId="{169AF8A1-3243-4D14-9111-EBE2EA7185C9}">
      <dgm:prSet/>
      <dgm:spPr/>
      <dgm:t>
        <a:bodyPr/>
        <a:lstStyle/>
        <a:p>
          <a:endParaRPr lang="es-CO"/>
        </a:p>
      </dgm:t>
    </dgm:pt>
    <dgm:pt modelId="{6DD89FE1-FEE2-4C63-97DF-58895A9EF4B1}" type="sibTrans" cxnId="{169AF8A1-3243-4D14-9111-EBE2EA7185C9}">
      <dgm:prSet/>
      <dgm:spPr/>
      <dgm:t>
        <a:bodyPr/>
        <a:lstStyle/>
        <a:p>
          <a:endParaRPr lang="es-CO"/>
        </a:p>
      </dgm:t>
    </dgm:pt>
    <dgm:pt modelId="{9B6F6DA5-BF2B-424A-A658-DB7D2E54136D}">
      <dgm:prSet phldrT="[Texto]" custT="1"/>
      <dgm:spPr/>
      <dgm:t>
        <a:bodyPr/>
        <a:lstStyle/>
        <a:p>
          <a:pPr rtl="0"/>
          <a:r>
            <a:rPr lang="es-CO" sz="1600" dirty="0" smtClean="0"/>
            <a:t>Diseño de propuesta lúdico pedagógica y presentación de esta por medio de cartilla dirigida a docentes. </a:t>
          </a:r>
          <a:endParaRPr lang="es-CO" sz="1600" dirty="0"/>
        </a:p>
      </dgm:t>
    </dgm:pt>
    <dgm:pt modelId="{7C4915CA-7961-43DD-AFD0-F9CC54D2DEA6}" type="parTrans" cxnId="{2E69B09E-CDCD-4E04-829B-943CB9063A98}">
      <dgm:prSet/>
      <dgm:spPr/>
      <dgm:t>
        <a:bodyPr/>
        <a:lstStyle/>
        <a:p>
          <a:endParaRPr lang="es-CO"/>
        </a:p>
      </dgm:t>
    </dgm:pt>
    <dgm:pt modelId="{2DA46497-5319-4B3D-A3A1-C0EA6F3D7E40}" type="sibTrans" cxnId="{2E69B09E-CDCD-4E04-829B-943CB9063A98}">
      <dgm:prSet/>
      <dgm:spPr/>
      <dgm:t>
        <a:bodyPr/>
        <a:lstStyle/>
        <a:p>
          <a:endParaRPr lang="es-CO"/>
        </a:p>
      </dgm:t>
    </dgm:pt>
    <dgm:pt modelId="{7A2AB4A3-846A-4D9A-91BB-C805552ED25F}" type="pres">
      <dgm:prSet presAssocID="{EDC537E3-B05D-4419-B7D2-637BFF35AF9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5489F1E2-4E16-444C-89CE-C171D7A47B5B}" type="pres">
      <dgm:prSet presAssocID="{7F5491B9-6479-4490-835E-E8E7FE499D69}" presName="vertOne" presStyleCnt="0"/>
      <dgm:spPr/>
    </dgm:pt>
    <dgm:pt modelId="{9FF2CB6D-F7D3-4CA9-B953-097E95019B92}" type="pres">
      <dgm:prSet presAssocID="{7F5491B9-6479-4490-835E-E8E7FE499D69}" presName="txOne" presStyleLbl="node0" presStyleIdx="0" presStyleCnt="1" custScaleY="50675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ADB416B2-8B6F-4CB8-8222-207B58E28DCE}" type="pres">
      <dgm:prSet presAssocID="{7F5491B9-6479-4490-835E-E8E7FE499D69}" presName="parTransOne" presStyleCnt="0"/>
      <dgm:spPr/>
    </dgm:pt>
    <dgm:pt modelId="{F656CFE8-6293-4A47-B013-5D5D783AF6B8}" type="pres">
      <dgm:prSet presAssocID="{7F5491B9-6479-4490-835E-E8E7FE499D69}" presName="horzOne" presStyleCnt="0"/>
      <dgm:spPr/>
    </dgm:pt>
    <dgm:pt modelId="{7DD643AC-85B8-4A3D-8B91-AAC94A4EFB65}" type="pres">
      <dgm:prSet presAssocID="{84829C2C-DD1F-4E25-B69E-4F1E2E500C32}" presName="vertTwo" presStyleCnt="0"/>
      <dgm:spPr/>
    </dgm:pt>
    <dgm:pt modelId="{7ACA1F54-6C99-4001-BE85-D550CCAF3C45}" type="pres">
      <dgm:prSet presAssocID="{84829C2C-DD1F-4E25-B69E-4F1E2E500C32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69E4F752-7C5A-4444-A97F-17197390EDC1}" type="pres">
      <dgm:prSet presAssocID="{84829C2C-DD1F-4E25-B69E-4F1E2E500C32}" presName="horzTwo" presStyleCnt="0"/>
      <dgm:spPr/>
    </dgm:pt>
    <dgm:pt modelId="{2FD0BCBC-A30C-43DE-A77C-EC9243C846D6}" type="pres">
      <dgm:prSet presAssocID="{6DD89FE1-FEE2-4C63-97DF-58895A9EF4B1}" presName="sibSpaceTwo" presStyleCnt="0"/>
      <dgm:spPr/>
    </dgm:pt>
    <dgm:pt modelId="{D4892D0B-C0FD-4390-83B1-9D0EA415CA15}" type="pres">
      <dgm:prSet presAssocID="{9B6F6DA5-BF2B-424A-A658-DB7D2E54136D}" presName="vertTwo" presStyleCnt="0"/>
      <dgm:spPr/>
    </dgm:pt>
    <dgm:pt modelId="{39985435-B483-4D37-8168-A2392B26E914}" type="pres">
      <dgm:prSet presAssocID="{9B6F6DA5-BF2B-424A-A658-DB7D2E54136D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DBDC511B-8A75-4624-95D3-0500F2ADBEEF}" type="pres">
      <dgm:prSet presAssocID="{9B6F6DA5-BF2B-424A-A658-DB7D2E54136D}" presName="horzTwo" presStyleCnt="0"/>
      <dgm:spPr/>
    </dgm:pt>
  </dgm:ptLst>
  <dgm:cxnLst>
    <dgm:cxn modelId="{AFC05E05-3723-49E9-963C-E05C647A36B4}" type="presOf" srcId="{7F5491B9-6479-4490-835E-E8E7FE499D69}" destId="{9FF2CB6D-F7D3-4CA9-B953-097E95019B92}" srcOrd="0" destOrd="0" presId="urn:microsoft.com/office/officeart/2005/8/layout/hierarchy4"/>
    <dgm:cxn modelId="{61A570AB-FD61-4FE2-880B-7E42811D5FB0}" srcId="{EDC537E3-B05D-4419-B7D2-637BFF35AF9C}" destId="{7F5491B9-6479-4490-835E-E8E7FE499D69}" srcOrd="0" destOrd="0" parTransId="{AB7BF4A5-83CD-4CD2-98D4-A4E6021EFE71}" sibTransId="{F7AE65C0-B61B-44DD-8639-9167256D7DD0}"/>
    <dgm:cxn modelId="{23BC578D-66E8-4EA2-8C15-DF17FB26980C}" type="presOf" srcId="{9B6F6DA5-BF2B-424A-A658-DB7D2E54136D}" destId="{39985435-B483-4D37-8168-A2392B26E914}" srcOrd="0" destOrd="0" presId="urn:microsoft.com/office/officeart/2005/8/layout/hierarchy4"/>
    <dgm:cxn modelId="{AD7D6773-2F10-4BD4-A86C-99C311B1B150}" type="presOf" srcId="{EDC537E3-B05D-4419-B7D2-637BFF35AF9C}" destId="{7A2AB4A3-846A-4D9A-91BB-C805552ED25F}" srcOrd="0" destOrd="0" presId="urn:microsoft.com/office/officeart/2005/8/layout/hierarchy4"/>
    <dgm:cxn modelId="{169AF8A1-3243-4D14-9111-EBE2EA7185C9}" srcId="{7F5491B9-6479-4490-835E-E8E7FE499D69}" destId="{84829C2C-DD1F-4E25-B69E-4F1E2E500C32}" srcOrd="0" destOrd="0" parTransId="{7C552615-884F-402D-81C0-1B9E5BFE02F2}" sibTransId="{6DD89FE1-FEE2-4C63-97DF-58895A9EF4B1}"/>
    <dgm:cxn modelId="{2E69B09E-CDCD-4E04-829B-943CB9063A98}" srcId="{7F5491B9-6479-4490-835E-E8E7FE499D69}" destId="{9B6F6DA5-BF2B-424A-A658-DB7D2E54136D}" srcOrd="1" destOrd="0" parTransId="{7C4915CA-7961-43DD-AFD0-F9CC54D2DEA6}" sibTransId="{2DA46497-5319-4B3D-A3A1-C0EA6F3D7E40}"/>
    <dgm:cxn modelId="{9B77F5DD-E7E5-47B5-8B0B-04999EB48ED8}" type="presOf" srcId="{84829C2C-DD1F-4E25-B69E-4F1E2E500C32}" destId="{7ACA1F54-6C99-4001-BE85-D550CCAF3C45}" srcOrd="0" destOrd="0" presId="urn:microsoft.com/office/officeart/2005/8/layout/hierarchy4"/>
    <dgm:cxn modelId="{5798C4F4-1854-4960-987B-6958517C58B7}" type="presParOf" srcId="{7A2AB4A3-846A-4D9A-91BB-C805552ED25F}" destId="{5489F1E2-4E16-444C-89CE-C171D7A47B5B}" srcOrd="0" destOrd="0" presId="urn:microsoft.com/office/officeart/2005/8/layout/hierarchy4"/>
    <dgm:cxn modelId="{20E3760B-0D07-42F8-AC49-1E67A69535F0}" type="presParOf" srcId="{5489F1E2-4E16-444C-89CE-C171D7A47B5B}" destId="{9FF2CB6D-F7D3-4CA9-B953-097E95019B92}" srcOrd="0" destOrd="0" presId="urn:microsoft.com/office/officeart/2005/8/layout/hierarchy4"/>
    <dgm:cxn modelId="{36A9BE05-A98E-461D-8C47-55C1B4EBB5BF}" type="presParOf" srcId="{5489F1E2-4E16-444C-89CE-C171D7A47B5B}" destId="{ADB416B2-8B6F-4CB8-8222-207B58E28DCE}" srcOrd="1" destOrd="0" presId="urn:microsoft.com/office/officeart/2005/8/layout/hierarchy4"/>
    <dgm:cxn modelId="{EF188FB0-1C72-4E79-A59C-B0F1DC98FAB2}" type="presParOf" srcId="{5489F1E2-4E16-444C-89CE-C171D7A47B5B}" destId="{F656CFE8-6293-4A47-B013-5D5D783AF6B8}" srcOrd="2" destOrd="0" presId="urn:microsoft.com/office/officeart/2005/8/layout/hierarchy4"/>
    <dgm:cxn modelId="{EE1F85C7-DF6A-4427-AE85-3080D6115A1B}" type="presParOf" srcId="{F656CFE8-6293-4A47-B013-5D5D783AF6B8}" destId="{7DD643AC-85B8-4A3D-8B91-AAC94A4EFB65}" srcOrd="0" destOrd="0" presId="urn:microsoft.com/office/officeart/2005/8/layout/hierarchy4"/>
    <dgm:cxn modelId="{A70B6C7F-39F7-4B96-AD3D-7CB3C5FD5714}" type="presParOf" srcId="{7DD643AC-85B8-4A3D-8B91-AAC94A4EFB65}" destId="{7ACA1F54-6C99-4001-BE85-D550CCAF3C45}" srcOrd="0" destOrd="0" presId="urn:microsoft.com/office/officeart/2005/8/layout/hierarchy4"/>
    <dgm:cxn modelId="{C8DF6B1F-E21F-49A7-86C8-C082C32551F0}" type="presParOf" srcId="{7DD643AC-85B8-4A3D-8B91-AAC94A4EFB65}" destId="{69E4F752-7C5A-4444-A97F-17197390EDC1}" srcOrd="1" destOrd="0" presId="urn:microsoft.com/office/officeart/2005/8/layout/hierarchy4"/>
    <dgm:cxn modelId="{0BAB1330-5664-4751-AFA3-3BB3E86233CD}" type="presParOf" srcId="{F656CFE8-6293-4A47-B013-5D5D783AF6B8}" destId="{2FD0BCBC-A30C-43DE-A77C-EC9243C846D6}" srcOrd="1" destOrd="0" presId="urn:microsoft.com/office/officeart/2005/8/layout/hierarchy4"/>
    <dgm:cxn modelId="{8695CD7E-2CDC-49D7-AD5A-A728907230B3}" type="presParOf" srcId="{F656CFE8-6293-4A47-B013-5D5D783AF6B8}" destId="{D4892D0B-C0FD-4390-83B1-9D0EA415CA15}" srcOrd="2" destOrd="0" presId="urn:microsoft.com/office/officeart/2005/8/layout/hierarchy4"/>
    <dgm:cxn modelId="{A0FD5905-10BA-4BD9-B1A6-414C68B7351A}" type="presParOf" srcId="{D4892D0B-C0FD-4390-83B1-9D0EA415CA15}" destId="{39985435-B483-4D37-8168-A2392B26E914}" srcOrd="0" destOrd="0" presId="urn:microsoft.com/office/officeart/2005/8/layout/hierarchy4"/>
    <dgm:cxn modelId="{DD0C55D3-DEEF-42A2-A119-EE011D5E6F63}" type="presParOf" srcId="{D4892D0B-C0FD-4390-83B1-9D0EA415CA15}" destId="{DBDC511B-8A75-4624-95D3-0500F2ADBEE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2CB6D-F7D3-4CA9-B953-097E95019B92}">
      <dsp:nvSpPr>
        <dsp:cNvPr id="0" name=""/>
        <dsp:cNvSpPr/>
      </dsp:nvSpPr>
      <dsp:spPr>
        <a:xfrm>
          <a:off x="4133" y="431"/>
          <a:ext cx="8457896" cy="5347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200" kern="1200" dirty="0" smtClean="0"/>
            <a:t>Objetivo general </a:t>
          </a:r>
          <a:endParaRPr lang="es-CO" sz="3200" kern="1200" dirty="0"/>
        </a:p>
      </dsp:txBody>
      <dsp:txXfrm>
        <a:off x="19795" y="16093"/>
        <a:ext cx="8426572" cy="503433"/>
      </dsp:txXfrm>
    </dsp:sp>
    <dsp:sp modelId="{7ACA1F54-6C99-4001-BE85-D550CCAF3C45}">
      <dsp:nvSpPr>
        <dsp:cNvPr id="0" name=""/>
        <dsp:cNvSpPr/>
      </dsp:nvSpPr>
      <dsp:spPr>
        <a:xfrm>
          <a:off x="4133" y="804187"/>
          <a:ext cx="8457896" cy="10552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Identificar</a:t>
          </a:r>
          <a:r>
            <a:rPr lang="es-ES" sz="1600" kern="1200" dirty="0" smtClean="0"/>
            <a:t> como influyen los estilos de crianza en el aprendizaje y desarrollo socio afectivo de los niños y niñas del grado Transición de la I.E.  Liceo Campestre Juegos Sueños y Fantasías del municipio de San Pedro Valle.</a:t>
          </a:r>
          <a:endParaRPr lang="es-CO" sz="1600" kern="1200" dirty="0"/>
        </a:p>
      </dsp:txBody>
      <dsp:txXfrm>
        <a:off x="35041" y="835095"/>
        <a:ext cx="8396080" cy="99345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89AFB-9574-4CFD-B720-120B3EB9C3A6}">
      <dsp:nvSpPr>
        <dsp:cNvPr id="0" name=""/>
        <dsp:cNvSpPr/>
      </dsp:nvSpPr>
      <dsp:spPr>
        <a:xfrm rot="10800000">
          <a:off x="1608793" y="1979"/>
          <a:ext cx="5493860" cy="90000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87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Buenas relaciones sociales entre los niños, buena comunicación, se evidencian valores en el aula de clase y el proceso de aprendizaje es efectivo.</a:t>
          </a:r>
          <a:endParaRPr lang="es-CO" sz="1600" kern="1200" dirty="0"/>
        </a:p>
      </dsp:txBody>
      <dsp:txXfrm rot="10800000">
        <a:off x="1833794" y="1979"/>
        <a:ext cx="5268859" cy="900005"/>
      </dsp:txXfrm>
    </dsp:sp>
    <dsp:sp modelId="{FBADDAD6-7781-4DC1-8802-D51934216744}">
      <dsp:nvSpPr>
        <dsp:cNvPr id="0" name=""/>
        <dsp:cNvSpPr/>
      </dsp:nvSpPr>
      <dsp:spPr>
        <a:xfrm>
          <a:off x="1158790" y="1979"/>
          <a:ext cx="900005" cy="90000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59AF3B-1574-49F7-A6F0-16D663B8DBD2}">
      <dsp:nvSpPr>
        <dsp:cNvPr id="0" name=""/>
        <dsp:cNvSpPr/>
      </dsp:nvSpPr>
      <dsp:spPr>
        <a:xfrm rot="10800000">
          <a:off x="1608793" y="1170642"/>
          <a:ext cx="5493860" cy="90000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87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Estilos de crianza definido, el cual es democrático, basado en la comunicación y el dialogo. </a:t>
          </a:r>
          <a:endParaRPr lang="es-CO" sz="1600" kern="1200" dirty="0"/>
        </a:p>
      </dsp:txBody>
      <dsp:txXfrm rot="10800000">
        <a:off x="1833794" y="1170642"/>
        <a:ext cx="5268859" cy="900005"/>
      </dsp:txXfrm>
    </dsp:sp>
    <dsp:sp modelId="{B19FDC34-BE2F-4794-8320-E722EDC8594E}">
      <dsp:nvSpPr>
        <dsp:cNvPr id="0" name=""/>
        <dsp:cNvSpPr/>
      </dsp:nvSpPr>
      <dsp:spPr>
        <a:xfrm>
          <a:off x="1158790" y="1170642"/>
          <a:ext cx="900005" cy="90000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5C0C97-A6C7-463E-BA73-0212E311FFCD}">
      <dsp:nvSpPr>
        <dsp:cNvPr id="0" name=""/>
        <dsp:cNvSpPr/>
      </dsp:nvSpPr>
      <dsp:spPr>
        <a:xfrm rot="10800000">
          <a:off x="1608793" y="2339306"/>
          <a:ext cx="5493860" cy="90000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87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La transmisión de valores y normas por parte de los padres se refleja en el desarrollo de los niños en el aula. </a:t>
          </a:r>
          <a:endParaRPr lang="es-CO" sz="1600" kern="1200" dirty="0"/>
        </a:p>
      </dsp:txBody>
      <dsp:txXfrm rot="10800000">
        <a:off x="1833794" y="2339306"/>
        <a:ext cx="5268859" cy="900005"/>
      </dsp:txXfrm>
    </dsp:sp>
    <dsp:sp modelId="{751627B5-6CBF-4C73-8262-2B245FCC5234}">
      <dsp:nvSpPr>
        <dsp:cNvPr id="0" name=""/>
        <dsp:cNvSpPr/>
      </dsp:nvSpPr>
      <dsp:spPr>
        <a:xfrm>
          <a:off x="1158790" y="2339306"/>
          <a:ext cx="900005" cy="90000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4D5225-368B-4771-ADA7-366B0AD179FC}">
      <dsp:nvSpPr>
        <dsp:cNvPr id="0" name=""/>
        <dsp:cNvSpPr/>
      </dsp:nvSpPr>
      <dsp:spPr>
        <a:xfrm rot="10800000">
          <a:off x="1608793" y="3507970"/>
          <a:ext cx="5493860" cy="90000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87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Diseño de propuesta lúdico pedagógica dirigida a docentes de la institución. </a:t>
          </a:r>
          <a:endParaRPr lang="es-CO" sz="1600" kern="1200" dirty="0"/>
        </a:p>
      </dsp:txBody>
      <dsp:txXfrm rot="10800000">
        <a:off x="1833794" y="3507970"/>
        <a:ext cx="5268859" cy="900005"/>
      </dsp:txXfrm>
    </dsp:sp>
    <dsp:sp modelId="{F9675399-1D25-429E-A2B9-D39D8F9BBE47}">
      <dsp:nvSpPr>
        <dsp:cNvPr id="0" name=""/>
        <dsp:cNvSpPr/>
      </dsp:nvSpPr>
      <dsp:spPr>
        <a:xfrm>
          <a:off x="1158790" y="3507970"/>
          <a:ext cx="900005" cy="90000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A1857-FE05-4D64-AAF2-FAFE29D8CFD2}">
      <dsp:nvSpPr>
        <dsp:cNvPr id="0" name=""/>
        <dsp:cNvSpPr/>
      </dsp:nvSpPr>
      <dsp:spPr>
        <a:xfrm>
          <a:off x="1142683" y="946405"/>
          <a:ext cx="4478040" cy="5268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4371B4-6E88-48C9-8AC8-448CEBEBD6D1}">
      <dsp:nvSpPr>
        <dsp:cNvPr id="0" name=""/>
        <dsp:cNvSpPr/>
      </dsp:nvSpPr>
      <dsp:spPr>
        <a:xfrm>
          <a:off x="1142683" y="1144260"/>
          <a:ext cx="328973" cy="3289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9A6CA-53E6-4CE3-B138-464EF321133B}">
      <dsp:nvSpPr>
        <dsp:cNvPr id="0" name=""/>
        <dsp:cNvSpPr/>
      </dsp:nvSpPr>
      <dsp:spPr>
        <a:xfrm>
          <a:off x="1142683" y="0"/>
          <a:ext cx="4478040" cy="946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La realización de la investigación permitió concluir que:</a:t>
          </a:r>
          <a:endParaRPr lang="es-CO" sz="2300" kern="1200" dirty="0"/>
        </a:p>
      </dsp:txBody>
      <dsp:txXfrm>
        <a:off x="1142683" y="0"/>
        <a:ext cx="4478040" cy="946405"/>
      </dsp:txXfrm>
    </dsp:sp>
    <dsp:sp modelId="{D90CB5DA-AD56-4B14-B6AB-083CA2B6A704}">
      <dsp:nvSpPr>
        <dsp:cNvPr id="0" name=""/>
        <dsp:cNvSpPr/>
      </dsp:nvSpPr>
      <dsp:spPr>
        <a:xfrm>
          <a:off x="1142683" y="1911086"/>
          <a:ext cx="328964" cy="3289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BC0940-6154-44F9-B25E-99175C82D256}">
      <dsp:nvSpPr>
        <dsp:cNvPr id="0" name=""/>
        <dsp:cNvSpPr/>
      </dsp:nvSpPr>
      <dsp:spPr>
        <a:xfrm>
          <a:off x="1456146" y="1692160"/>
          <a:ext cx="4164578" cy="766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En la familia siempre se debe articular un estilo de crianza delimitado en una buena comunicación.</a:t>
          </a:r>
          <a:endParaRPr lang="es-CO" sz="1200" kern="1200" dirty="0"/>
        </a:p>
      </dsp:txBody>
      <dsp:txXfrm>
        <a:off x="1456146" y="1692160"/>
        <a:ext cx="4164578" cy="766818"/>
      </dsp:txXfrm>
    </dsp:sp>
    <dsp:sp modelId="{6420EFC2-70BD-4480-B83F-1248FC777F7D}">
      <dsp:nvSpPr>
        <dsp:cNvPr id="0" name=""/>
        <dsp:cNvSpPr/>
      </dsp:nvSpPr>
      <dsp:spPr>
        <a:xfrm>
          <a:off x="1142683" y="2677904"/>
          <a:ext cx="328964" cy="3289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7B6AED-40AB-49EC-AB65-78FC17A9810D}">
      <dsp:nvSpPr>
        <dsp:cNvPr id="0" name=""/>
        <dsp:cNvSpPr/>
      </dsp:nvSpPr>
      <dsp:spPr>
        <a:xfrm>
          <a:off x="1456146" y="2458978"/>
          <a:ext cx="4164578" cy="766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En su gran mayoría los padres evaluados aplican un modelo de pautas de crianza participativo.</a:t>
          </a:r>
          <a:endParaRPr lang="es-CO" sz="1200" kern="1200" dirty="0"/>
        </a:p>
      </dsp:txBody>
      <dsp:txXfrm>
        <a:off x="1456146" y="2458978"/>
        <a:ext cx="4164578" cy="766818"/>
      </dsp:txXfrm>
    </dsp:sp>
    <dsp:sp modelId="{924BE226-A259-4750-B417-4AB9D7FB2004}">
      <dsp:nvSpPr>
        <dsp:cNvPr id="0" name=""/>
        <dsp:cNvSpPr/>
      </dsp:nvSpPr>
      <dsp:spPr>
        <a:xfrm>
          <a:off x="1142683" y="3444722"/>
          <a:ext cx="328964" cy="3289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BA589B-F6AA-4F77-9AAF-AA9269BB97A2}">
      <dsp:nvSpPr>
        <dsp:cNvPr id="0" name=""/>
        <dsp:cNvSpPr/>
      </dsp:nvSpPr>
      <dsp:spPr>
        <a:xfrm>
          <a:off x="1456146" y="3225796"/>
          <a:ext cx="4164578" cy="766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El acompañamiento de los padres en las diferentes actividades de sus hijos  es un  factor determinante para que estos, aprendan valores, normas y principios.</a:t>
          </a:r>
        </a:p>
      </dsp:txBody>
      <dsp:txXfrm>
        <a:off x="1456146" y="3225796"/>
        <a:ext cx="4164578" cy="766818"/>
      </dsp:txXfrm>
    </dsp:sp>
    <dsp:sp modelId="{B169B3EC-51A9-4E84-BC78-775F67890245}">
      <dsp:nvSpPr>
        <dsp:cNvPr id="0" name=""/>
        <dsp:cNvSpPr/>
      </dsp:nvSpPr>
      <dsp:spPr>
        <a:xfrm>
          <a:off x="1142683" y="4211541"/>
          <a:ext cx="328964" cy="3289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1209C4-49EC-4484-95AA-5E566DA70FB2}">
      <dsp:nvSpPr>
        <dsp:cNvPr id="0" name=""/>
        <dsp:cNvSpPr/>
      </dsp:nvSpPr>
      <dsp:spPr>
        <a:xfrm>
          <a:off x="1456146" y="3992614"/>
          <a:ext cx="4164578" cy="766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El tipo de crianza participativo aplicado por los padres ha contribuido a sus hijos  sean autónomos.</a:t>
          </a:r>
        </a:p>
      </dsp:txBody>
      <dsp:txXfrm>
        <a:off x="1456146" y="3992614"/>
        <a:ext cx="4164578" cy="7668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4E70F-89BC-4B7C-88AA-0BA9F4090C9B}">
      <dsp:nvSpPr>
        <dsp:cNvPr id="0" name=""/>
        <dsp:cNvSpPr/>
      </dsp:nvSpPr>
      <dsp:spPr>
        <a:xfrm>
          <a:off x="14" y="27192"/>
          <a:ext cx="8497531" cy="75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400" kern="1200" dirty="0" smtClean="0"/>
            <a:t>Objetivos específicos </a:t>
          </a:r>
          <a:endParaRPr lang="es-CO" sz="3400" kern="1200" dirty="0"/>
        </a:p>
      </dsp:txBody>
      <dsp:txXfrm>
        <a:off x="22183" y="49361"/>
        <a:ext cx="8453193" cy="712570"/>
      </dsp:txXfrm>
    </dsp:sp>
    <dsp:sp modelId="{D87F5C5A-1AF8-448E-8B1C-31BA0C3FE06B}">
      <dsp:nvSpPr>
        <dsp:cNvPr id="0" name=""/>
        <dsp:cNvSpPr/>
      </dsp:nvSpPr>
      <dsp:spPr>
        <a:xfrm>
          <a:off x="1373" y="1072759"/>
          <a:ext cx="1998478" cy="20869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/>
            <a:t>Identificar</a:t>
          </a:r>
          <a:r>
            <a:rPr lang="es-ES" sz="1300" kern="1200" dirty="0" smtClean="0"/>
            <a:t> aspectos relevantes del proceso de aprendizaje y desarrollo socio afectivo de los niños en edad preescolar.</a:t>
          </a:r>
          <a:endParaRPr lang="es-CO" sz="1300" kern="1200" dirty="0"/>
        </a:p>
      </dsp:txBody>
      <dsp:txXfrm>
        <a:off x="59906" y="1131292"/>
        <a:ext cx="1881412" cy="1969920"/>
      </dsp:txXfrm>
    </dsp:sp>
    <dsp:sp modelId="{C5055662-6EDA-472A-91A5-6AE0B4AC088C}">
      <dsp:nvSpPr>
        <dsp:cNvPr id="0" name=""/>
        <dsp:cNvSpPr/>
      </dsp:nvSpPr>
      <dsp:spPr>
        <a:xfrm>
          <a:off x="2167724" y="1072759"/>
          <a:ext cx="1998478" cy="20869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/>
            <a:t>Analizar</a:t>
          </a:r>
          <a:r>
            <a:rPr lang="es-ES" sz="1300" kern="1200" dirty="0" smtClean="0"/>
            <a:t> las características de los estilos de crianza implementados por los padres de familia de los niños y niñas del grado Transición.</a:t>
          </a:r>
          <a:endParaRPr lang="es-CO" sz="1300" kern="1200" dirty="0"/>
        </a:p>
      </dsp:txBody>
      <dsp:txXfrm>
        <a:off x="2226257" y="1131292"/>
        <a:ext cx="1881412" cy="1969920"/>
      </dsp:txXfrm>
    </dsp:sp>
    <dsp:sp modelId="{407AC119-A892-4178-9216-DF4DE788284F}">
      <dsp:nvSpPr>
        <dsp:cNvPr id="0" name=""/>
        <dsp:cNvSpPr/>
      </dsp:nvSpPr>
      <dsp:spPr>
        <a:xfrm>
          <a:off x="4334075" y="1072759"/>
          <a:ext cx="1998478" cy="20869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/>
            <a:t>Reconocer</a:t>
          </a:r>
          <a:r>
            <a:rPr lang="es-ES" sz="1300" kern="1200" dirty="0" smtClean="0"/>
            <a:t> como los estilos de crianza influyen en el proceso de aprendizaje y desarrollo socio afectivo de los niños y niñas del grado Transición.</a:t>
          </a:r>
          <a:endParaRPr lang="es-CO" sz="1300" kern="1200" dirty="0" smtClean="0"/>
        </a:p>
      </dsp:txBody>
      <dsp:txXfrm>
        <a:off x="4392608" y="1131292"/>
        <a:ext cx="1881412" cy="1969920"/>
      </dsp:txXfrm>
    </dsp:sp>
    <dsp:sp modelId="{93EA1296-648C-48C2-8C1A-DB5FC6892955}">
      <dsp:nvSpPr>
        <dsp:cNvPr id="0" name=""/>
        <dsp:cNvSpPr/>
      </dsp:nvSpPr>
      <dsp:spPr>
        <a:xfrm>
          <a:off x="6500426" y="1072759"/>
          <a:ext cx="1998478" cy="20869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/>
            <a:t>Diseñar </a:t>
          </a:r>
          <a:r>
            <a:rPr lang="es-ES" sz="1300" kern="1200" dirty="0" smtClean="0"/>
            <a:t>propuesta lúdico-pedagógica para fortalecer el vínculo de los estilos de crianza con el proceso de aprendizaje y desarrollo socio afectivo de los niños y niñas del grado Transición.</a:t>
          </a:r>
          <a:endParaRPr lang="es-ES" sz="1300" u="none" strike="noStrike" kern="1200" cap="none" dirty="0"/>
        </a:p>
      </dsp:txBody>
      <dsp:txXfrm>
        <a:off x="6558959" y="1131292"/>
        <a:ext cx="1881412" cy="19699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970238-195F-4E02-A999-AD289AA0E005}">
      <dsp:nvSpPr>
        <dsp:cNvPr id="0" name=""/>
        <dsp:cNvSpPr/>
      </dsp:nvSpPr>
      <dsp:spPr>
        <a:xfrm>
          <a:off x="2427267" y="720"/>
          <a:ext cx="1427985" cy="7139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La familia y los estilos de crianza </a:t>
          </a:r>
          <a:endParaRPr lang="es-CO" sz="1600" kern="1200" dirty="0"/>
        </a:p>
      </dsp:txBody>
      <dsp:txXfrm>
        <a:off x="2448179" y="21632"/>
        <a:ext cx="1386161" cy="672168"/>
      </dsp:txXfrm>
    </dsp:sp>
    <dsp:sp modelId="{6FC86A92-8AE0-40EA-8CE8-BA7445A8BD6D}">
      <dsp:nvSpPr>
        <dsp:cNvPr id="0" name=""/>
        <dsp:cNvSpPr/>
      </dsp:nvSpPr>
      <dsp:spPr>
        <a:xfrm>
          <a:off x="2570066" y="714713"/>
          <a:ext cx="142798" cy="535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5494"/>
              </a:lnTo>
              <a:lnTo>
                <a:pt x="142798" y="53549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9F61BD-8EBC-44A3-ADD1-7470DE59E6FD}">
      <dsp:nvSpPr>
        <dsp:cNvPr id="0" name=""/>
        <dsp:cNvSpPr/>
      </dsp:nvSpPr>
      <dsp:spPr>
        <a:xfrm>
          <a:off x="2712864" y="893211"/>
          <a:ext cx="1142388" cy="7139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Suarez (2011)</a:t>
          </a:r>
          <a:endParaRPr lang="es-CO" sz="1800" kern="1200" dirty="0"/>
        </a:p>
      </dsp:txBody>
      <dsp:txXfrm>
        <a:off x="2733776" y="914123"/>
        <a:ext cx="1100564" cy="672168"/>
      </dsp:txXfrm>
    </dsp:sp>
    <dsp:sp modelId="{88F1C186-1738-4179-A3F5-089787BD977F}">
      <dsp:nvSpPr>
        <dsp:cNvPr id="0" name=""/>
        <dsp:cNvSpPr/>
      </dsp:nvSpPr>
      <dsp:spPr>
        <a:xfrm>
          <a:off x="2570066" y="714713"/>
          <a:ext cx="142798" cy="14279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7985"/>
              </a:lnTo>
              <a:lnTo>
                <a:pt x="142798" y="142798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2709B2-FDE1-4286-AE4F-88531D77E423}">
      <dsp:nvSpPr>
        <dsp:cNvPr id="0" name=""/>
        <dsp:cNvSpPr/>
      </dsp:nvSpPr>
      <dsp:spPr>
        <a:xfrm>
          <a:off x="2712864" y="1785702"/>
          <a:ext cx="1142388" cy="7139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Acevedo (2013)</a:t>
          </a:r>
          <a:endParaRPr lang="es-CO" sz="1800" kern="1200" dirty="0"/>
        </a:p>
      </dsp:txBody>
      <dsp:txXfrm>
        <a:off x="2733776" y="1806614"/>
        <a:ext cx="1100564" cy="672168"/>
      </dsp:txXfrm>
    </dsp:sp>
    <dsp:sp modelId="{C9A1B807-E491-4763-9506-F5D07F1652C8}">
      <dsp:nvSpPr>
        <dsp:cNvPr id="0" name=""/>
        <dsp:cNvSpPr/>
      </dsp:nvSpPr>
      <dsp:spPr>
        <a:xfrm>
          <a:off x="2570066" y="714713"/>
          <a:ext cx="142798" cy="2320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0475"/>
              </a:lnTo>
              <a:lnTo>
                <a:pt x="142798" y="232047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42446B-31E1-4F0E-B227-969FFA473623}">
      <dsp:nvSpPr>
        <dsp:cNvPr id="0" name=""/>
        <dsp:cNvSpPr/>
      </dsp:nvSpPr>
      <dsp:spPr>
        <a:xfrm>
          <a:off x="2712864" y="2678192"/>
          <a:ext cx="1142388" cy="7139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Vega (2014)</a:t>
          </a:r>
          <a:endParaRPr lang="es-CO" sz="1800" kern="1200" dirty="0"/>
        </a:p>
      </dsp:txBody>
      <dsp:txXfrm>
        <a:off x="2733776" y="2699104"/>
        <a:ext cx="1100564" cy="672168"/>
      </dsp:txXfrm>
    </dsp:sp>
    <dsp:sp modelId="{19F394F9-FB6D-42D7-B944-31F18F09EC0D}">
      <dsp:nvSpPr>
        <dsp:cNvPr id="0" name=""/>
        <dsp:cNvSpPr/>
      </dsp:nvSpPr>
      <dsp:spPr>
        <a:xfrm>
          <a:off x="2570066" y="714713"/>
          <a:ext cx="142798" cy="32129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2966"/>
              </a:lnTo>
              <a:lnTo>
                <a:pt x="142798" y="321296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ACB864-0B77-4587-B785-388E0D0BDCCA}">
      <dsp:nvSpPr>
        <dsp:cNvPr id="0" name=""/>
        <dsp:cNvSpPr/>
      </dsp:nvSpPr>
      <dsp:spPr>
        <a:xfrm>
          <a:off x="2712864" y="3570683"/>
          <a:ext cx="1142388" cy="7139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err="1" smtClean="0"/>
            <a:t>Baumrind</a:t>
          </a:r>
          <a:r>
            <a:rPr lang="es-CO" sz="1800" kern="1200" dirty="0" smtClean="0"/>
            <a:t> (1996)</a:t>
          </a:r>
          <a:endParaRPr lang="es-CO" sz="1800" kern="1200" dirty="0"/>
        </a:p>
      </dsp:txBody>
      <dsp:txXfrm>
        <a:off x="2733776" y="3591595"/>
        <a:ext cx="1100564" cy="6721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1C74A-808C-4452-9EA0-C75A3CA0EA50}">
      <dsp:nvSpPr>
        <dsp:cNvPr id="0" name=""/>
        <dsp:cNvSpPr/>
      </dsp:nvSpPr>
      <dsp:spPr>
        <a:xfrm>
          <a:off x="499509" y="3"/>
          <a:ext cx="1390329" cy="6951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El desarrollo socio afectivo </a:t>
          </a:r>
          <a:endParaRPr lang="es-CO" sz="1600" kern="1200" dirty="0"/>
        </a:p>
      </dsp:txBody>
      <dsp:txXfrm>
        <a:off x="519870" y="20364"/>
        <a:ext cx="1349607" cy="654442"/>
      </dsp:txXfrm>
    </dsp:sp>
    <dsp:sp modelId="{9319BADF-819D-454B-A5E2-FB012B1E389B}">
      <dsp:nvSpPr>
        <dsp:cNvPr id="0" name=""/>
        <dsp:cNvSpPr/>
      </dsp:nvSpPr>
      <dsp:spPr>
        <a:xfrm>
          <a:off x="638542" y="695167"/>
          <a:ext cx="140743" cy="5235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3590"/>
              </a:lnTo>
              <a:lnTo>
                <a:pt x="140743" y="5235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39B005-9D1D-468F-8AFA-6AC5FBDB679B}">
      <dsp:nvSpPr>
        <dsp:cNvPr id="0" name=""/>
        <dsp:cNvSpPr/>
      </dsp:nvSpPr>
      <dsp:spPr>
        <a:xfrm>
          <a:off x="779285" y="871176"/>
          <a:ext cx="1112263" cy="6951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Ellis (2007)</a:t>
          </a:r>
          <a:endParaRPr lang="es-CO" sz="1500" kern="1200" dirty="0"/>
        </a:p>
      </dsp:txBody>
      <dsp:txXfrm>
        <a:off x="799646" y="891537"/>
        <a:ext cx="1071541" cy="654442"/>
      </dsp:txXfrm>
    </dsp:sp>
    <dsp:sp modelId="{46F5F066-FBAB-4D21-BF34-5EDADD414F0A}">
      <dsp:nvSpPr>
        <dsp:cNvPr id="0" name=""/>
        <dsp:cNvSpPr/>
      </dsp:nvSpPr>
      <dsp:spPr>
        <a:xfrm>
          <a:off x="638542" y="695167"/>
          <a:ext cx="140743" cy="1392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2546"/>
              </a:lnTo>
              <a:lnTo>
                <a:pt x="140743" y="13925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066A96-6E40-4DDD-B538-ED524398B09A}">
      <dsp:nvSpPr>
        <dsp:cNvPr id="0" name=""/>
        <dsp:cNvSpPr/>
      </dsp:nvSpPr>
      <dsp:spPr>
        <a:xfrm>
          <a:off x="779285" y="1740132"/>
          <a:ext cx="1112263" cy="6951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Goleman </a:t>
          </a:r>
          <a:endParaRPr lang="es-CO" sz="1500" kern="1200" dirty="0"/>
        </a:p>
      </dsp:txBody>
      <dsp:txXfrm>
        <a:off x="799646" y="1760493"/>
        <a:ext cx="1071541" cy="654442"/>
      </dsp:txXfrm>
    </dsp:sp>
    <dsp:sp modelId="{BF4B030F-9F49-449D-8218-236C1CF4BA33}">
      <dsp:nvSpPr>
        <dsp:cNvPr id="0" name=""/>
        <dsp:cNvSpPr/>
      </dsp:nvSpPr>
      <dsp:spPr>
        <a:xfrm>
          <a:off x="638542" y="695167"/>
          <a:ext cx="140743" cy="22615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1502"/>
              </a:lnTo>
              <a:lnTo>
                <a:pt x="140743" y="22615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B18641-850E-4B3A-B73D-9EB9AE2D41EA}">
      <dsp:nvSpPr>
        <dsp:cNvPr id="0" name=""/>
        <dsp:cNvSpPr/>
      </dsp:nvSpPr>
      <dsp:spPr>
        <a:xfrm>
          <a:off x="779285" y="2609087"/>
          <a:ext cx="1112263" cy="6951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err="1" smtClean="0"/>
            <a:t>Bisquerra</a:t>
          </a:r>
          <a:r>
            <a:rPr lang="es-CO" sz="1500" kern="1200" dirty="0" smtClean="0"/>
            <a:t> y Pérez  (2007)</a:t>
          </a:r>
          <a:endParaRPr lang="es-CO" sz="1500" kern="1200" dirty="0"/>
        </a:p>
      </dsp:txBody>
      <dsp:txXfrm>
        <a:off x="799646" y="2629448"/>
        <a:ext cx="1071541" cy="654442"/>
      </dsp:txXfrm>
    </dsp:sp>
    <dsp:sp modelId="{0DC28FCD-2D33-44A9-92BF-015C38EECFCC}">
      <dsp:nvSpPr>
        <dsp:cNvPr id="0" name=""/>
        <dsp:cNvSpPr/>
      </dsp:nvSpPr>
      <dsp:spPr>
        <a:xfrm>
          <a:off x="638542" y="695167"/>
          <a:ext cx="140743" cy="31304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0457"/>
              </a:lnTo>
              <a:lnTo>
                <a:pt x="140743" y="31304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A66D84-AF2A-4514-B3A2-5AFEF1401318}">
      <dsp:nvSpPr>
        <dsp:cNvPr id="0" name=""/>
        <dsp:cNvSpPr/>
      </dsp:nvSpPr>
      <dsp:spPr>
        <a:xfrm>
          <a:off x="779285" y="3478043"/>
          <a:ext cx="1112263" cy="6951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err="1" smtClean="0"/>
            <a:t>Novak</a:t>
          </a:r>
          <a:r>
            <a:rPr lang="es-CO" sz="1500" kern="1200" dirty="0" smtClean="0"/>
            <a:t> (1998)</a:t>
          </a:r>
          <a:endParaRPr lang="es-CO" sz="1500" kern="1200" dirty="0"/>
        </a:p>
      </dsp:txBody>
      <dsp:txXfrm>
        <a:off x="799646" y="3498404"/>
        <a:ext cx="1071541" cy="6544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A78AA6-C92A-4F8A-A6B2-1EEE7CB8C194}">
      <dsp:nvSpPr>
        <dsp:cNvPr id="0" name=""/>
        <dsp:cNvSpPr/>
      </dsp:nvSpPr>
      <dsp:spPr>
        <a:xfrm>
          <a:off x="4242" y="1014456"/>
          <a:ext cx="1998862" cy="19988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A84860F-1CD1-44AB-80AD-56ACE404607B}">
      <dsp:nvSpPr>
        <dsp:cNvPr id="0" name=""/>
        <dsp:cNvSpPr/>
      </dsp:nvSpPr>
      <dsp:spPr>
        <a:xfrm>
          <a:off x="329639" y="2213774"/>
          <a:ext cx="1998862" cy="19988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/>
            <a:t>Cualitativa </a:t>
          </a:r>
          <a:endParaRPr lang="es-CO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800" kern="1200" dirty="0" smtClean="0"/>
            <a:t>Enfoque investigación acción participativa</a:t>
          </a:r>
          <a:endParaRPr lang="es-CO" sz="1800" kern="1200" dirty="0"/>
        </a:p>
      </dsp:txBody>
      <dsp:txXfrm>
        <a:off x="388184" y="2272319"/>
        <a:ext cx="1881772" cy="1881772"/>
      </dsp:txXfrm>
    </dsp:sp>
    <dsp:sp modelId="{BE907B78-E762-4ABE-AFC8-E40EF03640B6}">
      <dsp:nvSpPr>
        <dsp:cNvPr id="0" name=""/>
        <dsp:cNvSpPr/>
      </dsp:nvSpPr>
      <dsp:spPr>
        <a:xfrm>
          <a:off x="2388130" y="1773738"/>
          <a:ext cx="385025" cy="4802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300" kern="1200"/>
        </a:p>
      </dsp:txBody>
      <dsp:txXfrm>
        <a:off x="2388130" y="1869798"/>
        <a:ext cx="269518" cy="288178"/>
      </dsp:txXfrm>
    </dsp:sp>
    <dsp:sp modelId="{4D303A61-65D7-4277-8516-4352466BD028}">
      <dsp:nvSpPr>
        <dsp:cNvPr id="0" name=""/>
        <dsp:cNvSpPr/>
      </dsp:nvSpPr>
      <dsp:spPr>
        <a:xfrm>
          <a:off x="3103176" y="1014456"/>
          <a:ext cx="1998862" cy="19988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C2EAB4-4F1B-43FF-B0AA-0D2E4A241354}">
      <dsp:nvSpPr>
        <dsp:cNvPr id="0" name=""/>
        <dsp:cNvSpPr/>
      </dsp:nvSpPr>
      <dsp:spPr>
        <a:xfrm>
          <a:off x="3428572" y="2213774"/>
          <a:ext cx="1998862" cy="19988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Grupo de estudiantes y padres de familia del grado Transición, Colegio Liceo Campestre J.S.F de San Pedro Valle. </a:t>
          </a:r>
          <a:endParaRPr lang="es-CO" sz="1600" kern="1200" dirty="0"/>
        </a:p>
      </dsp:txBody>
      <dsp:txXfrm>
        <a:off x="3487117" y="2272319"/>
        <a:ext cx="1881772" cy="1881772"/>
      </dsp:txXfrm>
    </dsp:sp>
    <dsp:sp modelId="{74B76B6B-E977-4C4C-BE93-BF74EBCF6289}">
      <dsp:nvSpPr>
        <dsp:cNvPr id="0" name=""/>
        <dsp:cNvSpPr/>
      </dsp:nvSpPr>
      <dsp:spPr>
        <a:xfrm>
          <a:off x="5487064" y="1773738"/>
          <a:ext cx="385025" cy="4802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300" kern="1200"/>
        </a:p>
      </dsp:txBody>
      <dsp:txXfrm>
        <a:off x="5487064" y="1869798"/>
        <a:ext cx="269518" cy="288178"/>
      </dsp:txXfrm>
    </dsp:sp>
    <dsp:sp modelId="{3ACB813B-AFBC-4C0C-9D0D-06068C828D75}">
      <dsp:nvSpPr>
        <dsp:cNvPr id="0" name=""/>
        <dsp:cNvSpPr/>
      </dsp:nvSpPr>
      <dsp:spPr>
        <a:xfrm>
          <a:off x="6202110" y="1014456"/>
          <a:ext cx="1998862" cy="19988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184C594-D2ED-4B45-8BC1-DEA22D6BF7A4}">
      <dsp:nvSpPr>
        <dsp:cNvPr id="0" name=""/>
        <dsp:cNvSpPr/>
      </dsp:nvSpPr>
      <dsp:spPr>
        <a:xfrm>
          <a:off x="6527506" y="2213774"/>
          <a:ext cx="1998862" cy="19988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Técnicas de recolección de datos</a:t>
          </a:r>
          <a:endParaRPr lang="es-CO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800" kern="1200" dirty="0" smtClean="0"/>
            <a:t>Diario de campo.</a:t>
          </a:r>
          <a:endParaRPr lang="es-CO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800" kern="1200" dirty="0" smtClean="0"/>
            <a:t>Entrevista</a:t>
          </a:r>
          <a:r>
            <a:rPr lang="es-CO" sz="1600" kern="1200" dirty="0" smtClean="0"/>
            <a:t>.</a:t>
          </a:r>
          <a:endParaRPr lang="es-CO" sz="1600" kern="1200" dirty="0"/>
        </a:p>
      </dsp:txBody>
      <dsp:txXfrm>
        <a:off x="6586051" y="2272319"/>
        <a:ext cx="1881772" cy="18817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2CB6D-F7D3-4CA9-B953-097E95019B92}">
      <dsp:nvSpPr>
        <dsp:cNvPr id="0" name=""/>
        <dsp:cNvSpPr/>
      </dsp:nvSpPr>
      <dsp:spPr>
        <a:xfrm>
          <a:off x="3125" y="325"/>
          <a:ext cx="8459913" cy="4044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kern="1200" dirty="0" smtClean="0"/>
            <a:t>Fase 1</a:t>
          </a:r>
          <a:endParaRPr lang="es-CO" sz="2800" kern="1200" dirty="0"/>
        </a:p>
      </dsp:txBody>
      <dsp:txXfrm>
        <a:off x="14971" y="12171"/>
        <a:ext cx="8436221" cy="380757"/>
      </dsp:txXfrm>
    </dsp:sp>
    <dsp:sp modelId="{7ACA1F54-6C99-4001-BE85-D550CCAF3C45}">
      <dsp:nvSpPr>
        <dsp:cNvPr id="0" name=""/>
        <dsp:cNvSpPr/>
      </dsp:nvSpPr>
      <dsp:spPr>
        <a:xfrm>
          <a:off x="3125" y="663588"/>
          <a:ext cx="4059459" cy="7981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Identificar</a:t>
          </a:r>
          <a:r>
            <a:rPr lang="es-ES" sz="1600" kern="1200" dirty="0" smtClean="0"/>
            <a:t> aspectos relevantes del proceso de aprendizaje y desarrollo socio afectivo de los niños en edad preescolar.</a:t>
          </a:r>
          <a:endParaRPr lang="es-CO" sz="1600" kern="1200" dirty="0"/>
        </a:p>
      </dsp:txBody>
      <dsp:txXfrm>
        <a:off x="26501" y="686964"/>
        <a:ext cx="4012707" cy="751372"/>
      </dsp:txXfrm>
    </dsp:sp>
    <dsp:sp modelId="{39985435-B483-4D37-8168-A2392B26E914}">
      <dsp:nvSpPr>
        <dsp:cNvPr id="0" name=""/>
        <dsp:cNvSpPr/>
      </dsp:nvSpPr>
      <dsp:spPr>
        <a:xfrm>
          <a:off x="4403579" y="663588"/>
          <a:ext cx="4059459" cy="7981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Por medio de observación participante y el registro de los datos en diario de campo. </a:t>
          </a:r>
          <a:endParaRPr lang="es-CO" sz="1600" kern="1200" dirty="0"/>
        </a:p>
      </dsp:txBody>
      <dsp:txXfrm>
        <a:off x="4426955" y="686964"/>
        <a:ext cx="4012707" cy="7513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2CB6D-F7D3-4CA9-B953-097E95019B92}">
      <dsp:nvSpPr>
        <dsp:cNvPr id="0" name=""/>
        <dsp:cNvSpPr/>
      </dsp:nvSpPr>
      <dsp:spPr>
        <a:xfrm>
          <a:off x="3125" y="301"/>
          <a:ext cx="8459913" cy="4400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kern="1200" dirty="0" smtClean="0"/>
            <a:t>Fase 2</a:t>
          </a:r>
          <a:endParaRPr lang="es-CO" sz="2800" kern="1200" dirty="0"/>
        </a:p>
      </dsp:txBody>
      <dsp:txXfrm>
        <a:off x="16015" y="13191"/>
        <a:ext cx="8434133" cy="414315"/>
      </dsp:txXfrm>
    </dsp:sp>
    <dsp:sp modelId="{7ACA1F54-6C99-4001-BE85-D550CCAF3C45}">
      <dsp:nvSpPr>
        <dsp:cNvPr id="0" name=""/>
        <dsp:cNvSpPr/>
      </dsp:nvSpPr>
      <dsp:spPr>
        <a:xfrm>
          <a:off x="3125" y="702451"/>
          <a:ext cx="4059459" cy="8684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Analizar</a:t>
          </a:r>
          <a:r>
            <a:rPr lang="es-ES" sz="1600" kern="1200" dirty="0" smtClean="0"/>
            <a:t> las características de los estilos de crianza implementados por los padres de familia de los niños y niñas del grado Transición.</a:t>
          </a:r>
          <a:endParaRPr lang="es-CO" sz="1600" kern="1200" dirty="0"/>
        </a:p>
      </dsp:txBody>
      <dsp:txXfrm>
        <a:off x="28562" y="727888"/>
        <a:ext cx="4008585" cy="817593"/>
      </dsp:txXfrm>
    </dsp:sp>
    <dsp:sp modelId="{39985435-B483-4D37-8168-A2392B26E914}">
      <dsp:nvSpPr>
        <dsp:cNvPr id="0" name=""/>
        <dsp:cNvSpPr/>
      </dsp:nvSpPr>
      <dsp:spPr>
        <a:xfrm>
          <a:off x="4403579" y="702451"/>
          <a:ext cx="4059459" cy="8684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Aplicación de entrevista a padres de familia de los niños del grado Transición.</a:t>
          </a:r>
          <a:endParaRPr lang="es-CO" sz="1600" kern="1200" dirty="0"/>
        </a:p>
      </dsp:txBody>
      <dsp:txXfrm>
        <a:off x="4429016" y="727888"/>
        <a:ext cx="4008585" cy="81759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2CB6D-F7D3-4CA9-B953-097E95019B92}">
      <dsp:nvSpPr>
        <dsp:cNvPr id="0" name=""/>
        <dsp:cNvSpPr/>
      </dsp:nvSpPr>
      <dsp:spPr>
        <a:xfrm>
          <a:off x="3125" y="671"/>
          <a:ext cx="8459913" cy="366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kern="1200" dirty="0" smtClean="0"/>
            <a:t>Fase 3</a:t>
          </a:r>
          <a:endParaRPr lang="es-CO" sz="2800" kern="1200" dirty="0"/>
        </a:p>
      </dsp:txBody>
      <dsp:txXfrm>
        <a:off x="13851" y="11397"/>
        <a:ext cx="8438461" cy="344774"/>
      </dsp:txXfrm>
    </dsp:sp>
    <dsp:sp modelId="{7ACA1F54-6C99-4001-BE85-D550CCAF3C45}">
      <dsp:nvSpPr>
        <dsp:cNvPr id="0" name=""/>
        <dsp:cNvSpPr/>
      </dsp:nvSpPr>
      <dsp:spPr>
        <a:xfrm>
          <a:off x="11382" y="614599"/>
          <a:ext cx="4051534" cy="16554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Establecer</a:t>
          </a:r>
          <a:r>
            <a:rPr lang="es-ES" sz="1600" kern="1200" dirty="0" smtClean="0"/>
            <a:t> como los estilos de crianza influyen en el proceso de aprendizaje y desarrollo socio afectivo de los niños y niñas del grado Transición.</a:t>
          </a:r>
          <a:endParaRPr lang="es-CO" sz="1600" kern="1200" dirty="0"/>
        </a:p>
      </dsp:txBody>
      <dsp:txXfrm>
        <a:off x="59869" y="663086"/>
        <a:ext cx="3954560" cy="1558488"/>
      </dsp:txXfrm>
    </dsp:sp>
    <dsp:sp modelId="{39985435-B483-4D37-8168-A2392B26E914}">
      <dsp:nvSpPr>
        <dsp:cNvPr id="0" name=""/>
        <dsp:cNvSpPr/>
      </dsp:nvSpPr>
      <dsp:spPr>
        <a:xfrm>
          <a:off x="4403246" y="614599"/>
          <a:ext cx="4051534" cy="17748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/>
            <a:t>Análisis detallado de la información recolectada en diarios de campo, observación y entrevistas realizadas a la población de estudio, relacionando directamente características de los estilos de crianza de los padres y los aspectos del desarrollo socio afectivo y aprendizaje de sus hijos. </a:t>
          </a:r>
          <a:endParaRPr lang="es-CO" sz="1600" kern="1200" dirty="0"/>
        </a:p>
      </dsp:txBody>
      <dsp:txXfrm>
        <a:off x="4455229" y="666582"/>
        <a:ext cx="3947568" cy="16708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2CB6D-F7D3-4CA9-B953-097E95019B92}">
      <dsp:nvSpPr>
        <dsp:cNvPr id="0" name=""/>
        <dsp:cNvSpPr/>
      </dsp:nvSpPr>
      <dsp:spPr>
        <a:xfrm>
          <a:off x="3125" y="401"/>
          <a:ext cx="8459913" cy="5894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kern="1200" dirty="0" smtClean="0"/>
            <a:t>Fase 4</a:t>
          </a:r>
          <a:endParaRPr lang="es-CO" sz="2800" kern="1200" dirty="0"/>
        </a:p>
      </dsp:txBody>
      <dsp:txXfrm>
        <a:off x="20388" y="17664"/>
        <a:ext cx="8425387" cy="554893"/>
      </dsp:txXfrm>
    </dsp:sp>
    <dsp:sp modelId="{7ACA1F54-6C99-4001-BE85-D550CCAF3C45}">
      <dsp:nvSpPr>
        <dsp:cNvPr id="0" name=""/>
        <dsp:cNvSpPr/>
      </dsp:nvSpPr>
      <dsp:spPr>
        <a:xfrm>
          <a:off x="3125" y="862060"/>
          <a:ext cx="4059459" cy="11631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Diseñar </a:t>
          </a:r>
          <a:r>
            <a:rPr lang="es-ES" sz="1600" kern="1200" dirty="0" smtClean="0"/>
            <a:t>propuesta lúdico-pedagógica para fortalecer el vínculo de los estilos de crianza con el proceso de aprendizaje y desarrollo socio afectivo de los niños y niñas del grado Transición.</a:t>
          </a:r>
          <a:endParaRPr lang="es-CO" sz="1600" kern="1200" dirty="0"/>
        </a:p>
      </dsp:txBody>
      <dsp:txXfrm>
        <a:off x="37192" y="896127"/>
        <a:ext cx="3991325" cy="1095001"/>
      </dsp:txXfrm>
    </dsp:sp>
    <dsp:sp modelId="{39985435-B483-4D37-8168-A2392B26E914}">
      <dsp:nvSpPr>
        <dsp:cNvPr id="0" name=""/>
        <dsp:cNvSpPr/>
      </dsp:nvSpPr>
      <dsp:spPr>
        <a:xfrm>
          <a:off x="4403579" y="862060"/>
          <a:ext cx="4059459" cy="11631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Diseño de propuesta lúdico pedagógica y presentación de esta por medio de cartilla dirigida a docentes. </a:t>
          </a:r>
          <a:endParaRPr lang="es-CO" sz="1600" kern="1200" dirty="0"/>
        </a:p>
      </dsp:txBody>
      <dsp:txXfrm>
        <a:off x="4437646" y="896127"/>
        <a:ext cx="3991325" cy="10950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84502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3211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4670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2767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6106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2337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4780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7150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5464174" y="1371601"/>
            <a:ext cx="4387851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1273175" y="-609599"/>
            <a:ext cx="4387851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 txBox="1"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body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body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4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6.jpeg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5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16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381902" y="2751787"/>
            <a:ext cx="8352900" cy="2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s-CO" sz="2200" b="1" dirty="0"/>
              <a:t>Influencia de los estilos de crianza en el aprendizaje y desarrollo socio afectivo de los niños y niñas del grado Transición de la Institución Educativa Liceo Campestre Juegos Sueños y Fantasías del municipio de San Pedro Valle.</a:t>
            </a:r>
            <a:br>
              <a:rPr lang="es-CO" sz="2200" b="1" dirty="0"/>
            </a:br>
            <a:r>
              <a:rPr lang="es-CO" sz="2200" b="1" dirty="0"/>
              <a:t/>
            </a:r>
            <a:br>
              <a:rPr lang="es-CO" sz="2200" b="1" dirty="0"/>
            </a:br>
            <a:r>
              <a:rPr lang="es-CO" sz="2200" b="1" dirty="0" err="1"/>
              <a:t>Yoselin</a:t>
            </a:r>
            <a:r>
              <a:rPr lang="es-CO" sz="2200" b="1" dirty="0"/>
              <a:t> Lasso Díaz </a:t>
            </a:r>
            <a:br>
              <a:rPr lang="es-CO" sz="2200" b="1" dirty="0"/>
            </a:br>
            <a:r>
              <a:rPr lang="es-CO" sz="2200" b="1" dirty="0" err="1"/>
              <a:t>Dayana</a:t>
            </a:r>
            <a:r>
              <a:rPr lang="es-CO" sz="2200" b="1" dirty="0"/>
              <a:t> García Salamanca  </a:t>
            </a:r>
            <a:endParaRPr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984323"/>
            <a:ext cx="8229600" cy="1143000"/>
          </a:xfrm>
        </p:spPr>
        <p:txBody>
          <a:bodyPr/>
          <a:lstStyle/>
          <a:p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</a:t>
            </a:r>
            <a:r>
              <a:rPr lang="es-CO" dirty="0" smtClean="0"/>
              <a:t> </a:t>
            </a:r>
            <a:endParaRPr lang="es-CO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381186266"/>
              </p:ext>
            </p:extLst>
          </p:nvPr>
        </p:nvGraphicFramePr>
        <p:xfrm>
          <a:off x="425355" y="2111947"/>
          <a:ext cx="8261445" cy="4409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58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948520"/>
            <a:ext cx="8229600" cy="1143000"/>
          </a:xfrm>
        </p:spPr>
        <p:txBody>
          <a:bodyPr/>
          <a:lstStyle/>
          <a:p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 </a:t>
            </a:r>
            <a:endParaRPr lang="es-C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66842028"/>
              </p:ext>
            </p:extLst>
          </p:nvPr>
        </p:nvGraphicFramePr>
        <p:xfrm>
          <a:off x="1198179" y="1886568"/>
          <a:ext cx="6763408" cy="4766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261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4495" y="997971"/>
            <a:ext cx="8229600" cy="1143000"/>
          </a:xfrm>
        </p:spPr>
        <p:txBody>
          <a:bodyPr/>
          <a:lstStyle/>
          <a:p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Evidencias fotográficas </a:t>
            </a:r>
            <a:endParaRPr lang="es-C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8" y="2151205"/>
            <a:ext cx="2593076" cy="194480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630" y="4259786"/>
            <a:ext cx="2620370" cy="196527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186" y="2140971"/>
            <a:ext cx="2606721" cy="195504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629" y="2151205"/>
            <a:ext cx="2593076" cy="194480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8" y="4259785"/>
            <a:ext cx="2620370" cy="196527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186" y="4259784"/>
            <a:ext cx="2606721" cy="195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"/>
          <p:cNvSpPr txBox="1">
            <a:spLocks noGrp="1"/>
          </p:cNvSpPr>
          <p:nvPr>
            <p:ph type="title"/>
          </p:nvPr>
        </p:nvSpPr>
        <p:spPr>
          <a:xfrm>
            <a:off x="488731" y="9134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REFERENCIAS BIBLIOGRAFICAS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83778" y="1930289"/>
            <a:ext cx="859220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 </a:t>
            </a:r>
            <a:r>
              <a:rPr lang="es-ES" dirty="0" smtClean="0"/>
              <a:t>Álvarez</a:t>
            </a:r>
            <a:r>
              <a:rPr lang="es-ES" dirty="0"/>
              <a:t>, M. &amp; Jurado, C. (2011). </a:t>
            </a:r>
            <a:r>
              <a:rPr lang="es-ES" i="1" dirty="0"/>
              <a:t>Desarrollo socio afectivo e intervención con familias.</a:t>
            </a:r>
            <a:r>
              <a:rPr lang="es-ES" dirty="0"/>
              <a:t> Málaga, España: IC Editorial. </a:t>
            </a:r>
            <a:endParaRPr lang="es-CO" dirty="0"/>
          </a:p>
          <a:p>
            <a:r>
              <a:rPr lang="es-ES" dirty="0"/>
              <a:t>   </a:t>
            </a:r>
            <a:endParaRPr lang="es-CO" dirty="0"/>
          </a:p>
          <a:p>
            <a:r>
              <a:rPr lang="es-ES" dirty="0"/>
              <a:t>Fundación </a:t>
            </a:r>
            <a:r>
              <a:rPr lang="es-ES" dirty="0" err="1"/>
              <a:t>Promigas</a:t>
            </a:r>
            <a:r>
              <a:rPr lang="es-ES" dirty="0"/>
              <a:t> Universidad del Norte. El desarrollo infantil y las dimensiones socio afectiva y cognitiva en la educación preescolar.</a:t>
            </a:r>
            <a:endParaRPr lang="es-CO" dirty="0"/>
          </a:p>
          <a:p>
            <a:r>
              <a:rPr lang="es-ES" dirty="0"/>
              <a:t> </a:t>
            </a:r>
            <a:endParaRPr lang="es-CO" dirty="0"/>
          </a:p>
          <a:p>
            <a:r>
              <a:rPr lang="es-ES" dirty="0"/>
              <a:t>García, J. &amp; García, A. (2001). </a:t>
            </a:r>
            <a:r>
              <a:rPr lang="es-ES" i="1" dirty="0"/>
              <a:t>Teoría de la educación: procesos primarios de formación del pensamiento y la acción.</a:t>
            </a:r>
            <a:r>
              <a:rPr lang="es-ES" dirty="0"/>
              <a:t> Salamanca, España: Ediciones Universidad De Salamanca. </a:t>
            </a:r>
            <a:endParaRPr lang="es-CO" dirty="0"/>
          </a:p>
          <a:p>
            <a:r>
              <a:rPr lang="es-ES" dirty="0"/>
              <a:t> </a:t>
            </a:r>
            <a:endParaRPr lang="es-CO" dirty="0"/>
          </a:p>
          <a:p>
            <a:r>
              <a:rPr lang="es-ES" dirty="0" err="1"/>
              <a:t>Gervilla</a:t>
            </a:r>
            <a:r>
              <a:rPr lang="es-ES" dirty="0"/>
              <a:t>, E. (2003). </a:t>
            </a:r>
            <a:r>
              <a:rPr lang="es-ES" i="1" dirty="0"/>
              <a:t>Educación familiar: nuevas relaciones humanas y </a:t>
            </a:r>
            <a:r>
              <a:rPr lang="es-ES" i="1" dirty="0" err="1"/>
              <a:t>humanizadoras</a:t>
            </a:r>
            <a:r>
              <a:rPr lang="es-ES" i="1" dirty="0"/>
              <a:t>.</a:t>
            </a:r>
            <a:r>
              <a:rPr lang="es-ES" dirty="0"/>
              <a:t> Madrid, España: Narcea, S.A. de ediciones. </a:t>
            </a:r>
            <a:endParaRPr lang="es-CO" dirty="0"/>
          </a:p>
          <a:p>
            <a:r>
              <a:rPr lang="es-ES" dirty="0"/>
              <a:t> </a:t>
            </a:r>
            <a:endParaRPr lang="es-CO" dirty="0"/>
          </a:p>
          <a:p>
            <a:r>
              <a:rPr lang="es-ES" dirty="0" smtClean="0"/>
              <a:t>Ocaña</a:t>
            </a:r>
            <a:r>
              <a:rPr lang="es-ES" dirty="0"/>
              <a:t>, L. &amp; Martín, N. (2011). </a:t>
            </a:r>
            <a:r>
              <a:rPr lang="es-ES" i="1" dirty="0"/>
              <a:t>Desarrollo </a:t>
            </a:r>
            <a:r>
              <a:rPr lang="es-ES" i="1" dirty="0" smtClean="0"/>
              <a:t>socio afectivo</a:t>
            </a:r>
            <a:r>
              <a:rPr lang="es-ES" dirty="0" smtClean="0"/>
              <a:t>. </a:t>
            </a:r>
            <a:r>
              <a:rPr lang="es-ES" dirty="0"/>
              <a:t>Madrid, España: Copyright Ediciones</a:t>
            </a:r>
            <a:r>
              <a:rPr lang="es-ES" dirty="0" smtClean="0"/>
              <a:t>.</a:t>
            </a:r>
            <a:r>
              <a:rPr lang="es-ES" dirty="0"/>
              <a:t> </a:t>
            </a:r>
            <a:endParaRPr lang="es-CO" dirty="0"/>
          </a:p>
          <a:p>
            <a:r>
              <a:rPr lang="es-ES" dirty="0"/>
              <a:t> </a:t>
            </a:r>
            <a:endParaRPr lang="es-CO" dirty="0"/>
          </a:p>
          <a:p>
            <a:r>
              <a:rPr lang="es-ES" dirty="0" err="1"/>
              <a:t>Sampieri</a:t>
            </a:r>
            <a:r>
              <a:rPr lang="es-ES" dirty="0"/>
              <a:t>, R., Fernández, C. &amp; Baptista P. (2010). </a:t>
            </a:r>
            <a:r>
              <a:rPr lang="es-ES" i="1" dirty="0"/>
              <a:t>Metodología de la investigación, Quinta edición.</a:t>
            </a:r>
            <a:r>
              <a:rPr lang="es-ES" dirty="0"/>
              <a:t> México: </a:t>
            </a:r>
            <a:r>
              <a:rPr lang="es-ES" dirty="0" err="1"/>
              <a:t>MacGraw</a:t>
            </a:r>
            <a:r>
              <a:rPr lang="es-ES" dirty="0"/>
              <a:t>-Hill / Interamericana Editores. </a:t>
            </a:r>
            <a:endParaRPr lang="es-CO" dirty="0"/>
          </a:p>
          <a:p>
            <a:r>
              <a:rPr lang="es-ES" dirty="0"/>
              <a:t> </a:t>
            </a:r>
            <a:endParaRPr lang="es-CO" dirty="0"/>
          </a:p>
          <a:p>
            <a:r>
              <a:rPr lang="es-ES" dirty="0" err="1"/>
              <a:t>Stassen</a:t>
            </a:r>
            <a:r>
              <a:rPr lang="es-ES" dirty="0"/>
              <a:t>, K. (2006). </a:t>
            </a:r>
            <a:r>
              <a:rPr lang="es-ES" i="1" dirty="0"/>
              <a:t>Psicología del desarrollo infancia y adolescencia</a:t>
            </a:r>
            <a:r>
              <a:rPr lang="es-ES" dirty="0"/>
              <a:t>. Madrid, España: Editorial Médica Panamericana. </a:t>
            </a:r>
            <a:endParaRPr lang="es-CO" dirty="0"/>
          </a:p>
          <a:p>
            <a:r>
              <a:rPr lang="es-ES" dirty="0"/>
              <a:t> </a:t>
            </a:r>
            <a:endParaRPr lang="es-CO" dirty="0"/>
          </a:p>
          <a:p>
            <a:r>
              <a:rPr lang="es-ES" dirty="0"/>
              <a:t>Valdés, A. A. (2007). </a:t>
            </a:r>
            <a:r>
              <a:rPr lang="es-ES" i="1" dirty="0"/>
              <a:t>Familia y Desarrollo. Intervenciones en terapia familiar.</a:t>
            </a:r>
            <a:r>
              <a:rPr lang="es-ES" dirty="0"/>
              <a:t> México: Editorial El Manual Moderno. </a:t>
            </a:r>
            <a:endParaRPr lang="es-CO" dirty="0"/>
          </a:p>
          <a:p>
            <a:endParaRPr lang="es-C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" descr="Resultado de imagen para GRACIAS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9" descr="Resultado de imagen para GRACIA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600" y="1268760"/>
            <a:ext cx="7568009" cy="5046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>
            <a:spLocks noGrp="1"/>
          </p:cNvSpPr>
          <p:nvPr>
            <p:ph type="title"/>
          </p:nvPr>
        </p:nvSpPr>
        <p:spPr>
          <a:xfrm>
            <a:off x="482241" y="108134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PREGUNTA PROBLEMA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Google Shape;90;p2"/>
          <p:cNvSpPr txBox="1">
            <a:spLocks noGrp="1"/>
          </p:cNvSpPr>
          <p:nvPr>
            <p:ph type="body" idx="1"/>
          </p:nvPr>
        </p:nvSpPr>
        <p:spPr>
          <a:xfrm>
            <a:off x="482241" y="2536754"/>
            <a:ext cx="8229600" cy="2185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CO" sz="2400" dirty="0"/>
              <a:t>¿De qué manera influyen los estilos de crianza en el aprendizaje y desarrollo socio afectivo del niño?</a:t>
            </a:r>
            <a:endParaRPr sz="2400" dirty="0"/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CO" sz="2800" dirty="0"/>
              <a:t/>
            </a:r>
            <a:br>
              <a:rPr lang="es-CO" sz="2800" dirty="0"/>
            </a:br>
            <a:endParaRPr sz="2800" dirty="0"/>
          </a:p>
        </p:txBody>
      </p:sp>
      <p:pic>
        <p:nvPicPr>
          <p:cNvPr id="91" name="Google Shape;91;p2" descr="Resultado de imagen para problema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8969" y="4094328"/>
            <a:ext cx="4256797" cy="2084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429216288"/>
              </p:ext>
            </p:extLst>
          </p:nvPr>
        </p:nvGraphicFramePr>
        <p:xfrm>
          <a:off x="282051" y="1360985"/>
          <a:ext cx="8466164" cy="1859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813269801"/>
              </p:ext>
            </p:extLst>
          </p:nvPr>
        </p:nvGraphicFramePr>
        <p:xfrm>
          <a:off x="275232" y="3334981"/>
          <a:ext cx="8500279" cy="3161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 txBox="1">
            <a:spLocks noGrp="1"/>
          </p:cNvSpPr>
          <p:nvPr>
            <p:ph type="title"/>
          </p:nvPr>
        </p:nvSpPr>
        <p:spPr>
          <a:xfrm>
            <a:off x="636515" y="94589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TEÓRICO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974837088"/>
              </p:ext>
            </p:extLst>
          </p:nvPr>
        </p:nvGraphicFramePr>
        <p:xfrm>
          <a:off x="527150" y="2046001"/>
          <a:ext cx="6282521" cy="4285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Diagrama 16"/>
          <p:cNvGraphicFramePr/>
          <p:nvPr>
            <p:extLst>
              <p:ext uri="{D42A27DB-BD31-4B8C-83A1-F6EECF244321}">
                <p14:modId xmlns:p14="http://schemas.microsoft.com/office/powerpoint/2010/main" val="2584753748"/>
              </p:ext>
            </p:extLst>
          </p:nvPr>
        </p:nvGraphicFramePr>
        <p:xfrm>
          <a:off x="4540295" y="2088892"/>
          <a:ext cx="2392768" cy="4175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26" name="Picture 2" descr="Resultado de imagen para familia y estilos de crianz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62" y="4352451"/>
            <a:ext cx="1811575" cy="16798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familia y estilos de crianz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715" y="2447813"/>
            <a:ext cx="1740897" cy="16301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n relacionada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4" t="19495" r="19689"/>
          <a:stretch/>
        </p:blipFill>
        <p:spPr bwMode="auto">
          <a:xfrm>
            <a:off x="636515" y="2236062"/>
            <a:ext cx="1683604" cy="18419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familia y estilos de crianz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715" y="4457323"/>
            <a:ext cx="1740897" cy="14701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 txBox="1">
            <a:spLocks noGrp="1"/>
          </p:cNvSpPr>
          <p:nvPr>
            <p:ph type="title"/>
          </p:nvPr>
        </p:nvSpPr>
        <p:spPr>
          <a:xfrm>
            <a:off x="490558" y="101413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METODOLOGÍA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357877056"/>
              </p:ext>
            </p:extLst>
          </p:nvPr>
        </p:nvGraphicFramePr>
        <p:xfrm>
          <a:off x="367728" y="1487606"/>
          <a:ext cx="8530612" cy="5227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0030" y="875141"/>
            <a:ext cx="8229600" cy="1143000"/>
          </a:xfrm>
        </p:spPr>
        <p:txBody>
          <a:bodyPr/>
          <a:lstStyle/>
          <a:p>
            <a:r>
              <a:rPr lang="es-C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Fases de la investigación </a:t>
            </a:r>
            <a:endParaRPr lang="es-C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85017171"/>
              </p:ext>
            </p:extLst>
          </p:nvPr>
        </p:nvGraphicFramePr>
        <p:xfrm>
          <a:off x="350290" y="1895312"/>
          <a:ext cx="8466164" cy="1462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/>
          <a:srcRect l="29230" t="16209" r="28288" b="19426"/>
          <a:stretch/>
        </p:blipFill>
        <p:spPr>
          <a:xfrm>
            <a:off x="2524837" y="3439237"/>
            <a:ext cx="4013330" cy="341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6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456143251"/>
              </p:ext>
            </p:extLst>
          </p:nvPr>
        </p:nvGraphicFramePr>
        <p:xfrm>
          <a:off x="363937" y="1458583"/>
          <a:ext cx="8466164" cy="1571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0385" t="15194" r="31015" b="15841"/>
          <a:stretch/>
        </p:blipFill>
        <p:spPr>
          <a:xfrm>
            <a:off x="364489" y="3250321"/>
            <a:ext cx="3340407" cy="3355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/>
          <a:srcRect l="29401" t="19720" r="29159" b="17780"/>
          <a:stretch/>
        </p:blipFill>
        <p:spPr>
          <a:xfrm>
            <a:off x="3859726" y="3823139"/>
            <a:ext cx="2547161" cy="2159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9"/>
          <a:srcRect l="29038" t="27263" r="32309" b="25539"/>
          <a:stretch/>
        </p:blipFill>
        <p:spPr>
          <a:xfrm>
            <a:off x="6561717" y="4076698"/>
            <a:ext cx="2480154" cy="1702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343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777987004"/>
              </p:ext>
            </p:extLst>
          </p:nvPr>
        </p:nvGraphicFramePr>
        <p:xfrm>
          <a:off x="363937" y="1458582"/>
          <a:ext cx="8466164" cy="2390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6" b="18471"/>
          <a:stretch/>
        </p:blipFill>
        <p:spPr bwMode="auto">
          <a:xfrm>
            <a:off x="2584877" y="4064845"/>
            <a:ext cx="3734037" cy="2643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89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523712688"/>
              </p:ext>
            </p:extLst>
          </p:nvPr>
        </p:nvGraphicFramePr>
        <p:xfrm>
          <a:off x="363937" y="1458582"/>
          <a:ext cx="8466164" cy="2025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999" y="3698544"/>
            <a:ext cx="2216055" cy="2954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2317" y="3359056"/>
            <a:ext cx="2725287" cy="3633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699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650</Words>
  <Application>Microsoft Office PowerPoint</Application>
  <PresentationFormat>Presentación en pantalla (4:3)</PresentationFormat>
  <Paragraphs>70</Paragraphs>
  <Slides>14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7" baseType="lpstr">
      <vt:lpstr>Arial</vt:lpstr>
      <vt:lpstr>Calibri</vt:lpstr>
      <vt:lpstr>Tema de Office</vt:lpstr>
      <vt:lpstr>Influencia de los estilos de crianza en el aprendizaje y desarrollo socio afectivo de los niños y niñas del grado Transición de la Institución Educativa Liceo Campestre Juegos Sueños y Fantasías del municipio de San Pedro Valle.  Yoselin Lasso Díaz  Dayana García Salamanca  </vt:lpstr>
      <vt:lpstr>PREGUNTA PROBLEMA</vt:lpstr>
      <vt:lpstr>Presentación de PowerPoint</vt:lpstr>
      <vt:lpstr>MARCO TEÓRICO</vt:lpstr>
      <vt:lpstr>METODOLOGÍA</vt:lpstr>
      <vt:lpstr>Fases de la investigación </vt:lpstr>
      <vt:lpstr>Presentación de PowerPoint</vt:lpstr>
      <vt:lpstr>Presentación de PowerPoint</vt:lpstr>
      <vt:lpstr>Presentación de PowerPoint</vt:lpstr>
      <vt:lpstr>RESULTADOS </vt:lpstr>
      <vt:lpstr>CONCLUSIONES </vt:lpstr>
      <vt:lpstr>Evidencias fotográficas </vt:lpstr>
      <vt:lpstr>REFERENCIAS BIBLIOGRAFICAS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Influencia de los estilos de crianza en el aprendizaje y desarrollo socio afectivo de los niños y niñas del grado Transición de la Institución Educativa Liceo Campestre Juegos Sueños y Fantasías del municipio de San Pedro Valle.  Yoselin Lasso Díaz  Dayana García Salamanca  </dc:title>
  <dc:creator>gloria.cuadros</dc:creator>
  <cp:lastModifiedBy>Usuario de Windows</cp:lastModifiedBy>
  <cp:revision>29</cp:revision>
  <dcterms:created xsi:type="dcterms:W3CDTF">2017-01-23T22:40:33Z</dcterms:created>
  <dcterms:modified xsi:type="dcterms:W3CDTF">2019-06-06T16:32:39Z</dcterms:modified>
</cp:coreProperties>
</file>