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75" r:id="rId4"/>
    <p:sldId id="266" r:id="rId5"/>
    <p:sldId id="267" r:id="rId6"/>
    <p:sldId id="268" r:id="rId7"/>
    <p:sldId id="269" r:id="rId8"/>
    <p:sldId id="276" r:id="rId9"/>
    <p:sldId id="270" r:id="rId10"/>
    <p:sldId id="274" r:id="rId11"/>
    <p:sldId id="271" r:id="rId12"/>
    <p:sldId id="272" r:id="rId13"/>
    <p:sldId id="278" r:id="rId14"/>
    <p:sldId id="273" r:id="rId1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0BE0E6F-1896-43B3-A7DF-2D3B6CD527B3}">
          <p14:sldIdLst>
            <p14:sldId id="264"/>
            <p14:sldId id="265"/>
            <p14:sldId id="275"/>
            <p14:sldId id="266"/>
            <p14:sldId id="267"/>
            <p14:sldId id="268"/>
            <p14:sldId id="269"/>
            <p14:sldId id="276"/>
            <p14:sldId id="270"/>
            <p14:sldId id="274"/>
            <p14:sldId id="271"/>
            <p14:sldId id="272"/>
            <p14:sldId id="278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82718-7023-40FE-8904-EE1E57709AC8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4858A459-F391-453F-A332-912CF840845E}">
      <dgm:prSet phldrT="[Texto]"/>
      <dgm:spPr/>
      <dgm:t>
        <a:bodyPr/>
        <a:lstStyle/>
        <a:p>
          <a:r>
            <a:rPr lang="es-CO" dirty="0" smtClean="0"/>
            <a:t>internacional</a:t>
          </a:r>
          <a:endParaRPr lang="es-CO" dirty="0"/>
        </a:p>
      </dgm:t>
    </dgm:pt>
    <dgm:pt modelId="{91CC3418-670E-4A85-9596-B0023ABA0387}" type="parTrans" cxnId="{8D22A052-CEA5-47AE-A181-A2357CAD5AC1}">
      <dgm:prSet/>
      <dgm:spPr/>
      <dgm:t>
        <a:bodyPr/>
        <a:lstStyle/>
        <a:p>
          <a:endParaRPr lang="es-CO"/>
        </a:p>
      </dgm:t>
    </dgm:pt>
    <dgm:pt modelId="{5820B2BA-75E7-41F2-AAD4-ED5DFEA3E5CF}" type="sibTrans" cxnId="{8D22A052-CEA5-47AE-A181-A2357CAD5AC1}">
      <dgm:prSet/>
      <dgm:spPr/>
      <dgm:t>
        <a:bodyPr/>
        <a:lstStyle/>
        <a:p>
          <a:endParaRPr lang="es-CO"/>
        </a:p>
      </dgm:t>
    </dgm:pt>
    <dgm:pt modelId="{02FF606C-EF77-4FAF-9B76-7A82E98CC64A}">
      <dgm:prSet phldrT="[Texto]"/>
      <dgm:spPr/>
      <dgm:t>
        <a:bodyPr/>
        <a:lstStyle/>
        <a:p>
          <a:pPr algn="just"/>
          <a:r>
            <a:rPr lang="es-CO" dirty="0" smtClean="0"/>
            <a:t>Nelson francisco Lara Sánchez  en el año 2008  “Estrategias para la enseñanza de la lecto-escritura en primer grado de la educación primaria.”</a:t>
          </a:r>
          <a:endParaRPr lang="es-CO" dirty="0"/>
        </a:p>
      </dgm:t>
    </dgm:pt>
    <dgm:pt modelId="{F401C686-ADB0-457E-B5DA-3BA38F87F0C9}" type="parTrans" cxnId="{10DB8B3D-7167-425B-A60C-EBB1F3B59114}">
      <dgm:prSet/>
      <dgm:spPr/>
      <dgm:t>
        <a:bodyPr/>
        <a:lstStyle/>
        <a:p>
          <a:endParaRPr lang="es-CO"/>
        </a:p>
      </dgm:t>
    </dgm:pt>
    <dgm:pt modelId="{761CE640-C272-4B73-9DA7-20591208C35F}" type="sibTrans" cxnId="{10DB8B3D-7167-425B-A60C-EBB1F3B59114}">
      <dgm:prSet/>
      <dgm:spPr/>
      <dgm:t>
        <a:bodyPr/>
        <a:lstStyle/>
        <a:p>
          <a:endParaRPr lang="es-CO"/>
        </a:p>
      </dgm:t>
    </dgm:pt>
    <dgm:pt modelId="{927A9B9B-BCD0-4DEE-8D0A-D4929C09202C}">
      <dgm:prSet phldrT="[Texto]"/>
      <dgm:spPr/>
      <dgm:t>
        <a:bodyPr/>
        <a:lstStyle/>
        <a:p>
          <a:pPr algn="just"/>
          <a:r>
            <a:rPr lang="es-CO" dirty="0" smtClean="0"/>
            <a:t>Libia  faride Flórez castro en el año2010 “Saberes y practicas de los docentes de preescolar y de primero en relación con la enseñanza de la lectura.”</a:t>
          </a:r>
          <a:endParaRPr lang="es-CO" dirty="0"/>
        </a:p>
      </dgm:t>
    </dgm:pt>
    <dgm:pt modelId="{D83BE9D6-4DA4-4EDB-90ED-D5BE2986FC11}" type="sibTrans" cxnId="{CABA5F6B-8F46-4994-8EE8-C349C93FF2C0}">
      <dgm:prSet/>
      <dgm:spPr/>
      <dgm:t>
        <a:bodyPr/>
        <a:lstStyle/>
        <a:p>
          <a:endParaRPr lang="es-CO"/>
        </a:p>
      </dgm:t>
    </dgm:pt>
    <dgm:pt modelId="{6FBF492E-98E3-4BFB-AE48-8381606FE8DF}" type="parTrans" cxnId="{CABA5F6B-8F46-4994-8EE8-C349C93FF2C0}">
      <dgm:prSet/>
      <dgm:spPr/>
      <dgm:t>
        <a:bodyPr/>
        <a:lstStyle/>
        <a:p>
          <a:endParaRPr lang="es-CO"/>
        </a:p>
      </dgm:t>
    </dgm:pt>
    <dgm:pt modelId="{02C4A789-C872-47DA-A6D2-96AE87297560}">
      <dgm:prSet phldrT="[Texto]"/>
      <dgm:spPr/>
      <dgm:t>
        <a:bodyPr/>
        <a:lstStyle/>
        <a:p>
          <a:r>
            <a:rPr lang="es-CO" dirty="0" smtClean="0"/>
            <a:t>nacional</a:t>
          </a:r>
          <a:endParaRPr lang="es-CO" dirty="0"/>
        </a:p>
      </dgm:t>
    </dgm:pt>
    <dgm:pt modelId="{802B16D3-CAE6-47FD-8E1E-1890A941D45C}" type="sibTrans" cxnId="{07F69126-3E44-4712-9928-062244B7A437}">
      <dgm:prSet/>
      <dgm:spPr/>
      <dgm:t>
        <a:bodyPr/>
        <a:lstStyle/>
        <a:p>
          <a:endParaRPr lang="es-CO"/>
        </a:p>
      </dgm:t>
    </dgm:pt>
    <dgm:pt modelId="{2643D1C0-A5E3-4531-9F07-EF2D2394B9B7}" type="parTrans" cxnId="{07F69126-3E44-4712-9928-062244B7A437}">
      <dgm:prSet/>
      <dgm:spPr/>
      <dgm:t>
        <a:bodyPr/>
        <a:lstStyle/>
        <a:p>
          <a:endParaRPr lang="es-CO"/>
        </a:p>
      </dgm:t>
    </dgm:pt>
    <dgm:pt modelId="{7F13E6D1-6303-4C1E-9CAC-6C144399A0A6}">
      <dgm:prSet phldrT="[Texto]"/>
      <dgm:spPr/>
      <dgm:t>
        <a:bodyPr/>
        <a:lstStyle/>
        <a:p>
          <a:pPr algn="just"/>
          <a:r>
            <a:rPr lang="es-CO" dirty="0" smtClean="0"/>
            <a:t>Zulma yaned Restrepo, en el 2009 “Acercamiento de la lecto –escritura de los niños de segundo de primaria.”</a:t>
          </a:r>
          <a:endParaRPr lang="es-CO" dirty="0"/>
        </a:p>
      </dgm:t>
    </dgm:pt>
    <dgm:pt modelId="{68C457A7-1914-4228-AE65-D516362E7933}" type="sibTrans" cxnId="{15C5BC0D-8D97-4289-9413-51A572534E65}">
      <dgm:prSet/>
      <dgm:spPr/>
      <dgm:t>
        <a:bodyPr/>
        <a:lstStyle/>
        <a:p>
          <a:endParaRPr lang="es-CO"/>
        </a:p>
      </dgm:t>
    </dgm:pt>
    <dgm:pt modelId="{CB8E7CC8-C7D0-4E91-9D9D-B0A0BE700CCF}" type="parTrans" cxnId="{15C5BC0D-8D97-4289-9413-51A572534E65}">
      <dgm:prSet/>
      <dgm:spPr/>
      <dgm:t>
        <a:bodyPr/>
        <a:lstStyle/>
        <a:p>
          <a:endParaRPr lang="es-CO"/>
        </a:p>
      </dgm:t>
    </dgm:pt>
    <dgm:pt modelId="{C5BF8A0E-330F-43C0-BBEF-1A07BD81EE0E}">
      <dgm:prSet phldrT="[Texto]"/>
      <dgm:spPr/>
      <dgm:t>
        <a:bodyPr/>
        <a:lstStyle/>
        <a:p>
          <a:r>
            <a:rPr lang="es-CO" dirty="0" smtClean="0"/>
            <a:t>Regional </a:t>
          </a:r>
          <a:endParaRPr lang="es-CO" dirty="0"/>
        </a:p>
      </dgm:t>
    </dgm:pt>
    <dgm:pt modelId="{23628BB4-B8E2-4C86-8F4B-F37232F77324}" type="sibTrans" cxnId="{63A71FB6-E950-4B2A-9628-EDF60F6DF876}">
      <dgm:prSet/>
      <dgm:spPr/>
      <dgm:t>
        <a:bodyPr/>
        <a:lstStyle/>
        <a:p>
          <a:endParaRPr lang="es-CO"/>
        </a:p>
      </dgm:t>
    </dgm:pt>
    <dgm:pt modelId="{2417446E-E6F1-46A9-ACD6-DBD2642676E8}" type="parTrans" cxnId="{63A71FB6-E950-4B2A-9628-EDF60F6DF876}">
      <dgm:prSet/>
      <dgm:spPr/>
      <dgm:t>
        <a:bodyPr/>
        <a:lstStyle/>
        <a:p>
          <a:endParaRPr lang="es-CO"/>
        </a:p>
      </dgm:t>
    </dgm:pt>
    <dgm:pt modelId="{6A84759D-7D04-4039-91B5-A3851C0E92BE}" type="pres">
      <dgm:prSet presAssocID="{FB582718-7023-40FE-8904-EE1E57709A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7736280-0FA7-4FDD-86A6-641ED4B01DCF}" type="pres">
      <dgm:prSet presAssocID="{C5BF8A0E-330F-43C0-BBEF-1A07BD81EE0E}" presName="composite" presStyleCnt="0"/>
      <dgm:spPr/>
      <dgm:t>
        <a:bodyPr/>
        <a:lstStyle/>
        <a:p>
          <a:endParaRPr lang="es-CO"/>
        </a:p>
      </dgm:t>
    </dgm:pt>
    <dgm:pt modelId="{78F7DF3F-5DBC-46F4-B0E9-D75491BCD4F5}" type="pres">
      <dgm:prSet presAssocID="{C5BF8A0E-330F-43C0-BBEF-1A07BD81EE0E}" presName="parTx" presStyleLbl="alignNode1" presStyleIdx="0" presStyleCnt="3" custLinFactNeighborX="-3509" custLinFactNeighborY="5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70EE18-8450-4C08-AB17-39DE3AEC3B73}" type="pres">
      <dgm:prSet presAssocID="{C5BF8A0E-330F-43C0-BBEF-1A07BD81EE0E}" presName="desTx" presStyleLbl="alignAccFollowNode1" presStyleIdx="0" presStyleCnt="3" custLinFactNeighborX="-103" custLinFactNeighborY="83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F06427F-FB27-4E34-B3D5-8B0B627F7AF6}" type="pres">
      <dgm:prSet presAssocID="{23628BB4-B8E2-4C86-8F4B-F37232F77324}" presName="space" presStyleCnt="0"/>
      <dgm:spPr/>
      <dgm:t>
        <a:bodyPr/>
        <a:lstStyle/>
        <a:p>
          <a:endParaRPr lang="es-CO"/>
        </a:p>
      </dgm:t>
    </dgm:pt>
    <dgm:pt modelId="{53EED75D-FBA4-40CB-8CA7-BE3990498E03}" type="pres">
      <dgm:prSet presAssocID="{02C4A789-C872-47DA-A6D2-96AE87297560}" presName="composite" presStyleCnt="0"/>
      <dgm:spPr/>
      <dgm:t>
        <a:bodyPr/>
        <a:lstStyle/>
        <a:p>
          <a:endParaRPr lang="es-CO"/>
        </a:p>
      </dgm:t>
    </dgm:pt>
    <dgm:pt modelId="{B833F0B6-B9B8-461C-816A-BAEB8D626143}" type="pres">
      <dgm:prSet presAssocID="{02C4A789-C872-47DA-A6D2-96AE87297560}" presName="parTx" presStyleLbl="alignNode1" presStyleIdx="1" presStyleCnt="3" custLinFactNeighborX="-4276" custLinFactNeighborY="73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0FA073-8701-456E-B221-E1F4976832C0}" type="pres">
      <dgm:prSet presAssocID="{02C4A789-C872-47DA-A6D2-96AE87297560}" presName="desTx" presStyleLbl="alignAccFollowNode1" presStyleIdx="1" presStyleCnt="3" custLinFactNeighborX="-4701" custLinFactNeighborY="262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45A8B0-329F-450A-A764-5372A02DBB85}" type="pres">
      <dgm:prSet presAssocID="{802B16D3-CAE6-47FD-8E1E-1890A941D45C}" presName="space" presStyleCnt="0"/>
      <dgm:spPr/>
      <dgm:t>
        <a:bodyPr/>
        <a:lstStyle/>
        <a:p>
          <a:endParaRPr lang="es-CO"/>
        </a:p>
      </dgm:t>
    </dgm:pt>
    <dgm:pt modelId="{0919EAB7-E73A-47E8-A2FF-EDCD74488521}" type="pres">
      <dgm:prSet presAssocID="{4858A459-F391-453F-A332-912CF840845E}" presName="composite" presStyleCnt="0"/>
      <dgm:spPr/>
      <dgm:t>
        <a:bodyPr/>
        <a:lstStyle/>
        <a:p>
          <a:endParaRPr lang="es-CO"/>
        </a:p>
      </dgm:t>
    </dgm:pt>
    <dgm:pt modelId="{AEECF97C-AFE2-4040-B31A-33020200072B}" type="pres">
      <dgm:prSet presAssocID="{4858A459-F391-453F-A332-912CF840845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93B51C8-6455-4665-9724-08F69CACB8C0}" type="pres">
      <dgm:prSet presAssocID="{4858A459-F391-453F-A332-912CF840845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0557A9B-9F8E-485C-B299-F5AF4ABBDC75}" type="presOf" srcId="{927A9B9B-BCD0-4DEE-8D0A-D4929C09202C}" destId="{530FA073-8701-456E-B221-E1F4976832C0}" srcOrd="0" destOrd="0" presId="urn:microsoft.com/office/officeart/2005/8/layout/hList1"/>
    <dgm:cxn modelId="{10DB8B3D-7167-425B-A60C-EBB1F3B59114}" srcId="{4858A459-F391-453F-A332-912CF840845E}" destId="{02FF606C-EF77-4FAF-9B76-7A82E98CC64A}" srcOrd="0" destOrd="0" parTransId="{F401C686-ADB0-457E-B5DA-3BA38F87F0C9}" sibTransId="{761CE640-C272-4B73-9DA7-20591208C35F}"/>
    <dgm:cxn modelId="{C3304EEA-12A2-44E1-8C72-9A1989FBE7A7}" type="presOf" srcId="{02C4A789-C872-47DA-A6D2-96AE87297560}" destId="{B833F0B6-B9B8-461C-816A-BAEB8D626143}" srcOrd="0" destOrd="0" presId="urn:microsoft.com/office/officeart/2005/8/layout/hList1"/>
    <dgm:cxn modelId="{F035E444-2788-4CB0-BF04-C1C3CE932171}" type="presOf" srcId="{FB582718-7023-40FE-8904-EE1E57709AC8}" destId="{6A84759D-7D04-4039-91B5-A3851C0E92BE}" srcOrd="0" destOrd="0" presId="urn:microsoft.com/office/officeart/2005/8/layout/hList1"/>
    <dgm:cxn modelId="{15C5BC0D-8D97-4289-9413-51A572534E65}" srcId="{C5BF8A0E-330F-43C0-BBEF-1A07BD81EE0E}" destId="{7F13E6D1-6303-4C1E-9CAC-6C144399A0A6}" srcOrd="0" destOrd="0" parTransId="{CB8E7CC8-C7D0-4E91-9D9D-B0A0BE700CCF}" sibTransId="{68C457A7-1914-4228-AE65-D516362E7933}"/>
    <dgm:cxn modelId="{23C8629F-DC95-4BE5-B1A2-BAE5F49AA9E0}" type="presOf" srcId="{C5BF8A0E-330F-43C0-BBEF-1A07BD81EE0E}" destId="{78F7DF3F-5DBC-46F4-B0E9-D75491BCD4F5}" srcOrd="0" destOrd="0" presId="urn:microsoft.com/office/officeart/2005/8/layout/hList1"/>
    <dgm:cxn modelId="{63A71FB6-E950-4B2A-9628-EDF60F6DF876}" srcId="{FB582718-7023-40FE-8904-EE1E57709AC8}" destId="{C5BF8A0E-330F-43C0-BBEF-1A07BD81EE0E}" srcOrd="0" destOrd="0" parTransId="{2417446E-E6F1-46A9-ACD6-DBD2642676E8}" sibTransId="{23628BB4-B8E2-4C86-8F4B-F37232F77324}"/>
    <dgm:cxn modelId="{CABA5F6B-8F46-4994-8EE8-C349C93FF2C0}" srcId="{02C4A789-C872-47DA-A6D2-96AE87297560}" destId="{927A9B9B-BCD0-4DEE-8D0A-D4929C09202C}" srcOrd="0" destOrd="0" parTransId="{6FBF492E-98E3-4BFB-AE48-8381606FE8DF}" sibTransId="{D83BE9D6-4DA4-4EDB-90ED-D5BE2986FC11}"/>
    <dgm:cxn modelId="{C8D8AFE3-C2D4-48A8-8750-01584D20E825}" type="presOf" srcId="{7F13E6D1-6303-4C1E-9CAC-6C144399A0A6}" destId="{9670EE18-8450-4C08-AB17-39DE3AEC3B73}" srcOrd="0" destOrd="0" presId="urn:microsoft.com/office/officeart/2005/8/layout/hList1"/>
    <dgm:cxn modelId="{07F69126-3E44-4712-9928-062244B7A437}" srcId="{FB582718-7023-40FE-8904-EE1E57709AC8}" destId="{02C4A789-C872-47DA-A6D2-96AE87297560}" srcOrd="1" destOrd="0" parTransId="{2643D1C0-A5E3-4531-9F07-EF2D2394B9B7}" sibTransId="{802B16D3-CAE6-47FD-8E1E-1890A941D45C}"/>
    <dgm:cxn modelId="{1CE65C01-9580-44A5-A4F0-4BCDD4A83B4D}" type="presOf" srcId="{4858A459-F391-453F-A332-912CF840845E}" destId="{AEECF97C-AFE2-4040-B31A-33020200072B}" srcOrd="0" destOrd="0" presId="urn:microsoft.com/office/officeart/2005/8/layout/hList1"/>
    <dgm:cxn modelId="{2FE65CEC-664A-4D94-8D0C-288D819CDA90}" type="presOf" srcId="{02FF606C-EF77-4FAF-9B76-7A82E98CC64A}" destId="{C93B51C8-6455-4665-9724-08F69CACB8C0}" srcOrd="0" destOrd="0" presId="urn:microsoft.com/office/officeart/2005/8/layout/hList1"/>
    <dgm:cxn modelId="{8D22A052-CEA5-47AE-A181-A2357CAD5AC1}" srcId="{FB582718-7023-40FE-8904-EE1E57709AC8}" destId="{4858A459-F391-453F-A332-912CF840845E}" srcOrd="2" destOrd="0" parTransId="{91CC3418-670E-4A85-9596-B0023ABA0387}" sibTransId="{5820B2BA-75E7-41F2-AAD4-ED5DFEA3E5CF}"/>
    <dgm:cxn modelId="{1D25A774-6182-4610-B66E-66EFBFAD0FF4}" type="presParOf" srcId="{6A84759D-7D04-4039-91B5-A3851C0E92BE}" destId="{E7736280-0FA7-4FDD-86A6-641ED4B01DCF}" srcOrd="0" destOrd="0" presId="urn:microsoft.com/office/officeart/2005/8/layout/hList1"/>
    <dgm:cxn modelId="{F8F87921-0442-4B38-AD68-5D4A3EBB87A4}" type="presParOf" srcId="{E7736280-0FA7-4FDD-86A6-641ED4B01DCF}" destId="{78F7DF3F-5DBC-46F4-B0E9-D75491BCD4F5}" srcOrd="0" destOrd="0" presId="urn:microsoft.com/office/officeart/2005/8/layout/hList1"/>
    <dgm:cxn modelId="{FB4707BF-5E7B-45EB-BC2C-66E183725748}" type="presParOf" srcId="{E7736280-0FA7-4FDD-86A6-641ED4B01DCF}" destId="{9670EE18-8450-4C08-AB17-39DE3AEC3B73}" srcOrd="1" destOrd="0" presId="urn:microsoft.com/office/officeart/2005/8/layout/hList1"/>
    <dgm:cxn modelId="{202C3F6E-6826-47D3-B54E-E8DCA708C897}" type="presParOf" srcId="{6A84759D-7D04-4039-91B5-A3851C0E92BE}" destId="{9F06427F-FB27-4E34-B3D5-8B0B627F7AF6}" srcOrd="1" destOrd="0" presId="urn:microsoft.com/office/officeart/2005/8/layout/hList1"/>
    <dgm:cxn modelId="{716F1706-B8BB-4A22-B607-99ED7F08FE18}" type="presParOf" srcId="{6A84759D-7D04-4039-91B5-A3851C0E92BE}" destId="{53EED75D-FBA4-40CB-8CA7-BE3990498E03}" srcOrd="2" destOrd="0" presId="urn:microsoft.com/office/officeart/2005/8/layout/hList1"/>
    <dgm:cxn modelId="{34886D3D-CF01-4CF0-BA92-0CAB49F4197D}" type="presParOf" srcId="{53EED75D-FBA4-40CB-8CA7-BE3990498E03}" destId="{B833F0B6-B9B8-461C-816A-BAEB8D626143}" srcOrd="0" destOrd="0" presId="urn:microsoft.com/office/officeart/2005/8/layout/hList1"/>
    <dgm:cxn modelId="{D188E73B-B291-4905-9A8E-1ED0B2F89B88}" type="presParOf" srcId="{53EED75D-FBA4-40CB-8CA7-BE3990498E03}" destId="{530FA073-8701-456E-B221-E1F4976832C0}" srcOrd="1" destOrd="0" presId="urn:microsoft.com/office/officeart/2005/8/layout/hList1"/>
    <dgm:cxn modelId="{336D5952-1F68-48C5-AF85-9E4116DA5C44}" type="presParOf" srcId="{6A84759D-7D04-4039-91B5-A3851C0E92BE}" destId="{1745A8B0-329F-450A-A764-5372A02DBB85}" srcOrd="3" destOrd="0" presId="urn:microsoft.com/office/officeart/2005/8/layout/hList1"/>
    <dgm:cxn modelId="{73C16AB9-EDFC-4972-A3D5-D4A594BE58BE}" type="presParOf" srcId="{6A84759D-7D04-4039-91B5-A3851C0E92BE}" destId="{0919EAB7-E73A-47E8-A2FF-EDCD74488521}" srcOrd="4" destOrd="0" presId="urn:microsoft.com/office/officeart/2005/8/layout/hList1"/>
    <dgm:cxn modelId="{63827D4E-CA5B-4B6F-8C99-A395D03FBE91}" type="presParOf" srcId="{0919EAB7-E73A-47E8-A2FF-EDCD74488521}" destId="{AEECF97C-AFE2-4040-B31A-33020200072B}" srcOrd="0" destOrd="0" presId="urn:microsoft.com/office/officeart/2005/8/layout/hList1"/>
    <dgm:cxn modelId="{9994C464-7A4D-4110-A99C-160BE5AC46A3}" type="presParOf" srcId="{0919EAB7-E73A-47E8-A2FF-EDCD74488521}" destId="{C93B51C8-6455-4665-9724-08F69CACB8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E33E2B-57A9-4AF9-AF20-2AE71EA0521A}" type="doc">
      <dgm:prSet loTypeId="urn:microsoft.com/office/officeart/2005/8/layout/vList6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DF6A65F-762A-4486-8F8E-0D0DA8533838}">
      <dgm:prSet/>
      <dgm:spPr/>
      <dgm:t>
        <a:bodyPr/>
        <a:lstStyle/>
        <a:p>
          <a:r>
            <a:rPr lang="es-CO" dirty="0" smtClean="0"/>
            <a:t>Egan (1999) </a:t>
          </a:r>
          <a:endParaRPr lang="es-CO" dirty="0"/>
        </a:p>
      </dgm:t>
    </dgm:pt>
    <dgm:pt modelId="{B17AF315-511B-44C0-879A-BBF9FDD92B70}" type="parTrans" cxnId="{CFC1B03A-20A2-4234-8AEE-EDE396C3D403}">
      <dgm:prSet/>
      <dgm:spPr/>
      <dgm:t>
        <a:bodyPr/>
        <a:lstStyle/>
        <a:p>
          <a:endParaRPr lang="es-CO"/>
        </a:p>
      </dgm:t>
    </dgm:pt>
    <dgm:pt modelId="{2A101864-4270-426D-B0A7-8A322E32D1A9}" type="sibTrans" cxnId="{CFC1B03A-20A2-4234-8AEE-EDE396C3D403}">
      <dgm:prSet/>
      <dgm:spPr/>
      <dgm:t>
        <a:bodyPr/>
        <a:lstStyle/>
        <a:p>
          <a:endParaRPr lang="es-CO"/>
        </a:p>
      </dgm:t>
    </dgm:pt>
    <dgm:pt modelId="{CB45F2D8-37E4-4545-97D8-5BC4FC22E312}">
      <dgm:prSet/>
      <dgm:spPr/>
      <dgm:t>
        <a:bodyPr/>
        <a:lstStyle/>
        <a:p>
          <a:r>
            <a:rPr lang="es-CO" dirty="0" smtClean="0"/>
            <a:t>Juan Cervera </a:t>
          </a:r>
          <a:r>
            <a:rPr lang="es-CO" dirty="0" err="1" smtClean="0"/>
            <a:t>Borrás</a:t>
          </a:r>
          <a:r>
            <a:rPr lang="es-CO" dirty="0" smtClean="0"/>
            <a:t>, (1984)  </a:t>
          </a:r>
          <a:endParaRPr lang="es-CO" dirty="0"/>
        </a:p>
      </dgm:t>
    </dgm:pt>
    <dgm:pt modelId="{16C5271D-6588-4FD4-BB0E-EC098ABE18E6}" type="parTrans" cxnId="{96CD534B-22EA-4372-8C7C-C9FF1C1EB54E}">
      <dgm:prSet/>
      <dgm:spPr/>
      <dgm:t>
        <a:bodyPr/>
        <a:lstStyle/>
        <a:p>
          <a:endParaRPr lang="es-CO"/>
        </a:p>
      </dgm:t>
    </dgm:pt>
    <dgm:pt modelId="{44701028-A4A5-4124-8C53-1C3B5A3447BC}" type="sibTrans" cxnId="{96CD534B-22EA-4372-8C7C-C9FF1C1EB54E}">
      <dgm:prSet/>
      <dgm:spPr/>
      <dgm:t>
        <a:bodyPr/>
        <a:lstStyle/>
        <a:p>
          <a:endParaRPr lang="es-CO"/>
        </a:p>
      </dgm:t>
    </dgm:pt>
    <dgm:pt modelId="{A25B6D36-1DAC-424A-A805-33CA7A6688F9}">
      <dgm:prSet/>
      <dgm:spPr/>
      <dgm:t>
        <a:bodyPr/>
        <a:lstStyle/>
        <a:p>
          <a:r>
            <a:rPr lang="es-CO" dirty="0" smtClean="0"/>
            <a:t>Isabel </a:t>
          </a:r>
          <a:r>
            <a:rPr lang="es-CO" dirty="0" err="1" smtClean="0"/>
            <a:t>Sole</a:t>
          </a:r>
          <a:r>
            <a:rPr lang="es-CO" dirty="0" smtClean="0"/>
            <a:t>(1992)</a:t>
          </a:r>
          <a:endParaRPr lang="es-CO" dirty="0"/>
        </a:p>
      </dgm:t>
    </dgm:pt>
    <dgm:pt modelId="{7E76437D-7829-4499-8A25-87B2DDC71130}" type="parTrans" cxnId="{3A5D0BAC-BEAE-494C-96DB-905FD1DFAEC3}">
      <dgm:prSet/>
      <dgm:spPr/>
      <dgm:t>
        <a:bodyPr/>
        <a:lstStyle/>
        <a:p>
          <a:endParaRPr lang="es-CO"/>
        </a:p>
      </dgm:t>
    </dgm:pt>
    <dgm:pt modelId="{9D948BCE-73AA-443E-88AE-6A7FAFFFB7A3}" type="sibTrans" cxnId="{3A5D0BAC-BEAE-494C-96DB-905FD1DFAEC3}">
      <dgm:prSet/>
      <dgm:spPr/>
      <dgm:t>
        <a:bodyPr/>
        <a:lstStyle/>
        <a:p>
          <a:endParaRPr lang="es-CO"/>
        </a:p>
      </dgm:t>
    </dgm:pt>
    <dgm:pt modelId="{B8E39523-7B34-4A40-A972-BA66E6F01B02}">
      <dgm:prSet/>
      <dgm:spPr/>
      <dgm:t>
        <a:bodyPr/>
        <a:lstStyle/>
        <a:p>
          <a:r>
            <a:rPr lang="es-CO" dirty="0" smtClean="0"/>
            <a:t> Sánchez, (2008) </a:t>
          </a:r>
          <a:endParaRPr lang="es-CO" dirty="0"/>
        </a:p>
      </dgm:t>
    </dgm:pt>
    <dgm:pt modelId="{5263FD17-572A-4760-98CF-20710E23DF61}" type="parTrans" cxnId="{A58159ED-75E0-4C08-B8F6-197413A7D42D}">
      <dgm:prSet/>
      <dgm:spPr/>
      <dgm:t>
        <a:bodyPr/>
        <a:lstStyle/>
        <a:p>
          <a:endParaRPr lang="es-CO"/>
        </a:p>
      </dgm:t>
    </dgm:pt>
    <dgm:pt modelId="{CD44B86A-C53A-417C-976C-AFD6A93D178F}" type="sibTrans" cxnId="{A58159ED-75E0-4C08-B8F6-197413A7D42D}">
      <dgm:prSet/>
      <dgm:spPr/>
      <dgm:t>
        <a:bodyPr/>
        <a:lstStyle/>
        <a:p>
          <a:endParaRPr lang="es-CO"/>
        </a:p>
      </dgm:t>
    </dgm:pt>
    <dgm:pt modelId="{54CB5B5B-49D0-48C7-8FB9-C4776A694E53}">
      <dgm:prSet/>
      <dgm:spPr/>
      <dgm:t>
        <a:bodyPr/>
        <a:lstStyle/>
        <a:p>
          <a:r>
            <a:rPr lang="es-CO" dirty="0" smtClean="0"/>
            <a:t> la comprensión, es el arte que crea contenidos humanos profundos y esenciales.</a:t>
          </a:r>
          <a:endParaRPr lang="es-CO" dirty="0"/>
        </a:p>
      </dgm:t>
    </dgm:pt>
    <dgm:pt modelId="{D8E8F7F3-4DE6-4A5B-B297-6ECF38617E8E}" type="parTrans" cxnId="{2BFB4DD4-37E9-471D-9AF7-09289215EFE0}">
      <dgm:prSet/>
      <dgm:spPr/>
      <dgm:t>
        <a:bodyPr/>
        <a:lstStyle/>
        <a:p>
          <a:endParaRPr lang="es-CO"/>
        </a:p>
      </dgm:t>
    </dgm:pt>
    <dgm:pt modelId="{AC2C04AF-5C22-4F28-BC2B-7578A9D7B74D}" type="sibTrans" cxnId="{2BFB4DD4-37E9-471D-9AF7-09289215EFE0}">
      <dgm:prSet/>
      <dgm:spPr/>
      <dgm:t>
        <a:bodyPr/>
        <a:lstStyle/>
        <a:p>
          <a:endParaRPr lang="es-CO"/>
        </a:p>
      </dgm:t>
    </dgm:pt>
    <dgm:pt modelId="{8BC39E4C-BE7D-4423-B465-88E549B07D89}">
      <dgm:prSet/>
      <dgm:spPr/>
      <dgm:t>
        <a:bodyPr/>
        <a:lstStyle/>
        <a:p>
          <a:r>
            <a:rPr lang="es-CO" dirty="0" smtClean="0"/>
            <a:t>El acto o capacidad de formar imágenes mentales de lo que no esta presente en su realidad.</a:t>
          </a:r>
          <a:endParaRPr lang="es-CO" dirty="0"/>
        </a:p>
      </dgm:t>
    </dgm:pt>
    <dgm:pt modelId="{A7C84CFC-9179-47C5-B315-54EE05C52E21}" type="parTrans" cxnId="{26FE19F0-3458-4013-AA5F-3C2739445E72}">
      <dgm:prSet/>
      <dgm:spPr/>
      <dgm:t>
        <a:bodyPr/>
        <a:lstStyle/>
        <a:p>
          <a:endParaRPr lang="es-CO"/>
        </a:p>
      </dgm:t>
    </dgm:pt>
    <dgm:pt modelId="{08108001-A632-492C-8342-58DB39BA1F17}" type="sibTrans" cxnId="{26FE19F0-3458-4013-AA5F-3C2739445E72}">
      <dgm:prSet/>
      <dgm:spPr/>
      <dgm:t>
        <a:bodyPr/>
        <a:lstStyle/>
        <a:p>
          <a:endParaRPr lang="es-CO"/>
        </a:p>
      </dgm:t>
    </dgm:pt>
    <dgm:pt modelId="{E5BDA854-19F3-4084-B854-BD5F93D5143F}">
      <dgm:prSet/>
      <dgm:spPr/>
      <dgm:t>
        <a:bodyPr/>
        <a:lstStyle/>
        <a:p>
          <a:r>
            <a:rPr lang="es-CO" dirty="0" smtClean="0"/>
            <a:t>Desarrolla</a:t>
          </a:r>
          <a:r>
            <a:rPr lang="es-CO" baseline="0" dirty="0" smtClean="0"/>
            <a:t> tres tipos de literatura:  literatura ganada, literatura creada y literatura instrumental.</a:t>
          </a:r>
          <a:endParaRPr lang="es-CO" dirty="0"/>
        </a:p>
      </dgm:t>
    </dgm:pt>
    <dgm:pt modelId="{A964DDC3-5AE3-4613-AFC4-958A60966A2B}" type="parTrans" cxnId="{80B71E39-3B88-4C13-B368-05333CB94305}">
      <dgm:prSet/>
      <dgm:spPr/>
      <dgm:t>
        <a:bodyPr/>
        <a:lstStyle/>
        <a:p>
          <a:endParaRPr lang="es-CO"/>
        </a:p>
      </dgm:t>
    </dgm:pt>
    <dgm:pt modelId="{CCE4CAC4-AE9D-4A21-B28F-2FCECC9E3C52}" type="sibTrans" cxnId="{80B71E39-3B88-4C13-B368-05333CB94305}">
      <dgm:prSet/>
      <dgm:spPr/>
      <dgm:t>
        <a:bodyPr/>
        <a:lstStyle/>
        <a:p>
          <a:endParaRPr lang="es-CO"/>
        </a:p>
      </dgm:t>
    </dgm:pt>
    <dgm:pt modelId="{91E9A4C5-13D4-463E-9A87-0CBCA2679938}">
      <dgm:prSet/>
      <dgm:spPr/>
      <dgm:t>
        <a:bodyPr/>
        <a:lstStyle/>
        <a:p>
          <a:r>
            <a:rPr lang="es-CO" dirty="0" smtClean="0"/>
            <a:t>la relación existente entre leer, comprender y aprender</a:t>
          </a:r>
          <a:endParaRPr lang="es-CO" dirty="0"/>
        </a:p>
      </dgm:t>
    </dgm:pt>
    <dgm:pt modelId="{830B4568-B597-4CA9-A543-99294B488CC0}" type="parTrans" cxnId="{246DD028-1438-4A13-B3D1-6B743EDD3175}">
      <dgm:prSet/>
      <dgm:spPr/>
      <dgm:t>
        <a:bodyPr/>
        <a:lstStyle/>
        <a:p>
          <a:endParaRPr lang="es-CO"/>
        </a:p>
      </dgm:t>
    </dgm:pt>
    <dgm:pt modelId="{378ECAC8-B855-4721-84C5-8AFFF1F11EF4}" type="sibTrans" cxnId="{246DD028-1438-4A13-B3D1-6B743EDD3175}">
      <dgm:prSet/>
      <dgm:spPr/>
      <dgm:t>
        <a:bodyPr/>
        <a:lstStyle/>
        <a:p>
          <a:endParaRPr lang="es-CO"/>
        </a:p>
      </dgm:t>
    </dgm:pt>
    <dgm:pt modelId="{E27ADFB3-C02C-4A8D-B8AC-C2CF781167C7}" type="pres">
      <dgm:prSet presAssocID="{3EE33E2B-57A9-4AF9-AF20-2AE71EA0521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CF4A109-7EED-4B3A-8880-F32938EE9A7B}" type="pres">
      <dgm:prSet presAssocID="{7DF6A65F-762A-4486-8F8E-0D0DA8533838}" presName="linNode" presStyleCnt="0"/>
      <dgm:spPr/>
      <dgm:t>
        <a:bodyPr/>
        <a:lstStyle/>
        <a:p>
          <a:endParaRPr lang="es-CO"/>
        </a:p>
      </dgm:t>
    </dgm:pt>
    <dgm:pt modelId="{DF435D93-DCEA-4646-BD69-537FB5DCF77F}" type="pres">
      <dgm:prSet presAssocID="{7DF6A65F-762A-4486-8F8E-0D0DA8533838}" presName="parentShp" presStyleLbl="node1" presStyleIdx="0" presStyleCnt="4" custLinFactNeighborX="647" custLinFactNeighborY="-12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9EB8FC4-576B-4400-97E7-BD520FFA0818}" type="pres">
      <dgm:prSet presAssocID="{7DF6A65F-762A-4486-8F8E-0D0DA8533838}" presName="childShp" presStyleLbl="bgAccFollowNode1" presStyleIdx="0" presStyleCnt="4" custLinFactNeighborX="1375" custLinFactNeighborY="918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49CEB04-57AA-44C2-B5E5-D9A27A343618}" type="pres">
      <dgm:prSet presAssocID="{2A101864-4270-426D-B0A7-8A322E32D1A9}" presName="spacing" presStyleCnt="0"/>
      <dgm:spPr/>
      <dgm:t>
        <a:bodyPr/>
        <a:lstStyle/>
        <a:p>
          <a:endParaRPr lang="es-CO"/>
        </a:p>
      </dgm:t>
    </dgm:pt>
    <dgm:pt modelId="{B17EF6BD-68FB-4F41-A663-DB38DDF26BED}" type="pres">
      <dgm:prSet presAssocID="{B8E39523-7B34-4A40-A972-BA66E6F01B02}" presName="linNode" presStyleCnt="0"/>
      <dgm:spPr/>
      <dgm:t>
        <a:bodyPr/>
        <a:lstStyle/>
        <a:p>
          <a:endParaRPr lang="es-CO"/>
        </a:p>
      </dgm:t>
    </dgm:pt>
    <dgm:pt modelId="{66DAFB17-CBEB-4FDE-9220-49655601CF1B}" type="pres">
      <dgm:prSet presAssocID="{B8E39523-7B34-4A40-A972-BA66E6F01B02}" presName="parentShp" presStyleLbl="node1" presStyleIdx="1" presStyleCnt="4" custScaleX="103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227DD9F-5259-4BA0-BC86-D590621E8C22}" type="pres">
      <dgm:prSet presAssocID="{B8E39523-7B34-4A40-A972-BA66E6F01B02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988C3E-B87E-4794-BA19-14DC87F29220}" type="pres">
      <dgm:prSet presAssocID="{CD44B86A-C53A-417C-976C-AFD6A93D178F}" presName="spacing" presStyleCnt="0"/>
      <dgm:spPr/>
      <dgm:t>
        <a:bodyPr/>
        <a:lstStyle/>
        <a:p>
          <a:endParaRPr lang="es-CO"/>
        </a:p>
      </dgm:t>
    </dgm:pt>
    <dgm:pt modelId="{033C37A8-1A38-48B7-AEE9-B7E4E39E3B49}" type="pres">
      <dgm:prSet presAssocID="{A25B6D36-1DAC-424A-A805-33CA7A6688F9}" presName="linNode" presStyleCnt="0"/>
      <dgm:spPr/>
      <dgm:t>
        <a:bodyPr/>
        <a:lstStyle/>
        <a:p>
          <a:endParaRPr lang="es-CO"/>
        </a:p>
      </dgm:t>
    </dgm:pt>
    <dgm:pt modelId="{025C5383-B584-4B46-BD11-719C8E820707}" type="pres">
      <dgm:prSet presAssocID="{A25B6D36-1DAC-424A-A805-33CA7A6688F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B87597-E700-4635-BB66-F2270154A403}" type="pres">
      <dgm:prSet presAssocID="{A25B6D36-1DAC-424A-A805-33CA7A6688F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F953659-EC10-477D-9B3E-EA2BFC09215D}" type="pres">
      <dgm:prSet presAssocID="{9D948BCE-73AA-443E-88AE-6A7FAFFFB7A3}" presName="spacing" presStyleCnt="0"/>
      <dgm:spPr/>
      <dgm:t>
        <a:bodyPr/>
        <a:lstStyle/>
        <a:p>
          <a:endParaRPr lang="es-CO"/>
        </a:p>
      </dgm:t>
    </dgm:pt>
    <dgm:pt modelId="{AA22DD03-A992-4F69-9A17-047F2185F6F8}" type="pres">
      <dgm:prSet presAssocID="{CB45F2D8-37E4-4545-97D8-5BC4FC22E312}" presName="linNode" presStyleCnt="0"/>
      <dgm:spPr/>
      <dgm:t>
        <a:bodyPr/>
        <a:lstStyle/>
        <a:p>
          <a:endParaRPr lang="es-CO"/>
        </a:p>
      </dgm:t>
    </dgm:pt>
    <dgm:pt modelId="{C9DFFFD9-71C2-4784-9AE3-703AC52D0612}" type="pres">
      <dgm:prSet presAssocID="{CB45F2D8-37E4-4545-97D8-5BC4FC22E31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746DBF-C1F5-4244-A70F-CCBDC0B22140}" type="pres">
      <dgm:prSet presAssocID="{CB45F2D8-37E4-4545-97D8-5BC4FC22E312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6CD534B-22EA-4372-8C7C-C9FF1C1EB54E}" srcId="{3EE33E2B-57A9-4AF9-AF20-2AE71EA0521A}" destId="{CB45F2D8-37E4-4545-97D8-5BC4FC22E312}" srcOrd="3" destOrd="0" parTransId="{16C5271D-6588-4FD4-BB0E-EC098ABE18E6}" sibTransId="{44701028-A4A5-4124-8C53-1C3B5A3447BC}"/>
    <dgm:cxn modelId="{D7152D8B-62F4-433C-AC56-66AD17268B5A}" type="presOf" srcId="{CB45F2D8-37E4-4545-97D8-5BC4FC22E312}" destId="{C9DFFFD9-71C2-4784-9AE3-703AC52D0612}" srcOrd="0" destOrd="0" presId="urn:microsoft.com/office/officeart/2005/8/layout/vList6"/>
    <dgm:cxn modelId="{80B71E39-3B88-4C13-B368-05333CB94305}" srcId="{CB45F2D8-37E4-4545-97D8-5BC4FC22E312}" destId="{E5BDA854-19F3-4084-B854-BD5F93D5143F}" srcOrd="0" destOrd="0" parTransId="{A964DDC3-5AE3-4613-AFC4-958A60966A2B}" sibTransId="{CCE4CAC4-AE9D-4A21-B28F-2FCECC9E3C52}"/>
    <dgm:cxn modelId="{330E38AA-DA36-49BB-B949-DF855BD3C34E}" type="presOf" srcId="{8BC39E4C-BE7D-4423-B465-88E549B07D89}" destId="{A9EB8FC4-576B-4400-97E7-BD520FFA0818}" srcOrd="0" destOrd="0" presId="urn:microsoft.com/office/officeart/2005/8/layout/vList6"/>
    <dgm:cxn modelId="{437DB8C7-8D6B-46C1-A0F9-EC037DEB6FA8}" type="presOf" srcId="{E5BDA854-19F3-4084-B854-BD5F93D5143F}" destId="{A6746DBF-C1F5-4244-A70F-CCBDC0B22140}" srcOrd="0" destOrd="0" presId="urn:microsoft.com/office/officeart/2005/8/layout/vList6"/>
    <dgm:cxn modelId="{3F97A168-B38A-4167-A396-4A9F1F632387}" type="presOf" srcId="{3EE33E2B-57A9-4AF9-AF20-2AE71EA0521A}" destId="{E27ADFB3-C02C-4A8D-B8AC-C2CF781167C7}" srcOrd="0" destOrd="0" presId="urn:microsoft.com/office/officeart/2005/8/layout/vList6"/>
    <dgm:cxn modelId="{1D429DD3-EBEE-4C56-A0E8-D9186FB0A0D0}" type="presOf" srcId="{54CB5B5B-49D0-48C7-8FB9-C4776A694E53}" destId="{B227DD9F-5259-4BA0-BC86-D590621E8C22}" srcOrd="0" destOrd="0" presId="urn:microsoft.com/office/officeart/2005/8/layout/vList6"/>
    <dgm:cxn modelId="{3A5D0BAC-BEAE-494C-96DB-905FD1DFAEC3}" srcId="{3EE33E2B-57A9-4AF9-AF20-2AE71EA0521A}" destId="{A25B6D36-1DAC-424A-A805-33CA7A6688F9}" srcOrd="2" destOrd="0" parTransId="{7E76437D-7829-4499-8A25-87B2DDC71130}" sibTransId="{9D948BCE-73AA-443E-88AE-6A7FAFFFB7A3}"/>
    <dgm:cxn modelId="{CFC1B03A-20A2-4234-8AEE-EDE396C3D403}" srcId="{3EE33E2B-57A9-4AF9-AF20-2AE71EA0521A}" destId="{7DF6A65F-762A-4486-8F8E-0D0DA8533838}" srcOrd="0" destOrd="0" parTransId="{B17AF315-511B-44C0-879A-BBF9FDD92B70}" sibTransId="{2A101864-4270-426D-B0A7-8A322E32D1A9}"/>
    <dgm:cxn modelId="{595C8AB0-DC60-4F38-99A2-F90F3E66421F}" type="presOf" srcId="{91E9A4C5-13D4-463E-9A87-0CBCA2679938}" destId="{19B87597-E700-4635-BB66-F2270154A403}" srcOrd="0" destOrd="0" presId="urn:microsoft.com/office/officeart/2005/8/layout/vList6"/>
    <dgm:cxn modelId="{A58159ED-75E0-4C08-B8F6-197413A7D42D}" srcId="{3EE33E2B-57A9-4AF9-AF20-2AE71EA0521A}" destId="{B8E39523-7B34-4A40-A972-BA66E6F01B02}" srcOrd="1" destOrd="0" parTransId="{5263FD17-572A-4760-98CF-20710E23DF61}" sibTransId="{CD44B86A-C53A-417C-976C-AFD6A93D178F}"/>
    <dgm:cxn modelId="{2BFB4DD4-37E9-471D-9AF7-09289215EFE0}" srcId="{B8E39523-7B34-4A40-A972-BA66E6F01B02}" destId="{54CB5B5B-49D0-48C7-8FB9-C4776A694E53}" srcOrd="0" destOrd="0" parTransId="{D8E8F7F3-4DE6-4A5B-B297-6ECF38617E8E}" sibTransId="{AC2C04AF-5C22-4F28-BC2B-7578A9D7B74D}"/>
    <dgm:cxn modelId="{43252AC9-F404-4824-810B-2EB19B007DB0}" type="presOf" srcId="{7DF6A65F-762A-4486-8F8E-0D0DA8533838}" destId="{DF435D93-DCEA-4646-BD69-537FB5DCF77F}" srcOrd="0" destOrd="0" presId="urn:microsoft.com/office/officeart/2005/8/layout/vList6"/>
    <dgm:cxn modelId="{246DD028-1438-4A13-B3D1-6B743EDD3175}" srcId="{A25B6D36-1DAC-424A-A805-33CA7A6688F9}" destId="{91E9A4C5-13D4-463E-9A87-0CBCA2679938}" srcOrd="0" destOrd="0" parTransId="{830B4568-B597-4CA9-A543-99294B488CC0}" sibTransId="{378ECAC8-B855-4721-84C5-8AFFF1F11EF4}"/>
    <dgm:cxn modelId="{CCAC220E-DF7A-425C-A9E8-1778A6190A50}" type="presOf" srcId="{A25B6D36-1DAC-424A-A805-33CA7A6688F9}" destId="{025C5383-B584-4B46-BD11-719C8E820707}" srcOrd="0" destOrd="0" presId="urn:microsoft.com/office/officeart/2005/8/layout/vList6"/>
    <dgm:cxn modelId="{46A939A2-C13D-4CC3-BA1D-0C175E85D26F}" type="presOf" srcId="{B8E39523-7B34-4A40-A972-BA66E6F01B02}" destId="{66DAFB17-CBEB-4FDE-9220-49655601CF1B}" srcOrd="0" destOrd="0" presId="urn:microsoft.com/office/officeart/2005/8/layout/vList6"/>
    <dgm:cxn modelId="{26FE19F0-3458-4013-AA5F-3C2739445E72}" srcId="{7DF6A65F-762A-4486-8F8E-0D0DA8533838}" destId="{8BC39E4C-BE7D-4423-B465-88E549B07D89}" srcOrd="0" destOrd="0" parTransId="{A7C84CFC-9179-47C5-B315-54EE05C52E21}" sibTransId="{08108001-A632-492C-8342-58DB39BA1F17}"/>
    <dgm:cxn modelId="{0069D6E6-E525-4A9E-8313-D8C8A725B2DE}" type="presParOf" srcId="{E27ADFB3-C02C-4A8D-B8AC-C2CF781167C7}" destId="{DCF4A109-7EED-4B3A-8880-F32938EE9A7B}" srcOrd="0" destOrd="0" presId="urn:microsoft.com/office/officeart/2005/8/layout/vList6"/>
    <dgm:cxn modelId="{995B4033-59EE-4C5D-A6CB-BC820FE9F5D8}" type="presParOf" srcId="{DCF4A109-7EED-4B3A-8880-F32938EE9A7B}" destId="{DF435D93-DCEA-4646-BD69-537FB5DCF77F}" srcOrd="0" destOrd="0" presId="urn:microsoft.com/office/officeart/2005/8/layout/vList6"/>
    <dgm:cxn modelId="{F4B8F04C-B050-45FA-B4F5-40A3AE86E76C}" type="presParOf" srcId="{DCF4A109-7EED-4B3A-8880-F32938EE9A7B}" destId="{A9EB8FC4-576B-4400-97E7-BD520FFA0818}" srcOrd="1" destOrd="0" presId="urn:microsoft.com/office/officeart/2005/8/layout/vList6"/>
    <dgm:cxn modelId="{71C32D59-DBEA-4F70-944B-A1AEE77048AA}" type="presParOf" srcId="{E27ADFB3-C02C-4A8D-B8AC-C2CF781167C7}" destId="{E49CEB04-57AA-44C2-B5E5-D9A27A343618}" srcOrd="1" destOrd="0" presId="urn:microsoft.com/office/officeart/2005/8/layout/vList6"/>
    <dgm:cxn modelId="{AE5418EE-7068-44B8-AB5D-D87F8ED0DE17}" type="presParOf" srcId="{E27ADFB3-C02C-4A8D-B8AC-C2CF781167C7}" destId="{B17EF6BD-68FB-4F41-A663-DB38DDF26BED}" srcOrd="2" destOrd="0" presId="urn:microsoft.com/office/officeart/2005/8/layout/vList6"/>
    <dgm:cxn modelId="{4FEA4B53-4884-4944-A8E0-556F996F0D5B}" type="presParOf" srcId="{B17EF6BD-68FB-4F41-A663-DB38DDF26BED}" destId="{66DAFB17-CBEB-4FDE-9220-49655601CF1B}" srcOrd="0" destOrd="0" presId="urn:microsoft.com/office/officeart/2005/8/layout/vList6"/>
    <dgm:cxn modelId="{F9DFD5CB-AD52-4446-8091-C68F29824685}" type="presParOf" srcId="{B17EF6BD-68FB-4F41-A663-DB38DDF26BED}" destId="{B227DD9F-5259-4BA0-BC86-D590621E8C22}" srcOrd="1" destOrd="0" presId="urn:microsoft.com/office/officeart/2005/8/layout/vList6"/>
    <dgm:cxn modelId="{52FAF8F3-24A7-47A6-A246-FE78550B8028}" type="presParOf" srcId="{E27ADFB3-C02C-4A8D-B8AC-C2CF781167C7}" destId="{E6988C3E-B87E-4794-BA19-14DC87F29220}" srcOrd="3" destOrd="0" presId="urn:microsoft.com/office/officeart/2005/8/layout/vList6"/>
    <dgm:cxn modelId="{3FECC27D-7BC4-45EC-A239-7A74DD139389}" type="presParOf" srcId="{E27ADFB3-C02C-4A8D-B8AC-C2CF781167C7}" destId="{033C37A8-1A38-48B7-AEE9-B7E4E39E3B49}" srcOrd="4" destOrd="0" presId="urn:microsoft.com/office/officeart/2005/8/layout/vList6"/>
    <dgm:cxn modelId="{696EFDFE-067B-4E47-A177-36B9E3CD72AE}" type="presParOf" srcId="{033C37A8-1A38-48B7-AEE9-B7E4E39E3B49}" destId="{025C5383-B584-4B46-BD11-719C8E820707}" srcOrd="0" destOrd="0" presId="urn:microsoft.com/office/officeart/2005/8/layout/vList6"/>
    <dgm:cxn modelId="{87444907-3340-4B1C-85C1-9291B1E494AA}" type="presParOf" srcId="{033C37A8-1A38-48B7-AEE9-B7E4E39E3B49}" destId="{19B87597-E700-4635-BB66-F2270154A403}" srcOrd="1" destOrd="0" presId="urn:microsoft.com/office/officeart/2005/8/layout/vList6"/>
    <dgm:cxn modelId="{0E142B34-E6CD-43BA-8182-BAD16CD63F60}" type="presParOf" srcId="{E27ADFB3-C02C-4A8D-B8AC-C2CF781167C7}" destId="{AF953659-EC10-477D-9B3E-EA2BFC09215D}" srcOrd="5" destOrd="0" presId="urn:microsoft.com/office/officeart/2005/8/layout/vList6"/>
    <dgm:cxn modelId="{2B3F36E9-1655-4D5C-A807-75E1C7491758}" type="presParOf" srcId="{E27ADFB3-C02C-4A8D-B8AC-C2CF781167C7}" destId="{AA22DD03-A992-4F69-9A17-047F2185F6F8}" srcOrd="6" destOrd="0" presId="urn:microsoft.com/office/officeart/2005/8/layout/vList6"/>
    <dgm:cxn modelId="{2C80AD38-E669-4B20-ACE8-7C7ECEA98C1A}" type="presParOf" srcId="{AA22DD03-A992-4F69-9A17-047F2185F6F8}" destId="{C9DFFFD9-71C2-4784-9AE3-703AC52D0612}" srcOrd="0" destOrd="0" presId="urn:microsoft.com/office/officeart/2005/8/layout/vList6"/>
    <dgm:cxn modelId="{5ABC1690-0FAC-4027-AC41-080B2D582C40}" type="presParOf" srcId="{AA22DD03-A992-4F69-9A17-047F2185F6F8}" destId="{A6746DBF-C1F5-4244-A70F-CCBDC0B221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5F5272-724B-4F31-B47A-C4D084FD47F4}" type="doc">
      <dgm:prSet loTypeId="urn:microsoft.com/office/officeart/2005/8/layout/pyramid2" loCatId="list" qsTypeId="urn:microsoft.com/office/officeart/2005/8/quickstyle/simple1" qsCatId="simple" csTypeId="urn:microsoft.com/office/officeart/2005/8/colors/accent0_1" csCatId="mainScheme" phldr="1"/>
      <dgm:spPr/>
    </dgm:pt>
    <dgm:pt modelId="{96F4CEDC-3BC4-47DB-9E5D-E7C37A5A7281}">
      <dgm:prSet phldrT="[Texto]"/>
      <dgm:spPr/>
      <dgm:t>
        <a:bodyPr/>
        <a:lstStyle/>
        <a:p>
          <a:r>
            <a:rPr lang="es-CO" dirty="0" smtClean="0"/>
            <a:t>Política publica del 2009</a:t>
          </a:r>
          <a:endParaRPr lang="es-CO" dirty="0"/>
        </a:p>
      </dgm:t>
    </dgm:pt>
    <dgm:pt modelId="{90FD907B-AEF9-441D-AF0B-28EBC45EF12E}" type="parTrans" cxnId="{22D79709-BA56-4743-8452-3948CA649B1A}">
      <dgm:prSet/>
      <dgm:spPr/>
      <dgm:t>
        <a:bodyPr/>
        <a:lstStyle/>
        <a:p>
          <a:endParaRPr lang="es-CO"/>
        </a:p>
      </dgm:t>
    </dgm:pt>
    <dgm:pt modelId="{295AF0AE-1B1A-4267-8908-B86FA011E154}" type="sibTrans" cxnId="{22D79709-BA56-4743-8452-3948CA649B1A}">
      <dgm:prSet/>
      <dgm:spPr/>
      <dgm:t>
        <a:bodyPr/>
        <a:lstStyle/>
        <a:p>
          <a:endParaRPr lang="es-CO"/>
        </a:p>
      </dgm:t>
    </dgm:pt>
    <dgm:pt modelId="{7C61D372-7E36-4BBB-B059-273FBA5E8657}">
      <dgm:prSet phldrT="[Texto]"/>
      <dgm:spPr/>
      <dgm:t>
        <a:bodyPr/>
        <a:lstStyle/>
        <a:p>
          <a:r>
            <a:rPr lang="es-CO" dirty="0" smtClean="0"/>
            <a:t>Pilares de la educación infantil </a:t>
          </a:r>
          <a:endParaRPr lang="es-CO" dirty="0"/>
        </a:p>
      </dgm:t>
    </dgm:pt>
    <dgm:pt modelId="{7735CE1A-F9AA-4C0A-B610-24A8AC1145E6}" type="parTrans" cxnId="{9300BC00-DECE-4EEE-85AE-AC16A6B7C460}">
      <dgm:prSet/>
      <dgm:spPr/>
      <dgm:t>
        <a:bodyPr/>
        <a:lstStyle/>
        <a:p>
          <a:endParaRPr lang="es-CO"/>
        </a:p>
      </dgm:t>
    </dgm:pt>
    <dgm:pt modelId="{EF152115-E1DD-408B-AB59-356FF8989740}" type="sibTrans" cxnId="{9300BC00-DECE-4EEE-85AE-AC16A6B7C460}">
      <dgm:prSet/>
      <dgm:spPr/>
      <dgm:t>
        <a:bodyPr/>
        <a:lstStyle/>
        <a:p>
          <a:endParaRPr lang="es-CO"/>
        </a:p>
      </dgm:t>
    </dgm:pt>
    <dgm:pt modelId="{1B9CA291-503F-41B7-B279-1EF5E333D67C}">
      <dgm:prSet/>
      <dgm:spPr/>
      <dgm:t>
        <a:bodyPr/>
        <a:lstStyle/>
        <a:p>
          <a:r>
            <a:rPr lang="es-CO" dirty="0" smtClean="0"/>
            <a:t>Ley 115 General de Educación 1994</a:t>
          </a:r>
          <a:endParaRPr lang="es-CO" dirty="0"/>
        </a:p>
      </dgm:t>
    </dgm:pt>
    <dgm:pt modelId="{DB14CC9B-F3C2-4B4C-9539-C5061DA7C76B}" type="parTrans" cxnId="{6B8D9EFB-512B-41D4-9918-17868CFAA060}">
      <dgm:prSet/>
      <dgm:spPr/>
      <dgm:t>
        <a:bodyPr/>
        <a:lstStyle/>
        <a:p>
          <a:endParaRPr lang="es-CO"/>
        </a:p>
      </dgm:t>
    </dgm:pt>
    <dgm:pt modelId="{67F425C7-F8DB-4417-8962-C5D9FB8F976F}" type="sibTrans" cxnId="{6B8D9EFB-512B-41D4-9918-17868CFAA060}">
      <dgm:prSet/>
      <dgm:spPr/>
      <dgm:t>
        <a:bodyPr/>
        <a:lstStyle/>
        <a:p>
          <a:endParaRPr lang="es-CO"/>
        </a:p>
      </dgm:t>
    </dgm:pt>
    <dgm:pt modelId="{6726FC6A-B99D-4B86-9832-CC17E57FEE69}" type="pres">
      <dgm:prSet presAssocID="{725F5272-724B-4F31-B47A-C4D084FD47F4}" presName="compositeShape" presStyleCnt="0">
        <dgm:presLayoutVars>
          <dgm:dir/>
          <dgm:resizeHandles/>
        </dgm:presLayoutVars>
      </dgm:prSet>
      <dgm:spPr/>
    </dgm:pt>
    <dgm:pt modelId="{45A48D3D-DF25-4C32-B7C6-827AAF3E8F1B}" type="pres">
      <dgm:prSet presAssocID="{725F5272-724B-4F31-B47A-C4D084FD47F4}" presName="pyramid" presStyleLbl="node1" presStyleIdx="0" presStyleCnt="1" custLinFactNeighborX="-2006" custLinFactNeighborY="5410"/>
      <dgm:spPr/>
    </dgm:pt>
    <dgm:pt modelId="{D56934CE-0CDB-43F6-B3F9-A2D9A5F7AFE8}" type="pres">
      <dgm:prSet presAssocID="{725F5272-724B-4F31-B47A-C4D084FD47F4}" presName="theList" presStyleCnt="0"/>
      <dgm:spPr/>
    </dgm:pt>
    <dgm:pt modelId="{B15CA0C6-0729-43EF-B709-B8F1DA86B089}" type="pres">
      <dgm:prSet presAssocID="{1B9CA291-503F-41B7-B279-1EF5E333D67C}" presName="aNode" presStyleLbl="fgAcc1" presStyleIdx="0" presStyleCnt="3" custScaleX="107935" custLinFactNeighborX="8764" custLinFactNeighborY="-3506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5998A4F-8AA2-4C8A-919A-49BFDB61935F}" type="pres">
      <dgm:prSet presAssocID="{1B9CA291-503F-41B7-B279-1EF5E333D67C}" presName="aSpace" presStyleCnt="0"/>
      <dgm:spPr/>
    </dgm:pt>
    <dgm:pt modelId="{90305B83-E8A7-4648-A293-61FD34EAEEA8}" type="pres">
      <dgm:prSet presAssocID="{96F4CEDC-3BC4-47DB-9E5D-E7C37A5A7281}" presName="aNode" presStyleLbl="fgAcc1" presStyleIdx="1" presStyleCnt="3" custScaleX="102387" custScaleY="134379" custLinFactNeighborX="11538" custLinFactNeighborY="-819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BD8A8BD-B00F-4B6E-8BDA-AA0070080B24}" type="pres">
      <dgm:prSet presAssocID="{96F4CEDC-3BC4-47DB-9E5D-E7C37A5A7281}" presName="aSpace" presStyleCnt="0"/>
      <dgm:spPr/>
    </dgm:pt>
    <dgm:pt modelId="{E7BBF74A-F21D-4B5F-8095-229C551EEB9A}" type="pres">
      <dgm:prSet presAssocID="{7C61D372-7E36-4BBB-B059-273FBA5E8657}" presName="aNode" presStyleLbl="fgAcc1" presStyleIdx="2" presStyleCnt="3" custScaleX="102385" custScaleY="130470" custLinFactNeighborX="17087" custLinFactNeighborY="-68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F0D449-AB53-4037-A98B-D552F09DA214}" type="pres">
      <dgm:prSet presAssocID="{7C61D372-7E36-4BBB-B059-273FBA5E8657}" presName="aSpace" presStyleCnt="0"/>
      <dgm:spPr/>
    </dgm:pt>
  </dgm:ptLst>
  <dgm:cxnLst>
    <dgm:cxn modelId="{22D79709-BA56-4743-8452-3948CA649B1A}" srcId="{725F5272-724B-4F31-B47A-C4D084FD47F4}" destId="{96F4CEDC-3BC4-47DB-9E5D-E7C37A5A7281}" srcOrd="1" destOrd="0" parTransId="{90FD907B-AEF9-441D-AF0B-28EBC45EF12E}" sibTransId="{295AF0AE-1B1A-4267-8908-B86FA011E154}"/>
    <dgm:cxn modelId="{ABEBEC43-D0E8-4CEE-901A-F4A482C8D7BA}" type="presOf" srcId="{7C61D372-7E36-4BBB-B059-273FBA5E8657}" destId="{E7BBF74A-F21D-4B5F-8095-229C551EEB9A}" srcOrd="0" destOrd="0" presId="urn:microsoft.com/office/officeart/2005/8/layout/pyramid2"/>
    <dgm:cxn modelId="{AC283DC6-47E4-4DC8-BD04-B65C6DD01ACF}" type="presOf" srcId="{1B9CA291-503F-41B7-B279-1EF5E333D67C}" destId="{B15CA0C6-0729-43EF-B709-B8F1DA86B089}" srcOrd="0" destOrd="0" presId="urn:microsoft.com/office/officeart/2005/8/layout/pyramid2"/>
    <dgm:cxn modelId="{6B8D9EFB-512B-41D4-9918-17868CFAA060}" srcId="{725F5272-724B-4F31-B47A-C4D084FD47F4}" destId="{1B9CA291-503F-41B7-B279-1EF5E333D67C}" srcOrd="0" destOrd="0" parTransId="{DB14CC9B-F3C2-4B4C-9539-C5061DA7C76B}" sibTransId="{67F425C7-F8DB-4417-8962-C5D9FB8F976F}"/>
    <dgm:cxn modelId="{8E78244E-A4AD-4556-A656-EA043C3CD68F}" type="presOf" srcId="{725F5272-724B-4F31-B47A-C4D084FD47F4}" destId="{6726FC6A-B99D-4B86-9832-CC17E57FEE69}" srcOrd="0" destOrd="0" presId="urn:microsoft.com/office/officeart/2005/8/layout/pyramid2"/>
    <dgm:cxn modelId="{43574A0D-87F9-42D5-A289-CE2FAC3476B5}" type="presOf" srcId="{96F4CEDC-3BC4-47DB-9E5D-E7C37A5A7281}" destId="{90305B83-E8A7-4648-A293-61FD34EAEEA8}" srcOrd="0" destOrd="0" presId="urn:microsoft.com/office/officeart/2005/8/layout/pyramid2"/>
    <dgm:cxn modelId="{9300BC00-DECE-4EEE-85AE-AC16A6B7C460}" srcId="{725F5272-724B-4F31-B47A-C4D084FD47F4}" destId="{7C61D372-7E36-4BBB-B059-273FBA5E8657}" srcOrd="2" destOrd="0" parTransId="{7735CE1A-F9AA-4C0A-B610-24A8AC1145E6}" sibTransId="{EF152115-E1DD-408B-AB59-356FF8989740}"/>
    <dgm:cxn modelId="{D94D05F3-5E07-41D0-94D5-D93FA12C7112}" type="presParOf" srcId="{6726FC6A-B99D-4B86-9832-CC17E57FEE69}" destId="{45A48D3D-DF25-4C32-B7C6-827AAF3E8F1B}" srcOrd="0" destOrd="0" presId="urn:microsoft.com/office/officeart/2005/8/layout/pyramid2"/>
    <dgm:cxn modelId="{92F8D7D9-C137-4880-86A8-5F6AA0B2B01F}" type="presParOf" srcId="{6726FC6A-B99D-4B86-9832-CC17E57FEE69}" destId="{D56934CE-0CDB-43F6-B3F9-A2D9A5F7AFE8}" srcOrd="1" destOrd="0" presId="urn:microsoft.com/office/officeart/2005/8/layout/pyramid2"/>
    <dgm:cxn modelId="{09E541B2-8808-4833-8AD0-9233C6379886}" type="presParOf" srcId="{D56934CE-0CDB-43F6-B3F9-A2D9A5F7AFE8}" destId="{B15CA0C6-0729-43EF-B709-B8F1DA86B089}" srcOrd="0" destOrd="0" presId="urn:microsoft.com/office/officeart/2005/8/layout/pyramid2"/>
    <dgm:cxn modelId="{1B4B9A91-7292-42DD-B454-E488BD1718EB}" type="presParOf" srcId="{D56934CE-0CDB-43F6-B3F9-A2D9A5F7AFE8}" destId="{D5998A4F-8AA2-4C8A-919A-49BFDB61935F}" srcOrd="1" destOrd="0" presId="urn:microsoft.com/office/officeart/2005/8/layout/pyramid2"/>
    <dgm:cxn modelId="{D17AC477-0CD1-4E4A-AD43-BFC2DFA25786}" type="presParOf" srcId="{D56934CE-0CDB-43F6-B3F9-A2D9A5F7AFE8}" destId="{90305B83-E8A7-4648-A293-61FD34EAEEA8}" srcOrd="2" destOrd="0" presId="urn:microsoft.com/office/officeart/2005/8/layout/pyramid2"/>
    <dgm:cxn modelId="{0F3CC279-E035-47F3-A35D-BC4F7A389524}" type="presParOf" srcId="{D56934CE-0CDB-43F6-B3F9-A2D9A5F7AFE8}" destId="{9BD8A8BD-B00F-4B6E-8BDA-AA0070080B24}" srcOrd="3" destOrd="0" presId="urn:microsoft.com/office/officeart/2005/8/layout/pyramid2"/>
    <dgm:cxn modelId="{93143BC5-95BC-40A8-BAFA-F8DFD5DE6C71}" type="presParOf" srcId="{D56934CE-0CDB-43F6-B3F9-A2D9A5F7AFE8}" destId="{E7BBF74A-F21D-4B5F-8095-229C551EEB9A}" srcOrd="4" destOrd="0" presId="urn:microsoft.com/office/officeart/2005/8/layout/pyramid2"/>
    <dgm:cxn modelId="{FAA0275B-9133-4EE4-A514-CC578BFFC306}" type="presParOf" srcId="{D56934CE-0CDB-43F6-B3F9-A2D9A5F7AFE8}" destId="{0CF0D449-AB53-4037-A98B-D552F09DA2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7DF3F-5DBC-46F4-B0E9-D75491BCD4F5}">
      <dsp:nvSpPr>
        <dsp:cNvPr id="0" name=""/>
        <dsp:cNvSpPr/>
      </dsp:nvSpPr>
      <dsp:spPr>
        <a:xfrm>
          <a:off x="0" y="116011"/>
          <a:ext cx="2106233" cy="460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Regional </a:t>
          </a:r>
          <a:endParaRPr lang="es-CO" sz="1600" kern="1200" dirty="0"/>
        </a:p>
      </dsp:txBody>
      <dsp:txXfrm>
        <a:off x="0" y="116011"/>
        <a:ext cx="2106233" cy="460800"/>
      </dsp:txXfrm>
    </dsp:sp>
    <dsp:sp modelId="{9670EE18-8450-4C08-AB17-39DE3AEC3B73}">
      <dsp:nvSpPr>
        <dsp:cNvPr id="0" name=""/>
        <dsp:cNvSpPr/>
      </dsp:nvSpPr>
      <dsp:spPr>
        <a:xfrm>
          <a:off x="0" y="566477"/>
          <a:ext cx="2106233" cy="20258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Zulma yaned Restrepo, en el 2009 “Acercamiento de la lecto –escritura de los niños de segundo de primaria.”</a:t>
          </a:r>
          <a:endParaRPr lang="es-CO" sz="1600" kern="1200" dirty="0"/>
        </a:p>
      </dsp:txBody>
      <dsp:txXfrm>
        <a:off x="0" y="566477"/>
        <a:ext cx="2106233" cy="2025809"/>
      </dsp:txXfrm>
    </dsp:sp>
    <dsp:sp modelId="{B833F0B6-B9B8-461C-816A-BAEB8D626143}">
      <dsp:nvSpPr>
        <dsp:cNvPr id="0" name=""/>
        <dsp:cNvSpPr/>
      </dsp:nvSpPr>
      <dsp:spPr>
        <a:xfrm>
          <a:off x="2313204" y="122873"/>
          <a:ext cx="2106233" cy="460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nacional</a:t>
          </a:r>
          <a:endParaRPr lang="es-CO" sz="1600" kern="1200" dirty="0"/>
        </a:p>
      </dsp:txBody>
      <dsp:txXfrm>
        <a:off x="2313204" y="122873"/>
        <a:ext cx="2106233" cy="460800"/>
      </dsp:txXfrm>
    </dsp:sp>
    <dsp:sp modelId="{530FA073-8701-456E-B221-E1F4976832C0}">
      <dsp:nvSpPr>
        <dsp:cNvPr id="0" name=""/>
        <dsp:cNvSpPr/>
      </dsp:nvSpPr>
      <dsp:spPr>
        <a:xfrm>
          <a:off x="2304252" y="602719"/>
          <a:ext cx="2106233" cy="20258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Libia  faride Flórez castro en el año2010 “Saberes y practicas de los docentes de preescolar y de primero en relación con la enseñanza de la lectura.”</a:t>
          </a:r>
          <a:endParaRPr lang="es-CO" sz="1600" kern="1200" dirty="0"/>
        </a:p>
      </dsp:txBody>
      <dsp:txXfrm>
        <a:off x="2304252" y="602719"/>
        <a:ext cx="2106233" cy="2025809"/>
      </dsp:txXfrm>
    </dsp:sp>
    <dsp:sp modelId="{AEECF97C-AFE2-4040-B31A-33020200072B}">
      <dsp:nvSpPr>
        <dsp:cNvPr id="0" name=""/>
        <dsp:cNvSpPr/>
      </dsp:nvSpPr>
      <dsp:spPr>
        <a:xfrm>
          <a:off x="4804373" y="88843"/>
          <a:ext cx="2106233" cy="460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internacional</a:t>
          </a:r>
          <a:endParaRPr lang="es-CO" sz="1600" kern="1200" dirty="0"/>
        </a:p>
      </dsp:txBody>
      <dsp:txXfrm>
        <a:off x="4804373" y="88843"/>
        <a:ext cx="2106233" cy="460800"/>
      </dsp:txXfrm>
    </dsp:sp>
    <dsp:sp modelId="{C93B51C8-6455-4665-9724-08F69CACB8C0}">
      <dsp:nvSpPr>
        <dsp:cNvPr id="0" name=""/>
        <dsp:cNvSpPr/>
      </dsp:nvSpPr>
      <dsp:spPr>
        <a:xfrm>
          <a:off x="4804373" y="549643"/>
          <a:ext cx="2106233" cy="202580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Nelson francisco Lara Sánchez  en el año 2008  “Estrategias para la enseñanza de la lecto-escritura en primer grado de la educación primaria.”</a:t>
          </a:r>
          <a:endParaRPr lang="es-CO" sz="1600" kern="1200" dirty="0"/>
        </a:p>
      </dsp:txBody>
      <dsp:txXfrm>
        <a:off x="4804373" y="549643"/>
        <a:ext cx="2106233" cy="2025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8FC4-576B-4400-97E7-BD520FFA0818}">
      <dsp:nvSpPr>
        <dsp:cNvPr id="0" name=""/>
        <dsp:cNvSpPr/>
      </dsp:nvSpPr>
      <dsp:spPr>
        <a:xfrm>
          <a:off x="2736303" y="84715"/>
          <a:ext cx="4104456" cy="9100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El acto o capacidad de formar imágenes mentales de lo que no esta presente en su realidad.</a:t>
          </a:r>
          <a:endParaRPr lang="es-CO" sz="1500" kern="1200" dirty="0"/>
        </a:p>
      </dsp:txBody>
      <dsp:txXfrm>
        <a:off x="2736303" y="198469"/>
        <a:ext cx="3763194" cy="682524"/>
      </dsp:txXfrm>
    </dsp:sp>
    <dsp:sp modelId="{DF435D93-DCEA-4646-BD69-537FB5DCF77F}">
      <dsp:nvSpPr>
        <dsp:cNvPr id="0" name=""/>
        <dsp:cNvSpPr/>
      </dsp:nvSpPr>
      <dsp:spPr>
        <a:xfrm>
          <a:off x="26555" y="0"/>
          <a:ext cx="2736304" cy="91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Egan (1999) </a:t>
          </a:r>
          <a:endParaRPr lang="es-CO" sz="2500" kern="1200" dirty="0"/>
        </a:p>
      </dsp:txBody>
      <dsp:txXfrm>
        <a:off x="70979" y="44424"/>
        <a:ext cx="2647456" cy="821184"/>
      </dsp:txXfrm>
    </dsp:sp>
    <dsp:sp modelId="{B227DD9F-5259-4BA0-BC86-D590621E8C22}">
      <dsp:nvSpPr>
        <dsp:cNvPr id="0" name=""/>
        <dsp:cNvSpPr/>
      </dsp:nvSpPr>
      <dsp:spPr>
        <a:xfrm>
          <a:off x="2800392" y="1002183"/>
          <a:ext cx="4040323" cy="9100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 la comprensión, es el arte que crea contenidos humanos profundos y esenciales.</a:t>
          </a:r>
          <a:endParaRPr lang="es-CO" sz="1500" kern="1200" dirty="0"/>
        </a:p>
      </dsp:txBody>
      <dsp:txXfrm>
        <a:off x="2800392" y="1115937"/>
        <a:ext cx="3699061" cy="682524"/>
      </dsp:txXfrm>
    </dsp:sp>
    <dsp:sp modelId="{66DAFB17-CBEB-4FDE-9220-49655601CF1B}">
      <dsp:nvSpPr>
        <dsp:cNvPr id="0" name=""/>
        <dsp:cNvSpPr/>
      </dsp:nvSpPr>
      <dsp:spPr>
        <a:xfrm>
          <a:off x="43" y="1002183"/>
          <a:ext cx="2800348" cy="91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 Sánchez, (2008) </a:t>
          </a:r>
          <a:endParaRPr lang="es-CO" sz="2500" kern="1200" dirty="0"/>
        </a:p>
      </dsp:txBody>
      <dsp:txXfrm>
        <a:off x="44467" y="1046607"/>
        <a:ext cx="2711500" cy="821184"/>
      </dsp:txXfrm>
    </dsp:sp>
    <dsp:sp modelId="{19B87597-E700-4635-BB66-F2270154A403}">
      <dsp:nvSpPr>
        <dsp:cNvPr id="0" name=""/>
        <dsp:cNvSpPr/>
      </dsp:nvSpPr>
      <dsp:spPr>
        <a:xfrm>
          <a:off x="2736303" y="2003219"/>
          <a:ext cx="4104456" cy="9100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la relación existente entre leer, comprender y aprender</a:t>
          </a:r>
          <a:endParaRPr lang="es-CO" sz="1500" kern="1200" dirty="0"/>
        </a:p>
      </dsp:txBody>
      <dsp:txXfrm>
        <a:off x="2736303" y="2116973"/>
        <a:ext cx="3763194" cy="682524"/>
      </dsp:txXfrm>
    </dsp:sp>
    <dsp:sp modelId="{025C5383-B584-4B46-BD11-719C8E820707}">
      <dsp:nvSpPr>
        <dsp:cNvPr id="0" name=""/>
        <dsp:cNvSpPr/>
      </dsp:nvSpPr>
      <dsp:spPr>
        <a:xfrm>
          <a:off x="0" y="2003219"/>
          <a:ext cx="2736304" cy="91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Isabel </a:t>
          </a:r>
          <a:r>
            <a:rPr lang="es-CO" sz="2500" kern="1200" dirty="0" err="1" smtClean="0"/>
            <a:t>Sole</a:t>
          </a:r>
          <a:r>
            <a:rPr lang="es-CO" sz="2500" kern="1200" dirty="0" smtClean="0"/>
            <a:t>(1992)</a:t>
          </a:r>
          <a:endParaRPr lang="es-CO" sz="2500" kern="1200" dirty="0"/>
        </a:p>
      </dsp:txBody>
      <dsp:txXfrm>
        <a:off x="44424" y="2047643"/>
        <a:ext cx="2647456" cy="821184"/>
      </dsp:txXfrm>
    </dsp:sp>
    <dsp:sp modelId="{A6746DBF-C1F5-4244-A70F-CCBDC0B22140}">
      <dsp:nvSpPr>
        <dsp:cNvPr id="0" name=""/>
        <dsp:cNvSpPr/>
      </dsp:nvSpPr>
      <dsp:spPr>
        <a:xfrm>
          <a:off x="2736303" y="3004255"/>
          <a:ext cx="4104456" cy="910032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 smtClean="0"/>
            <a:t>Desarrolla</a:t>
          </a:r>
          <a:r>
            <a:rPr lang="es-CO" sz="1500" kern="1200" baseline="0" dirty="0" smtClean="0"/>
            <a:t> tres tipos de literatura:  literatura ganada, literatura creada y literatura instrumental.</a:t>
          </a:r>
          <a:endParaRPr lang="es-CO" sz="1500" kern="1200" dirty="0"/>
        </a:p>
      </dsp:txBody>
      <dsp:txXfrm>
        <a:off x="2736303" y="3118009"/>
        <a:ext cx="3763194" cy="682524"/>
      </dsp:txXfrm>
    </dsp:sp>
    <dsp:sp modelId="{C9DFFFD9-71C2-4784-9AE3-703AC52D0612}">
      <dsp:nvSpPr>
        <dsp:cNvPr id="0" name=""/>
        <dsp:cNvSpPr/>
      </dsp:nvSpPr>
      <dsp:spPr>
        <a:xfrm>
          <a:off x="0" y="3004255"/>
          <a:ext cx="2736304" cy="91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500" kern="1200" dirty="0" smtClean="0"/>
            <a:t>Juan Cervera </a:t>
          </a:r>
          <a:r>
            <a:rPr lang="es-CO" sz="2500" kern="1200" dirty="0" err="1" smtClean="0"/>
            <a:t>Borrás</a:t>
          </a:r>
          <a:r>
            <a:rPr lang="es-CO" sz="2500" kern="1200" dirty="0" smtClean="0"/>
            <a:t>, (1984)  </a:t>
          </a:r>
          <a:endParaRPr lang="es-CO" sz="2500" kern="1200" dirty="0"/>
        </a:p>
      </dsp:txBody>
      <dsp:txXfrm>
        <a:off x="44424" y="3048679"/>
        <a:ext cx="2647456" cy="821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48D3D-DF25-4C32-B7C6-827AAF3E8F1B}">
      <dsp:nvSpPr>
        <dsp:cNvPr id="0" name=""/>
        <dsp:cNvSpPr/>
      </dsp:nvSpPr>
      <dsp:spPr>
        <a:xfrm>
          <a:off x="1028635" y="0"/>
          <a:ext cx="3993307" cy="3993307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CA0C6-0729-43EF-B709-B8F1DA86B089}">
      <dsp:nvSpPr>
        <dsp:cNvPr id="0" name=""/>
        <dsp:cNvSpPr/>
      </dsp:nvSpPr>
      <dsp:spPr>
        <a:xfrm>
          <a:off x="3229895" y="364562"/>
          <a:ext cx="2801614" cy="793981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Ley 115 General de Educación 1994</a:t>
          </a:r>
          <a:endParaRPr lang="es-CO" sz="2000" kern="1200" dirty="0"/>
        </a:p>
      </dsp:txBody>
      <dsp:txXfrm>
        <a:off x="3268654" y="403321"/>
        <a:ext cx="2724096" cy="716463"/>
      </dsp:txXfrm>
    </dsp:sp>
    <dsp:sp modelId="{90305B83-E8A7-4648-A293-61FD34EAEEA8}">
      <dsp:nvSpPr>
        <dsp:cNvPr id="0" name=""/>
        <dsp:cNvSpPr/>
      </dsp:nvSpPr>
      <dsp:spPr>
        <a:xfrm>
          <a:off x="3373901" y="1211309"/>
          <a:ext cx="2657607" cy="1066944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Política publica del 2009</a:t>
          </a:r>
          <a:endParaRPr lang="es-CO" sz="2000" kern="1200" dirty="0"/>
        </a:p>
      </dsp:txBody>
      <dsp:txXfrm>
        <a:off x="3425985" y="1263393"/>
        <a:ext cx="2553439" cy="962776"/>
      </dsp:txXfrm>
    </dsp:sp>
    <dsp:sp modelId="{E7BBF74A-F21D-4B5F-8095-229C551EEB9A}">
      <dsp:nvSpPr>
        <dsp:cNvPr id="0" name=""/>
        <dsp:cNvSpPr/>
      </dsp:nvSpPr>
      <dsp:spPr>
        <a:xfrm>
          <a:off x="3517960" y="2451984"/>
          <a:ext cx="2657555" cy="1035907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/>
            <a:t>Pilares de la educación infantil </a:t>
          </a:r>
          <a:endParaRPr lang="es-CO" sz="2000" kern="1200" dirty="0"/>
        </a:p>
      </dsp:txBody>
      <dsp:txXfrm>
        <a:off x="3568529" y="2502553"/>
        <a:ext cx="2556417" cy="934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32B7-9FCC-44A2-9CE4-7C8AEE4E26AC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E9543-BBCD-4FEF-8304-F40DBD114ED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68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E9543-BBCD-4FEF-8304-F40DBD114ED2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62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376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9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452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64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9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450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30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704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687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181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22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A946-B223-4AE9-96AE-B03A01EC2AAB}" type="datetimeFigureOut">
              <a:rPr lang="es-CO" smtClean="0"/>
              <a:t>20/11/2018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C26B1-CD7F-4EC6-9CDF-873BAEC5617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4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043608" y="4692277"/>
            <a:ext cx="7704856" cy="12570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CO" sz="2800" dirty="0" smtClean="0"/>
              <a:t>Alejandra Torres Mejía.</a:t>
            </a:r>
          </a:p>
          <a:p>
            <a:pPr marL="0" indent="0" algn="r">
              <a:buNone/>
            </a:pPr>
            <a:r>
              <a:rPr lang="es-CO" sz="2800" dirty="0" smtClean="0"/>
              <a:t>Yessica María Solís</a:t>
            </a:r>
            <a:endParaRPr lang="es-CO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36085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908721"/>
            <a:ext cx="8230313" cy="1008111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429034" cy="35881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5860" y="2217119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realizo unas entrevista a las 4 docentes de preescolar de 7 preguntas sobre como implementaban la comprensión lectora y narraciones de cuentos en sus aulas.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Se valoro el estado inicial de los niños y niñas atreves de lectura de imágenes.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Se implemento la organización de la biblioteca, para dar un uso adecuado y un espacio donde los niños tuvieran acceso a los cuentos infantiles.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 S</a:t>
            </a:r>
            <a:r>
              <a:rPr lang="es-CO" dirty="0" smtClean="0"/>
              <a:t>e vinculo a los padres de familia en este proceso para permitir afianzar el lazo escuela- familia y así los niños tuvieron un desarrollo significativo en sus comprensión lectora.</a:t>
            </a:r>
          </a:p>
        </p:txBody>
      </p:sp>
    </p:spTree>
    <p:extLst>
      <p:ext uri="{BB962C8B-B14F-4D97-AF65-F5344CB8AC3E}">
        <p14:creationId xmlns:p14="http://schemas.microsoft.com/office/powerpoint/2010/main" val="18976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356" y="1189750"/>
            <a:ext cx="1742591" cy="16998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23" y="1213033"/>
            <a:ext cx="2075509" cy="15395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303" y="1049883"/>
            <a:ext cx="1599882" cy="22068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67" y="4446506"/>
            <a:ext cx="3084600" cy="165234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0648" y="3863181"/>
            <a:ext cx="2183617" cy="25428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246" y="3941506"/>
            <a:ext cx="2589765" cy="2386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0648" y="1049883"/>
            <a:ext cx="1807234" cy="20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363272" cy="864096"/>
          </a:xfrm>
        </p:spPr>
        <p:txBody>
          <a:bodyPr>
            <a:normAutofit/>
          </a:bodyPr>
          <a:lstStyle/>
          <a:p>
            <a:r>
              <a:rPr lang="es-CO" sz="3600" b="1" dirty="0" smtClean="0"/>
              <a:t>CONCLUSIONES Y RECOMENDACIONES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3672408" cy="4608512"/>
          </a:xfrm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lvl="0" algn="just">
              <a:buFont typeface="Wingdings" panose="05000000000000000000" pitchFamily="2" charset="2"/>
              <a:buChar char="ü"/>
            </a:pPr>
            <a:endParaRPr lang="es-CO" sz="4500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4500" dirty="0" smtClean="0"/>
              <a:t>la </a:t>
            </a:r>
            <a:r>
              <a:rPr lang="es-CO" sz="4500" dirty="0"/>
              <a:t>Institución Educativa cuenta con recursos tanto físicos como humanos y didácticos para fomentar la lectura en sus estudiantes.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4500" dirty="0"/>
              <a:t>Los estudiantes de Transición, requieren de ambientes enriquecidos acorde a su edad para motivarlos a la escucha activa de cuentos y su comprensión.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4500" dirty="0"/>
              <a:t>Los padres, madres o acudientes de los estudiantes pueden fomentar la lectura en casa con la motivación por parte de las docentes, involucrándoles mediante actividades como el Cuento Viajero.</a:t>
            </a:r>
          </a:p>
          <a:p>
            <a:pPr lvl="0">
              <a:buFont typeface="Courier New" pitchFamily="49" charset="0"/>
              <a:buChar char="o"/>
            </a:pPr>
            <a:endParaRPr lang="es-CO" sz="3500" dirty="0" smtClean="0"/>
          </a:p>
          <a:p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860032" y="1988840"/>
            <a:ext cx="3672408" cy="46085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endParaRPr lang="es-CO" sz="4500" dirty="0" smtClean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3800" dirty="0"/>
              <a:t>Aprovechar como institución los recursos suministrados por los textos que llegan desde el Ministerio de Educación Nacional para fortalecer la lectura en los estudiantes</a:t>
            </a:r>
            <a:r>
              <a:rPr lang="es-CO" sz="3800" dirty="0" smtClean="0"/>
              <a:t>.</a:t>
            </a:r>
            <a:endParaRPr lang="es-CO" sz="3800" dirty="0"/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3800" dirty="0"/>
              <a:t>Motivar de manera permanente a los niños, para que visiten la biblioteca, de manera que se apropien de los textos dispuestos para ellos, de esta forma ellos se sentirán motivados a leer, cuidar estos espacios.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s-CO" sz="3800" dirty="0"/>
              <a:t>Dar continuidad a este tipo de proyectos en los grados de Básica primaria</a:t>
            </a:r>
          </a:p>
          <a:p>
            <a:pPr>
              <a:buFont typeface="Courier New" pitchFamily="49" charset="0"/>
              <a:buChar char="o"/>
            </a:pPr>
            <a:endParaRPr lang="es-CO" sz="3500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7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7236" y="836712"/>
            <a:ext cx="8019220" cy="1080120"/>
          </a:xfrm>
        </p:spPr>
        <p:txBody>
          <a:bodyPr/>
          <a:lstStyle/>
          <a:p>
            <a:r>
              <a:rPr lang="es-CO" dirty="0" smtClean="0"/>
              <a:t>BIBLIOGRAFIA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1212" y="2204864"/>
            <a:ext cx="8235244" cy="438194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CO" sz="8000" b="1" dirty="0"/>
              <a:t>Elmundo.com Literatura infantil: la imaginación y los libros www.elmundo.com/portal/pagina.general.impresion.php?idx=271052</a:t>
            </a:r>
          </a:p>
          <a:p>
            <a:pPr algn="just"/>
            <a:r>
              <a:rPr lang="es-CO" sz="8000" b="1" dirty="0"/>
              <a:t>Lara, Sánchez Nelson Francisco. Estrategias para  la enseñanza  aprendizaje de la  lecto-escritura en primer grado de educación primaria. Universidad </a:t>
            </a:r>
            <a:r>
              <a:rPr lang="es-CO" sz="8000" b="1" dirty="0" err="1"/>
              <a:t>Tagamanga</a:t>
            </a:r>
            <a:r>
              <a:rPr lang="es-CO" sz="8000" b="1" dirty="0"/>
              <a:t> (México)  2008.</a:t>
            </a:r>
          </a:p>
          <a:p>
            <a:pPr algn="just"/>
            <a:r>
              <a:rPr lang="es-CO" sz="8000" b="1" dirty="0"/>
              <a:t>Flórez, Castro Libia F. Saberes y prácticas de los docentes de preescolar y de primero en relación con la enseñanza de la lectura. Universidad Nacional de Colombia. 2010.</a:t>
            </a:r>
          </a:p>
          <a:p>
            <a:pPr algn="just"/>
            <a:r>
              <a:rPr lang="es-CO" sz="8000" b="1" dirty="0"/>
              <a:t>Restrepo, Zulma Yaned. Acercamiento a la lectoescritura de los niños de segundo de primaria. Cali (Valle del Cauca) Universidad del Valle Año: 2009.</a:t>
            </a:r>
          </a:p>
          <a:p>
            <a:pPr algn="just"/>
            <a:r>
              <a:rPr lang="es-CO" sz="8000" b="1" dirty="0" smtClean="0"/>
              <a:t>Córdoba </a:t>
            </a:r>
            <a:r>
              <a:rPr lang="es-CO" sz="8000" b="1" dirty="0"/>
              <a:t>Garcés, L.M. 2017 Pilares de la educación inicial, mediadores para el aprendizaje. Medellín Colombia. </a:t>
            </a:r>
          </a:p>
          <a:p>
            <a:pPr algn="just"/>
            <a:r>
              <a:rPr lang="es-CO" sz="8000" b="1" dirty="0"/>
              <a:t>MEN “</a:t>
            </a:r>
            <a:r>
              <a:rPr lang="es-CO" sz="8000" b="1" dirty="0" err="1"/>
              <a:t>Altablero</a:t>
            </a:r>
            <a:r>
              <a:rPr lang="es-CO" sz="8000" b="1" dirty="0"/>
              <a:t>, el </a:t>
            </a:r>
            <a:r>
              <a:rPr lang="es-CO" sz="8000" b="1" dirty="0" err="1"/>
              <a:t>periodico</a:t>
            </a:r>
            <a:r>
              <a:rPr lang="es-CO" sz="8000" b="1" dirty="0"/>
              <a:t> de </a:t>
            </a:r>
            <a:r>
              <a:rPr lang="es-CO" sz="8000" b="1" dirty="0" err="1"/>
              <a:t>pais</a:t>
            </a:r>
            <a:r>
              <a:rPr lang="es-CO" sz="8000" b="1" dirty="0"/>
              <a:t> que educa y se educa</a:t>
            </a:r>
            <a:r>
              <a:rPr lang="es-CO" sz="7200" b="1" dirty="0" smtClean="0"/>
              <a:t>”</a:t>
            </a:r>
          </a:p>
          <a:p>
            <a:pPr algn="just"/>
            <a:r>
              <a:rPr lang="es-CO" sz="7200" b="1" dirty="0" smtClean="0"/>
              <a:t>Isabel </a:t>
            </a:r>
            <a:r>
              <a:rPr lang="es-CO" sz="7200" b="1" dirty="0" err="1"/>
              <a:t>Sole</a:t>
            </a:r>
            <a:r>
              <a:rPr lang="es-CO" sz="7200" b="1" dirty="0"/>
              <a:t>, Estrategias de lectura (1992)</a:t>
            </a:r>
          </a:p>
          <a:p>
            <a:pPr marL="0" indent="0" algn="just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6079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229600" cy="1143000"/>
          </a:xfrm>
        </p:spPr>
        <p:txBody>
          <a:bodyPr>
            <a:normAutofit/>
          </a:bodyPr>
          <a:lstStyle/>
          <a:p>
            <a:r>
              <a:rPr lang="es-CO" sz="6600" b="1" dirty="0" smtClean="0">
                <a:latin typeface="+mn-lt"/>
              </a:rPr>
              <a:t>GRACIAS!!</a:t>
            </a:r>
            <a:endParaRPr lang="es-CO" sz="6600" b="1" dirty="0">
              <a:latin typeface="+mn-lt"/>
            </a:endParaRPr>
          </a:p>
        </p:txBody>
      </p:sp>
      <p:pic>
        <p:nvPicPr>
          <p:cNvPr id="1026" name="Picture 2" descr="https://i.pinimg.com/originals/1b/3a/90/1b3a90f74b1de2b345a26b1f6383d8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62802"/>
            <a:ext cx="5472608" cy="383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91480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CO" sz="3600" b="1" dirty="0" smtClean="0"/>
              <a:t/>
            </a:r>
            <a:br>
              <a:rPr lang="es-CO" sz="3600" b="1" dirty="0" smtClean="0"/>
            </a:br>
            <a:r>
              <a:rPr lang="es-CO" sz="3600" b="1" dirty="0" smtClean="0"/>
              <a:t>JUSTIFICACIÓN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988840"/>
            <a:ext cx="4464496" cy="446449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s-CO" dirty="0"/>
              <a:t>La educación de los </a:t>
            </a:r>
            <a:r>
              <a:rPr lang="es-CO" dirty="0" smtClean="0"/>
              <a:t>niños en </a:t>
            </a:r>
            <a:r>
              <a:rPr lang="es-CO" dirty="0"/>
              <a:t>edad preescolar se ha convertido  en un reto cada vez más difícil de </a:t>
            </a:r>
            <a:r>
              <a:rPr lang="es-CO" dirty="0" smtClean="0"/>
              <a:t>afrontar para todas </a:t>
            </a:r>
            <a:r>
              <a:rPr lang="es-CO" dirty="0"/>
              <a:t>aquellas personas involucradas en esta </a:t>
            </a:r>
            <a:r>
              <a:rPr lang="es-CO" dirty="0" smtClean="0"/>
              <a:t>tarea.</a:t>
            </a:r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78787"/>
            <a:ext cx="33147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644008" y="5311959"/>
            <a:ext cx="446449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200" b="1" i="1" dirty="0" smtClean="0"/>
              <a:t>Ilustración 1. Fuente:  https://www.timetoast.com/timelines</a:t>
            </a:r>
            <a:endParaRPr lang="es-CO" sz="1200" b="1" i="1" dirty="0"/>
          </a:p>
        </p:txBody>
      </p:sp>
    </p:spTree>
    <p:extLst>
      <p:ext uri="{BB962C8B-B14F-4D97-AF65-F5344CB8AC3E}">
        <p14:creationId xmlns:p14="http://schemas.microsoft.com/office/powerpoint/2010/main" val="12261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>PLANTEAMIENTO DEL PROBLEMA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4294967295"/>
          </p:nvPr>
        </p:nvSpPr>
        <p:spPr>
          <a:xfrm>
            <a:off x="1331640" y="2276872"/>
            <a:ext cx="6480720" cy="201622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CO" dirty="0"/>
              <a:t>La literatura infantil es fundamental para desarrollo social, emocional y cognitivo.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16" y="4364885"/>
            <a:ext cx="3456384" cy="1828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84414"/>
            <a:ext cx="3024336" cy="21431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89240" y="629486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/>
              <a:t>Ilustración </a:t>
            </a:r>
            <a:r>
              <a:rPr lang="es-CO" sz="1200" b="1" i="1" dirty="0" smtClean="0"/>
              <a:t>3. </a:t>
            </a:r>
            <a:r>
              <a:rPr lang="es-CO" sz="1200" b="1" i="1" dirty="0"/>
              <a:t>Fuente:  https://www.timetoast.com/timelines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91580" y="630916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/>
              <a:t>Ilustración </a:t>
            </a:r>
            <a:r>
              <a:rPr lang="es-CO" sz="1200" b="1" i="1" dirty="0" smtClean="0"/>
              <a:t>2. </a:t>
            </a:r>
            <a:r>
              <a:rPr lang="es-CO" sz="1200" b="1" i="1" dirty="0"/>
              <a:t>Fuente:  https://www.timetoast.com/timelines</a:t>
            </a:r>
          </a:p>
        </p:txBody>
      </p:sp>
    </p:spTree>
    <p:extLst>
      <p:ext uri="{BB962C8B-B14F-4D97-AF65-F5344CB8AC3E}">
        <p14:creationId xmlns:p14="http://schemas.microsoft.com/office/powerpoint/2010/main" val="12989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CO" sz="3600" b="1" dirty="0" smtClean="0"/>
              <a:t/>
            </a:r>
            <a:br>
              <a:rPr lang="es-CO" sz="3600" b="1" dirty="0" smtClean="0"/>
            </a:br>
            <a:r>
              <a:rPr lang="es-CO" sz="3600" b="1" dirty="0"/>
              <a:t/>
            </a:r>
            <a:br>
              <a:rPr lang="es-CO" sz="3600" b="1" dirty="0"/>
            </a:br>
            <a:r>
              <a:rPr lang="es-CO" sz="3600" b="1" dirty="0" smtClean="0"/>
              <a:t>PREGUNTA DE INVESTIGACIÓN</a:t>
            </a: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3124944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¿</a:t>
            </a:r>
            <a:r>
              <a:rPr lang="es-CO" dirty="0"/>
              <a:t>Cómo  fortalecer  la comprensión lectora a través de la narración de cuentos infantiles, en los estudiantes de transición de la sede Gabriela Mistral de la Institución Educativa  Moderna de Tuluá, Valle del Cauca?</a:t>
            </a:r>
          </a:p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7171"/>
            <a:ext cx="313886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220072" y="6375295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 smtClean="0"/>
              <a:t>Ilustración 4 Fuente https</a:t>
            </a:r>
            <a:r>
              <a:rPr lang="es-CO" sz="1200" b="1" i="1" dirty="0"/>
              <a:t>://support.google.com/legal/answer/</a:t>
            </a:r>
          </a:p>
        </p:txBody>
      </p:sp>
    </p:spTree>
    <p:extLst>
      <p:ext uri="{BB962C8B-B14F-4D97-AF65-F5344CB8AC3E}">
        <p14:creationId xmlns:p14="http://schemas.microsoft.com/office/powerpoint/2010/main" val="1677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4968"/>
            <a:ext cx="8229600" cy="33265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CO" sz="3600" b="1" dirty="0" smtClean="0"/>
              <a:t/>
            </a:r>
            <a:br>
              <a:rPr lang="es-CO" sz="3600" b="1" dirty="0" smtClean="0"/>
            </a:br>
            <a:r>
              <a:rPr lang="es-CO" sz="3600" b="1" dirty="0" smtClean="0"/>
              <a:t>OBJETIVOS</a:t>
            </a:r>
            <a:endParaRPr lang="es-CO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08920"/>
            <a:ext cx="4186808" cy="4084787"/>
          </a:xfrm>
        </p:spPr>
        <p:txBody>
          <a:bodyPr/>
          <a:lstStyle/>
          <a:p>
            <a:pPr marL="0" indent="0" algn="just">
              <a:buNone/>
            </a:pPr>
            <a:r>
              <a:rPr lang="es-CO" sz="2400" dirty="0"/>
              <a:t>Fortalecer  la comprensión lectora a través de la narración de cuentos infantiles,  en los estudiantes de transición de la sede Gabriela Mistral de la Institución Educativa  Moderna de Tuluá, Valle del Cauca.</a:t>
            </a:r>
          </a:p>
          <a:p>
            <a:pPr marL="0" indent="0">
              <a:buNone/>
            </a:pPr>
            <a:endParaRPr lang="es-CO" dirty="0" smtClean="0"/>
          </a:p>
          <a:p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355976" y="989856"/>
            <a:ext cx="47525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endParaRPr lang="es-CO" sz="3200" b="1" dirty="0" smtClean="0"/>
          </a:p>
          <a:p>
            <a:pPr lvl="1" algn="ctr">
              <a:spcBef>
                <a:spcPct val="0"/>
              </a:spcBef>
            </a:pPr>
            <a:r>
              <a:rPr lang="es-CO" sz="3200" b="1" dirty="0" smtClean="0"/>
              <a:t>OBJETIVOS ESPECIFICOS</a:t>
            </a:r>
            <a:endParaRPr lang="es-CO" sz="3200" b="1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-540568" y="1124744"/>
            <a:ext cx="540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spcBef>
                <a:spcPct val="0"/>
              </a:spcBef>
            </a:pPr>
            <a:endParaRPr lang="es-CO" sz="3200" b="1" dirty="0" smtClean="0"/>
          </a:p>
          <a:p>
            <a:pPr lvl="1" algn="ctr">
              <a:spcBef>
                <a:spcPct val="0"/>
              </a:spcBef>
            </a:pPr>
            <a:r>
              <a:rPr lang="es-CO" sz="3200" b="1" dirty="0" smtClean="0"/>
              <a:t>OBJETIVO </a:t>
            </a:r>
            <a:r>
              <a:rPr lang="es-CO" sz="3200" b="1" dirty="0"/>
              <a:t>GENERAL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849688" y="2402632"/>
            <a:ext cx="4186808" cy="4184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es-CO" sz="2400" dirty="0"/>
              <a:t>Crear un modelo de entrevista para evaluar alas docentes.</a:t>
            </a:r>
          </a:p>
          <a:p>
            <a:pPr lvl="0">
              <a:buFont typeface="Courier New" pitchFamily="49" charset="0"/>
              <a:buChar char="o"/>
            </a:pPr>
            <a:r>
              <a:rPr lang="es-CO" sz="2400" dirty="0" smtClean="0"/>
              <a:t>Valorar </a:t>
            </a:r>
            <a:r>
              <a:rPr lang="es-CO" sz="2400" dirty="0"/>
              <a:t>el estado inicial de comprensión lectora </a:t>
            </a:r>
            <a:endParaRPr lang="es-CO" sz="2400" dirty="0" smtClean="0"/>
          </a:p>
          <a:p>
            <a:pPr lvl="0">
              <a:buFont typeface="Courier New" pitchFamily="49" charset="0"/>
              <a:buChar char="o"/>
            </a:pPr>
            <a:r>
              <a:rPr lang="es-CO" sz="2400" dirty="0" smtClean="0"/>
              <a:t>Implementar </a:t>
            </a:r>
            <a:r>
              <a:rPr lang="es-CO" sz="2400" dirty="0"/>
              <a:t>espacios  de lectura a través de la creación del “AMBIENTE LITERARIO</a:t>
            </a:r>
            <a:r>
              <a:rPr lang="es-CO" sz="2400" dirty="0" smtClean="0"/>
              <a:t>”.</a:t>
            </a:r>
            <a:endParaRPr lang="es-CO" sz="2400" dirty="0"/>
          </a:p>
          <a:p>
            <a:pPr lvl="0">
              <a:buFont typeface="Courier New" pitchFamily="49" charset="0"/>
              <a:buChar char="o"/>
            </a:pPr>
            <a:r>
              <a:rPr lang="es-CO" sz="2400" dirty="0"/>
              <a:t>Determinar el impacto del proyecto el cuento </a:t>
            </a:r>
            <a:r>
              <a:rPr lang="es-CO" sz="2400" dirty="0" smtClean="0"/>
              <a:t>viajero.</a:t>
            </a:r>
            <a:endParaRPr lang="es-CO" dirty="0" smtClean="0"/>
          </a:p>
          <a:p>
            <a:endParaRPr lang="es-CO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4582344" y="1556792"/>
            <a:ext cx="0" cy="511256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7606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s-CO" sz="3600" b="1" dirty="0"/>
              <a:t>ANTECEDENTES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6919911"/>
              </p:ext>
            </p:extLst>
          </p:nvPr>
        </p:nvGraphicFramePr>
        <p:xfrm>
          <a:off x="1259632" y="4005064"/>
          <a:ext cx="691276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222104" y="2060848"/>
            <a:ext cx="2699792" cy="15567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51820" y="353082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 smtClean="0"/>
              <a:t>Ilustración </a:t>
            </a:r>
            <a:r>
              <a:rPr lang="es-CO" sz="1200" b="1" i="1" dirty="0"/>
              <a:t>5 Fuente https://support.google.com/legal/answer</a:t>
            </a:r>
          </a:p>
        </p:txBody>
      </p:sp>
    </p:spTree>
    <p:extLst>
      <p:ext uri="{BB962C8B-B14F-4D97-AF65-F5344CB8AC3E}">
        <p14:creationId xmlns:p14="http://schemas.microsoft.com/office/powerpoint/2010/main" val="1677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64096"/>
          </a:xfrm>
        </p:spPr>
        <p:txBody>
          <a:bodyPr>
            <a:normAutofit/>
          </a:bodyPr>
          <a:lstStyle/>
          <a:p>
            <a:r>
              <a:rPr lang="es-CO" dirty="0" smtClean="0"/>
              <a:t>Marco referencial</a:t>
            </a:r>
            <a:endParaRPr lang="es-CO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3690261"/>
              </p:ext>
            </p:extLst>
          </p:nvPr>
        </p:nvGraphicFramePr>
        <p:xfrm>
          <a:off x="1763688" y="2681917"/>
          <a:ext cx="6840760" cy="391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079739"/>
            <a:ext cx="1872208" cy="13861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0192" y="2465893"/>
            <a:ext cx="176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 smtClean="0"/>
              <a:t>Ilustración 6 </a:t>
            </a:r>
            <a:r>
              <a:rPr lang="es-CO" sz="1200" b="1" i="1" dirty="0"/>
              <a:t>Fuente https://support.google.com/legal/answer</a:t>
            </a:r>
          </a:p>
        </p:txBody>
      </p:sp>
    </p:spTree>
    <p:extLst>
      <p:ext uri="{BB962C8B-B14F-4D97-AF65-F5344CB8AC3E}">
        <p14:creationId xmlns:p14="http://schemas.microsoft.com/office/powerpoint/2010/main" val="1677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rmAutofit/>
          </a:bodyPr>
          <a:lstStyle/>
          <a:p>
            <a:r>
              <a:rPr lang="es-CO" dirty="0" smtClean="0"/>
              <a:t>Marco legal 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455749"/>
              </p:ext>
            </p:extLst>
          </p:nvPr>
        </p:nvGraphicFramePr>
        <p:xfrm>
          <a:off x="1331640" y="2132856"/>
          <a:ext cx="6912768" cy="399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800" y="2636912"/>
            <a:ext cx="2476500" cy="18478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6800" y="4478206"/>
            <a:ext cx="235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i="1" dirty="0" smtClean="0"/>
              <a:t>Ilustración 7 </a:t>
            </a:r>
            <a:r>
              <a:rPr lang="es-CO" sz="1200" b="1" i="1" dirty="0"/>
              <a:t>Fuente https://support.google.com/legal/answer</a:t>
            </a:r>
          </a:p>
        </p:txBody>
      </p:sp>
    </p:spTree>
    <p:extLst>
      <p:ext uri="{BB962C8B-B14F-4D97-AF65-F5344CB8AC3E}">
        <p14:creationId xmlns:p14="http://schemas.microsoft.com/office/powerpoint/2010/main" val="150887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s-CO" b="1" dirty="0" smtClean="0"/>
              <a:t/>
            </a:r>
            <a:br>
              <a:rPr lang="es-CO" b="1" dirty="0" smtClean="0"/>
            </a:br>
            <a:r>
              <a:rPr lang="es-CO" b="1" dirty="0" smtClean="0"/>
              <a:t>METODOLOGÍA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4" y="2564904"/>
            <a:ext cx="8363272" cy="31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794</Words>
  <Application>Microsoft Office PowerPoint</Application>
  <PresentationFormat>Presentación en pantalla (4:3)</PresentationFormat>
  <Paragraphs>71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Tema de Office</vt:lpstr>
      <vt:lpstr>Presentación de PowerPoint</vt:lpstr>
      <vt:lpstr> JUSTIFICACIÓN</vt:lpstr>
      <vt:lpstr>  PLANTEAMIENTO DEL PROBLEMA</vt:lpstr>
      <vt:lpstr>  PREGUNTA DE INVESTIGACIÓN</vt:lpstr>
      <vt:lpstr> OBJETIVOS</vt:lpstr>
      <vt:lpstr>ANTECEDENTES</vt:lpstr>
      <vt:lpstr>Marco referencial</vt:lpstr>
      <vt:lpstr>Marco legal </vt:lpstr>
      <vt:lpstr> METODOLOGÍA</vt:lpstr>
      <vt:lpstr>Presentación de PowerPoint</vt:lpstr>
      <vt:lpstr>Presentación de PowerPoint</vt:lpstr>
      <vt:lpstr>CONCLUSIONES Y RECOMENDACIONES</vt:lpstr>
      <vt:lpstr>BIBLIOGRAFIA</vt:lpstr>
      <vt:lpstr>GRACIAS!!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FORTALECIMIENTO DE  LA COMPRENSIÓN LECTORA  A TRAVÉS DE LA NARRACIÓN DE CUENTOS INFANTILES, EN LOS ESTUDIANTES  DE TRANSICIÓN DE LA SEDE GABRIELA MISTRAL  DE LA INSTITUCIÓN EDUCATIVA  MODERNA DE TULUÁ, VALLE DEL CAUCA</dc:title>
  <dc:creator>sebastian</dc:creator>
  <cp:lastModifiedBy>Sami Mejia</cp:lastModifiedBy>
  <cp:revision>58</cp:revision>
  <dcterms:created xsi:type="dcterms:W3CDTF">2018-11-17T00:15:07Z</dcterms:created>
  <dcterms:modified xsi:type="dcterms:W3CDTF">2018-11-20T23:03:17Z</dcterms:modified>
</cp:coreProperties>
</file>