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D89E7-3E3C-4AAC-B30B-899F32D6FFD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AF82C23-ABA3-4547-9E24-E9C1DC0F1B62}">
      <dgm:prSet phldrT="[Texto]" custT="1"/>
      <dgm:spPr/>
      <dgm:t>
        <a:bodyPr/>
        <a:lstStyle/>
        <a:p>
          <a:r>
            <a:rPr lang="es-CO" sz="2400" dirty="0"/>
            <a:t>INSTITUCION NIÑO JESUS </a:t>
          </a:r>
        </a:p>
      </dgm:t>
    </dgm:pt>
    <dgm:pt modelId="{D54D7A06-9B96-40CC-B21C-5A318DE19ECB}" type="parTrans" cxnId="{1614CF49-83EB-4102-9BED-A8033AB2C4D9}">
      <dgm:prSet/>
      <dgm:spPr/>
      <dgm:t>
        <a:bodyPr/>
        <a:lstStyle/>
        <a:p>
          <a:endParaRPr lang="es-CO"/>
        </a:p>
      </dgm:t>
    </dgm:pt>
    <dgm:pt modelId="{8E9A1529-948D-46E5-8211-3E4A26316B41}" type="sibTrans" cxnId="{1614CF49-83EB-4102-9BED-A8033AB2C4D9}">
      <dgm:prSet/>
      <dgm:spPr/>
      <dgm:t>
        <a:bodyPr/>
        <a:lstStyle/>
        <a:p>
          <a:endParaRPr lang="es-CO"/>
        </a:p>
      </dgm:t>
    </dgm:pt>
    <dgm:pt modelId="{3A481CFD-6F1B-4DE1-A2D9-2671060B7654}">
      <dgm:prSet phldrT="[Texto]"/>
      <dgm:spPr/>
      <dgm:t>
        <a:bodyPr/>
        <a:lstStyle/>
        <a:p>
          <a:r>
            <a:rPr lang="es-CO" dirty="0"/>
            <a:t>OBSERVACION</a:t>
          </a:r>
        </a:p>
      </dgm:t>
    </dgm:pt>
    <dgm:pt modelId="{83E96D97-D60F-4AA8-B4B0-1759A5CA80D3}" type="parTrans" cxnId="{C8B287B4-8B08-445F-9087-FE3889DB023F}">
      <dgm:prSet/>
      <dgm:spPr/>
      <dgm:t>
        <a:bodyPr/>
        <a:lstStyle/>
        <a:p>
          <a:endParaRPr lang="es-CO"/>
        </a:p>
      </dgm:t>
    </dgm:pt>
    <dgm:pt modelId="{79DBE7CF-0FCB-418A-B060-2497ABFD68FF}" type="sibTrans" cxnId="{C8B287B4-8B08-445F-9087-FE3889DB023F}">
      <dgm:prSet/>
      <dgm:spPr/>
      <dgm:t>
        <a:bodyPr/>
        <a:lstStyle/>
        <a:p>
          <a:endParaRPr lang="es-CO"/>
        </a:p>
      </dgm:t>
    </dgm:pt>
    <dgm:pt modelId="{0109F443-7436-478B-A6E4-7657E368CD75}">
      <dgm:prSet phldrT="[Texto]" custT="1"/>
      <dgm:spPr/>
      <dgm:t>
        <a:bodyPr/>
        <a:lstStyle/>
        <a:p>
          <a:r>
            <a:rPr lang="es-CO" sz="2000" dirty="0"/>
            <a:t> ATENCION DISPERSA</a:t>
          </a:r>
        </a:p>
      </dgm:t>
    </dgm:pt>
    <dgm:pt modelId="{9B301CE8-F729-47BC-9C4F-11CECB9986BE}" type="parTrans" cxnId="{ED8AC143-5ED6-4FDC-8B58-B42AB5D22D02}">
      <dgm:prSet/>
      <dgm:spPr/>
      <dgm:t>
        <a:bodyPr/>
        <a:lstStyle/>
        <a:p>
          <a:endParaRPr lang="es-CO"/>
        </a:p>
      </dgm:t>
    </dgm:pt>
    <dgm:pt modelId="{F0DB6BD8-A080-43A2-A4E6-BB7AC7FFA72D}" type="sibTrans" cxnId="{ED8AC143-5ED6-4FDC-8B58-B42AB5D22D02}">
      <dgm:prSet/>
      <dgm:spPr/>
      <dgm:t>
        <a:bodyPr/>
        <a:lstStyle/>
        <a:p>
          <a:endParaRPr lang="es-CO"/>
        </a:p>
      </dgm:t>
    </dgm:pt>
    <dgm:pt modelId="{0F495CD8-F30F-4670-B554-F0E0A05AF0D7}">
      <dgm:prSet phldrT="[Texto]" custT="1"/>
      <dgm:spPr/>
      <dgm:t>
        <a:bodyPr/>
        <a:lstStyle/>
        <a:p>
          <a:r>
            <a:rPr lang="es-CO" sz="2000" dirty="0"/>
            <a:t>PSICOMOTRICADAD</a:t>
          </a:r>
        </a:p>
      </dgm:t>
    </dgm:pt>
    <dgm:pt modelId="{D0295714-9CBB-42D2-AC54-41241914D984}" type="parTrans" cxnId="{EAF6A010-9A87-4488-A8CD-723B2F998FDE}">
      <dgm:prSet/>
      <dgm:spPr/>
      <dgm:t>
        <a:bodyPr/>
        <a:lstStyle/>
        <a:p>
          <a:endParaRPr lang="es-CO"/>
        </a:p>
      </dgm:t>
    </dgm:pt>
    <dgm:pt modelId="{CCFE8C19-4288-43EE-B317-4E7D6EE66886}" type="sibTrans" cxnId="{EAF6A010-9A87-4488-A8CD-723B2F998FDE}">
      <dgm:prSet/>
      <dgm:spPr/>
      <dgm:t>
        <a:bodyPr/>
        <a:lstStyle/>
        <a:p>
          <a:endParaRPr lang="es-CO"/>
        </a:p>
      </dgm:t>
    </dgm:pt>
    <dgm:pt modelId="{BDCB47DB-1302-424C-89EC-9E01DBEEA096}">
      <dgm:prSet phldrT="[Texto]"/>
      <dgm:spPr/>
      <dgm:t>
        <a:bodyPr/>
        <a:lstStyle/>
        <a:p>
          <a:r>
            <a:rPr lang="es-CO" dirty="0"/>
            <a:t>INTERMEDIOS</a:t>
          </a:r>
        </a:p>
      </dgm:t>
    </dgm:pt>
    <dgm:pt modelId="{77378585-878D-47A8-B9CC-5506667A402E}" type="parTrans" cxnId="{8251C346-F91B-43F0-B7D1-CD860817B630}">
      <dgm:prSet/>
      <dgm:spPr/>
      <dgm:t>
        <a:bodyPr/>
        <a:lstStyle/>
        <a:p>
          <a:endParaRPr lang="es-CO"/>
        </a:p>
      </dgm:t>
    </dgm:pt>
    <dgm:pt modelId="{F67CAA31-4A33-4FD5-87B6-79E51B49D6CF}" type="sibTrans" cxnId="{8251C346-F91B-43F0-B7D1-CD860817B630}">
      <dgm:prSet/>
      <dgm:spPr/>
      <dgm:t>
        <a:bodyPr/>
        <a:lstStyle/>
        <a:p>
          <a:endParaRPr lang="es-CO"/>
        </a:p>
      </dgm:t>
    </dgm:pt>
    <dgm:pt modelId="{C68F54DB-2B1E-4B94-836E-02F238B8B8DF}">
      <dgm:prSet phldrT="[Texto]" custT="1"/>
      <dgm:spPr/>
      <dgm:t>
        <a:bodyPr/>
        <a:lstStyle/>
        <a:p>
          <a:r>
            <a:rPr lang="es-CO" sz="1800" dirty="0"/>
            <a:t>MADRE DE FAMILIA</a:t>
          </a:r>
        </a:p>
      </dgm:t>
    </dgm:pt>
    <dgm:pt modelId="{DAB961DE-867D-477C-99D2-3D50AB97B119}" type="parTrans" cxnId="{025F2ACA-F5FF-4744-8862-893D7F1194EA}">
      <dgm:prSet/>
      <dgm:spPr/>
      <dgm:t>
        <a:bodyPr/>
        <a:lstStyle/>
        <a:p>
          <a:endParaRPr lang="es-CO"/>
        </a:p>
      </dgm:t>
    </dgm:pt>
    <dgm:pt modelId="{6F1A049D-1701-4F6E-906A-CF766E0AFE39}" type="sibTrans" cxnId="{025F2ACA-F5FF-4744-8862-893D7F1194EA}">
      <dgm:prSet/>
      <dgm:spPr/>
      <dgm:t>
        <a:bodyPr/>
        <a:lstStyle/>
        <a:p>
          <a:endParaRPr lang="es-CO"/>
        </a:p>
      </dgm:t>
    </dgm:pt>
    <dgm:pt modelId="{14F1AFE1-B3AA-4D44-8302-DD716C6E0B51}">
      <dgm:prSet phldrT="[Texto]" custT="1"/>
      <dgm:spPr/>
      <dgm:t>
        <a:bodyPr/>
        <a:lstStyle/>
        <a:p>
          <a:r>
            <a:rPr lang="es-CO" sz="1800" dirty="0"/>
            <a:t>RECTOR DE LA INSTITUCION </a:t>
          </a:r>
        </a:p>
      </dgm:t>
    </dgm:pt>
    <dgm:pt modelId="{C07F4378-CD6F-414C-8FCA-938EDCD9BF60}" type="parTrans" cxnId="{187194B2-659C-4489-B95F-4D2568BA3FDF}">
      <dgm:prSet/>
      <dgm:spPr/>
      <dgm:t>
        <a:bodyPr/>
        <a:lstStyle/>
        <a:p>
          <a:endParaRPr lang="es-CO"/>
        </a:p>
      </dgm:t>
    </dgm:pt>
    <dgm:pt modelId="{0840DB1B-8338-4A21-A31E-171CCC6A48FD}" type="sibTrans" cxnId="{187194B2-659C-4489-B95F-4D2568BA3FDF}">
      <dgm:prSet/>
      <dgm:spPr/>
      <dgm:t>
        <a:bodyPr/>
        <a:lstStyle/>
        <a:p>
          <a:endParaRPr lang="es-CO"/>
        </a:p>
      </dgm:t>
    </dgm:pt>
    <dgm:pt modelId="{7BC647A5-6344-44E2-83F6-A64F6E36B73C}">
      <dgm:prSet phldrT="[Texto]" custT="1"/>
      <dgm:spPr/>
      <dgm:t>
        <a:bodyPr/>
        <a:lstStyle/>
        <a:p>
          <a:r>
            <a:rPr lang="es-CO" sz="2800" dirty="0"/>
            <a:t>ARIEL LOTANA</a:t>
          </a:r>
        </a:p>
      </dgm:t>
    </dgm:pt>
    <dgm:pt modelId="{88E90F52-E79C-4338-ABC6-93D1545BB56C}" type="parTrans" cxnId="{9640B7FF-A8D4-4103-BE31-1AEA93AEA91F}">
      <dgm:prSet/>
      <dgm:spPr/>
      <dgm:t>
        <a:bodyPr/>
        <a:lstStyle/>
        <a:p>
          <a:endParaRPr lang="es-CO"/>
        </a:p>
      </dgm:t>
    </dgm:pt>
    <dgm:pt modelId="{850E5B07-A0DE-43F6-B29B-78024C3482E4}" type="sibTrans" cxnId="{9640B7FF-A8D4-4103-BE31-1AEA93AEA91F}">
      <dgm:prSet/>
      <dgm:spPr/>
      <dgm:t>
        <a:bodyPr/>
        <a:lstStyle/>
        <a:p>
          <a:endParaRPr lang="es-CO"/>
        </a:p>
      </dgm:t>
    </dgm:pt>
    <dgm:pt modelId="{7E59C8D2-F92A-4139-BEEB-D020893A05F3}">
      <dgm:prSet phldrT="[Texto]" custT="1"/>
      <dgm:spPr/>
      <dgm:t>
        <a:bodyPr/>
        <a:lstStyle/>
        <a:p>
          <a:r>
            <a:rPr lang="es-CO" sz="1800" dirty="0"/>
            <a:t>DOCENTE ENCARGADA</a:t>
          </a:r>
        </a:p>
      </dgm:t>
    </dgm:pt>
    <dgm:pt modelId="{8A3E36ED-9031-4F23-B338-546C9FE152DB}" type="parTrans" cxnId="{C48AB8C2-9CC8-4904-9514-C7FC54570ED3}">
      <dgm:prSet/>
      <dgm:spPr/>
      <dgm:t>
        <a:bodyPr/>
        <a:lstStyle/>
        <a:p>
          <a:endParaRPr lang="es-CO"/>
        </a:p>
      </dgm:t>
    </dgm:pt>
    <dgm:pt modelId="{70F09B47-E0BA-4C90-AC3B-570BC48FD244}" type="sibTrans" cxnId="{C48AB8C2-9CC8-4904-9514-C7FC54570ED3}">
      <dgm:prSet/>
      <dgm:spPr/>
      <dgm:t>
        <a:bodyPr/>
        <a:lstStyle/>
        <a:p>
          <a:endParaRPr lang="es-CO"/>
        </a:p>
      </dgm:t>
    </dgm:pt>
    <dgm:pt modelId="{B90A55F8-30E4-44A1-A873-0C1FEE8560F9}">
      <dgm:prSet phldrT="[Texto]" custT="1"/>
      <dgm:spPr/>
      <dgm:t>
        <a:bodyPr/>
        <a:lstStyle/>
        <a:p>
          <a:r>
            <a:rPr lang="es-CO" sz="2800" dirty="0"/>
            <a:t>6 AÑOS </a:t>
          </a:r>
        </a:p>
      </dgm:t>
    </dgm:pt>
    <dgm:pt modelId="{84A75A49-1CD9-453D-971A-EF2EA31733F9}" type="parTrans" cxnId="{544C9A02-14F9-413E-851E-6BF82494C6DE}">
      <dgm:prSet/>
      <dgm:spPr/>
      <dgm:t>
        <a:bodyPr/>
        <a:lstStyle/>
        <a:p>
          <a:endParaRPr lang="es-CO"/>
        </a:p>
      </dgm:t>
    </dgm:pt>
    <dgm:pt modelId="{FA8B0670-FCF1-4ECD-9B71-60B21CB131CB}" type="sibTrans" cxnId="{544C9A02-14F9-413E-851E-6BF82494C6DE}">
      <dgm:prSet/>
      <dgm:spPr/>
      <dgm:t>
        <a:bodyPr/>
        <a:lstStyle/>
        <a:p>
          <a:endParaRPr lang="es-CO"/>
        </a:p>
      </dgm:t>
    </dgm:pt>
    <dgm:pt modelId="{FC1DBAC5-1C2B-4ADD-BFBD-F6BFCFCCA3F2}" type="pres">
      <dgm:prSet presAssocID="{5F3D89E7-3E3C-4AAC-B30B-899F32D6FFDC}" presName="Name0" presStyleCnt="0">
        <dgm:presLayoutVars>
          <dgm:dir/>
          <dgm:animLvl val="lvl"/>
          <dgm:resizeHandles val="exact"/>
        </dgm:presLayoutVars>
      </dgm:prSet>
      <dgm:spPr/>
    </dgm:pt>
    <dgm:pt modelId="{5424B3D7-9300-47ED-8DA4-9B2D84A209FE}" type="pres">
      <dgm:prSet presAssocID="{5F3D89E7-3E3C-4AAC-B30B-899F32D6FFDC}" presName="tSp" presStyleCnt="0"/>
      <dgm:spPr/>
    </dgm:pt>
    <dgm:pt modelId="{FF00BC72-1251-4471-A8FC-406D5785F6C4}" type="pres">
      <dgm:prSet presAssocID="{5F3D89E7-3E3C-4AAC-B30B-899F32D6FFDC}" presName="bSp" presStyleCnt="0"/>
      <dgm:spPr/>
    </dgm:pt>
    <dgm:pt modelId="{2783002B-8595-4952-AD47-0371550B3806}" type="pres">
      <dgm:prSet presAssocID="{5F3D89E7-3E3C-4AAC-B30B-899F32D6FFDC}" presName="process" presStyleCnt="0"/>
      <dgm:spPr/>
    </dgm:pt>
    <dgm:pt modelId="{0D5980CD-48C7-4A9D-A1A3-5740A58ADE1B}" type="pres">
      <dgm:prSet presAssocID="{BAF82C23-ABA3-4547-9E24-E9C1DC0F1B62}" presName="composite1" presStyleCnt="0"/>
      <dgm:spPr/>
    </dgm:pt>
    <dgm:pt modelId="{D9E38D9E-4D76-4D22-AC66-CAC74F5D3FEB}" type="pres">
      <dgm:prSet presAssocID="{BAF82C23-ABA3-4547-9E24-E9C1DC0F1B62}" presName="dummyNode1" presStyleLbl="node1" presStyleIdx="0" presStyleCnt="3"/>
      <dgm:spPr/>
    </dgm:pt>
    <dgm:pt modelId="{01F753D1-3A9C-4B83-B0B8-8CD21003B4F7}" type="pres">
      <dgm:prSet presAssocID="{BAF82C23-ABA3-4547-9E24-E9C1DC0F1B62}" presName="childNode1" presStyleLbl="bgAcc1" presStyleIdx="0" presStyleCnt="3" custScaleY="97727">
        <dgm:presLayoutVars>
          <dgm:bulletEnabled val="1"/>
        </dgm:presLayoutVars>
      </dgm:prSet>
      <dgm:spPr/>
    </dgm:pt>
    <dgm:pt modelId="{8A7A3F3C-46B9-4D01-8F95-AF29166EC41D}" type="pres">
      <dgm:prSet presAssocID="{BAF82C23-ABA3-4547-9E24-E9C1DC0F1B62}" presName="childNode1tx" presStyleLbl="bgAcc1" presStyleIdx="0" presStyleCnt="3">
        <dgm:presLayoutVars>
          <dgm:bulletEnabled val="1"/>
        </dgm:presLayoutVars>
      </dgm:prSet>
      <dgm:spPr/>
    </dgm:pt>
    <dgm:pt modelId="{617D2D79-9898-473C-8A82-8A166EF99138}" type="pres">
      <dgm:prSet presAssocID="{BAF82C23-ABA3-4547-9E24-E9C1DC0F1B62}" presName="parentNode1" presStyleLbl="node1" presStyleIdx="0" presStyleCnt="3" custLinFactNeighborX="-279" custLinFactNeighborY="7394">
        <dgm:presLayoutVars>
          <dgm:chMax val="1"/>
          <dgm:bulletEnabled val="1"/>
        </dgm:presLayoutVars>
      </dgm:prSet>
      <dgm:spPr/>
    </dgm:pt>
    <dgm:pt modelId="{0A6A6789-1872-4D27-BAE9-C426818BC8E0}" type="pres">
      <dgm:prSet presAssocID="{BAF82C23-ABA3-4547-9E24-E9C1DC0F1B62}" presName="connSite1" presStyleCnt="0"/>
      <dgm:spPr/>
    </dgm:pt>
    <dgm:pt modelId="{A5A7D801-DA71-43B0-8EF3-2871146B6C00}" type="pres">
      <dgm:prSet presAssocID="{8E9A1529-948D-46E5-8211-3E4A26316B41}" presName="Name9" presStyleLbl="sibTrans2D1" presStyleIdx="0" presStyleCnt="2"/>
      <dgm:spPr/>
    </dgm:pt>
    <dgm:pt modelId="{95C8501C-47B3-4AEC-9F5D-3FA3AE86C9E2}" type="pres">
      <dgm:prSet presAssocID="{3A481CFD-6F1B-4DE1-A2D9-2671060B7654}" presName="composite2" presStyleCnt="0"/>
      <dgm:spPr/>
    </dgm:pt>
    <dgm:pt modelId="{5F4F19DB-EDBF-46AB-9CF1-FA12EB89BD76}" type="pres">
      <dgm:prSet presAssocID="{3A481CFD-6F1B-4DE1-A2D9-2671060B7654}" presName="dummyNode2" presStyleLbl="node1" presStyleIdx="0" presStyleCnt="3"/>
      <dgm:spPr/>
    </dgm:pt>
    <dgm:pt modelId="{DB301EBA-20AC-4B0C-B520-C78ADA5CF239}" type="pres">
      <dgm:prSet presAssocID="{3A481CFD-6F1B-4DE1-A2D9-2671060B7654}" presName="childNode2" presStyleLbl="bgAcc1" presStyleIdx="1" presStyleCnt="3" custScaleX="119033">
        <dgm:presLayoutVars>
          <dgm:bulletEnabled val="1"/>
        </dgm:presLayoutVars>
      </dgm:prSet>
      <dgm:spPr/>
    </dgm:pt>
    <dgm:pt modelId="{4BE81E62-E9F0-43F0-9C2B-C5D4FD554FD9}" type="pres">
      <dgm:prSet presAssocID="{3A481CFD-6F1B-4DE1-A2D9-2671060B7654}" presName="childNode2tx" presStyleLbl="bgAcc1" presStyleIdx="1" presStyleCnt="3">
        <dgm:presLayoutVars>
          <dgm:bulletEnabled val="1"/>
        </dgm:presLayoutVars>
      </dgm:prSet>
      <dgm:spPr/>
    </dgm:pt>
    <dgm:pt modelId="{F772C9ED-8356-4EAE-93DB-ED0CFD111B75}" type="pres">
      <dgm:prSet presAssocID="{3A481CFD-6F1B-4DE1-A2D9-2671060B765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8FC9C21-3E96-4A22-803A-44C61953A16A}" type="pres">
      <dgm:prSet presAssocID="{3A481CFD-6F1B-4DE1-A2D9-2671060B7654}" presName="connSite2" presStyleCnt="0"/>
      <dgm:spPr/>
    </dgm:pt>
    <dgm:pt modelId="{DB28FD77-62A1-43D8-87A0-6FD224C1C392}" type="pres">
      <dgm:prSet presAssocID="{79DBE7CF-0FCB-418A-B060-2497ABFD68FF}" presName="Name18" presStyleLbl="sibTrans2D1" presStyleIdx="1" presStyleCnt="2"/>
      <dgm:spPr/>
    </dgm:pt>
    <dgm:pt modelId="{C1880D28-0B6F-447E-813C-33159BE05412}" type="pres">
      <dgm:prSet presAssocID="{BDCB47DB-1302-424C-89EC-9E01DBEEA096}" presName="composite1" presStyleCnt="0"/>
      <dgm:spPr/>
    </dgm:pt>
    <dgm:pt modelId="{78E91EB1-31BA-4FCD-9E45-640B4B46C914}" type="pres">
      <dgm:prSet presAssocID="{BDCB47DB-1302-424C-89EC-9E01DBEEA096}" presName="dummyNode1" presStyleLbl="node1" presStyleIdx="1" presStyleCnt="3"/>
      <dgm:spPr/>
    </dgm:pt>
    <dgm:pt modelId="{BD84532F-8E2A-4B36-A01D-AA3BDDDB2BF3}" type="pres">
      <dgm:prSet presAssocID="{BDCB47DB-1302-424C-89EC-9E01DBEEA096}" presName="childNode1" presStyleLbl="bgAcc1" presStyleIdx="2" presStyleCnt="3">
        <dgm:presLayoutVars>
          <dgm:bulletEnabled val="1"/>
        </dgm:presLayoutVars>
      </dgm:prSet>
      <dgm:spPr/>
    </dgm:pt>
    <dgm:pt modelId="{C274C46F-2D71-4031-A6AE-1A94A3620D9A}" type="pres">
      <dgm:prSet presAssocID="{BDCB47DB-1302-424C-89EC-9E01DBEEA096}" presName="childNode1tx" presStyleLbl="bgAcc1" presStyleIdx="2" presStyleCnt="3">
        <dgm:presLayoutVars>
          <dgm:bulletEnabled val="1"/>
        </dgm:presLayoutVars>
      </dgm:prSet>
      <dgm:spPr/>
    </dgm:pt>
    <dgm:pt modelId="{21FD15FD-A3D5-4F2D-83F8-77DA2DD233BB}" type="pres">
      <dgm:prSet presAssocID="{BDCB47DB-1302-424C-89EC-9E01DBEEA096}" presName="parentNode1" presStyleLbl="node1" presStyleIdx="2" presStyleCnt="3" custLinFactNeighborX="10" custLinFactNeighborY="34262">
        <dgm:presLayoutVars>
          <dgm:chMax val="1"/>
          <dgm:bulletEnabled val="1"/>
        </dgm:presLayoutVars>
      </dgm:prSet>
      <dgm:spPr/>
    </dgm:pt>
    <dgm:pt modelId="{89FD6972-2A9A-489A-A898-4AF49C28DD6A}" type="pres">
      <dgm:prSet presAssocID="{BDCB47DB-1302-424C-89EC-9E01DBEEA096}" presName="connSite1" presStyleCnt="0"/>
      <dgm:spPr/>
    </dgm:pt>
  </dgm:ptLst>
  <dgm:cxnLst>
    <dgm:cxn modelId="{544C9A02-14F9-413E-851E-6BF82494C6DE}" srcId="{BAF82C23-ABA3-4547-9E24-E9C1DC0F1B62}" destId="{B90A55F8-30E4-44A1-A873-0C1FEE8560F9}" srcOrd="1" destOrd="0" parTransId="{84A75A49-1CD9-453D-971A-EF2EA31733F9}" sibTransId="{FA8B0670-FCF1-4ECD-9B71-60B21CB131CB}"/>
    <dgm:cxn modelId="{EAF6A010-9A87-4488-A8CD-723B2F998FDE}" srcId="{3A481CFD-6F1B-4DE1-A2D9-2671060B7654}" destId="{0F495CD8-F30F-4670-B554-F0E0A05AF0D7}" srcOrd="1" destOrd="0" parTransId="{D0295714-9CBB-42D2-AC54-41241914D984}" sibTransId="{CCFE8C19-4288-43EE-B317-4E7D6EE66886}"/>
    <dgm:cxn modelId="{BE52021D-7445-4196-A311-29AE01C91D32}" type="presOf" srcId="{7E59C8D2-F92A-4139-BEEB-D020893A05F3}" destId="{BD84532F-8E2A-4B36-A01D-AA3BDDDB2BF3}" srcOrd="0" destOrd="2" presId="urn:microsoft.com/office/officeart/2005/8/layout/hProcess4"/>
    <dgm:cxn modelId="{8166D61E-49C1-4CC5-A80A-3457F720BEB2}" type="presOf" srcId="{0109F443-7436-478B-A6E4-7657E368CD75}" destId="{DB301EBA-20AC-4B0C-B520-C78ADA5CF239}" srcOrd="0" destOrd="0" presId="urn:microsoft.com/office/officeart/2005/8/layout/hProcess4"/>
    <dgm:cxn modelId="{25704F2B-35A6-4A2D-A614-C5E22FB8DC13}" type="presOf" srcId="{79DBE7CF-0FCB-418A-B060-2497ABFD68FF}" destId="{DB28FD77-62A1-43D8-87A0-6FD224C1C392}" srcOrd="0" destOrd="0" presId="urn:microsoft.com/office/officeart/2005/8/layout/hProcess4"/>
    <dgm:cxn modelId="{9B543339-02E8-4CC7-8ED1-7184385C540F}" type="presOf" srcId="{7BC647A5-6344-44E2-83F6-A64F6E36B73C}" destId="{8A7A3F3C-46B9-4D01-8F95-AF29166EC41D}" srcOrd="1" destOrd="0" presId="urn:microsoft.com/office/officeart/2005/8/layout/hProcess4"/>
    <dgm:cxn modelId="{34AA253B-3185-45D6-8F3D-E4A5E7EBC95F}" type="presOf" srcId="{8E9A1529-948D-46E5-8211-3E4A26316B41}" destId="{A5A7D801-DA71-43B0-8EF3-2871146B6C00}" srcOrd="0" destOrd="0" presId="urn:microsoft.com/office/officeart/2005/8/layout/hProcess4"/>
    <dgm:cxn modelId="{8803F15F-55C3-4E89-ACD8-C621AD4F7FC3}" type="presOf" srcId="{0F495CD8-F30F-4670-B554-F0E0A05AF0D7}" destId="{DB301EBA-20AC-4B0C-B520-C78ADA5CF239}" srcOrd="0" destOrd="1" presId="urn:microsoft.com/office/officeart/2005/8/layout/hProcess4"/>
    <dgm:cxn modelId="{7D967541-6EC2-4AC4-B831-50BCBAF1F1F0}" type="presOf" srcId="{7E59C8D2-F92A-4139-BEEB-D020893A05F3}" destId="{C274C46F-2D71-4031-A6AE-1A94A3620D9A}" srcOrd="1" destOrd="2" presId="urn:microsoft.com/office/officeart/2005/8/layout/hProcess4"/>
    <dgm:cxn modelId="{ED8AC143-5ED6-4FDC-8B58-B42AB5D22D02}" srcId="{3A481CFD-6F1B-4DE1-A2D9-2671060B7654}" destId="{0109F443-7436-478B-A6E4-7657E368CD75}" srcOrd="0" destOrd="0" parTransId="{9B301CE8-F729-47BC-9C4F-11CECB9986BE}" sibTransId="{F0DB6BD8-A080-43A2-A4E6-BB7AC7FFA72D}"/>
    <dgm:cxn modelId="{8251C346-F91B-43F0-B7D1-CD860817B630}" srcId="{5F3D89E7-3E3C-4AAC-B30B-899F32D6FFDC}" destId="{BDCB47DB-1302-424C-89EC-9E01DBEEA096}" srcOrd="2" destOrd="0" parTransId="{77378585-878D-47A8-B9CC-5506667A402E}" sibTransId="{F67CAA31-4A33-4FD5-87B6-79E51B49D6CF}"/>
    <dgm:cxn modelId="{1614CF49-83EB-4102-9BED-A8033AB2C4D9}" srcId="{5F3D89E7-3E3C-4AAC-B30B-899F32D6FFDC}" destId="{BAF82C23-ABA3-4547-9E24-E9C1DC0F1B62}" srcOrd="0" destOrd="0" parTransId="{D54D7A06-9B96-40CC-B21C-5A318DE19ECB}" sibTransId="{8E9A1529-948D-46E5-8211-3E4A26316B41}"/>
    <dgm:cxn modelId="{8859E475-2F6D-4EE5-A8D8-46FB1459C130}" type="presOf" srcId="{14F1AFE1-B3AA-4D44-8302-DD716C6E0B51}" destId="{C274C46F-2D71-4031-A6AE-1A94A3620D9A}" srcOrd="1" destOrd="1" presId="urn:microsoft.com/office/officeart/2005/8/layout/hProcess4"/>
    <dgm:cxn modelId="{AB2B0656-69D7-4887-9ADB-AC44A9F70230}" type="presOf" srcId="{C68F54DB-2B1E-4B94-836E-02F238B8B8DF}" destId="{C274C46F-2D71-4031-A6AE-1A94A3620D9A}" srcOrd="1" destOrd="0" presId="urn:microsoft.com/office/officeart/2005/8/layout/hProcess4"/>
    <dgm:cxn modelId="{11376276-CEA6-4121-B9A1-CA0093AAB8AD}" type="presOf" srcId="{0F495CD8-F30F-4670-B554-F0E0A05AF0D7}" destId="{4BE81E62-E9F0-43F0-9C2B-C5D4FD554FD9}" srcOrd="1" destOrd="1" presId="urn:microsoft.com/office/officeart/2005/8/layout/hProcess4"/>
    <dgm:cxn modelId="{1C21E98D-D11F-4108-90D2-F5D619DDDEFA}" type="presOf" srcId="{C68F54DB-2B1E-4B94-836E-02F238B8B8DF}" destId="{BD84532F-8E2A-4B36-A01D-AA3BDDDB2BF3}" srcOrd="0" destOrd="0" presId="urn:microsoft.com/office/officeart/2005/8/layout/hProcess4"/>
    <dgm:cxn modelId="{6181D392-D386-45E5-B5A9-FD0244791037}" type="presOf" srcId="{5F3D89E7-3E3C-4AAC-B30B-899F32D6FFDC}" destId="{FC1DBAC5-1C2B-4ADD-BFBD-F6BFCFCCA3F2}" srcOrd="0" destOrd="0" presId="urn:microsoft.com/office/officeart/2005/8/layout/hProcess4"/>
    <dgm:cxn modelId="{F36FEC9F-C281-4876-9C40-0A4914DD62FA}" type="presOf" srcId="{B90A55F8-30E4-44A1-A873-0C1FEE8560F9}" destId="{8A7A3F3C-46B9-4D01-8F95-AF29166EC41D}" srcOrd="1" destOrd="1" presId="urn:microsoft.com/office/officeart/2005/8/layout/hProcess4"/>
    <dgm:cxn modelId="{BA3F03A7-3097-4F72-9640-0ADCF3F6EE8D}" type="presOf" srcId="{7BC647A5-6344-44E2-83F6-A64F6E36B73C}" destId="{01F753D1-3A9C-4B83-B0B8-8CD21003B4F7}" srcOrd="0" destOrd="0" presId="urn:microsoft.com/office/officeart/2005/8/layout/hProcess4"/>
    <dgm:cxn modelId="{4A6AA8AA-98C0-4CAC-B2BA-431EBC25DA2D}" type="presOf" srcId="{BAF82C23-ABA3-4547-9E24-E9C1DC0F1B62}" destId="{617D2D79-9898-473C-8A82-8A166EF99138}" srcOrd="0" destOrd="0" presId="urn:microsoft.com/office/officeart/2005/8/layout/hProcess4"/>
    <dgm:cxn modelId="{187194B2-659C-4489-B95F-4D2568BA3FDF}" srcId="{BDCB47DB-1302-424C-89EC-9E01DBEEA096}" destId="{14F1AFE1-B3AA-4D44-8302-DD716C6E0B51}" srcOrd="1" destOrd="0" parTransId="{C07F4378-CD6F-414C-8FCA-938EDCD9BF60}" sibTransId="{0840DB1B-8338-4A21-A31E-171CCC6A48FD}"/>
    <dgm:cxn modelId="{C8B287B4-8B08-445F-9087-FE3889DB023F}" srcId="{5F3D89E7-3E3C-4AAC-B30B-899F32D6FFDC}" destId="{3A481CFD-6F1B-4DE1-A2D9-2671060B7654}" srcOrd="1" destOrd="0" parTransId="{83E96D97-D60F-4AA8-B4B0-1759A5CA80D3}" sibTransId="{79DBE7CF-0FCB-418A-B060-2497ABFD68FF}"/>
    <dgm:cxn modelId="{507E8DBA-8091-4239-A381-4B03EC088977}" type="presOf" srcId="{BDCB47DB-1302-424C-89EC-9E01DBEEA096}" destId="{21FD15FD-A3D5-4F2D-83F8-77DA2DD233BB}" srcOrd="0" destOrd="0" presId="urn:microsoft.com/office/officeart/2005/8/layout/hProcess4"/>
    <dgm:cxn modelId="{C48AB8C2-9CC8-4904-9514-C7FC54570ED3}" srcId="{BDCB47DB-1302-424C-89EC-9E01DBEEA096}" destId="{7E59C8D2-F92A-4139-BEEB-D020893A05F3}" srcOrd="2" destOrd="0" parTransId="{8A3E36ED-9031-4F23-B338-546C9FE152DB}" sibTransId="{70F09B47-E0BA-4C90-AC3B-570BC48FD244}"/>
    <dgm:cxn modelId="{025F2ACA-F5FF-4744-8862-893D7F1194EA}" srcId="{BDCB47DB-1302-424C-89EC-9E01DBEEA096}" destId="{C68F54DB-2B1E-4B94-836E-02F238B8B8DF}" srcOrd="0" destOrd="0" parTransId="{DAB961DE-867D-477C-99D2-3D50AB97B119}" sibTransId="{6F1A049D-1701-4F6E-906A-CF766E0AFE39}"/>
    <dgm:cxn modelId="{29638FE8-9D54-4E91-AFD0-D09B9C7C7573}" type="presOf" srcId="{14F1AFE1-B3AA-4D44-8302-DD716C6E0B51}" destId="{BD84532F-8E2A-4B36-A01D-AA3BDDDB2BF3}" srcOrd="0" destOrd="1" presId="urn:microsoft.com/office/officeart/2005/8/layout/hProcess4"/>
    <dgm:cxn modelId="{23CAE0EC-32F4-4370-B433-8AFD7C014BCE}" type="presOf" srcId="{3A481CFD-6F1B-4DE1-A2D9-2671060B7654}" destId="{F772C9ED-8356-4EAE-93DB-ED0CFD111B75}" srcOrd="0" destOrd="0" presId="urn:microsoft.com/office/officeart/2005/8/layout/hProcess4"/>
    <dgm:cxn modelId="{FEADECF2-24C5-4E48-B4D0-34F29039A5A1}" type="presOf" srcId="{B90A55F8-30E4-44A1-A873-0C1FEE8560F9}" destId="{01F753D1-3A9C-4B83-B0B8-8CD21003B4F7}" srcOrd="0" destOrd="1" presId="urn:microsoft.com/office/officeart/2005/8/layout/hProcess4"/>
    <dgm:cxn modelId="{12FAC7FA-7820-4400-B738-341A8A1ABDA3}" type="presOf" srcId="{0109F443-7436-478B-A6E4-7657E368CD75}" destId="{4BE81E62-E9F0-43F0-9C2B-C5D4FD554FD9}" srcOrd="1" destOrd="0" presId="urn:microsoft.com/office/officeart/2005/8/layout/hProcess4"/>
    <dgm:cxn modelId="{9640B7FF-A8D4-4103-BE31-1AEA93AEA91F}" srcId="{BAF82C23-ABA3-4547-9E24-E9C1DC0F1B62}" destId="{7BC647A5-6344-44E2-83F6-A64F6E36B73C}" srcOrd="0" destOrd="0" parTransId="{88E90F52-E79C-4338-ABC6-93D1545BB56C}" sibTransId="{850E5B07-A0DE-43F6-B29B-78024C3482E4}"/>
    <dgm:cxn modelId="{8469E22E-F1D7-41AC-A72B-8DB01AE1A6F4}" type="presParOf" srcId="{FC1DBAC5-1C2B-4ADD-BFBD-F6BFCFCCA3F2}" destId="{5424B3D7-9300-47ED-8DA4-9B2D84A209FE}" srcOrd="0" destOrd="0" presId="urn:microsoft.com/office/officeart/2005/8/layout/hProcess4"/>
    <dgm:cxn modelId="{4881F409-ABA0-45A1-8E53-ED8789C95A7C}" type="presParOf" srcId="{FC1DBAC5-1C2B-4ADD-BFBD-F6BFCFCCA3F2}" destId="{FF00BC72-1251-4471-A8FC-406D5785F6C4}" srcOrd="1" destOrd="0" presId="urn:microsoft.com/office/officeart/2005/8/layout/hProcess4"/>
    <dgm:cxn modelId="{B0C55BED-9EFF-4E2E-81E5-597A05AAACEE}" type="presParOf" srcId="{FC1DBAC5-1C2B-4ADD-BFBD-F6BFCFCCA3F2}" destId="{2783002B-8595-4952-AD47-0371550B3806}" srcOrd="2" destOrd="0" presId="urn:microsoft.com/office/officeart/2005/8/layout/hProcess4"/>
    <dgm:cxn modelId="{E35FD9C8-FACA-40A4-ADCB-2DD01F09A367}" type="presParOf" srcId="{2783002B-8595-4952-AD47-0371550B3806}" destId="{0D5980CD-48C7-4A9D-A1A3-5740A58ADE1B}" srcOrd="0" destOrd="0" presId="urn:microsoft.com/office/officeart/2005/8/layout/hProcess4"/>
    <dgm:cxn modelId="{4229EAAF-CDE1-4C2A-A489-6EB31BE0B6C0}" type="presParOf" srcId="{0D5980CD-48C7-4A9D-A1A3-5740A58ADE1B}" destId="{D9E38D9E-4D76-4D22-AC66-CAC74F5D3FEB}" srcOrd="0" destOrd="0" presId="urn:microsoft.com/office/officeart/2005/8/layout/hProcess4"/>
    <dgm:cxn modelId="{5B8E1C33-45D5-4216-8080-9B2B17785E68}" type="presParOf" srcId="{0D5980CD-48C7-4A9D-A1A3-5740A58ADE1B}" destId="{01F753D1-3A9C-4B83-B0B8-8CD21003B4F7}" srcOrd="1" destOrd="0" presId="urn:microsoft.com/office/officeart/2005/8/layout/hProcess4"/>
    <dgm:cxn modelId="{DE9D8A41-DFE4-434A-9633-A323667187C5}" type="presParOf" srcId="{0D5980CD-48C7-4A9D-A1A3-5740A58ADE1B}" destId="{8A7A3F3C-46B9-4D01-8F95-AF29166EC41D}" srcOrd="2" destOrd="0" presId="urn:microsoft.com/office/officeart/2005/8/layout/hProcess4"/>
    <dgm:cxn modelId="{755AFE51-F323-492C-BA70-6B0466EF6CC3}" type="presParOf" srcId="{0D5980CD-48C7-4A9D-A1A3-5740A58ADE1B}" destId="{617D2D79-9898-473C-8A82-8A166EF99138}" srcOrd="3" destOrd="0" presId="urn:microsoft.com/office/officeart/2005/8/layout/hProcess4"/>
    <dgm:cxn modelId="{44A2B70C-B603-4771-92AB-8A01002F8D40}" type="presParOf" srcId="{0D5980CD-48C7-4A9D-A1A3-5740A58ADE1B}" destId="{0A6A6789-1872-4D27-BAE9-C426818BC8E0}" srcOrd="4" destOrd="0" presId="urn:microsoft.com/office/officeart/2005/8/layout/hProcess4"/>
    <dgm:cxn modelId="{224D096A-0F44-4DA7-8CE0-A2993884213E}" type="presParOf" srcId="{2783002B-8595-4952-AD47-0371550B3806}" destId="{A5A7D801-DA71-43B0-8EF3-2871146B6C00}" srcOrd="1" destOrd="0" presId="urn:microsoft.com/office/officeart/2005/8/layout/hProcess4"/>
    <dgm:cxn modelId="{5A854921-A2A6-4903-8BD3-D5AA5E90C6C2}" type="presParOf" srcId="{2783002B-8595-4952-AD47-0371550B3806}" destId="{95C8501C-47B3-4AEC-9F5D-3FA3AE86C9E2}" srcOrd="2" destOrd="0" presId="urn:microsoft.com/office/officeart/2005/8/layout/hProcess4"/>
    <dgm:cxn modelId="{44A09CE1-A3C0-4776-B5D1-36ECF1B576A8}" type="presParOf" srcId="{95C8501C-47B3-4AEC-9F5D-3FA3AE86C9E2}" destId="{5F4F19DB-EDBF-46AB-9CF1-FA12EB89BD76}" srcOrd="0" destOrd="0" presId="urn:microsoft.com/office/officeart/2005/8/layout/hProcess4"/>
    <dgm:cxn modelId="{7366E71B-9CB7-47EB-AB58-878988A68F15}" type="presParOf" srcId="{95C8501C-47B3-4AEC-9F5D-3FA3AE86C9E2}" destId="{DB301EBA-20AC-4B0C-B520-C78ADA5CF239}" srcOrd="1" destOrd="0" presId="urn:microsoft.com/office/officeart/2005/8/layout/hProcess4"/>
    <dgm:cxn modelId="{5DA859EA-BAA1-4196-A246-62E75F4DA10E}" type="presParOf" srcId="{95C8501C-47B3-4AEC-9F5D-3FA3AE86C9E2}" destId="{4BE81E62-E9F0-43F0-9C2B-C5D4FD554FD9}" srcOrd="2" destOrd="0" presId="urn:microsoft.com/office/officeart/2005/8/layout/hProcess4"/>
    <dgm:cxn modelId="{45B18EBB-E249-4F70-BC93-452A85D349CF}" type="presParOf" srcId="{95C8501C-47B3-4AEC-9F5D-3FA3AE86C9E2}" destId="{F772C9ED-8356-4EAE-93DB-ED0CFD111B75}" srcOrd="3" destOrd="0" presId="urn:microsoft.com/office/officeart/2005/8/layout/hProcess4"/>
    <dgm:cxn modelId="{96B48A51-E764-4553-A1CB-9B3738272DB7}" type="presParOf" srcId="{95C8501C-47B3-4AEC-9F5D-3FA3AE86C9E2}" destId="{A8FC9C21-3E96-4A22-803A-44C61953A16A}" srcOrd="4" destOrd="0" presId="urn:microsoft.com/office/officeart/2005/8/layout/hProcess4"/>
    <dgm:cxn modelId="{361B4390-2FB8-4FDE-B71E-EB6110587B20}" type="presParOf" srcId="{2783002B-8595-4952-AD47-0371550B3806}" destId="{DB28FD77-62A1-43D8-87A0-6FD224C1C392}" srcOrd="3" destOrd="0" presId="urn:microsoft.com/office/officeart/2005/8/layout/hProcess4"/>
    <dgm:cxn modelId="{CDA6C8C4-EA00-443A-9818-8C3772A5CF47}" type="presParOf" srcId="{2783002B-8595-4952-AD47-0371550B3806}" destId="{C1880D28-0B6F-447E-813C-33159BE05412}" srcOrd="4" destOrd="0" presId="urn:microsoft.com/office/officeart/2005/8/layout/hProcess4"/>
    <dgm:cxn modelId="{9310A000-BF5B-4451-B7EC-ADAF16B38ED2}" type="presParOf" srcId="{C1880D28-0B6F-447E-813C-33159BE05412}" destId="{78E91EB1-31BA-4FCD-9E45-640B4B46C914}" srcOrd="0" destOrd="0" presId="urn:microsoft.com/office/officeart/2005/8/layout/hProcess4"/>
    <dgm:cxn modelId="{8B1778D7-D383-4EE9-B4D3-73E1364C8628}" type="presParOf" srcId="{C1880D28-0B6F-447E-813C-33159BE05412}" destId="{BD84532F-8E2A-4B36-A01D-AA3BDDDB2BF3}" srcOrd="1" destOrd="0" presId="urn:microsoft.com/office/officeart/2005/8/layout/hProcess4"/>
    <dgm:cxn modelId="{05B7B206-33A9-4F46-81CC-B2582551E287}" type="presParOf" srcId="{C1880D28-0B6F-447E-813C-33159BE05412}" destId="{C274C46F-2D71-4031-A6AE-1A94A3620D9A}" srcOrd="2" destOrd="0" presId="urn:microsoft.com/office/officeart/2005/8/layout/hProcess4"/>
    <dgm:cxn modelId="{9B67B122-E123-4937-950D-04632F037584}" type="presParOf" srcId="{C1880D28-0B6F-447E-813C-33159BE05412}" destId="{21FD15FD-A3D5-4F2D-83F8-77DA2DD233BB}" srcOrd="3" destOrd="0" presId="urn:microsoft.com/office/officeart/2005/8/layout/hProcess4"/>
    <dgm:cxn modelId="{2A37A889-47C0-4955-AB2F-A6933CF804C9}" type="presParOf" srcId="{C1880D28-0B6F-447E-813C-33159BE05412}" destId="{89FD6972-2A9A-489A-A898-4AF49C28DD6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0E38E-EF8C-4792-84F6-A06C5FB808A4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8EEB810-5619-4266-8848-8F49F99D38BE}">
      <dgm:prSet phldrT="[Texto]"/>
      <dgm:spPr/>
      <dgm:t>
        <a:bodyPr/>
        <a:lstStyle/>
        <a:p>
          <a:r>
            <a:rPr lang="es-CO" dirty="0"/>
            <a:t>PSICOMOTRICIDAD</a:t>
          </a:r>
        </a:p>
      </dgm:t>
    </dgm:pt>
    <dgm:pt modelId="{78FBD641-674D-41AD-8B49-BBFF4DFEE15D}" type="parTrans" cxnId="{7F5148F6-B364-4E37-87F6-06CD53C3886D}">
      <dgm:prSet/>
      <dgm:spPr/>
      <dgm:t>
        <a:bodyPr/>
        <a:lstStyle/>
        <a:p>
          <a:endParaRPr lang="es-CO"/>
        </a:p>
      </dgm:t>
    </dgm:pt>
    <dgm:pt modelId="{BC505491-3AE2-4513-A24A-14ADCC534465}" type="sibTrans" cxnId="{7F5148F6-B364-4E37-87F6-06CD53C3886D}">
      <dgm:prSet/>
      <dgm:spPr/>
      <dgm:t>
        <a:bodyPr/>
        <a:lstStyle/>
        <a:p>
          <a:endParaRPr lang="es-CO"/>
        </a:p>
      </dgm:t>
    </dgm:pt>
    <dgm:pt modelId="{4BD8DE8C-EF1F-45D2-8664-89D3F65477FB}">
      <dgm:prSet phldrT="[Texto]"/>
      <dgm:spPr/>
      <dgm:t>
        <a:bodyPr/>
        <a:lstStyle/>
        <a:p>
          <a:r>
            <a:rPr lang="es-CO" dirty="0"/>
            <a:t>Tiene un papel fundamental en el proceso de desarrollo en los niños y niñas en los primeros años de vida.</a:t>
          </a:r>
        </a:p>
      </dgm:t>
    </dgm:pt>
    <dgm:pt modelId="{A075FDF6-0A8D-416F-AD0B-31EEEBC560E3}" type="parTrans" cxnId="{64BFA92B-956E-4130-9DC0-0B9E796A70AE}">
      <dgm:prSet/>
      <dgm:spPr/>
      <dgm:t>
        <a:bodyPr/>
        <a:lstStyle/>
        <a:p>
          <a:endParaRPr lang="es-CO"/>
        </a:p>
      </dgm:t>
    </dgm:pt>
    <dgm:pt modelId="{F04B50A7-F36F-4D9E-AFE5-28F399012794}" type="sibTrans" cxnId="{64BFA92B-956E-4130-9DC0-0B9E796A70AE}">
      <dgm:prSet/>
      <dgm:spPr/>
      <dgm:t>
        <a:bodyPr/>
        <a:lstStyle/>
        <a:p>
          <a:endParaRPr lang="es-CO"/>
        </a:p>
      </dgm:t>
    </dgm:pt>
    <dgm:pt modelId="{42503FB6-D9B4-4732-A183-4A5046A62B47}">
      <dgm:prSet phldrT="[Texto]"/>
      <dgm:spPr/>
      <dgm:t>
        <a:bodyPr/>
        <a:lstStyle/>
        <a:p>
          <a:r>
            <a:rPr lang="es-CO" dirty="0"/>
            <a:t>Motricidad Fina y Motricidad Gruesa </a:t>
          </a:r>
        </a:p>
      </dgm:t>
    </dgm:pt>
    <dgm:pt modelId="{5526646E-3DE3-439C-9CAC-BAFEC4EFD383}" type="parTrans" cxnId="{6CC96C24-65FC-4913-B065-29CC7E8C5234}">
      <dgm:prSet/>
      <dgm:spPr/>
      <dgm:t>
        <a:bodyPr/>
        <a:lstStyle/>
        <a:p>
          <a:endParaRPr lang="es-CO"/>
        </a:p>
      </dgm:t>
    </dgm:pt>
    <dgm:pt modelId="{34EE2E43-CECA-46A9-BEFC-F7632FF1663F}" type="sibTrans" cxnId="{6CC96C24-65FC-4913-B065-29CC7E8C5234}">
      <dgm:prSet/>
      <dgm:spPr/>
      <dgm:t>
        <a:bodyPr/>
        <a:lstStyle/>
        <a:p>
          <a:endParaRPr lang="es-CO"/>
        </a:p>
      </dgm:t>
    </dgm:pt>
    <dgm:pt modelId="{2BDAF665-EF20-4C25-AFEA-6EA585160347}">
      <dgm:prSet phldrT="[Texto]"/>
      <dgm:spPr/>
      <dgm:t>
        <a:bodyPr/>
        <a:lstStyle/>
        <a:p>
          <a:r>
            <a:rPr lang="es-CO" dirty="0"/>
            <a:t>Pinza </a:t>
          </a:r>
          <a:r>
            <a:rPr lang="es-CO" dirty="0" err="1"/>
            <a:t>tripol</a:t>
          </a:r>
          <a:r>
            <a:rPr lang="es-CO" dirty="0"/>
            <a:t> </a:t>
          </a:r>
        </a:p>
      </dgm:t>
    </dgm:pt>
    <dgm:pt modelId="{167D9998-06B8-4A6C-9EA1-77BADC8EBE4C}" type="parTrans" cxnId="{48A5826A-A095-4431-BF62-1428ABCB6A2E}">
      <dgm:prSet/>
      <dgm:spPr/>
      <dgm:t>
        <a:bodyPr/>
        <a:lstStyle/>
        <a:p>
          <a:endParaRPr lang="es-CO"/>
        </a:p>
      </dgm:t>
    </dgm:pt>
    <dgm:pt modelId="{32B2625F-71BD-4965-863A-6B419762891F}" type="sibTrans" cxnId="{48A5826A-A095-4431-BF62-1428ABCB6A2E}">
      <dgm:prSet/>
      <dgm:spPr/>
      <dgm:t>
        <a:bodyPr/>
        <a:lstStyle/>
        <a:p>
          <a:endParaRPr lang="es-CO"/>
        </a:p>
      </dgm:t>
    </dgm:pt>
    <dgm:pt modelId="{261FB532-342F-4C4A-A943-6459851B6F3D}">
      <dgm:prSet phldrT="[Texto]" phldr="1"/>
      <dgm:spPr/>
      <dgm:t>
        <a:bodyPr/>
        <a:lstStyle/>
        <a:p>
          <a:endParaRPr lang="es-CO" dirty="0"/>
        </a:p>
      </dgm:t>
    </dgm:pt>
    <dgm:pt modelId="{9CA7FEF8-B5E9-4D89-B8DB-0DB2A35F7ABE}" type="parTrans" cxnId="{D32E0D75-C695-45BC-9E68-AF2083131636}">
      <dgm:prSet/>
      <dgm:spPr/>
      <dgm:t>
        <a:bodyPr/>
        <a:lstStyle/>
        <a:p>
          <a:endParaRPr lang="es-CO"/>
        </a:p>
      </dgm:t>
    </dgm:pt>
    <dgm:pt modelId="{0B73DFA9-8758-4857-867F-796517909A00}" type="sibTrans" cxnId="{D32E0D75-C695-45BC-9E68-AF2083131636}">
      <dgm:prSet/>
      <dgm:spPr/>
      <dgm:t>
        <a:bodyPr/>
        <a:lstStyle/>
        <a:p>
          <a:endParaRPr lang="es-CO"/>
        </a:p>
      </dgm:t>
    </dgm:pt>
    <dgm:pt modelId="{254DD396-2535-4338-A297-D70E840FE658}">
      <dgm:prSet phldrT="[Texto]"/>
      <dgm:spPr/>
      <dgm:t>
        <a:bodyPr/>
        <a:lstStyle/>
        <a:p>
          <a:r>
            <a:rPr lang="es-CO" dirty="0"/>
            <a:t>¿Cuál es la importancia de la psicomotricidad en el desarrollo integral del niño Ariel </a:t>
          </a:r>
          <a:r>
            <a:rPr lang="es-CO" dirty="0" err="1"/>
            <a:t>Lotana</a:t>
          </a:r>
          <a:r>
            <a:rPr lang="es-CO" dirty="0"/>
            <a:t>? </a:t>
          </a:r>
        </a:p>
      </dgm:t>
    </dgm:pt>
    <dgm:pt modelId="{A2A7000A-E1BD-4968-8A1F-8E7FC38AA40E}" type="parTrans" cxnId="{C3AC0C2D-585A-456A-8D20-D0C55DF4E40E}">
      <dgm:prSet/>
      <dgm:spPr/>
      <dgm:t>
        <a:bodyPr/>
        <a:lstStyle/>
        <a:p>
          <a:endParaRPr lang="es-CO"/>
        </a:p>
      </dgm:t>
    </dgm:pt>
    <dgm:pt modelId="{BFBBF034-6A64-4839-8945-91BC48980E23}" type="sibTrans" cxnId="{C3AC0C2D-585A-456A-8D20-D0C55DF4E40E}">
      <dgm:prSet/>
      <dgm:spPr/>
      <dgm:t>
        <a:bodyPr/>
        <a:lstStyle/>
        <a:p>
          <a:endParaRPr lang="es-CO"/>
        </a:p>
      </dgm:t>
    </dgm:pt>
    <dgm:pt modelId="{7604E734-14DA-478B-AB5F-93C10B31FBF2}">
      <dgm:prSet phldrT="[Texto]"/>
      <dgm:spPr/>
      <dgm:t>
        <a:bodyPr/>
        <a:lstStyle/>
        <a:p>
          <a:r>
            <a:rPr lang="es-CO" dirty="0"/>
            <a:t>Escribir correctamente dentro del reglón </a:t>
          </a:r>
        </a:p>
      </dgm:t>
    </dgm:pt>
    <dgm:pt modelId="{A2B6F698-3B9D-4776-B26E-BAE8F42A9261}" type="parTrans" cxnId="{287820CF-F02E-4E52-9A64-5BB11BAA82F7}">
      <dgm:prSet/>
      <dgm:spPr/>
      <dgm:t>
        <a:bodyPr/>
        <a:lstStyle/>
        <a:p>
          <a:endParaRPr lang="es-CO"/>
        </a:p>
      </dgm:t>
    </dgm:pt>
    <dgm:pt modelId="{27AD2ED5-F357-4CB1-9F26-9500F7A2AEA7}" type="sibTrans" cxnId="{287820CF-F02E-4E52-9A64-5BB11BAA82F7}">
      <dgm:prSet/>
      <dgm:spPr/>
      <dgm:t>
        <a:bodyPr/>
        <a:lstStyle/>
        <a:p>
          <a:endParaRPr lang="es-CO"/>
        </a:p>
      </dgm:t>
    </dgm:pt>
    <dgm:pt modelId="{5AFF6480-D06A-46B5-A5D0-F0AFBCD829AC}">
      <dgm:prSet phldrT="[Texto]"/>
      <dgm:spPr/>
      <dgm:t>
        <a:bodyPr/>
        <a:lstStyle/>
        <a:p>
          <a:r>
            <a:rPr lang="es-CO" dirty="0"/>
            <a:t>Normas de comportamiento </a:t>
          </a:r>
        </a:p>
      </dgm:t>
    </dgm:pt>
    <dgm:pt modelId="{3E2A932F-6B08-43FB-8EAB-504DA323D873}" type="parTrans" cxnId="{7E9C46B4-A8BB-4031-9059-953A6DC0B27C}">
      <dgm:prSet/>
      <dgm:spPr/>
      <dgm:t>
        <a:bodyPr/>
        <a:lstStyle/>
        <a:p>
          <a:endParaRPr lang="es-CO"/>
        </a:p>
      </dgm:t>
    </dgm:pt>
    <dgm:pt modelId="{1E9D9F63-8369-4F1D-B619-2CC35ED9058E}" type="sibTrans" cxnId="{7E9C46B4-A8BB-4031-9059-953A6DC0B27C}">
      <dgm:prSet/>
      <dgm:spPr/>
      <dgm:t>
        <a:bodyPr/>
        <a:lstStyle/>
        <a:p>
          <a:endParaRPr lang="es-CO"/>
        </a:p>
      </dgm:t>
    </dgm:pt>
    <dgm:pt modelId="{38196262-B0E9-4A51-BBCD-7E7DEC93DA0A}" type="pres">
      <dgm:prSet presAssocID="{E7A0E38E-EF8C-4792-84F6-A06C5FB808A4}" presName="rootnode" presStyleCnt="0">
        <dgm:presLayoutVars>
          <dgm:chMax/>
          <dgm:chPref/>
          <dgm:dir/>
          <dgm:animLvl val="lvl"/>
        </dgm:presLayoutVars>
      </dgm:prSet>
      <dgm:spPr/>
    </dgm:pt>
    <dgm:pt modelId="{5824E288-4828-47D9-9E12-825804F3B192}" type="pres">
      <dgm:prSet presAssocID="{88EEB810-5619-4266-8848-8F49F99D38BE}" presName="composite" presStyleCnt="0"/>
      <dgm:spPr/>
    </dgm:pt>
    <dgm:pt modelId="{1A16A1F1-6375-4D12-9380-58007A622DA9}" type="pres">
      <dgm:prSet presAssocID="{88EEB810-5619-4266-8848-8F49F99D38BE}" presName="bentUpArrow1" presStyleLbl="alignImgPlace1" presStyleIdx="0" presStyleCnt="2"/>
      <dgm:spPr/>
    </dgm:pt>
    <dgm:pt modelId="{43785185-CFB0-4323-BC7A-E95DBA166E03}" type="pres">
      <dgm:prSet presAssocID="{88EEB810-5619-4266-8848-8F49F99D38B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EB6B5C9-909C-4904-B77E-AF3121241080}" type="pres">
      <dgm:prSet presAssocID="{88EEB810-5619-4266-8848-8F49F99D38B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482C9DF-96AF-4C65-8803-AF38AEF36CE1}" type="pres">
      <dgm:prSet presAssocID="{BC505491-3AE2-4513-A24A-14ADCC534465}" presName="sibTrans" presStyleCnt="0"/>
      <dgm:spPr/>
    </dgm:pt>
    <dgm:pt modelId="{5287FA94-FD59-46B6-87EB-45CFBDFCADDF}" type="pres">
      <dgm:prSet presAssocID="{42503FB6-D9B4-4732-A183-4A5046A62B47}" presName="composite" presStyleCnt="0"/>
      <dgm:spPr/>
    </dgm:pt>
    <dgm:pt modelId="{C8AC4657-8C7C-4019-9363-7D9BA17805DE}" type="pres">
      <dgm:prSet presAssocID="{42503FB6-D9B4-4732-A183-4A5046A62B47}" presName="bentUpArrow1" presStyleLbl="alignImgPlace1" presStyleIdx="1" presStyleCnt="2"/>
      <dgm:spPr/>
    </dgm:pt>
    <dgm:pt modelId="{8CF50D48-F581-47B5-8378-DC0CB6F0C308}" type="pres">
      <dgm:prSet presAssocID="{42503FB6-D9B4-4732-A183-4A5046A62B4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3911FDF-E086-4930-B7BE-469BACDAA3FF}" type="pres">
      <dgm:prSet presAssocID="{42503FB6-D9B4-4732-A183-4A5046A62B47}" presName="ChildText" presStyleLbl="revTx" presStyleIdx="1" presStyleCnt="3" custScaleX="107320" custScaleY="142488">
        <dgm:presLayoutVars>
          <dgm:chMax val="0"/>
          <dgm:chPref val="0"/>
          <dgm:bulletEnabled val="1"/>
        </dgm:presLayoutVars>
      </dgm:prSet>
      <dgm:spPr/>
    </dgm:pt>
    <dgm:pt modelId="{321F0111-9491-431D-B672-49F259E0EC7F}" type="pres">
      <dgm:prSet presAssocID="{34EE2E43-CECA-46A9-BEFC-F7632FF1663F}" presName="sibTrans" presStyleCnt="0"/>
      <dgm:spPr/>
    </dgm:pt>
    <dgm:pt modelId="{541B836D-25A8-4621-AF03-407C91FAAD88}" type="pres">
      <dgm:prSet presAssocID="{261FB532-342F-4C4A-A943-6459851B6F3D}" presName="composite" presStyleCnt="0"/>
      <dgm:spPr/>
    </dgm:pt>
    <dgm:pt modelId="{EDD8BA00-B14C-4F32-877A-16045C30E5D0}" type="pres">
      <dgm:prSet presAssocID="{261FB532-342F-4C4A-A943-6459851B6F3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A89F39E8-3D2E-423A-8452-DBCCCB90C5FC}" type="pres">
      <dgm:prSet presAssocID="{261FB532-342F-4C4A-A943-6459851B6F3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32D9707-26E5-443F-A6C0-7C62146C2F81}" type="presOf" srcId="{E7A0E38E-EF8C-4792-84F6-A06C5FB808A4}" destId="{38196262-B0E9-4A51-BBCD-7E7DEC93DA0A}" srcOrd="0" destOrd="0" presId="urn:microsoft.com/office/officeart/2005/8/layout/StepDownProcess"/>
    <dgm:cxn modelId="{92090E0C-BAA7-432C-8691-9DA4A6B8C76A}" type="presOf" srcId="{261FB532-342F-4C4A-A943-6459851B6F3D}" destId="{EDD8BA00-B14C-4F32-877A-16045C30E5D0}" srcOrd="0" destOrd="0" presId="urn:microsoft.com/office/officeart/2005/8/layout/StepDownProcess"/>
    <dgm:cxn modelId="{6CC96C24-65FC-4913-B065-29CC7E8C5234}" srcId="{E7A0E38E-EF8C-4792-84F6-A06C5FB808A4}" destId="{42503FB6-D9B4-4732-A183-4A5046A62B47}" srcOrd="1" destOrd="0" parTransId="{5526646E-3DE3-439C-9CAC-BAFEC4EFD383}" sibTransId="{34EE2E43-CECA-46A9-BEFC-F7632FF1663F}"/>
    <dgm:cxn modelId="{64BFA92B-956E-4130-9DC0-0B9E796A70AE}" srcId="{88EEB810-5619-4266-8848-8F49F99D38BE}" destId="{4BD8DE8C-EF1F-45D2-8664-89D3F65477FB}" srcOrd="0" destOrd="0" parTransId="{A075FDF6-0A8D-416F-AD0B-31EEEBC560E3}" sibTransId="{F04B50A7-F36F-4D9E-AFE5-28F399012794}"/>
    <dgm:cxn modelId="{C3AC0C2D-585A-456A-8D20-D0C55DF4E40E}" srcId="{261FB532-342F-4C4A-A943-6459851B6F3D}" destId="{254DD396-2535-4338-A297-D70E840FE658}" srcOrd="0" destOrd="0" parTransId="{A2A7000A-E1BD-4968-8A1F-8E7FC38AA40E}" sibTransId="{BFBBF034-6A64-4839-8945-91BC48980E23}"/>
    <dgm:cxn modelId="{4F764361-9B60-40A0-BE58-05A3FDC34D8A}" type="presOf" srcId="{5AFF6480-D06A-46B5-A5D0-F0AFBCD829AC}" destId="{63911FDF-E086-4930-B7BE-469BACDAA3FF}" srcOrd="0" destOrd="2" presId="urn:microsoft.com/office/officeart/2005/8/layout/StepDownProcess"/>
    <dgm:cxn modelId="{48A5826A-A095-4431-BF62-1428ABCB6A2E}" srcId="{42503FB6-D9B4-4732-A183-4A5046A62B47}" destId="{2BDAF665-EF20-4C25-AFEA-6EA585160347}" srcOrd="0" destOrd="0" parTransId="{167D9998-06B8-4A6C-9EA1-77BADC8EBE4C}" sibTransId="{32B2625F-71BD-4965-863A-6B419762891F}"/>
    <dgm:cxn modelId="{D32E0D75-C695-45BC-9E68-AF2083131636}" srcId="{E7A0E38E-EF8C-4792-84F6-A06C5FB808A4}" destId="{261FB532-342F-4C4A-A943-6459851B6F3D}" srcOrd="2" destOrd="0" parTransId="{9CA7FEF8-B5E9-4D89-B8DB-0DB2A35F7ABE}" sibTransId="{0B73DFA9-8758-4857-867F-796517909A00}"/>
    <dgm:cxn modelId="{419B4E58-D93E-48AB-B337-407BD85C3B92}" type="presOf" srcId="{4BD8DE8C-EF1F-45D2-8664-89D3F65477FB}" destId="{9EB6B5C9-909C-4904-B77E-AF3121241080}" srcOrd="0" destOrd="0" presId="urn:microsoft.com/office/officeart/2005/8/layout/StepDownProcess"/>
    <dgm:cxn modelId="{8E410F81-A8F0-4D23-B202-884BF7701A95}" type="presOf" srcId="{7604E734-14DA-478B-AB5F-93C10B31FBF2}" destId="{63911FDF-E086-4930-B7BE-469BACDAA3FF}" srcOrd="0" destOrd="1" presId="urn:microsoft.com/office/officeart/2005/8/layout/StepDownProcess"/>
    <dgm:cxn modelId="{13C8C795-00CC-4643-A56C-392CB66BAA06}" type="presOf" srcId="{2BDAF665-EF20-4C25-AFEA-6EA585160347}" destId="{63911FDF-E086-4930-B7BE-469BACDAA3FF}" srcOrd="0" destOrd="0" presId="urn:microsoft.com/office/officeart/2005/8/layout/StepDownProcess"/>
    <dgm:cxn modelId="{7E9C46B4-A8BB-4031-9059-953A6DC0B27C}" srcId="{42503FB6-D9B4-4732-A183-4A5046A62B47}" destId="{5AFF6480-D06A-46B5-A5D0-F0AFBCD829AC}" srcOrd="2" destOrd="0" parTransId="{3E2A932F-6B08-43FB-8EAB-504DA323D873}" sibTransId="{1E9D9F63-8369-4F1D-B619-2CC35ED9058E}"/>
    <dgm:cxn modelId="{287820CF-F02E-4E52-9A64-5BB11BAA82F7}" srcId="{42503FB6-D9B4-4732-A183-4A5046A62B47}" destId="{7604E734-14DA-478B-AB5F-93C10B31FBF2}" srcOrd="1" destOrd="0" parTransId="{A2B6F698-3B9D-4776-B26E-BAE8F42A9261}" sibTransId="{27AD2ED5-F357-4CB1-9F26-9500F7A2AEA7}"/>
    <dgm:cxn modelId="{C0C3E5CF-2B2B-4D94-A144-6793EE34636F}" type="presOf" srcId="{88EEB810-5619-4266-8848-8F49F99D38BE}" destId="{43785185-CFB0-4323-BC7A-E95DBA166E03}" srcOrd="0" destOrd="0" presId="urn:microsoft.com/office/officeart/2005/8/layout/StepDownProcess"/>
    <dgm:cxn modelId="{E6D42CF0-42B7-4D95-AAFD-0B5CAC3DA43E}" type="presOf" srcId="{42503FB6-D9B4-4732-A183-4A5046A62B47}" destId="{8CF50D48-F581-47B5-8378-DC0CB6F0C308}" srcOrd="0" destOrd="0" presId="urn:microsoft.com/office/officeart/2005/8/layout/StepDownProcess"/>
    <dgm:cxn modelId="{7F5148F6-B364-4E37-87F6-06CD53C3886D}" srcId="{E7A0E38E-EF8C-4792-84F6-A06C5FB808A4}" destId="{88EEB810-5619-4266-8848-8F49F99D38BE}" srcOrd="0" destOrd="0" parTransId="{78FBD641-674D-41AD-8B49-BBFF4DFEE15D}" sibTransId="{BC505491-3AE2-4513-A24A-14ADCC534465}"/>
    <dgm:cxn modelId="{60C371FE-DCA4-4EFA-86CA-3205E1E288ED}" type="presOf" srcId="{254DD396-2535-4338-A297-D70E840FE658}" destId="{A89F39E8-3D2E-423A-8452-DBCCCB90C5FC}" srcOrd="0" destOrd="0" presId="urn:microsoft.com/office/officeart/2005/8/layout/StepDownProcess"/>
    <dgm:cxn modelId="{D1BCFA66-3B17-4945-BACB-22C76E03A0DB}" type="presParOf" srcId="{38196262-B0E9-4A51-BBCD-7E7DEC93DA0A}" destId="{5824E288-4828-47D9-9E12-825804F3B192}" srcOrd="0" destOrd="0" presId="urn:microsoft.com/office/officeart/2005/8/layout/StepDownProcess"/>
    <dgm:cxn modelId="{5CDF84DA-0132-4E49-8EEB-52EDF542CC65}" type="presParOf" srcId="{5824E288-4828-47D9-9E12-825804F3B192}" destId="{1A16A1F1-6375-4D12-9380-58007A622DA9}" srcOrd="0" destOrd="0" presId="urn:microsoft.com/office/officeart/2005/8/layout/StepDownProcess"/>
    <dgm:cxn modelId="{3A9FE4B2-8B77-411E-97B4-10CE90D9072C}" type="presParOf" srcId="{5824E288-4828-47D9-9E12-825804F3B192}" destId="{43785185-CFB0-4323-BC7A-E95DBA166E03}" srcOrd="1" destOrd="0" presId="urn:microsoft.com/office/officeart/2005/8/layout/StepDownProcess"/>
    <dgm:cxn modelId="{B55B6DAC-CCD6-4C4A-BB24-569F8B70C2D4}" type="presParOf" srcId="{5824E288-4828-47D9-9E12-825804F3B192}" destId="{9EB6B5C9-909C-4904-B77E-AF3121241080}" srcOrd="2" destOrd="0" presId="urn:microsoft.com/office/officeart/2005/8/layout/StepDownProcess"/>
    <dgm:cxn modelId="{93ED5A10-AE97-42FC-AD2A-0A396B482090}" type="presParOf" srcId="{38196262-B0E9-4A51-BBCD-7E7DEC93DA0A}" destId="{B482C9DF-96AF-4C65-8803-AF38AEF36CE1}" srcOrd="1" destOrd="0" presId="urn:microsoft.com/office/officeart/2005/8/layout/StepDownProcess"/>
    <dgm:cxn modelId="{25AAE419-3895-487B-AAF8-E4E44B124D5A}" type="presParOf" srcId="{38196262-B0E9-4A51-BBCD-7E7DEC93DA0A}" destId="{5287FA94-FD59-46B6-87EB-45CFBDFCADDF}" srcOrd="2" destOrd="0" presId="urn:microsoft.com/office/officeart/2005/8/layout/StepDownProcess"/>
    <dgm:cxn modelId="{F79FEC63-3153-4C40-A223-6E3D07176769}" type="presParOf" srcId="{5287FA94-FD59-46B6-87EB-45CFBDFCADDF}" destId="{C8AC4657-8C7C-4019-9363-7D9BA17805DE}" srcOrd="0" destOrd="0" presId="urn:microsoft.com/office/officeart/2005/8/layout/StepDownProcess"/>
    <dgm:cxn modelId="{ACAE7F87-E93A-45C2-98C6-ED9B542BDCC9}" type="presParOf" srcId="{5287FA94-FD59-46B6-87EB-45CFBDFCADDF}" destId="{8CF50D48-F581-47B5-8378-DC0CB6F0C308}" srcOrd="1" destOrd="0" presId="urn:microsoft.com/office/officeart/2005/8/layout/StepDownProcess"/>
    <dgm:cxn modelId="{A2D1A164-0B74-4FC8-B8E6-CDEFD34372F3}" type="presParOf" srcId="{5287FA94-FD59-46B6-87EB-45CFBDFCADDF}" destId="{63911FDF-E086-4930-B7BE-469BACDAA3FF}" srcOrd="2" destOrd="0" presId="urn:microsoft.com/office/officeart/2005/8/layout/StepDownProcess"/>
    <dgm:cxn modelId="{6ABE9C6B-083B-430C-84AF-A502E34307FC}" type="presParOf" srcId="{38196262-B0E9-4A51-BBCD-7E7DEC93DA0A}" destId="{321F0111-9491-431D-B672-49F259E0EC7F}" srcOrd="3" destOrd="0" presId="urn:microsoft.com/office/officeart/2005/8/layout/StepDownProcess"/>
    <dgm:cxn modelId="{584B4A1B-F9A4-4313-B544-70544AF0A117}" type="presParOf" srcId="{38196262-B0E9-4A51-BBCD-7E7DEC93DA0A}" destId="{541B836D-25A8-4621-AF03-407C91FAAD88}" srcOrd="4" destOrd="0" presId="urn:microsoft.com/office/officeart/2005/8/layout/StepDownProcess"/>
    <dgm:cxn modelId="{E9B51C9D-FFD4-4774-B055-C15762456B13}" type="presParOf" srcId="{541B836D-25A8-4621-AF03-407C91FAAD88}" destId="{EDD8BA00-B14C-4F32-877A-16045C30E5D0}" srcOrd="0" destOrd="0" presId="urn:microsoft.com/office/officeart/2005/8/layout/StepDownProcess"/>
    <dgm:cxn modelId="{18663D22-8441-4F44-AB04-F7239E9F69BF}" type="presParOf" srcId="{541B836D-25A8-4621-AF03-407C91FAAD88}" destId="{A89F39E8-3D2E-423A-8452-DBCCCB90C5F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9476B-33F1-42B4-B61F-AE15360F91A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E20ECAA-092F-468D-A904-814E6FA04B30}">
      <dgm:prSet phldrT="[Texto]"/>
      <dgm:spPr/>
      <dgm:t>
        <a:bodyPr/>
        <a:lstStyle/>
        <a:p>
          <a:r>
            <a:rPr lang="es-CO" dirty="0"/>
            <a:t>AUCOUTURIER (2004)</a:t>
          </a:r>
        </a:p>
      </dgm:t>
    </dgm:pt>
    <dgm:pt modelId="{CE3D85A5-5BE2-4CA1-85C9-D4C1D89FBCA2}" type="parTrans" cxnId="{7641CAB1-5BE3-4C19-824E-C87546BC4DBB}">
      <dgm:prSet/>
      <dgm:spPr/>
      <dgm:t>
        <a:bodyPr/>
        <a:lstStyle/>
        <a:p>
          <a:endParaRPr lang="es-CO"/>
        </a:p>
      </dgm:t>
    </dgm:pt>
    <dgm:pt modelId="{8B3198AD-940C-42CF-A55B-67AB0ABBB8EF}" type="sibTrans" cxnId="{7641CAB1-5BE3-4C19-824E-C87546BC4DBB}">
      <dgm:prSet/>
      <dgm:spPr/>
      <dgm:t>
        <a:bodyPr/>
        <a:lstStyle/>
        <a:p>
          <a:endParaRPr lang="es-CO"/>
        </a:p>
      </dgm:t>
    </dgm:pt>
    <dgm:pt modelId="{67BC3842-C2EA-44C5-908F-631DBAA70AE4}">
      <dgm:prSet phldrT="[Texto]"/>
      <dgm:spPr/>
      <dgm:t>
        <a:bodyPr/>
        <a:lstStyle/>
        <a:p>
          <a:r>
            <a:rPr lang="es-CO" dirty="0"/>
            <a:t>CAPACIDAD COGNITIVA </a:t>
          </a:r>
        </a:p>
      </dgm:t>
    </dgm:pt>
    <dgm:pt modelId="{0A79A28E-CB8E-4F9E-AF4C-93756CCF328F}" type="parTrans" cxnId="{4829FA67-F178-472A-A994-8263FC09DBE0}">
      <dgm:prSet/>
      <dgm:spPr/>
      <dgm:t>
        <a:bodyPr/>
        <a:lstStyle/>
        <a:p>
          <a:endParaRPr lang="es-CO"/>
        </a:p>
      </dgm:t>
    </dgm:pt>
    <dgm:pt modelId="{D6B00501-C244-4CB1-B373-74C69D3A05EC}" type="sibTrans" cxnId="{4829FA67-F178-472A-A994-8263FC09DBE0}">
      <dgm:prSet/>
      <dgm:spPr/>
      <dgm:t>
        <a:bodyPr/>
        <a:lstStyle/>
        <a:p>
          <a:endParaRPr lang="es-CO"/>
        </a:p>
      </dgm:t>
    </dgm:pt>
    <dgm:pt modelId="{071028B7-6F25-4D3D-BF7B-E19395F7A935}">
      <dgm:prSet phldrT="[Texto]"/>
      <dgm:spPr/>
      <dgm:t>
        <a:bodyPr/>
        <a:lstStyle/>
        <a:p>
          <a:r>
            <a:rPr lang="es-CO" dirty="0"/>
            <a:t>PSICOMORICIDAD</a:t>
          </a:r>
        </a:p>
      </dgm:t>
    </dgm:pt>
    <dgm:pt modelId="{C9AC2AA6-70BE-4031-831F-7EF26D294CB8}" type="parTrans" cxnId="{2DC934AE-E4D1-4083-B6C9-B32320EEF9C5}">
      <dgm:prSet/>
      <dgm:spPr/>
      <dgm:t>
        <a:bodyPr/>
        <a:lstStyle/>
        <a:p>
          <a:endParaRPr lang="es-CO"/>
        </a:p>
      </dgm:t>
    </dgm:pt>
    <dgm:pt modelId="{52089F58-1E37-4EF8-BE0B-3C5169129490}" type="sibTrans" cxnId="{2DC934AE-E4D1-4083-B6C9-B32320EEF9C5}">
      <dgm:prSet/>
      <dgm:spPr/>
      <dgm:t>
        <a:bodyPr/>
        <a:lstStyle/>
        <a:p>
          <a:endParaRPr lang="es-CO"/>
        </a:p>
      </dgm:t>
    </dgm:pt>
    <dgm:pt modelId="{5B5E55B0-7CB4-4A96-8180-AE4406C4C3ED}">
      <dgm:prSet phldrT="[Texto]"/>
      <dgm:spPr/>
      <dgm:t>
        <a:bodyPr/>
        <a:lstStyle/>
        <a:p>
          <a:r>
            <a:rPr lang="es-CO" dirty="0"/>
            <a:t>PROCESO DE APRENDIZAJE </a:t>
          </a:r>
        </a:p>
      </dgm:t>
    </dgm:pt>
    <dgm:pt modelId="{227F00CD-1F95-49FB-B08F-611D8B385AD6}" type="parTrans" cxnId="{9957B4D5-F3AA-4319-8665-5CB383CC7DF9}">
      <dgm:prSet/>
      <dgm:spPr/>
      <dgm:t>
        <a:bodyPr/>
        <a:lstStyle/>
        <a:p>
          <a:endParaRPr lang="es-CO"/>
        </a:p>
      </dgm:t>
    </dgm:pt>
    <dgm:pt modelId="{79A94BB1-EBAA-44C5-A3AD-419899EF605E}" type="sibTrans" cxnId="{9957B4D5-F3AA-4319-8665-5CB383CC7DF9}">
      <dgm:prSet/>
      <dgm:spPr/>
      <dgm:t>
        <a:bodyPr/>
        <a:lstStyle/>
        <a:p>
          <a:endParaRPr lang="es-CO"/>
        </a:p>
      </dgm:t>
    </dgm:pt>
    <dgm:pt modelId="{34851B1D-0D20-4639-BD9C-DA224F871176}">
      <dgm:prSet phldrT="[Texto]"/>
      <dgm:spPr/>
      <dgm:t>
        <a:bodyPr/>
        <a:lstStyle/>
        <a:p>
          <a:r>
            <a:rPr lang="es-CO" dirty="0"/>
            <a:t>TEORICO</a:t>
          </a:r>
        </a:p>
      </dgm:t>
    </dgm:pt>
    <dgm:pt modelId="{C7FD2F36-21AB-4B00-B324-CBCE102AADF2}" type="parTrans" cxnId="{202622E8-C90A-498B-BC69-8C4F39F382B8}">
      <dgm:prSet/>
      <dgm:spPr/>
      <dgm:t>
        <a:bodyPr/>
        <a:lstStyle/>
        <a:p>
          <a:endParaRPr lang="es-CO"/>
        </a:p>
      </dgm:t>
    </dgm:pt>
    <dgm:pt modelId="{16A43C42-92F6-4835-BB98-6E9B395D725E}" type="sibTrans" cxnId="{202622E8-C90A-498B-BC69-8C4F39F382B8}">
      <dgm:prSet/>
      <dgm:spPr/>
      <dgm:t>
        <a:bodyPr/>
        <a:lstStyle/>
        <a:p>
          <a:endParaRPr lang="es-CO"/>
        </a:p>
      </dgm:t>
    </dgm:pt>
    <dgm:pt modelId="{988D4DF4-603C-4E0D-80B2-43B67128B591}" type="pres">
      <dgm:prSet presAssocID="{F2A9476B-33F1-42B4-B61F-AE15360F91AA}" presName="diagram" presStyleCnt="0">
        <dgm:presLayoutVars>
          <dgm:dir/>
          <dgm:resizeHandles val="exact"/>
        </dgm:presLayoutVars>
      </dgm:prSet>
      <dgm:spPr/>
    </dgm:pt>
    <dgm:pt modelId="{13E4E98C-7356-483B-A88B-3B3136F5B0C2}" type="pres">
      <dgm:prSet presAssocID="{5E20ECAA-092F-468D-A904-814E6FA04B30}" presName="node" presStyleLbl="node1" presStyleIdx="0" presStyleCnt="5">
        <dgm:presLayoutVars>
          <dgm:bulletEnabled val="1"/>
        </dgm:presLayoutVars>
      </dgm:prSet>
      <dgm:spPr/>
    </dgm:pt>
    <dgm:pt modelId="{9CA684EE-4BC5-4EFD-85FA-EA2682D0289D}" type="pres">
      <dgm:prSet presAssocID="{8B3198AD-940C-42CF-A55B-67AB0ABBB8EF}" presName="sibTrans" presStyleCnt="0"/>
      <dgm:spPr/>
    </dgm:pt>
    <dgm:pt modelId="{76992472-2C14-453F-B058-BACAEC6FB8E1}" type="pres">
      <dgm:prSet presAssocID="{67BC3842-C2EA-44C5-908F-631DBAA70AE4}" presName="node" presStyleLbl="node1" presStyleIdx="1" presStyleCnt="5">
        <dgm:presLayoutVars>
          <dgm:bulletEnabled val="1"/>
        </dgm:presLayoutVars>
      </dgm:prSet>
      <dgm:spPr/>
    </dgm:pt>
    <dgm:pt modelId="{7E8F9357-06C3-48DB-9F5E-2343D103F93E}" type="pres">
      <dgm:prSet presAssocID="{D6B00501-C244-4CB1-B373-74C69D3A05EC}" presName="sibTrans" presStyleCnt="0"/>
      <dgm:spPr/>
    </dgm:pt>
    <dgm:pt modelId="{C1BF55D3-B315-4355-9800-5F2ED5E61213}" type="pres">
      <dgm:prSet presAssocID="{071028B7-6F25-4D3D-BF7B-E19395F7A935}" presName="node" presStyleLbl="node1" presStyleIdx="2" presStyleCnt="5">
        <dgm:presLayoutVars>
          <dgm:bulletEnabled val="1"/>
        </dgm:presLayoutVars>
      </dgm:prSet>
      <dgm:spPr/>
    </dgm:pt>
    <dgm:pt modelId="{0C583A82-1542-4E43-9695-D61B33F25E47}" type="pres">
      <dgm:prSet presAssocID="{52089F58-1E37-4EF8-BE0B-3C5169129490}" presName="sibTrans" presStyleCnt="0"/>
      <dgm:spPr/>
    </dgm:pt>
    <dgm:pt modelId="{9D03DE19-04B9-40DC-AE68-10F4C8439DA8}" type="pres">
      <dgm:prSet presAssocID="{5B5E55B0-7CB4-4A96-8180-AE4406C4C3ED}" presName="node" presStyleLbl="node1" presStyleIdx="3" presStyleCnt="5">
        <dgm:presLayoutVars>
          <dgm:bulletEnabled val="1"/>
        </dgm:presLayoutVars>
      </dgm:prSet>
      <dgm:spPr/>
    </dgm:pt>
    <dgm:pt modelId="{C25CE62C-CA34-4A21-AC16-9F1C8FFC0A7E}" type="pres">
      <dgm:prSet presAssocID="{79A94BB1-EBAA-44C5-A3AD-419899EF605E}" presName="sibTrans" presStyleCnt="0"/>
      <dgm:spPr/>
    </dgm:pt>
    <dgm:pt modelId="{C1051E5F-1103-42D5-8185-16881CDC1EF4}" type="pres">
      <dgm:prSet presAssocID="{34851B1D-0D20-4639-BD9C-DA224F871176}" presName="node" presStyleLbl="node1" presStyleIdx="4" presStyleCnt="5">
        <dgm:presLayoutVars>
          <dgm:bulletEnabled val="1"/>
        </dgm:presLayoutVars>
      </dgm:prSet>
      <dgm:spPr/>
    </dgm:pt>
  </dgm:ptLst>
  <dgm:cxnLst>
    <dgm:cxn modelId="{74ADD419-06F6-415E-AE10-01D8BB253807}" type="presOf" srcId="{67BC3842-C2EA-44C5-908F-631DBAA70AE4}" destId="{76992472-2C14-453F-B058-BACAEC6FB8E1}" srcOrd="0" destOrd="0" presId="urn:microsoft.com/office/officeart/2005/8/layout/default"/>
    <dgm:cxn modelId="{909C292B-806A-4F70-96B7-017BCC547EE0}" type="presOf" srcId="{071028B7-6F25-4D3D-BF7B-E19395F7A935}" destId="{C1BF55D3-B315-4355-9800-5F2ED5E61213}" srcOrd="0" destOrd="0" presId="urn:microsoft.com/office/officeart/2005/8/layout/default"/>
    <dgm:cxn modelId="{4829FA67-F178-472A-A994-8263FC09DBE0}" srcId="{F2A9476B-33F1-42B4-B61F-AE15360F91AA}" destId="{67BC3842-C2EA-44C5-908F-631DBAA70AE4}" srcOrd="1" destOrd="0" parTransId="{0A79A28E-CB8E-4F9E-AF4C-93756CCF328F}" sibTransId="{D6B00501-C244-4CB1-B373-74C69D3A05EC}"/>
    <dgm:cxn modelId="{6D52DC55-71C0-4EBA-BD0A-4DA48A24FF76}" type="presOf" srcId="{34851B1D-0D20-4639-BD9C-DA224F871176}" destId="{C1051E5F-1103-42D5-8185-16881CDC1EF4}" srcOrd="0" destOrd="0" presId="urn:microsoft.com/office/officeart/2005/8/layout/default"/>
    <dgm:cxn modelId="{2DC934AE-E4D1-4083-B6C9-B32320EEF9C5}" srcId="{F2A9476B-33F1-42B4-B61F-AE15360F91AA}" destId="{071028B7-6F25-4D3D-BF7B-E19395F7A935}" srcOrd="2" destOrd="0" parTransId="{C9AC2AA6-70BE-4031-831F-7EF26D294CB8}" sibTransId="{52089F58-1E37-4EF8-BE0B-3C5169129490}"/>
    <dgm:cxn modelId="{505123AF-0BD8-48A7-8273-CC11BD8A46E4}" type="presOf" srcId="{5E20ECAA-092F-468D-A904-814E6FA04B30}" destId="{13E4E98C-7356-483B-A88B-3B3136F5B0C2}" srcOrd="0" destOrd="0" presId="urn:microsoft.com/office/officeart/2005/8/layout/default"/>
    <dgm:cxn modelId="{7641CAB1-5BE3-4C19-824E-C87546BC4DBB}" srcId="{F2A9476B-33F1-42B4-B61F-AE15360F91AA}" destId="{5E20ECAA-092F-468D-A904-814E6FA04B30}" srcOrd="0" destOrd="0" parTransId="{CE3D85A5-5BE2-4CA1-85C9-D4C1D89FBCA2}" sibTransId="{8B3198AD-940C-42CF-A55B-67AB0ABBB8EF}"/>
    <dgm:cxn modelId="{C85179BE-F2E1-43EB-BB88-EC910E76627D}" type="presOf" srcId="{F2A9476B-33F1-42B4-B61F-AE15360F91AA}" destId="{988D4DF4-603C-4E0D-80B2-43B67128B591}" srcOrd="0" destOrd="0" presId="urn:microsoft.com/office/officeart/2005/8/layout/default"/>
    <dgm:cxn modelId="{731F59C5-3A96-40C7-ADAF-09563F2CEA69}" type="presOf" srcId="{5B5E55B0-7CB4-4A96-8180-AE4406C4C3ED}" destId="{9D03DE19-04B9-40DC-AE68-10F4C8439DA8}" srcOrd="0" destOrd="0" presId="urn:microsoft.com/office/officeart/2005/8/layout/default"/>
    <dgm:cxn modelId="{9957B4D5-F3AA-4319-8665-5CB383CC7DF9}" srcId="{F2A9476B-33F1-42B4-B61F-AE15360F91AA}" destId="{5B5E55B0-7CB4-4A96-8180-AE4406C4C3ED}" srcOrd="3" destOrd="0" parTransId="{227F00CD-1F95-49FB-B08F-611D8B385AD6}" sibTransId="{79A94BB1-EBAA-44C5-A3AD-419899EF605E}"/>
    <dgm:cxn modelId="{202622E8-C90A-498B-BC69-8C4F39F382B8}" srcId="{F2A9476B-33F1-42B4-B61F-AE15360F91AA}" destId="{34851B1D-0D20-4639-BD9C-DA224F871176}" srcOrd="4" destOrd="0" parTransId="{C7FD2F36-21AB-4B00-B324-CBCE102AADF2}" sibTransId="{16A43C42-92F6-4835-BB98-6E9B395D725E}"/>
    <dgm:cxn modelId="{D49B0AF3-0C01-49F2-BDAC-A7405F3D9917}" type="presParOf" srcId="{988D4DF4-603C-4E0D-80B2-43B67128B591}" destId="{13E4E98C-7356-483B-A88B-3B3136F5B0C2}" srcOrd="0" destOrd="0" presId="urn:microsoft.com/office/officeart/2005/8/layout/default"/>
    <dgm:cxn modelId="{A1B95192-A1AA-4287-AA7E-0EA4DC2EE1E0}" type="presParOf" srcId="{988D4DF4-603C-4E0D-80B2-43B67128B591}" destId="{9CA684EE-4BC5-4EFD-85FA-EA2682D0289D}" srcOrd="1" destOrd="0" presId="urn:microsoft.com/office/officeart/2005/8/layout/default"/>
    <dgm:cxn modelId="{E6EEC4C7-A302-453E-A585-92A38587B68F}" type="presParOf" srcId="{988D4DF4-603C-4E0D-80B2-43B67128B591}" destId="{76992472-2C14-453F-B058-BACAEC6FB8E1}" srcOrd="2" destOrd="0" presId="urn:microsoft.com/office/officeart/2005/8/layout/default"/>
    <dgm:cxn modelId="{B63C8527-472A-40C1-8DDD-BA0649C79C03}" type="presParOf" srcId="{988D4DF4-603C-4E0D-80B2-43B67128B591}" destId="{7E8F9357-06C3-48DB-9F5E-2343D103F93E}" srcOrd="3" destOrd="0" presId="urn:microsoft.com/office/officeart/2005/8/layout/default"/>
    <dgm:cxn modelId="{CCDF85DF-BEAE-4D31-BCA1-928E17C356BE}" type="presParOf" srcId="{988D4DF4-603C-4E0D-80B2-43B67128B591}" destId="{C1BF55D3-B315-4355-9800-5F2ED5E61213}" srcOrd="4" destOrd="0" presId="urn:microsoft.com/office/officeart/2005/8/layout/default"/>
    <dgm:cxn modelId="{1B001193-DF7A-4052-A460-3DCB068753AD}" type="presParOf" srcId="{988D4DF4-603C-4E0D-80B2-43B67128B591}" destId="{0C583A82-1542-4E43-9695-D61B33F25E47}" srcOrd="5" destOrd="0" presId="urn:microsoft.com/office/officeart/2005/8/layout/default"/>
    <dgm:cxn modelId="{5912B439-0675-4D38-9D3F-975D61A8E859}" type="presParOf" srcId="{988D4DF4-603C-4E0D-80B2-43B67128B591}" destId="{9D03DE19-04B9-40DC-AE68-10F4C8439DA8}" srcOrd="6" destOrd="0" presId="urn:microsoft.com/office/officeart/2005/8/layout/default"/>
    <dgm:cxn modelId="{71C725C4-6E28-44DC-B98A-190168231C58}" type="presParOf" srcId="{988D4DF4-603C-4E0D-80B2-43B67128B591}" destId="{C25CE62C-CA34-4A21-AC16-9F1C8FFC0A7E}" srcOrd="7" destOrd="0" presId="urn:microsoft.com/office/officeart/2005/8/layout/default"/>
    <dgm:cxn modelId="{4E910EC3-A085-4BA4-B283-F8327A8E8812}" type="presParOf" srcId="{988D4DF4-603C-4E0D-80B2-43B67128B591}" destId="{C1051E5F-1103-42D5-8185-16881CDC1E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F1BA9-4931-4B21-807E-1E26F3E2B2D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4DFC55F-E31A-44BF-92C3-4E7B7864B1F0}">
      <dgm:prSet phldrT="[Texto]"/>
      <dgm:spPr/>
      <dgm:t>
        <a:bodyPr/>
        <a:lstStyle/>
        <a:p>
          <a:r>
            <a:rPr lang="es-CO" dirty="0"/>
            <a:t>DESARROLLO INTEGRAL</a:t>
          </a:r>
        </a:p>
      </dgm:t>
    </dgm:pt>
    <dgm:pt modelId="{E562C7E0-2041-42CC-940D-93B0A408BA40}" type="parTrans" cxnId="{D47835C4-F3D3-4272-A240-61CA7592EE35}">
      <dgm:prSet/>
      <dgm:spPr/>
      <dgm:t>
        <a:bodyPr/>
        <a:lstStyle/>
        <a:p>
          <a:endParaRPr lang="es-CO"/>
        </a:p>
      </dgm:t>
    </dgm:pt>
    <dgm:pt modelId="{9956905C-F388-4940-B868-81BC626641DE}" type="sibTrans" cxnId="{D47835C4-F3D3-4272-A240-61CA7592EE35}">
      <dgm:prSet/>
      <dgm:spPr/>
      <dgm:t>
        <a:bodyPr/>
        <a:lstStyle/>
        <a:p>
          <a:endParaRPr lang="es-CO"/>
        </a:p>
      </dgm:t>
    </dgm:pt>
    <dgm:pt modelId="{0449CEF6-93D6-4880-B96F-8E4557D0350D}">
      <dgm:prSet phldrT="[Texto]"/>
      <dgm:spPr/>
      <dgm:t>
        <a:bodyPr/>
        <a:lstStyle/>
        <a:p>
          <a:r>
            <a:rPr lang="es-CO" dirty="0"/>
            <a:t>FINA Y GRUESA</a:t>
          </a:r>
        </a:p>
      </dgm:t>
    </dgm:pt>
    <dgm:pt modelId="{CE11F29B-CFC2-44FD-B29A-DD6384E47004}" type="parTrans" cxnId="{9EE9B909-2B42-4811-8A46-5600AFE867A4}">
      <dgm:prSet/>
      <dgm:spPr/>
      <dgm:t>
        <a:bodyPr/>
        <a:lstStyle/>
        <a:p>
          <a:endParaRPr lang="es-CO"/>
        </a:p>
      </dgm:t>
    </dgm:pt>
    <dgm:pt modelId="{702CCA39-3D1A-4BB0-8041-EA13B1B084F2}" type="sibTrans" cxnId="{9EE9B909-2B42-4811-8A46-5600AFE867A4}">
      <dgm:prSet/>
      <dgm:spPr/>
      <dgm:t>
        <a:bodyPr/>
        <a:lstStyle/>
        <a:p>
          <a:endParaRPr lang="es-CO"/>
        </a:p>
      </dgm:t>
    </dgm:pt>
    <dgm:pt modelId="{B065A25C-A6E5-4D2B-A2FB-634CBB0A9C4A}">
      <dgm:prSet phldrT="[Texto]"/>
      <dgm:spPr/>
      <dgm:t>
        <a:bodyPr/>
        <a:lstStyle/>
        <a:p>
          <a:r>
            <a:rPr lang="es-CO" dirty="0"/>
            <a:t>APRENDIZAJE </a:t>
          </a:r>
        </a:p>
      </dgm:t>
    </dgm:pt>
    <dgm:pt modelId="{53ED9DDF-9822-4D9B-BCDF-0FBE8D88B2CD}" type="parTrans" cxnId="{6BB7287C-AD9D-4D37-9357-0AB45BB5B129}">
      <dgm:prSet/>
      <dgm:spPr/>
      <dgm:t>
        <a:bodyPr/>
        <a:lstStyle/>
        <a:p>
          <a:endParaRPr lang="es-CO"/>
        </a:p>
      </dgm:t>
    </dgm:pt>
    <dgm:pt modelId="{DFE61164-8CA9-48F1-9BCF-20639B9A9D84}" type="sibTrans" cxnId="{6BB7287C-AD9D-4D37-9357-0AB45BB5B129}">
      <dgm:prSet/>
      <dgm:spPr/>
      <dgm:t>
        <a:bodyPr/>
        <a:lstStyle/>
        <a:p>
          <a:endParaRPr lang="es-CO"/>
        </a:p>
      </dgm:t>
    </dgm:pt>
    <dgm:pt modelId="{C4405AA5-22AE-4841-AF17-D1FA094B5C2B}">
      <dgm:prSet phldrT="[Texto]"/>
      <dgm:spPr/>
      <dgm:t>
        <a:bodyPr/>
        <a:lstStyle/>
        <a:p>
          <a:r>
            <a:rPr lang="es-CO" dirty="0"/>
            <a:t>MOTRICIDAD </a:t>
          </a:r>
        </a:p>
      </dgm:t>
    </dgm:pt>
    <dgm:pt modelId="{11F50D72-0F11-4A01-BEA6-126D13F9C899}" type="parTrans" cxnId="{C810C360-1108-40AD-84F5-3DB01D7984EC}">
      <dgm:prSet/>
      <dgm:spPr/>
      <dgm:t>
        <a:bodyPr/>
        <a:lstStyle/>
        <a:p>
          <a:endParaRPr lang="es-CO"/>
        </a:p>
      </dgm:t>
    </dgm:pt>
    <dgm:pt modelId="{30DC05F9-6BD8-41B1-9566-208204AAD9F0}" type="sibTrans" cxnId="{C810C360-1108-40AD-84F5-3DB01D7984EC}">
      <dgm:prSet/>
      <dgm:spPr/>
      <dgm:t>
        <a:bodyPr/>
        <a:lstStyle/>
        <a:p>
          <a:endParaRPr lang="es-CO"/>
        </a:p>
      </dgm:t>
    </dgm:pt>
    <dgm:pt modelId="{57147F76-02C6-4A27-9F15-E75D23D97478}">
      <dgm:prSet phldrT="[Texto]"/>
      <dgm:spPr/>
      <dgm:t>
        <a:bodyPr/>
        <a:lstStyle/>
        <a:p>
          <a:r>
            <a:rPr lang="es-CO" dirty="0"/>
            <a:t>CONCEPTUAL</a:t>
          </a:r>
        </a:p>
      </dgm:t>
    </dgm:pt>
    <dgm:pt modelId="{362888AD-7F08-411E-90A4-4EEAA45CA848}" type="parTrans" cxnId="{556AAE89-8796-4E9A-AB14-AF2CE58183BF}">
      <dgm:prSet/>
      <dgm:spPr/>
      <dgm:t>
        <a:bodyPr/>
        <a:lstStyle/>
        <a:p>
          <a:endParaRPr lang="es-CO"/>
        </a:p>
      </dgm:t>
    </dgm:pt>
    <dgm:pt modelId="{068747FC-3E97-47E3-89EE-F650CF532CBA}" type="sibTrans" cxnId="{556AAE89-8796-4E9A-AB14-AF2CE58183BF}">
      <dgm:prSet/>
      <dgm:spPr/>
      <dgm:t>
        <a:bodyPr/>
        <a:lstStyle/>
        <a:p>
          <a:endParaRPr lang="es-CO"/>
        </a:p>
      </dgm:t>
    </dgm:pt>
    <dgm:pt modelId="{42418579-CEBE-4069-B772-2FAF25C1262C}" type="pres">
      <dgm:prSet presAssocID="{BCDF1BA9-4931-4B21-807E-1E26F3E2B2D6}" presName="diagram" presStyleCnt="0">
        <dgm:presLayoutVars>
          <dgm:dir/>
          <dgm:resizeHandles val="exact"/>
        </dgm:presLayoutVars>
      </dgm:prSet>
      <dgm:spPr/>
    </dgm:pt>
    <dgm:pt modelId="{EC3CE3A6-6325-47FD-920A-97C362ACC3BC}" type="pres">
      <dgm:prSet presAssocID="{D4DFC55F-E31A-44BF-92C3-4E7B7864B1F0}" presName="node" presStyleLbl="node1" presStyleIdx="0" presStyleCnt="5">
        <dgm:presLayoutVars>
          <dgm:bulletEnabled val="1"/>
        </dgm:presLayoutVars>
      </dgm:prSet>
      <dgm:spPr/>
    </dgm:pt>
    <dgm:pt modelId="{5C46EF92-23E0-4444-8AFE-A2D58431A836}" type="pres">
      <dgm:prSet presAssocID="{9956905C-F388-4940-B868-81BC626641DE}" presName="sibTrans" presStyleCnt="0"/>
      <dgm:spPr/>
    </dgm:pt>
    <dgm:pt modelId="{D674ADDD-506A-46D1-987D-A80CBE5539B6}" type="pres">
      <dgm:prSet presAssocID="{0449CEF6-93D6-4880-B96F-8E4557D0350D}" presName="node" presStyleLbl="node1" presStyleIdx="1" presStyleCnt="5">
        <dgm:presLayoutVars>
          <dgm:bulletEnabled val="1"/>
        </dgm:presLayoutVars>
      </dgm:prSet>
      <dgm:spPr/>
    </dgm:pt>
    <dgm:pt modelId="{49AE5BD4-4D45-4C55-8173-7FD3A1295240}" type="pres">
      <dgm:prSet presAssocID="{702CCA39-3D1A-4BB0-8041-EA13B1B084F2}" presName="sibTrans" presStyleCnt="0"/>
      <dgm:spPr/>
    </dgm:pt>
    <dgm:pt modelId="{61DE0B32-DCF8-4411-92BE-2F08A08216A1}" type="pres">
      <dgm:prSet presAssocID="{B065A25C-A6E5-4D2B-A2FB-634CBB0A9C4A}" presName="node" presStyleLbl="node1" presStyleIdx="2" presStyleCnt="5">
        <dgm:presLayoutVars>
          <dgm:bulletEnabled val="1"/>
        </dgm:presLayoutVars>
      </dgm:prSet>
      <dgm:spPr/>
    </dgm:pt>
    <dgm:pt modelId="{5429B03A-1D84-4BB5-8913-4374CA5DE86F}" type="pres">
      <dgm:prSet presAssocID="{DFE61164-8CA9-48F1-9BCF-20639B9A9D84}" presName="sibTrans" presStyleCnt="0"/>
      <dgm:spPr/>
    </dgm:pt>
    <dgm:pt modelId="{79683D95-85B0-4F23-94AA-07862F5B4740}" type="pres">
      <dgm:prSet presAssocID="{C4405AA5-22AE-4841-AF17-D1FA094B5C2B}" presName="node" presStyleLbl="node1" presStyleIdx="3" presStyleCnt="5">
        <dgm:presLayoutVars>
          <dgm:bulletEnabled val="1"/>
        </dgm:presLayoutVars>
      </dgm:prSet>
      <dgm:spPr/>
    </dgm:pt>
    <dgm:pt modelId="{443E4F30-8503-4111-A01E-0D5FD97A1E06}" type="pres">
      <dgm:prSet presAssocID="{30DC05F9-6BD8-41B1-9566-208204AAD9F0}" presName="sibTrans" presStyleCnt="0"/>
      <dgm:spPr/>
    </dgm:pt>
    <dgm:pt modelId="{EE562EBD-53A0-4B7D-B692-1967E396995C}" type="pres">
      <dgm:prSet presAssocID="{57147F76-02C6-4A27-9F15-E75D23D97478}" presName="node" presStyleLbl="node1" presStyleIdx="4" presStyleCnt="5">
        <dgm:presLayoutVars>
          <dgm:bulletEnabled val="1"/>
        </dgm:presLayoutVars>
      </dgm:prSet>
      <dgm:spPr/>
    </dgm:pt>
  </dgm:ptLst>
  <dgm:cxnLst>
    <dgm:cxn modelId="{9EE9B909-2B42-4811-8A46-5600AFE867A4}" srcId="{BCDF1BA9-4931-4B21-807E-1E26F3E2B2D6}" destId="{0449CEF6-93D6-4880-B96F-8E4557D0350D}" srcOrd="1" destOrd="0" parTransId="{CE11F29B-CFC2-44FD-B29A-DD6384E47004}" sibTransId="{702CCA39-3D1A-4BB0-8041-EA13B1B084F2}"/>
    <dgm:cxn modelId="{E4BC601B-CA00-49DC-B405-BD1247CD2C5D}" type="presOf" srcId="{57147F76-02C6-4A27-9F15-E75D23D97478}" destId="{EE562EBD-53A0-4B7D-B692-1967E396995C}" srcOrd="0" destOrd="0" presId="urn:microsoft.com/office/officeart/2005/8/layout/default"/>
    <dgm:cxn modelId="{7ABBB72C-71E4-4A1B-866C-2ACB5467D49E}" type="presOf" srcId="{B065A25C-A6E5-4D2B-A2FB-634CBB0A9C4A}" destId="{61DE0B32-DCF8-4411-92BE-2F08A08216A1}" srcOrd="0" destOrd="0" presId="urn:microsoft.com/office/officeart/2005/8/layout/default"/>
    <dgm:cxn modelId="{C810C360-1108-40AD-84F5-3DB01D7984EC}" srcId="{BCDF1BA9-4931-4B21-807E-1E26F3E2B2D6}" destId="{C4405AA5-22AE-4841-AF17-D1FA094B5C2B}" srcOrd="3" destOrd="0" parTransId="{11F50D72-0F11-4A01-BEA6-126D13F9C899}" sibTransId="{30DC05F9-6BD8-41B1-9566-208204AAD9F0}"/>
    <dgm:cxn modelId="{4B7E136A-7EBE-4DFC-AED7-284E40AE4BAD}" type="presOf" srcId="{D4DFC55F-E31A-44BF-92C3-4E7B7864B1F0}" destId="{EC3CE3A6-6325-47FD-920A-97C362ACC3BC}" srcOrd="0" destOrd="0" presId="urn:microsoft.com/office/officeart/2005/8/layout/default"/>
    <dgm:cxn modelId="{6BB7287C-AD9D-4D37-9357-0AB45BB5B129}" srcId="{BCDF1BA9-4931-4B21-807E-1E26F3E2B2D6}" destId="{B065A25C-A6E5-4D2B-A2FB-634CBB0A9C4A}" srcOrd="2" destOrd="0" parTransId="{53ED9DDF-9822-4D9B-BCDF-0FBE8D88B2CD}" sibTransId="{DFE61164-8CA9-48F1-9BCF-20639B9A9D84}"/>
    <dgm:cxn modelId="{556AAE89-8796-4E9A-AB14-AF2CE58183BF}" srcId="{BCDF1BA9-4931-4B21-807E-1E26F3E2B2D6}" destId="{57147F76-02C6-4A27-9F15-E75D23D97478}" srcOrd="4" destOrd="0" parTransId="{362888AD-7F08-411E-90A4-4EEAA45CA848}" sibTransId="{068747FC-3E97-47E3-89EE-F650CF532CBA}"/>
    <dgm:cxn modelId="{5A88C88F-78BB-4802-B012-101F981F3F0E}" type="presOf" srcId="{C4405AA5-22AE-4841-AF17-D1FA094B5C2B}" destId="{79683D95-85B0-4F23-94AA-07862F5B4740}" srcOrd="0" destOrd="0" presId="urn:microsoft.com/office/officeart/2005/8/layout/default"/>
    <dgm:cxn modelId="{D47835C4-F3D3-4272-A240-61CA7592EE35}" srcId="{BCDF1BA9-4931-4B21-807E-1E26F3E2B2D6}" destId="{D4DFC55F-E31A-44BF-92C3-4E7B7864B1F0}" srcOrd="0" destOrd="0" parTransId="{E562C7E0-2041-42CC-940D-93B0A408BA40}" sibTransId="{9956905C-F388-4940-B868-81BC626641DE}"/>
    <dgm:cxn modelId="{DC1389F1-8F65-4443-9F4B-9FA44EFAF1E2}" type="presOf" srcId="{0449CEF6-93D6-4880-B96F-8E4557D0350D}" destId="{D674ADDD-506A-46D1-987D-A80CBE5539B6}" srcOrd="0" destOrd="0" presId="urn:microsoft.com/office/officeart/2005/8/layout/default"/>
    <dgm:cxn modelId="{3315DAF8-F261-44DA-8374-2C367551E559}" type="presOf" srcId="{BCDF1BA9-4931-4B21-807E-1E26F3E2B2D6}" destId="{42418579-CEBE-4069-B772-2FAF25C1262C}" srcOrd="0" destOrd="0" presId="urn:microsoft.com/office/officeart/2005/8/layout/default"/>
    <dgm:cxn modelId="{DD16B5A0-E93E-4D7E-9481-03722EA328E8}" type="presParOf" srcId="{42418579-CEBE-4069-B772-2FAF25C1262C}" destId="{EC3CE3A6-6325-47FD-920A-97C362ACC3BC}" srcOrd="0" destOrd="0" presId="urn:microsoft.com/office/officeart/2005/8/layout/default"/>
    <dgm:cxn modelId="{9C26A603-84CC-4EFA-974A-D1E0A04D67AE}" type="presParOf" srcId="{42418579-CEBE-4069-B772-2FAF25C1262C}" destId="{5C46EF92-23E0-4444-8AFE-A2D58431A836}" srcOrd="1" destOrd="0" presId="urn:microsoft.com/office/officeart/2005/8/layout/default"/>
    <dgm:cxn modelId="{CF9DFBC8-4546-4E81-9D21-6056D0BFB145}" type="presParOf" srcId="{42418579-CEBE-4069-B772-2FAF25C1262C}" destId="{D674ADDD-506A-46D1-987D-A80CBE5539B6}" srcOrd="2" destOrd="0" presId="urn:microsoft.com/office/officeart/2005/8/layout/default"/>
    <dgm:cxn modelId="{67280678-0DD8-4064-962B-D94D761D1DC0}" type="presParOf" srcId="{42418579-CEBE-4069-B772-2FAF25C1262C}" destId="{49AE5BD4-4D45-4C55-8173-7FD3A1295240}" srcOrd="3" destOrd="0" presId="urn:microsoft.com/office/officeart/2005/8/layout/default"/>
    <dgm:cxn modelId="{B6B479F3-7D3F-47A6-870F-0F1F1B44CC90}" type="presParOf" srcId="{42418579-CEBE-4069-B772-2FAF25C1262C}" destId="{61DE0B32-DCF8-4411-92BE-2F08A08216A1}" srcOrd="4" destOrd="0" presId="urn:microsoft.com/office/officeart/2005/8/layout/default"/>
    <dgm:cxn modelId="{4F062A02-38B8-4907-94F5-55AEF07C0ECE}" type="presParOf" srcId="{42418579-CEBE-4069-B772-2FAF25C1262C}" destId="{5429B03A-1D84-4BB5-8913-4374CA5DE86F}" srcOrd="5" destOrd="0" presId="urn:microsoft.com/office/officeart/2005/8/layout/default"/>
    <dgm:cxn modelId="{F7480D24-CC1A-40B8-92E4-9169186B5738}" type="presParOf" srcId="{42418579-CEBE-4069-B772-2FAF25C1262C}" destId="{79683D95-85B0-4F23-94AA-07862F5B4740}" srcOrd="6" destOrd="0" presId="urn:microsoft.com/office/officeart/2005/8/layout/default"/>
    <dgm:cxn modelId="{D80FB40E-631C-42F3-986D-26DF964EFCE9}" type="presParOf" srcId="{42418579-CEBE-4069-B772-2FAF25C1262C}" destId="{443E4F30-8503-4111-A01E-0D5FD97A1E06}" srcOrd="7" destOrd="0" presId="urn:microsoft.com/office/officeart/2005/8/layout/default"/>
    <dgm:cxn modelId="{251AE97B-3386-4C4F-AB77-6EA9D2F5D317}" type="presParOf" srcId="{42418579-CEBE-4069-B772-2FAF25C1262C}" destId="{EE562EBD-53A0-4B7D-B692-1967E39699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252CAD-7E20-43E0-A8D5-8D5721B99002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FD6E693-0A2A-4EBE-8B4E-9EE7D3BD1640}">
      <dgm:prSet phldrT="[Texto]"/>
      <dgm:spPr/>
      <dgm:t>
        <a:bodyPr/>
        <a:lstStyle/>
        <a:p>
          <a:r>
            <a:rPr lang="es-CO" dirty="0"/>
            <a:t>MADRE DE FAMILIA </a:t>
          </a:r>
        </a:p>
      </dgm:t>
    </dgm:pt>
    <dgm:pt modelId="{F4D377FB-E2AA-4FCB-B938-66CE48B61700}" type="parTrans" cxnId="{767AC77F-25D3-48AA-949F-8CFC4FD99AB1}">
      <dgm:prSet/>
      <dgm:spPr/>
      <dgm:t>
        <a:bodyPr/>
        <a:lstStyle/>
        <a:p>
          <a:endParaRPr lang="es-CO"/>
        </a:p>
      </dgm:t>
    </dgm:pt>
    <dgm:pt modelId="{450B7B46-2D0B-48E5-94CB-6922595A0B7D}" type="sibTrans" cxnId="{767AC77F-25D3-48AA-949F-8CFC4FD99AB1}">
      <dgm:prSet/>
      <dgm:spPr/>
      <dgm:t>
        <a:bodyPr/>
        <a:lstStyle/>
        <a:p>
          <a:endParaRPr lang="es-CO"/>
        </a:p>
      </dgm:t>
    </dgm:pt>
    <dgm:pt modelId="{1B08C12E-1DBA-4700-9361-0E706AA26257}">
      <dgm:prSet phldrT="[Texto]"/>
      <dgm:spPr/>
      <dgm:t>
        <a:bodyPr/>
        <a:lstStyle/>
        <a:p>
          <a:r>
            <a:rPr lang="es-CO" dirty="0"/>
            <a:t>DOCENTE </a:t>
          </a:r>
        </a:p>
      </dgm:t>
    </dgm:pt>
    <dgm:pt modelId="{3246ABA3-6463-49E2-A546-A10D6583222D}" type="parTrans" cxnId="{2C9F4A1F-FF66-484B-BAAB-6DFBC71C5876}">
      <dgm:prSet/>
      <dgm:spPr/>
      <dgm:t>
        <a:bodyPr/>
        <a:lstStyle/>
        <a:p>
          <a:endParaRPr lang="es-CO"/>
        </a:p>
      </dgm:t>
    </dgm:pt>
    <dgm:pt modelId="{C2E7B4E7-B2D7-48F2-B77E-E66C67E2E458}" type="sibTrans" cxnId="{2C9F4A1F-FF66-484B-BAAB-6DFBC71C5876}">
      <dgm:prSet/>
      <dgm:spPr/>
      <dgm:t>
        <a:bodyPr/>
        <a:lstStyle/>
        <a:p>
          <a:endParaRPr lang="es-CO"/>
        </a:p>
      </dgm:t>
    </dgm:pt>
    <dgm:pt modelId="{20C216C4-5D33-42A1-AAEA-7EF2A3CA0918}">
      <dgm:prSet phldrT="[Texto]"/>
      <dgm:spPr/>
      <dgm:t>
        <a:bodyPr/>
        <a:lstStyle/>
        <a:p>
          <a:r>
            <a:rPr lang="es-CO" dirty="0"/>
            <a:t>OBSERVAR SU PROCESO EDUCATIVO</a:t>
          </a:r>
        </a:p>
      </dgm:t>
    </dgm:pt>
    <dgm:pt modelId="{CF5FB74A-BEAE-427B-9770-5F9F1E8F4FB1}" type="parTrans" cxnId="{82E29349-D92E-417A-8213-942E67FCD827}">
      <dgm:prSet/>
      <dgm:spPr/>
      <dgm:t>
        <a:bodyPr/>
        <a:lstStyle/>
        <a:p>
          <a:endParaRPr lang="es-CO"/>
        </a:p>
      </dgm:t>
    </dgm:pt>
    <dgm:pt modelId="{F0787C1F-AB84-4A34-ADEC-C60A829F6F91}" type="sibTrans" cxnId="{82E29349-D92E-417A-8213-942E67FCD827}">
      <dgm:prSet/>
      <dgm:spPr/>
      <dgm:t>
        <a:bodyPr/>
        <a:lstStyle/>
        <a:p>
          <a:endParaRPr lang="es-CO"/>
        </a:p>
      </dgm:t>
    </dgm:pt>
    <dgm:pt modelId="{22378249-B3D6-4D9E-8F1D-229EA08C33D7}">
      <dgm:prSet phldrT="[Texto]"/>
      <dgm:spPr/>
      <dgm:t>
        <a:bodyPr/>
        <a:lstStyle/>
        <a:p>
          <a:r>
            <a:rPr lang="es-CO" dirty="0"/>
            <a:t>PLANIFICAR ACTIVIDADES QUE FORTALEZCA LAS FALENCIAS </a:t>
          </a:r>
        </a:p>
      </dgm:t>
    </dgm:pt>
    <dgm:pt modelId="{0DF6B02E-2C85-4279-8C9E-2CAE16D40328}" type="parTrans" cxnId="{8E7BB4F7-DBF2-4EB1-9AB5-D09C76ACDE4F}">
      <dgm:prSet/>
      <dgm:spPr/>
      <dgm:t>
        <a:bodyPr/>
        <a:lstStyle/>
        <a:p>
          <a:endParaRPr lang="es-CO"/>
        </a:p>
      </dgm:t>
    </dgm:pt>
    <dgm:pt modelId="{F16EF8FA-D33A-42D8-875E-109403503975}" type="sibTrans" cxnId="{8E7BB4F7-DBF2-4EB1-9AB5-D09C76ACDE4F}">
      <dgm:prSet/>
      <dgm:spPr/>
      <dgm:t>
        <a:bodyPr/>
        <a:lstStyle/>
        <a:p>
          <a:endParaRPr lang="es-CO"/>
        </a:p>
      </dgm:t>
    </dgm:pt>
    <dgm:pt modelId="{312003EC-C29E-4570-8A9E-60C8FF558A51}">
      <dgm:prSet phldrT="[Texto]"/>
      <dgm:spPr/>
      <dgm:t>
        <a:bodyPr/>
        <a:lstStyle/>
        <a:p>
          <a:r>
            <a:rPr lang="es-CO" dirty="0"/>
            <a:t>REALIZAR CADA UNA DE LAS ACTIVIDADES </a:t>
          </a:r>
        </a:p>
      </dgm:t>
    </dgm:pt>
    <dgm:pt modelId="{2878456D-7F65-454E-92A4-0F724F2FFBE1}" type="parTrans" cxnId="{B4C39001-D51A-42EF-A58F-ED37B0610C72}">
      <dgm:prSet/>
      <dgm:spPr/>
      <dgm:t>
        <a:bodyPr/>
        <a:lstStyle/>
        <a:p>
          <a:endParaRPr lang="es-CO"/>
        </a:p>
      </dgm:t>
    </dgm:pt>
    <dgm:pt modelId="{2D44A18C-EC45-4EE6-978B-B2E569C4EDB3}" type="sibTrans" cxnId="{B4C39001-D51A-42EF-A58F-ED37B0610C72}">
      <dgm:prSet/>
      <dgm:spPr/>
      <dgm:t>
        <a:bodyPr/>
        <a:lstStyle/>
        <a:p>
          <a:endParaRPr lang="es-CO"/>
        </a:p>
      </dgm:t>
    </dgm:pt>
    <dgm:pt modelId="{DEF86233-2953-494D-89B4-22FAC46CEF4E}" type="pres">
      <dgm:prSet presAssocID="{76252CAD-7E20-43E0-A8D5-8D5721B99002}" presName="Name0" presStyleCnt="0">
        <dgm:presLayoutVars>
          <dgm:dir/>
          <dgm:resizeHandles val="exact"/>
        </dgm:presLayoutVars>
      </dgm:prSet>
      <dgm:spPr/>
    </dgm:pt>
    <dgm:pt modelId="{4D8DF50A-8CD4-49D1-81AE-83F3E05D49AF}" type="pres">
      <dgm:prSet presAssocID="{76252CAD-7E20-43E0-A8D5-8D5721B99002}" presName="cycle" presStyleCnt="0"/>
      <dgm:spPr/>
    </dgm:pt>
    <dgm:pt modelId="{A8505EAF-9B61-4A8B-9B4C-A9239C2423CD}" type="pres">
      <dgm:prSet presAssocID="{2FD6E693-0A2A-4EBE-8B4E-9EE7D3BD1640}" presName="nodeFirstNode" presStyleLbl="node1" presStyleIdx="0" presStyleCnt="5">
        <dgm:presLayoutVars>
          <dgm:bulletEnabled val="1"/>
        </dgm:presLayoutVars>
      </dgm:prSet>
      <dgm:spPr/>
    </dgm:pt>
    <dgm:pt modelId="{2E31869A-4537-4D30-8179-ED6FCFE1F420}" type="pres">
      <dgm:prSet presAssocID="{450B7B46-2D0B-48E5-94CB-6922595A0B7D}" presName="sibTransFirstNode" presStyleLbl="bgShp" presStyleIdx="0" presStyleCnt="1"/>
      <dgm:spPr/>
    </dgm:pt>
    <dgm:pt modelId="{89680507-A56E-481C-8CEE-04E8456EEC4E}" type="pres">
      <dgm:prSet presAssocID="{1B08C12E-1DBA-4700-9361-0E706AA26257}" presName="nodeFollowingNodes" presStyleLbl="node1" presStyleIdx="1" presStyleCnt="5">
        <dgm:presLayoutVars>
          <dgm:bulletEnabled val="1"/>
        </dgm:presLayoutVars>
      </dgm:prSet>
      <dgm:spPr/>
    </dgm:pt>
    <dgm:pt modelId="{A51B46B8-A99B-4E46-922E-B1F04858D1E6}" type="pres">
      <dgm:prSet presAssocID="{20C216C4-5D33-42A1-AAEA-7EF2A3CA0918}" presName="nodeFollowingNodes" presStyleLbl="node1" presStyleIdx="2" presStyleCnt="5">
        <dgm:presLayoutVars>
          <dgm:bulletEnabled val="1"/>
        </dgm:presLayoutVars>
      </dgm:prSet>
      <dgm:spPr/>
    </dgm:pt>
    <dgm:pt modelId="{9E67F975-420E-46A9-B709-E878EB9AAC9D}" type="pres">
      <dgm:prSet presAssocID="{22378249-B3D6-4D9E-8F1D-229EA08C33D7}" presName="nodeFollowingNodes" presStyleLbl="node1" presStyleIdx="3" presStyleCnt="5">
        <dgm:presLayoutVars>
          <dgm:bulletEnabled val="1"/>
        </dgm:presLayoutVars>
      </dgm:prSet>
      <dgm:spPr/>
    </dgm:pt>
    <dgm:pt modelId="{34636557-FFFE-43F8-B32D-FF1E9B00BBBF}" type="pres">
      <dgm:prSet presAssocID="{312003EC-C29E-4570-8A9E-60C8FF558A5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4C39001-D51A-42EF-A58F-ED37B0610C72}" srcId="{76252CAD-7E20-43E0-A8D5-8D5721B99002}" destId="{312003EC-C29E-4570-8A9E-60C8FF558A51}" srcOrd="4" destOrd="0" parTransId="{2878456D-7F65-454E-92A4-0F724F2FFBE1}" sibTransId="{2D44A18C-EC45-4EE6-978B-B2E569C4EDB3}"/>
    <dgm:cxn modelId="{2C9F4A1F-FF66-484B-BAAB-6DFBC71C5876}" srcId="{76252CAD-7E20-43E0-A8D5-8D5721B99002}" destId="{1B08C12E-1DBA-4700-9361-0E706AA26257}" srcOrd="1" destOrd="0" parTransId="{3246ABA3-6463-49E2-A546-A10D6583222D}" sibTransId="{C2E7B4E7-B2D7-48F2-B77E-E66C67E2E458}"/>
    <dgm:cxn modelId="{82E29349-D92E-417A-8213-942E67FCD827}" srcId="{76252CAD-7E20-43E0-A8D5-8D5721B99002}" destId="{20C216C4-5D33-42A1-AAEA-7EF2A3CA0918}" srcOrd="2" destOrd="0" parTransId="{CF5FB74A-BEAE-427B-9770-5F9F1E8F4FB1}" sibTransId="{F0787C1F-AB84-4A34-ADEC-C60A829F6F91}"/>
    <dgm:cxn modelId="{1B9D5B4F-BD6A-4F81-A22B-66FA84B92D6D}" type="presOf" srcId="{1B08C12E-1DBA-4700-9361-0E706AA26257}" destId="{89680507-A56E-481C-8CEE-04E8456EEC4E}" srcOrd="0" destOrd="0" presId="urn:microsoft.com/office/officeart/2005/8/layout/cycle3"/>
    <dgm:cxn modelId="{767AC77F-25D3-48AA-949F-8CFC4FD99AB1}" srcId="{76252CAD-7E20-43E0-A8D5-8D5721B99002}" destId="{2FD6E693-0A2A-4EBE-8B4E-9EE7D3BD1640}" srcOrd="0" destOrd="0" parTransId="{F4D377FB-E2AA-4FCB-B938-66CE48B61700}" sibTransId="{450B7B46-2D0B-48E5-94CB-6922595A0B7D}"/>
    <dgm:cxn modelId="{B0E3808E-C23D-46A8-88F0-F77540DAA660}" type="presOf" srcId="{312003EC-C29E-4570-8A9E-60C8FF558A51}" destId="{34636557-FFFE-43F8-B32D-FF1E9B00BBBF}" srcOrd="0" destOrd="0" presId="urn:microsoft.com/office/officeart/2005/8/layout/cycle3"/>
    <dgm:cxn modelId="{CD47A899-6FB1-4F90-B95D-5DE9C2C90411}" type="presOf" srcId="{2FD6E693-0A2A-4EBE-8B4E-9EE7D3BD1640}" destId="{A8505EAF-9B61-4A8B-9B4C-A9239C2423CD}" srcOrd="0" destOrd="0" presId="urn:microsoft.com/office/officeart/2005/8/layout/cycle3"/>
    <dgm:cxn modelId="{9715DDB7-F94E-430F-B2BF-40FC1252559D}" type="presOf" srcId="{20C216C4-5D33-42A1-AAEA-7EF2A3CA0918}" destId="{A51B46B8-A99B-4E46-922E-B1F04858D1E6}" srcOrd="0" destOrd="0" presId="urn:microsoft.com/office/officeart/2005/8/layout/cycle3"/>
    <dgm:cxn modelId="{6AABEBCD-F125-4906-9FA4-FAA602FAA8C7}" type="presOf" srcId="{450B7B46-2D0B-48E5-94CB-6922595A0B7D}" destId="{2E31869A-4537-4D30-8179-ED6FCFE1F420}" srcOrd="0" destOrd="0" presId="urn:microsoft.com/office/officeart/2005/8/layout/cycle3"/>
    <dgm:cxn modelId="{31B6F9D6-CA8F-4CF4-B0FD-693093850C8A}" type="presOf" srcId="{76252CAD-7E20-43E0-A8D5-8D5721B99002}" destId="{DEF86233-2953-494D-89B4-22FAC46CEF4E}" srcOrd="0" destOrd="0" presId="urn:microsoft.com/office/officeart/2005/8/layout/cycle3"/>
    <dgm:cxn modelId="{D0308CDA-FC09-4099-B925-05BFE7E7DE83}" type="presOf" srcId="{22378249-B3D6-4D9E-8F1D-229EA08C33D7}" destId="{9E67F975-420E-46A9-B709-E878EB9AAC9D}" srcOrd="0" destOrd="0" presId="urn:microsoft.com/office/officeart/2005/8/layout/cycle3"/>
    <dgm:cxn modelId="{8E7BB4F7-DBF2-4EB1-9AB5-D09C76ACDE4F}" srcId="{76252CAD-7E20-43E0-A8D5-8D5721B99002}" destId="{22378249-B3D6-4D9E-8F1D-229EA08C33D7}" srcOrd="3" destOrd="0" parTransId="{0DF6B02E-2C85-4279-8C9E-2CAE16D40328}" sibTransId="{F16EF8FA-D33A-42D8-875E-109403503975}"/>
    <dgm:cxn modelId="{977DB32E-EF34-455F-8F33-BDA773D71164}" type="presParOf" srcId="{DEF86233-2953-494D-89B4-22FAC46CEF4E}" destId="{4D8DF50A-8CD4-49D1-81AE-83F3E05D49AF}" srcOrd="0" destOrd="0" presId="urn:microsoft.com/office/officeart/2005/8/layout/cycle3"/>
    <dgm:cxn modelId="{644A10EC-2520-4145-84FE-CB9FEB42EC33}" type="presParOf" srcId="{4D8DF50A-8CD4-49D1-81AE-83F3E05D49AF}" destId="{A8505EAF-9B61-4A8B-9B4C-A9239C2423CD}" srcOrd="0" destOrd="0" presId="urn:microsoft.com/office/officeart/2005/8/layout/cycle3"/>
    <dgm:cxn modelId="{E557E769-798E-4479-9E0C-6DC6EF5F738E}" type="presParOf" srcId="{4D8DF50A-8CD4-49D1-81AE-83F3E05D49AF}" destId="{2E31869A-4537-4D30-8179-ED6FCFE1F420}" srcOrd="1" destOrd="0" presId="urn:microsoft.com/office/officeart/2005/8/layout/cycle3"/>
    <dgm:cxn modelId="{AD4C8A90-B2A9-4EDF-9BA5-653054073DEA}" type="presParOf" srcId="{4D8DF50A-8CD4-49D1-81AE-83F3E05D49AF}" destId="{89680507-A56E-481C-8CEE-04E8456EEC4E}" srcOrd="2" destOrd="0" presId="urn:microsoft.com/office/officeart/2005/8/layout/cycle3"/>
    <dgm:cxn modelId="{8FA4FDBA-58FD-4808-BCCE-AC1E6916BC3C}" type="presParOf" srcId="{4D8DF50A-8CD4-49D1-81AE-83F3E05D49AF}" destId="{A51B46B8-A99B-4E46-922E-B1F04858D1E6}" srcOrd="3" destOrd="0" presId="urn:microsoft.com/office/officeart/2005/8/layout/cycle3"/>
    <dgm:cxn modelId="{CDADE327-7DAE-4310-BB60-2DEB42DDCD4B}" type="presParOf" srcId="{4D8DF50A-8CD4-49D1-81AE-83F3E05D49AF}" destId="{9E67F975-420E-46A9-B709-E878EB9AAC9D}" srcOrd="4" destOrd="0" presId="urn:microsoft.com/office/officeart/2005/8/layout/cycle3"/>
    <dgm:cxn modelId="{3A00CE98-3593-4138-BB3C-E3ACB3A9242D}" type="presParOf" srcId="{4D8DF50A-8CD4-49D1-81AE-83F3E05D49AF}" destId="{34636557-FFFE-43F8-B32D-FF1E9B00BBB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BC6C02-9199-40C0-90E1-F9F2BF598F0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7EBFEB8-1229-4239-96F9-C35104895E43}">
      <dgm:prSet phldrT="[Texto]"/>
      <dgm:spPr/>
      <dgm:t>
        <a:bodyPr/>
        <a:lstStyle/>
        <a:p>
          <a:r>
            <a:rPr lang="es-CO" dirty="0"/>
            <a:t> INSTITUCION </a:t>
          </a:r>
        </a:p>
      </dgm:t>
    </dgm:pt>
    <dgm:pt modelId="{BE6A61DF-B5F9-4EF9-ABE0-D37AFF39E130}" type="parTrans" cxnId="{FF667AAD-47B7-4C2F-AC7B-1BD87767CC24}">
      <dgm:prSet/>
      <dgm:spPr/>
      <dgm:t>
        <a:bodyPr/>
        <a:lstStyle/>
        <a:p>
          <a:endParaRPr lang="es-CO"/>
        </a:p>
      </dgm:t>
    </dgm:pt>
    <dgm:pt modelId="{B70FD9A4-F108-4B17-B599-61C3A1DE49C4}" type="sibTrans" cxnId="{FF667AAD-47B7-4C2F-AC7B-1BD87767CC24}">
      <dgm:prSet/>
      <dgm:spPr/>
      <dgm:t>
        <a:bodyPr/>
        <a:lstStyle/>
        <a:p>
          <a:endParaRPr lang="es-CO"/>
        </a:p>
      </dgm:t>
    </dgm:pt>
    <dgm:pt modelId="{D991141E-C37A-4F7B-82E9-DD03D3A80BC9}">
      <dgm:prSet phldrT="[Texto]"/>
      <dgm:spPr/>
      <dgm:t>
        <a:bodyPr/>
        <a:lstStyle/>
        <a:p>
          <a:r>
            <a:rPr lang="es-CO" dirty="0"/>
            <a:t>DOCENTE </a:t>
          </a:r>
        </a:p>
      </dgm:t>
    </dgm:pt>
    <dgm:pt modelId="{C50D97F1-BF06-444B-AE92-026763C40EE3}" type="parTrans" cxnId="{1A0092C6-EA13-4AA9-AD51-004FC845B925}">
      <dgm:prSet/>
      <dgm:spPr/>
      <dgm:t>
        <a:bodyPr/>
        <a:lstStyle/>
        <a:p>
          <a:endParaRPr lang="es-CO"/>
        </a:p>
      </dgm:t>
    </dgm:pt>
    <dgm:pt modelId="{74D39C49-6A0E-4312-8EF8-E723ECAE7612}" type="sibTrans" cxnId="{1A0092C6-EA13-4AA9-AD51-004FC845B925}">
      <dgm:prSet/>
      <dgm:spPr/>
      <dgm:t>
        <a:bodyPr/>
        <a:lstStyle/>
        <a:p>
          <a:endParaRPr lang="es-CO"/>
        </a:p>
      </dgm:t>
    </dgm:pt>
    <dgm:pt modelId="{75A5EBFD-085F-49AB-8010-6D06DD027666}">
      <dgm:prSet phldrT="[Texto]"/>
      <dgm:spPr/>
      <dgm:t>
        <a:bodyPr/>
        <a:lstStyle/>
        <a:p>
          <a:r>
            <a:rPr lang="es-CO" dirty="0"/>
            <a:t>MADRE DE FAMILIA </a:t>
          </a:r>
        </a:p>
      </dgm:t>
    </dgm:pt>
    <dgm:pt modelId="{09AE7D7D-A589-4B1E-AFE5-CA18F4A8B914}" type="parTrans" cxnId="{E081AD7F-75AA-406E-8C9C-E998008E24F4}">
      <dgm:prSet/>
      <dgm:spPr/>
      <dgm:t>
        <a:bodyPr/>
        <a:lstStyle/>
        <a:p>
          <a:endParaRPr lang="es-CO"/>
        </a:p>
      </dgm:t>
    </dgm:pt>
    <dgm:pt modelId="{474174EA-D94F-449D-80BA-FF36A0EE880E}" type="sibTrans" cxnId="{E081AD7F-75AA-406E-8C9C-E998008E24F4}">
      <dgm:prSet/>
      <dgm:spPr/>
      <dgm:t>
        <a:bodyPr/>
        <a:lstStyle/>
        <a:p>
          <a:endParaRPr lang="es-CO"/>
        </a:p>
      </dgm:t>
    </dgm:pt>
    <dgm:pt modelId="{C9B41F6A-3831-43A6-A74E-A398DDD5BEB6}" type="pres">
      <dgm:prSet presAssocID="{3EBC6C02-9199-40C0-90E1-F9F2BF598F0D}" presName="linear" presStyleCnt="0">
        <dgm:presLayoutVars>
          <dgm:dir/>
          <dgm:animLvl val="lvl"/>
          <dgm:resizeHandles val="exact"/>
        </dgm:presLayoutVars>
      </dgm:prSet>
      <dgm:spPr/>
    </dgm:pt>
    <dgm:pt modelId="{D7733BD6-8EB6-4403-9C79-31B3EA0EF5EB}" type="pres">
      <dgm:prSet presAssocID="{07EBFEB8-1229-4239-96F9-C35104895E43}" presName="parentLin" presStyleCnt="0"/>
      <dgm:spPr/>
    </dgm:pt>
    <dgm:pt modelId="{98314F07-0713-470C-ABCC-B800AEF56C0E}" type="pres">
      <dgm:prSet presAssocID="{07EBFEB8-1229-4239-96F9-C35104895E43}" presName="parentLeftMargin" presStyleLbl="node1" presStyleIdx="0" presStyleCnt="3"/>
      <dgm:spPr/>
    </dgm:pt>
    <dgm:pt modelId="{8305C8DD-9A03-439F-AE7C-F233806EB280}" type="pres">
      <dgm:prSet presAssocID="{07EBFEB8-1229-4239-96F9-C35104895E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F2BF4-AF4E-44C6-BF90-A793B81ECAFB}" type="pres">
      <dgm:prSet presAssocID="{07EBFEB8-1229-4239-96F9-C35104895E43}" presName="negativeSpace" presStyleCnt="0"/>
      <dgm:spPr/>
    </dgm:pt>
    <dgm:pt modelId="{6242A975-4241-4363-B044-4CADA36CDFBA}" type="pres">
      <dgm:prSet presAssocID="{07EBFEB8-1229-4239-96F9-C35104895E43}" presName="childText" presStyleLbl="conFgAcc1" presStyleIdx="0" presStyleCnt="3">
        <dgm:presLayoutVars>
          <dgm:bulletEnabled val="1"/>
        </dgm:presLayoutVars>
      </dgm:prSet>
      <dgm:spPr/>
    </dgm:pt>
    <dgm:pt modelId="{C517E62B-4A06-4835-AD36-C60387C5A568}" type="pres">
      <dgm:prSet presAssocID="{B70FD9A4-F108-4B17-B599-61C3A1DE49C4}" presName="spaceBetweenRectangles" presStyleCnt="0"/>
      <dgm:spPr/>
    </dgm:pt>
    <dgm:pt modelId="{A5DB717E-6450-43AC-90F4-556061B23ED9}" type="pres">
      <dgm:prSet presAssocID="{D991141E-C37A-4F7B-82E9-DD03D3A80BC9}" presName="parentLin" presStyleCnt="0"/>
      <dgm:spPr/>
    </dgm:pt>
    <dgm:pt modelId="{D05A4841-D8B3-42BB-90B4-F9C2AEEEC394}" type="pres">
      <dgm:prSet presAssocID="{D991141E-C37A-4F7B-82E9-DD03D3A80BC9}" presName="parentLeftMargin" presStyleLbl="node1" presStyleIdx="0" presStyleCnt="3"/>
      <dgm:spPr/>
    </dgm:pt>
    <dgm:pt modelId="{821A110A-79B1-49CF-AC76-0E5597439B08}" type="pres">
      <dgm:prSet presAssocID="{D991141E-C37A-4F7B-82E9-DD03D3A80B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EDEB6C-4E13-4C3B-A0E2-4151052D8BD6}" type="pres">
      <dgm:prSet presAssocID="{D991141E-C37A-4F7B-82E9-DD03D3A80BC9}" presName="negativeSpace" presStyleCnt="0"/>
      <dgm:spPr/>
    </dgm:pt>
    <dgm:pt modelId="{59A1F15A-D590-4310-B76C-D5B1011B9385}" type="pres">
      <dgm:prSet presAssocID="{D991141E-C37A-4F7B-82E9-DD03D3A80BC9}" presName="childText" presStyleLbl="conFgAcc1" presStyleIdx="1" presStyleCnt="3">
        <dgm:presLayoutVars>
          <dgm:bulletEnabled val="1"/>
        </dgm:presLayoutVars>
      </dgm:prSet>
      <dgm:spPr/>
    </dgm:pt>
    <dgm:pt modelId="{C9B5F1D2-4273-4E1E-95E9-44F40B093925}" type="pres">
      <dgm:prSet presAssocID="{74D39C49-6A0E-4312-8EF8-E723ECAE7612}" presName="spaceBetweenRectangles" presStyleCnt="0"/>
      <dgm:spPr/>
    </dgm:pt>
    <dgm:pt modelId="{5C5EB0B2-AB19-4C05-8BC5-78079CD4AC2E}" type="pres">
      <dgm:prSet presAssocID="{75A5EBFD-085F-49AB-8010-6D06DD027666}" presName="parentLin" presStyleCnt="0"/>
      <dgm:spPr/>
    </dgm:pt>
    <dgm:pt modelId="{1E7909F3-15D7-448E-8A76-C9FE3B04619E}" type="pres">
      <dgm:prSet presAssocID="{75A5EBFD-085F-49AB-8010-6D06DD027666}" presName="parentLeftMargin" presStyleLbl="node1" presStyleIdx="1" presStyleCnt="3"/>
      <dgm:spPr/>
    </dgm:pt>
    <dgm:pt modelId="{A13DE9A8-B99A-49F0-B1D5-1A0476CE43F9}" type="pres">
      <dgm:prSet presAssocID="{75A5EBFD-085F-49AB-8010-6D06DD0276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A6B920-3785-4485-989A-C285B59FD1BB}" type="pres">
      <dgm:prSet presAssocID="{75A5EBFD-085F-49AB-8010-6D06DD027666}" presName="negativeSpace" presStyleCnt="0"/>
      <dgm:spPr/>
    </dgm:pt>
    <dgm:pt modelId="{B3E76366-4D8E-4C59-9385-42BE24418E08}" type="pres">
      <dgm:prSet presAssocID="{75A5EBFD-085F-49AB-8010-6D06DD0276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DDC140-BDE2-4364-8471-29F7A91BC6BE}" type="presOf" srcId="{75A5EBFD-085F-49AB-8010-6D06DD027666}" destId="{A13DE9A8-B99A-49F0-B1D5-1A0476CE43F9}" srcOrd="1" destOrd="0" presId="urn:microsoft.com/office/officeart/2005/8/layout/list1"/>
    <dgm:cxn modelId="{D0E58851-F804-450A-AAF0-90A6FC37C69F}" type="presOf" srcId="{D991141E-C37A-4F7B-82E9-DD03D3A80BC9}" destId="{821A110A-79B1-49CF-AC76-0E5597439B08}" srcOrd="1" destOrd="0" presId="urn:microsoft.com/office/officeart/2005/8/layout/list1"/>
    <dgm:cxn modelId="{E081AD7F-75AA-406E-8C9C-E998008E24F4}" srcId="{3EBC6C02-9199-40C0-90E1-F9F2BF598F0D}" destId="{75A5EBFD-085F-49AB-8010-6D06DD027666}" srcOrd="2" destOrd="0" parTransId="{09AE7D7D-A589-4B1E-AFE5-CA18F4A8B914}" sibTransId="{474174EA-D94F-449D-80BA-FF36A0EE880E}"/>
    <dgm:cxn modelId="{61F9EF9C-C3B9-4C1E-8475-4A0345861C9E}" type="presOf" srcId="{75A5EBFD-085F-49AB-8010-6D06DD027666}" destId="{1E7909F3-15D7-448E-8A76-C9FE3B04619E}" srcOrd="0" destOrd="0" presId="urn:microsoft.com/office/officeart/2005/8/layout/list1"/>
    <dgm:cxn modelId="{FF667AAD-47B7-4C2F-AC7B-1BD87767CC24}" srcId="{3EBC6C02-9199-40C0-90E1-F9F2BF598F0D}" destId="{07EBFEB8-1229-4239-96F9-C35104895E43}" srcOrd="0" destOrd="0" parTransId="{BE6A61DF-B5F9-4EF9-ABE0-D37AFF39E130}" sibTransId="{B70FD9A4-F108-4B17-B599-61C3A1DE49C4}"/>
    <dgm:cxn modelId="{A99484BC-B74C-4017-895B-6974D90F50A4}" type="presOf" srcId="{D991141E-C37A-4F7B-82E9-DD03D3A80BC9}" destId="{D05A4841-D8B3-42BB-90B4-F9C2AEEEC394}" srcOrd="0" destOrd="0" presId="urn:microsoft.com/office/officeart/2005/8/layout/list1"/>
    <dgm:cxn modelId="{191FA5C0-93C4-454A-9436-9243007CAC0B}" type="presOf" srcId="{07EBFEB8-1229-4239-96F9-C35104895E43}" destId="{98314F07-0713-470C-ABCC-B800AEF56C0E}" srcOrd="0" destOrd="0" presId="urn:microsoft.com/office/officeart/2005/8/layout/list1"/>
    <dgm:cxn modelId="{1A0092C6-EA13-4AA9-AD51-004FC845B925}" srcId="{3EBC6C02-9199-40C0-90E1-F9F2BF598F0D}" destId="{D991141E-C37A-4F7B-82E9-DD03D3A80BC9}" srcOrd="1" destOrd="0" parTransId="{C50D97F1-BF06-444B-AE92-026763C40EE3}" sibTransId="{74D39C49-6A0E-4312-8EF8-E723ECAE7612}"/>
    <dgm:cxn modelId="{69D950D2-2630-4A5C-9774-22697066B5D0}" type="presOf" srcId="{3EBC6C02-9199-40C0-90E1-F9F2BF598F0D}" destId="{C9B41F6A-3831-43A6-A74E-A398DDD5BEB6}" srcOrd="0" destOrd="0" presId="urn:microsoft.com/office/officeart/2005/8/layout/list1"/>
    <dgm:cxn modelId="{2ACF00FA-6C39-4F14-B784-AD0F59373704}" type="presOf" srcId="{07EBFEB8-1229-4239-96F9-C35104895E43}" destId="{8305C8DD-9A03-439F-AE7C-F233806EB280}" srcOrd="1" destOrd="0" presId="urn:microsoft.com/office/officeart/2005/8/layout/list1"/>
    <dgm:cxn modelId="{B6E04087-B993-48CD-A32F-01C99154A38D}" type="presParOf" srcId="{C9B41F6A-3831-43A6-A74E-A398DDD5BEB6}" destId="{D7733BD6-8EB6-4403-9C79-31B3EA0EF5EB}" srcOrd="0" destOrd="0" presId="urn:microsoft.com/office/officeart/2005/8/layout/list1"/>
    <dgm:cxn modelId="{0AE2380C-E093-44B2-9EBB-7580E12DA183}" type="presParOf" srcId="{D7733BD6-8EB6-4403-9C79-31B3EA0EF5EB}" destId="{98314F07-0713-470C-ABCC-B800AEF56C0E}" srcOrd="0" destOrd="0" presId="urn:microsoft.com/office/officeart/2005/8/layout/list1"/>
    <dgm:cxn modelId="{E81433B5-D8AA-4F18-9612-EAA2F26BC759}" type="presParOf" srcId="{D7733BD6-8EB6-4403-9C79-31B3EA0EF5EB}" destId="{8305C8DD-9A03-439F-AE7C-F233806EB280}" srcOrd="1" destOrd="0" presId="urn:microsoft.com/office/officeart/2005/8/layout/list1"/>
    <dgm:cxn modelId="{A84FF7C6-780C-454E-AF39-D284F14CF13E}" type="presParOf" srcId="{C9B41F6A-3831-43A6-A74E-A398DDD5BEB6}" destId="{593F2BF4-AF4E-44C6-BF90-A793B81ECAFB}" srcOrd="1" destOrd="0" presId="urn:microsoft.com/office/officeart/2005/8/layout/list1"/>
    <dgm:cxn modelId="{FFE24753-F776-4A27-8424-11507C6ED86B}" type="presParOf" srcId="{C9B41F6A-3831-43A6-A74E-A398DDD5BEB6}" destId="{6242A975-4241-4363-B044-4CADA36CDFBA}" srcOrd="2" destOrd="0" presId="urn:microsoft.com/office/officeart/2005/8/layout/list1"/>
    <dgm:cxn modelId="{6BCCBB75-0E49-4C24-877D-82668F571181}" type="presParOf" srcId="{C9B41F6A-3831-43A6-A74E-A398DDD5BEB6}" destId="{C517E62B-4A06-4835-AD36-C60387C5A568}" srcOrd="3" destOrd="0" presId="urn:microsoft.com/office/officeart/2005/8/layout/list1"/>
    <dgm:cxn modelId="{8BC80600-8041-427E-A21B-ACA43FF9A819}" type="presParOf" srcId="{C9B41F6A-3831-43A6-A74E-A398DDD5BEB6}" destId="{A5DB717E-6450-43AC-90F4-556061B23ED9}" srcOrd="4" destOrd="0" presId="urn:microsoft.com/office/officeart/2005/8/layout/list1"/>
    <dgm:cxn modelId="{CF56EEB1-6C3D-4D03-B32C-53FFF3E2F602}" type="presParOf" srcId="{A5DB717E-6450-43AC-90F4-556061B23ED9}" destId="{D05A4841-D8B3-42BB-90B4-F9C2AEEEC394}" srcOrd="0" destOrd="0" presId="urn:microsoft.com/office/officeart/2005/8/layout/list1"/>
    <dgm:cxn modelId="{66AC844D-ACEE-4787-92B5-54C3ABF2A6B6}" type="presParOf" srcId="{A5DB717E-6450-43AC-90F4-556061B23ED9}" destId="{821A110A-79B1-49CF-AC76-0E5597439B08}" srcOrd="1" destOrd="0" presId="urn:microsoft.com/office/officeart/2005/8/layout/list1"/>
    <dgm:cxn modelId="{2E49A166-3039-4866-B784-04BB5F2DFAB1}" type="presParOf" srcId="{C9B41F6A-3831-43A6-A74E-A398DDD5BEB6}" destId="{F4EDEB6C-4E13-4C3B-A0E2-4151052D8BD6}" srcOrd="5" destOrd="0" presId="urn:microsoft.com/office/officeart/2005/8/layout/list1"/>
    <dgm:cxn modelId="{D5D5622C-4079-49A1-86A8-F3021001315D}" type="presParOf" srcId="{C9B41F6A-3831-43A6-A74E-A398DDD5BEB6}" destId="{59A1F15A-D590-4310-B76C-D5B1011B9385}" srcOrd="6" destOrd="0" presId="urn:microsoft.com/office/officeart/2005/8/layout/list1"/>
    <dgm:cxn modelId="{983C970D-7B70-4F68-A52C-8C38FF38D456}" type="presParOf" srcId="{C9B41F6A-3831-43A6-A74E-A398DDD5BEB6}" destId="{C9B5F1D2-4273-4E1E-95E9-44F40B093925}" srcOrd="7" destOrd="0" presId="urn:microsoft.com/office/officeart/2005/8/layout/list1"/>
    <dgm:cxn modelId="{726A8651-7012-4B47-B952-D4B76E37B35A}" type="presParOf" srcId="{C9B41F6A-3831-43A6-A74E-A398DDD5BEB6}" destId="{5C5EB0B2-AB19-4C05-8BC5-78079CD4AC2E}" srcOrd="8" destOrd="0" presId="urn:microsoft.com/office/officeart/2005/8/layout/list1"/>
    <dgm:cxn modelId="{07B95B1D-DF61-4A70-ABD2-86BC0265978D}" type="presParOf" srcId="{5C5EB0B2-AB19-4C05-8BC5-78079CD4AC2E}" destId="{1E7909F3-15D7-448E-8A76-C9FE3B04619E}" srcOrd="0" destOrd="0" presId="urn:microsoft.com/office/officeart/2005/8/layout/list1"/>
    <dgm:cxn modelId="{A800DEB2-1191-44CE-85AF-AD1C39CC741E}" type="presParOf" srcId="{5C5EB0B2-AB19-4C05-8BC5-78079CD4AC2E}" destId="{A13DE9A8-B99A-49F0-B1D5-1A0476CE43F9}" srcOrd="1" destOrd="0" presId="urn:microsoft.com/office/officeart/2005/8/layout/list1"/>
    <dgm:cxn modelId="{00CE011B-B49C-46AC-A690-61C791343F04}" type="presParOf" srcId="{C9B41F6A-3831-43A6-A74E-A398DDD5BEB6}" destId="{68A6B920-3785-4485-989A-C285B59FD1BB}" srcOrd="9" destOrd="0" presId="urn:microsoft.com/office/officeart/2005/8/layout/list1"/>
    <dgm:cxn modelId="{AF8B6C45-74B1-4AD8-9D37-A86B88A643EB}" type="presParOf" srcId="{C9B41F6A-3831-43A6-A74E-A398DDD5BEB6}" destId="{B3E76366-4D8E-4C59-9385-42BE24418E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53D1-3A9C-4B83-B0B8-8CD21003B4F7}">
      <dsp:nvSpPr>
        <dsp:cNvPr id="0" name=""/>
        <dsp:cNvSpPr/>
      </dsp:nvSpPr>
      <dsp:spPr>
        <a:xfrm>
          <a:off x="1075" y="1375102"/>
          <a:ext cx="2203054" cy="1775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800" kern="1200" dirty="0"/>
            <a:t>ARIEL LOTANA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800" kern="1200" dirty="0"/>
            <a:t>6 AÑOS </a:t>
          </a:r>
        </a:p>
      </dsp:txBody>
      <dsp:txXfrm>
        <a:off x="41940" y="1415967"/>
        <a:ext cx="2121324" cy="1313508"/>
      </dsp:txXfrm>
    </dsp:sp>
    <dsp:sp modelId="{A5A7D801-DA71-43B0-8EF3-2871146B6C00}">
      <dsp:nvSpPr>
        <dsp:cNvPr id="0" name=""/>
        <dsp:cNvSpPr/>
      </dsp:nvSpPr>
      <dsp:spPr>
        <a:xfrm>
          <a:off x="1209154" y="1660993"/>
          <a:ext cx="2633213" cy="2633213"/>
        </a:xfrm>
        <a:prstGeom prst="leftCircularArrow">
          <a:avLst>
            <a:gd name="adj1" fmla="val 2689"/>
            <a:gd name="adj2" fmla="val 327286"/>
            <a:gd name="adj3" fmla="val 2010990"/>
            <a:gd name="adj4" fmla="val 8932682"/>
            <a:gd name="adj5" fmla="val 31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2D79-9898-473C-8A82-8A166EF99138}">
      <dsp:nvSpPr>
        <dsp:cNvPr id="0" name=""/>
        <dsp:cNvSpPr/>
      </dsp:nvSpPr>
      <dsp:spPr>
        <a:xfrm>
          <a:off x="485179" y="2839721"/>
          <a:ext cx="1958270" cy="778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INSTITUCION NIÑO JESUS </a:t>
          </a:r>
        </a:p>
      </dsp:txBody>
      <dsp:txXfrm>
        <a:off x="507987" y="2862529"/>
        <a:ext cx="1912654" cy="733123"/>
      </dsp:txXfrm>
    </dsp:sp>
    <dsp:sp modelId="{DB301EBA-20AC-4B0C-B520-C78ADA5CF239}">
      <dsp:nvSpPr>
        <dsp:cNvPr id="0" name=""/>
        <dsp:cNvSpPr/>
      </dsp:nvSpPr>
      <dsp:spPr>
        <a:xfrm>
          <a:off x="2786053" y="1354451"/>
          <a:ext cx="2622361" cy="181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 ATENCION DISPERSA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PSICOMOTRICADAD</a:t>
          </a:r>
        </a:p>
      </dsp:txBody>
      <dsp:txXfrm>
        <a:off x="2827869" y="1785637"/>
        <a:ext cx="2538729" cy="1344057"/>
      </dsp:txXfrm>
    </dsp:sp>
    <dsp:sp modelId="{DB28FD77-62A1-43D8-87A0-6FD224C1C392}">
      <dsp:nvSpPr>
        <dsp:cNvPr id="0" name=""/>
        <dsp:cNvSpPr/>
      </dsp:nvSpPr>
      <dsp:spPr>
        <a:xfrm>
          <a:off x="4223816" y="252353"/>
          <a:ext cx="2666445" cy="2666445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2C9ED-8356-4EAE-93DB-ED0CFD111B75}">
      <dsp:nvSpPr>
        <dsp:cNvPr id="0" name=""/>
        <dsp:cNvSpPr/>
      </dsp:nvSpPr>
      <dsp:spPr>
        <a:xfrm>
          <a:off x="3485275" y="965082"/>
          <a:ext cx="1958270" cy="778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OBSERVACION</a:t>
          </a:r>
        </a:p>
      </dsp:txBody>
      <dsp:txXfrm>
        <a:off x="3508083" y="987890"/>
        <a:ext cx="1912654" cy="733123"/>
      </dsp:txXfrm>
    </dsp:sp>
    <dsp:sp modelId="{BD84532F-8E2A-4B36-A01D-AA3BDDDB2BF3}">
      <dsp:nvSpPr>
        <dsp:cNvPr id="0" name=""/>
        <dsp:cNvSpPr/>
      </dsp:nvSpPr>
      <dsp:spPr>
        <a:xfrm>
          <a:off x="5780686" y="1354451"/>
          <a:ext cx="2203054" cy="1817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MADRE DE FAMILIA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RECTOR DE LA INSTITUCION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DOCENTE ENCARGADA</a:t>
          </a:r>
        </a:p>
      </dsp:txBody>
      <dsp:txXfrm>
        <a:off x="5822502" y="1396267"/>
        <a:ext cx="2119422" cy="1344057"/>
      </dsp:txXfrm>
    </dsp:sp>
    <dsp:sp modelId="{21FD15FD-A3D5-4F2D-83F8-77DA2DD233BB}">
      <dsp:nvSpPr>
        <dsp:cNvPr id="0" name=""/>
        <dsp:cNvSpPr/>
      </dsp:nvSpPr>
      <dsp:spPr>
        <a:xfrm>
          <a:off x="6270449" y="3048953"/>
          <a:ext cx="1958270" cy="778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INTERMEDIOS</a:t>
          </a:r>
        </a:p>
      </dsp:txBody>
      <dsp:txXfrm>
        <a:off x="6293257" y="3071761"/>
        <a:ext cx="1912654" cy="733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6A1F1-6375-4D12-9380-58007A622DA9}">
      <dsp:nvSpPr>
        <dsp:cNvPr id="0" name=""/>
        <dsp:cNvSpPr/>
      </dsp:nvSpPr>
      <dsp:spPr>
        <a:xfrm rot="5400000">
          <a:off x="815811" y="1442498"/>
          <a:ext cx="1280523" cy="14578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85185-CFB0-4323-BC7A-E95DBA166E03}">
      <dsp:nvSpPr>
        <dsp:cNvPr id="0" name=""/>
        <dsp:cNvSpPr/>
      </dsp:nvSpPr>
      <dsp:spPr>
        <a:xfrm>
          <a:off x="476550" y="23011"/>
          <a:ext cx="2155648" cy="150888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PSICOMOTRICIDAD</a:t>
          </a:r>
        </a:p>
      </dsp:txBody>
      <dsp:txXfrm>
        <a:off x="550221" y="96682"/>
        <a:ext cx="2008306" cy="1361541"/>
      </dsp:txXfrm>
    </dsp:sp>
    <dsp:sp modelId="{9EB6B5C9-909C-4904-B77E-AF3121241080}">
      <dsp:nvSpPr>
        <dsp:cNvPr id="0" name=""/>
        <dsp:cNvSpPr/>
      </dsp:nvSpPr>
      <dsp:spPr>
        <a:xfrm>
          <a:off x="2632199" y="166918"/>
          <a:ext cx="1567813" cy="121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Tiene un papel fundamental en el proceso de desarrollo en los niños y niñas en los primeros años de vida.</a:t>
          </a:r>
        </a:p>
      </dsp:txBody>
      <dsp:txXfrm>
        <a:off x="2632199" y="166918"/>
        <a:ext cx="1567813" cy="1219546"/>
      </dsp:txXfrm>
    </dsp:sp>
    <dsp:sp modelId="{C8AC4657-8C7C-4019-9363-7D9BA17805DE}">
      <dsp:nvSpPr>
        <dsp:cNvPr id="0" name=""/>
        <dsp:cNvSpPr/>
      </dsp:nvSpPr>
      <dsp:spPr>
        <a:xfrm rot="5400000">
          <a:off x="2603073" y="3252646"/>
          <a:ext cx="1280523" cy="14578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50D48-F581-47B5-8378-DC0CB6F0C308}">
      <dsp:nvSpPr>
        <dsp:cNvPr id="0" name=""/>
        <dsp:cNvSpPr/>
      </dsp:nvSpPr>
      <dsp:spPr>
        <a:xfrm>
          <a:off x="2263812" y="1833160"/>
          <a:ext cx="2155648" cy="150888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Motricidad Fina y Motricidad Gruesa </a:t>
          </a:r>
        </a:p>
      </dsp:txBody>
      <dsp:txXfrm>
        <a:off x="2337483" y="1906831"/>
        <a:ext cx="2008306" cy="1361541"/>
      </dsp:txXfrm>
    </dsp:sp>
    <dsp:sp modelId="{63911FDF-E086-4930-B7BE-469BACDAA3FF}">
      <dsp:nvSpPr>
        <dsp:cNvPr id="0" name=""/>
        <dsp:cNvSpPr/>
      </dsp:nvSpPr>
      <dsp:spPr>
        <a:xfrm>
          <a:off x="4362078" y="1717986"/>
          <a:ext cx="1682577" cy="17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Pinza </a:t>
          </a:r>
          <a:r>
            <a:rPr lang="es-CO" sz="1100" kern="1200" dirty="0" err="1"/>
            <a:t>tripol</a:t>
          </a:r>
          <a:r>
            <a:rPr lang="es-CO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Escribir correctamente dentro del reglón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Normas de comportamiento </a:t>
          </a:r>
        </a:p>
      </dsp:txBody>
      <dsp:txXfrm>
        <a:off x="4362078" y="1717986"/>
        <a:ext cx="1682577" cy="1737707"/>
      </dsp:txXfrm>
    </dsp:sp>
    <dsp:sp modelId="{EDD8BA00-B14C-4F32-877A-16045C30E5D0}">
      <dsp:nvSpPr>
        <dsp:cNvPr id="0" name=""/>
        <dsp:cNvSpPr/>
      </dsp:nvSpPr>
      <dsp:spPr>
        <a:xfrm>
          <a:off x="4051073" y="3528135"/>
          <a:ext cx="2155648" cy="150888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/>
        </a:p>
      </dsp:txBody>
      <dsp:txXfrm>
        <a:off x="4124744" y="3601806"/>
        <a:ext cx="2008306" cy="1361541"/>
      </dsp:txXfrm>
    </dsp:sp>
    <dsp:sp modelId="{A89F39E8-3D2E-423A-8452-DBCCCB90C5FC}">
      <dsp:nvSpPr>
        <dsp:cNvPr id="0" name=""/>
        <dsp:cNvSpPr/>
      </dsp:nvSpPr>
      <dsp:spPr>
        <a:xfrm>
          <a:off x="6206722" y="3672041"/>
          <a:ext cx="1567813" cy="121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¿Cuál es la importancia de la psicomotricidad en el desarrollo integral del niño Ariel </a:t>
          </a:r>
          <a:r>
            <a:rPr lang="es-CO" sz="1300" kern="1200" dirty="0" err="1"/>
            <a:t>Lotana</a:t>
          </a:r>
          <a:r>
            <a:rPr lang="es-CO" sz="1300" kern="1200" dirty="0"/>
            <a:t>? </a:t>
          </a:r>
        </a:p>
      </dsp:txBody>
      <dsp:txXfrm>
        <a:off x="6206722" y="3672041"/>
        <a:ext cx="1567813" cy="121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4E98C-7356-483B-A88B-3B3136F5B0C2}">
      <dsp:nvSpPr>
        <dsp:cNvPr id="0" name=""/>
        <dsp:cNvSpPr/>
      </dsp:nvSpPr>
      <dsp:spPr>
        <a:xfrm>
          <a:off x="492" y="523167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AUCOUTURIER (2004)</a:t>
          </a:r>
        </a:p>
      </dsp:txBody>
      <dsp:txXfrm>
        <a:off x="492" y="523167"/>
        <a:ext cx="1922673" cy="1153604"/>
      </dsp:txXfrm>
    </dsp:sp>
    <dsp:sp modelId="{76992472-2C14-453F-B058-BACAEC6FB8E1}">
      <dsp:nvSpPr>
        <dsp:cNvPr id="0" name=""/>
        <dsp:cNvSpPr/>
      </dsp:nvSpPr>
      <dsp:spPr>
        <a:xfrm>
          <a:off x="2115433" y="523167"/>
          <a:ext cx="1922673" cy="115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CAPACIDAD COGNITIVA </a:t>
          </a:r>
        </a:p>
      </dsp:txBody>
      <dsp:txXfrm>
        <a:off x="2115433" y="523167"/>
        <a:ext cx="1922673" cy="1153604"/>
      </dsp:txXfrm>
    </dsp:sp>
    <dsp:sp modelId="{C1BF55D3-B315-4355-9800-5F2ED5E61213}">
      <dsp:nvSpPr>
        <dsp:cNvPr id="0" name=""/>
        <dsp:cNvSpPr/>
      </dsp:nvSpPr>
      <dsp:spPr>
        <a:xfrm>
          <a:off x="492" y="1869038"/>
          <a:ext cx="1922673" cy="115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PSICOMORICIDAD</a:t>
          </a:r>
        </a:p>
      </dsp:txBody>
      <dsp:txXfrm>
        <a:off x="492" y="1869038"/>
        <a:ext cx="1922673" cy="1153604"/>
      </dsp:txXfrm>
    </dsp:sp>
    <dsp:sp modelId="{9D03DE19-04B9-40DC-AE68-10F4C8439DA8}">
      <dsp:nvSpPr>
        <dsp:cNvPr id="0" name=""/>
        <dsp:cNvSpPr/>
      </dsp:nvSpPr>
      <dsp:spPr>
        <a:xfrm>
          <a:off x="2115433" y="1869038"/>
          <a:ext cx="1922673" cy="115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PROCESO DE APRENDIZAJE </a:t>
          </a:r>
        </a:p>
      </dsp:txBody>
      <dsp:txXfrm>
        <a:off x="2115433" y="1869038"/>
        <a:ext cx="1922673" cy="1153604"/>
      </dsp:txXfrm>
    </dsp:sp>
    <dsp:sp modelId="{C1051E5F-1103-42D5-8185-16881CDC1EF4}">
      <dsp:nvSpPr>
        <dsp:cNvPr id="0" name=""/>
        <dsp:cNvSpPr/>
      </dsp:nvSpPr>
      <dsp:spPr>
        <a:xfrm>
          <a:off x="1057963" y="3214909"/>
          <a:ext cx="1922673" cy="115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TEORICO</a:t>
          </a:r>
        </a:p>
      </dsp:txBody>
      <dsp:txXfrm>
        <a:off x="1057963" y="3214909"/>
        <a:ext cx="1922673" cy="115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E3A6-6325-47FD-920A-97C362ACC3BC}">
      <dsp:nvSpPr>
        <dsp:cNvPr id="0" name=""/>
        <dsp:cNvSpPr/>
      </dsp:nvSpPr>
      <dsp:spPr>
        <a:xfrm>
          <a:off x="492" y="273297"/>
          <a:ext cx="1922673" cy="115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DESARROLLO INTEGRAL</a:t>
          </a:r>
        </a:p>
      </dsp:txBody>
      <dsp:txXfrm>
        <a:off x="492" y="273297"/>
        <a:ext cx="1922673" cy="1153604"/>
      </dsp:txXfrm>
    </dsp:sp>
    <dsp:sp modelId="{D674ADDD-506A-46D1-987D-A80CBE5539B6}">
      <dsp:nvSpPr>
        <dsp:cNvPr id="0" name=""/>
        <dsp:cNvSpPr/>
      </dsp:nvSpPr>
      <dsp:spPr>
        <a:xfrm>
          <a:off x="2115433" y="273297"/>
          <a:ext cx="1922673" cy="1153604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FINA Y GRUESA</a:t>
          </a:r>
        </a:p>
      </dsp:txBody>
      <dsp:txXfrm>
        <a:off x="2115433" y="273297"/>
        <a:ext cx="1922673" cy="1153604"/>
      </dsp:txXfrm>
    </dsp:sp>
    <dsp:sp modelId="{61DE0B32-DCF8-4411-92BE-2F08A08216A1}">
      <dsp:nvSpPr>
        <dsp:cNvPr id="0" name=""/>
        <dsp:cNvSpPr/>
      </dsp:nvSpPr>
      <dsp:spPr>
        <a:xfrm>
          <a:off x="492" y="1619168"/>
          <a:ext cx="1922673" cy="115360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APRENDIZAJE </a:t>
          </a:r>
        </a:p>
      </dsp:txBody>
      <dsp:txXfrm>
        <a:off x="492" y="1619168"/>
        <a:ext cx="1922673" cy="1153604"/>
      </dsp:txXfrm>
    </dsp:sp>
    <dsp:sp modelId="{79683D95-85B0-4F23-94AA-07862F5B4740}">
      <dsp:nvSpPr>
        <dsp:cNvPr id="0" name=""/>
        <dsp:cNvSpPr/>
      </dsp:nvSpPr>
      <dsp:spPr>
        <a:xfrm>
          <a:off x="2115433" y="1619168"/>
          <a:ext cx="1922673" cy="1153604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MOTRICIDAD </a:t>
          </a:r>
        </a:p>
      </dsp:txBody>
      <dsp:txXfrm>
        <a:off x="2115433" y="1619168"/>
        <a:ext cx="1922673" cy="1153604"/>
      </dsp:txXfrm>
    </dsp:sp>
    <dsp:sp modelId="{EE562EBD-53A0-4B7D-B692-1967E396995C}">
      <dsp:nvSpPr>
        <dsp:cNvPr id="0" name=""/>
        <dsp:cNvSpPr/>
      </dsp:nvSpPr>
      <dsp:spPr>
        <a:xfrm>
          <a:off x="1057963" y="2965040"/>
          <a:ext cx="1922673" cy="115360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CONCEPTUAL</a:t>
          </a:r>
        </a:p>
      </dsp:txBody>
      <dsp:txXfrm>
        <a:off x="1057963" y="2965040"/>
        <a:ext cx="1922673" cy="1153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1869A-4537-4D30-8179-ED6FCFE1F420}">
      <dsp:nvSpPr>
        <dsp:cNvPr id="0" name=""/>
        <dsp:cNvSpPr/>
      </dsp:nvSpPr>
      <dsp:spPr>
        <a:xfrm>
          <a:off x="1703710" y="-29540"/>
          <a:ext cx="4822179" cy="4822179"/>
        </a:xfrm>
        <a:prstGeom prst="circularArrow">
          <a:avLst>
            <a:gd name="adj1" fmla="val 5544"/>
            <a:gd name="adj2" fmla="val 330680"/>
            <a:gd name="adj3" fmla="val 13771522"/>
            <a:gd name="adj4" fmla="val 1738864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5EAF-9B61-4A8B-9B4C-A9239C2423CD}">
      <dsp:nvSpPr>
        <dsp:cNvPr id="0" name=""/>
        <dsp:cNvSpPr/>
      </dsp:nvSpPr>
      <dsp:spPr>
        <a:xfrm>
          <a:off x="2983631" y="983"/>
          <a:ext cx="2262336" cy="1131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MADRE DE FAMILIA </a:t>
          </a:r>
        </a:p>
      </dsp:txBody>
      <dsp:txXfrm>
        <a:off x="3038850" y="56202"/>
        <a:ext cx="2151898" cy="1020730"/>
      </dsp:txXfrm>
    </dsp:sp>
    <dsp:sp modelId="{89680507-A56E-481C-8CEE-04E8456EEC4E}">
      <dsp:nvSpPr>
        <dsp:cNvPr id="0" name=""/>
        <dsp:cNvSpPr/>
      </dsp:nvSpPr>
      <dsp:spPr>
        <a:xfrm>
          <a:off x="4939352" y="1421897"/>
          <a:ext cx="2262336" cy="113116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DOCENTE </a:t>
          </a:r>
        </a:p>
      </dsp:txBody>
      <dsp:txXfrm>
        <a:off x="4994571" y="1477116"/>
        <a:ext cx="2151898" cy="1020730"/>
      </dsp:txXfrm>
    </dsp:sp>
    <dsp:sp modelId="{A51B46B8-A99B-4E46-922E-B1F04858D1E6}">
      <dsp:nvSpPr>
        <dsp:cNvPr id="0" name=""/>
        <dsp:cNvSpPr/>
      </dsp:nvSpPr>
      <dsp:spPr>
        <a:xfrm>
          <a:off x="4192333" y="3720984"/>
          <a:ext cx="2262336" cy="113116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OBSERVAR SU PROCESO EDUCATIVO</a:t>
          </a:r>
        </a:p>
      </dsp:txBody>
      <dsp:txXfrm>
        <a:off x="4247552" y="3776203"/>
        <a:ext cx="2151898" cy="1020730"/>
      </dsp:txXfrm>
    </dsp:sp>
    <dsp:sp modelId="{9E67F975-420E-46A9-B709-E878EB9AAC9D}">
      <dsp:nvSpPr>
        <dsp:cNvPr id="0" name=""/>
        <dsp:cNvSpPr/>
      </dsp:nvSpPr>
      <dsp:spPr>
        <a:xfrm>
          <a:off x="1774930" y="3720984"/>
          <a:ext cx="2262336" cy="113116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PLANIFICAR ACTIVIDADES QUE FORTALEZCA LAS FALENCIAS </a:t>
          </a:r>
        </a:p>
      </dsp:txBody>
      <dsp:txXfrm>
        <a:off x="1830149" y="3776203"/>
        <a:ext cx="2151898" cy="1020730"/>
      </dsp:txXfrm>
    </dsp:sp>
    <dsp:sp modelId="{34636557-FFFE-43F8-B32D-FF1E9B00BBBF}">
      <dsp:nvSpPr>
        <dsp:cNvPr id="0" name=""/>
        <dsp:cNvSpPr/>
      </dsp:nvSpPr>
      <dsp:spPr>
        <a:xfrm>
          <a:off x="1027911" y="1421897"/>
          <a:ext cx="2262336" cy="113116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REALIZAR CADA UNA DE LAS ACTIVIDADES </a:t>
          </a:r>
        </a:p>
      </dsp:txBody>
      <dsp:txXfrm>
        <a:off x="1083130" y="1477116"/>
        <a:ext cx="2151898" cy="1020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2A975-4241-4363-B044-4CADA36CDFBA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5C8DD-9A03-439F-AE7C-F233806EB280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 INSTITUCION </a:t>
          </a:r>
        </a:p>
      </dsp:txBody>
      <dsp:txXfrm>
        <a:off x="460476" y="90417"/>
        <a:ext cx="5662728" cy="905688"/>
      </dsp:txXfrm>
    </dsp:sp>
    <dsp:sp modelId="{59A1F15A-D590-4310-B76C-D5B1011B938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A110A-79B1-49CF-AC76-0E5597439B08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DOCENTE </a:t>
          </a:r>
        </a:p>
      </dsp:txBody>
      <dsp:txXfrm>
        <a:off x="460476" y="1632657"/>
        <a:ext cx="5662728" cy="905688"/>
      </dsp:txXfrm>
    </dsp:sp>
    <dsp:sp modelId="{B3E76366-4D8E-4C59-9385-42BE24418E08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DE9A8-B99A-49F0-B1D5-1A0476CE43F9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MADRE DE FAMILIA </a:t>
          </a: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693D374F-3716-4F43-BBEE-1938427C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4" y="1754390"/>
            <a:ext cx="5000163" cy="25227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95936" y="332655"/>
            <a:ext cx="4919440" cy="1728193"/>
          </a:xfrm>
        </p:spPr>
        <p:txBody>
          <a:bodyPr>
            <a:noAutofit/>
          </a:bodyPr>
          <a:lstStyle/>
          <a:p>
            <a:r>
              <a:rPr lang="es-CO" sz="2400" dirty="0"/>
              <a:t>LA PSICOMOTRICIDAD COMO PROCESO FUNDAMENTAL EN EL DESARROLLO INTEGRAL DEL NIÑO ARIEL LOTANNA </a:t>
            </a:r>
            <a:br>
              <a:rPr lang="es-CO" sz="2400" dirty="0"/>
            </a:br>
            <a:endParaRPr lang="es-CO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1960" y="4266607"/>
            <a:ext cx="4357718" cy="2066924"/>
          </a:xfrm>
        </p:spPr>
        <p:txBody>
          <a:bodyPr>
            <a:normAutofit lnSpcReduction="10000"/>
          </a:bodyPr>
          <a:lstStyle/>
          <a:p>
            <a:r>
              <a:rPr lang="es-CO" sz="2400" dirty="0"/>
              <a:t>FRANCEDY ORTIZ</a:t>
            </a:r>
          </a:p>
          <a:p>
            <a:r>
              <a:rPr lang="es-CO" sz="2400" dirty="0"/>
              <a:t>X SEMESTRE </a:t>
            </a:r>
          </a:p>
          <a:p>
            <a:r>
              <a:rPr lang="es-CO" sz="2400" dirty="0"/>
              <a:t>LICENCIATURA PEDAGOGIA INFANTIL</a:t>
            </a:r>
          </a:p>
          <a:p>
            <a:r>
              <a:rPr lang="es-CO" sz="2400" dirty="0"/>
              <a:t>2018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F61D8-EFB3-4B17-9A6F-C5130F07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397"/>
            <a:ext cx="8229600" cy="685803"/>
          </a:xfrm>
        </p:spPr>
        <p:txBody>
          <a:bodyPr>
            <a:normAutofit/>
          </a:bodyPr>
          <a:lstStyle/>
          <a:p>
            <a:r>
              <a:rPr lang="es-CO" sz="3600" dirty="0">
                <a:latin typeface="Broadway" panose="04040905080B02020502" pitchFamily="82" charset="0"/>
              </a:rPr>
              <a:t>PUNTOS DE LLEGADA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0CB35C-2290-4B5F-A93C-FB6ED9A7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33177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66B9A-4B50-43B0-8C63-629A7EEB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96951"/>
          </a:xfrm>
        </p:spPr>
        <p:txBody>
          <a:bodyPr/>
          <a:lstStyle/>
          <a:p>
            <a:r>
              <a:rPr lang="es-CO" dirty="0">
                <a:latin typeface="Broadway" panose="04040905080B02020502" pitchFamily="82" charset="0"/>
              </a:rPr>
              <a:t>RECOMENDACIONES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E21E98A-90CF-46BD-8F13-5A11491D4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33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9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s-CO" dirty="0"/>
              <a:t>REFLEXIÓN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/>
              <a:t>Somos los encargados de educar el futuro</a:t>
            </a:r>
          </a:p>
          <a:p>
            <a:pPr marL="0" indent="0">
              <a:buNone/>
            </a:pPr>
            <a:r>
              <a:rPr lang="es-CO" sz="2000" dirty="0"/>
              <a:t>de nuestro país y por tal motivo debemos </a:t>
            </a:r>
          </a:p>
          <a:p>
            <a:pPr marL="0" indent="0">
              <a:buNone/>
            </a:pPr>
            <a:r>
              <a:rPr lang="es-CO" sz="2000" dirty="0"/>
              <a:t>hacerlo con paciencia y mucho amor. </a:t>
            </a:r>
          </a:p>
          <a:p>
            <a:pPr marL="0" indent="0">
              <a:buNone/>
            </a:pPr>
            <a:r>
              <a:rPr lang="es-CO" sz="2000" dirty="0"/>
              <a:t>Sin olvidarnos que ante todo son seres </a:t>
            </a:r>
          </a:p>
          <a:p>
            <a:pPr marL="0" indent="0">
              <a:buNone/>
            </a:pPr>
            <a:r>
              <a:rPr lang="es-CO" sz="2000" dirty="0"/>
              <a:t>humanos a los cuales debemos respetar </a:t>
            </a:r>
          </a:p>
          <a:p>
            <a:pPr marL="0" indent="0">
              <a:buNone/>
            </a:pPr>
            <a:r>
              <a:rPr lang="es-CO" sz="2000" dirty="0"/>
              <a:t>y tratar de mejorar su existir! </a:t>
            </a:r>
          </a:p>
          <a:p>
            <a:pPr marL="0" indent="0">
              <a:buNone/>
            </a:pPr>
            <a:endParaRPr lang="es-CO" sz="2000" dirty="0"/>
          </a:p>
        </p:txBody>
      </p:sp>
      <p:pic>
        <p:nvPicPr>
          <p:cNvPr id="6" name="5 Imagen" descr="C:\Users\Equipo\AppData\Local\Microsoft\Windows\Temporary Internet Files\Content.Word\IMG-20161124-WA00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1257"/>
            <a:ext cx="2736304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2" y="1124744"/>
            <a:ext cx="3558540" cy="2952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7 Imagen" descr="Resultado de imagen para graci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1257"/>
            <a:ext cx="5045804" cy="274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71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7ED79-AB40-4B25-A33B-C5574AC4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7"/>
            <a:ext cx="8147248" cy="796951"/>
          </a:xfrm>
        </p:spPr>
        <p:txBody>
          <a:bodyPr/>
          <a:lstStyle/>
          <a:p>
            <a:r>
              <a:rPr lang="es-CO" dirty="0">
                <a:latin typeface="Broadway" panose="04040905080B02020502" pitchFamily="82" charset="0"/>
              </a:rPr>
              <a:t>BIBLIOGRAFIA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DD24BA-9780-44EA-898A-2C245177E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824536"/>
          </a:xfrm>
        </p:spPr>
        <p:txBody>
          <a:bodyPr>
            <a:normAutofit fontScale="47500" lnSpcReduction="20000"/>
          </a:bodyPr>
          <a:lstStyle/>
          <a:p>
            <a:r>
              <a:rPr lang="es-CO" dirty="0"/>
              <a:t>Sánchez Karen J. (2011). </a:t>
            </a:r>
            <a:r>
              <a:rPr lang="es-CO" i="1" dirty="0"/>
              <a:t>El gateo fortalece las habilidades cerebrales, físicas y cognitivas del bebé</a:t>
            </a:r>
            <a:r>
              <a:rPr lang="es-CO" dirty="0"/>
              <a:t>. Tomado de:   http://www.abcdelbebe.com/bebe/6-12-meses/el-gateo-fortalece-las-habilidades-cerebrales-fisicas-y-cognitivas-del-bebe-11822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r>
              <a:rPr lang="es-CO" dirty="0"/>
              <a:t>Rodríguez Angélica Y (2013). </a:t>
            </a:r>
            <a:r>
              <a:rPr lang="es-CO" i="1" dirty="0"/>
              <a:t>Evaluación del factor psicomotor de la estructuración espacio temporal en niños pertenecientes a las escuelas de la ciudad de Pereira, con edades entre 4 a 14 años, basados en la batería de vítor da Fonseca.</a:t>
            </a:r>
            <a:r>
              <a:rPr lang="es-CO" dirty="0"/>
              <a:t> Tomado de: http://repositorio.utp.edu.co/dspace/bitstream/handle/11059/3428/370155R696.pdf?sequence=1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r>
              <a:rPr lang="es-CO" dirty="0"/>
              <a:t>Berruezo pedro P (2005). </a:t>
            </a:r>
            <a:r>
              <a:rPr lang="es-CO" i="1" dirty="0"/>
              <a:t>Los Contenidos de la Psicomotricidad.</a:t>
            </a:r>
            <a:r>
              <a:rPr lang="es-CO" dirty="0"/>
              <a:t> Tomado de: (https://www.um.es/cursos/promoedu/psicomotricidad/2005/material/contenidos-psicomotricidad-diapositivas.pdf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r>
              <a:rPr lang="es-CO" dirty="0"/>
              <a:t>Magante M (20185). Desarrollo físico y psicomotor en la etapa infantil. Tomado de:  http://www.sc.ehu.es/ptwmamac/Capi_libro/38c.pdf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743681-5600-4BD4-8E89-848B9668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9"/>
            <a:ext cx="4038600" cy="4963690"/>
          </a:xfrm>
        </p:spPr>
        <p:txBody>
          <a:bodyPr>
            <a:normAutofit fontScale="47500" lnSpcReduction="20000"/>
          </a:bodyPr>
          <a:lstStyle/>
          <a:p>
            <a:r>
              <a:rPr lang="es-CO" dirty="0"/>
              <a:t>Berruezo, P.P. (2000): El contenido de la psicomotricidad. En </a:t>
            </a:r>
            <a:r>
              <a:rPr lang="es-CO" dirty="0" err="1"/>
              <a:t>Bottini</a:t>
            </a:r>
            <a:r>
              <a:rPr lang="es-CO" dirty="0"/>
              <a:t>, P. (ed.) Psicomotricidad: Prácticas y conceptos. pp. 43-99. Madrid: Miño y Dávila. (ISBN: 84-95294-19-2). Tomado de: https://www.um.es/cursos/promoedu/psicomotricidad/2005/material/contenidos-psicomotricidad-texto.pdf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Aguirre Zabaleta J (2012). </a:t>
            </a:r>
            <a:r>
              <a:rPr lang="es-CO" i="1" dirty="0"/>
              <a:t>El desarrollo de la psicomotricidad de acuerdo a las distintas etapas evolutivas.</a:t>
            </a:r>
            <a:r>
              <a:rPr lang="es-CO" dirty="0"/>
              <a:t> Tomado de:   http://www.waece.org/biblioteca/pdfs/d019.pdf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Chacón Duran G (2014). </a:t>
            </a:r>
            <a:r>
              <a:rPr lang="es-CO" i="1" dirty="0"/>
              <a:t>Atención terapia ocupacional</a:t>
            </a:r>
            <a:r>
              <a:rPr lang="es-CO" dirty="0"/>
              <a:t>. Tomado de: https://prezi.com/rwze0vikihl-/atencion-terapia-ocupacional/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Oliveros C (2018). La web para el mejoramiento de los padres hacia sus hijos. Tomado de:   http://www.solohijos.com/web/sobre-solohijos/autores/carlos-gardeta-oliveros/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43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960CB-FA51-4DB7-968A-1FC95A28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7" y="731837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latin typeface="Broadway" panose="04040905080B02020502" pitchFamily="82" charset="0"/>
              </a:rPr>
              <a:t>SISTEMATIZACION PRACTICA PEDAGOGICA SEPTIMO SEMESTRE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8F3E52F-399D-4D20-A9D5-8A1687171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73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2EEA9-422A-4180-9A90-47FC89A4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4" y="457201"/>
            <a:ext cx="8229600" cy="1143000"/>
          </a:xfrm>
        </p:spPr>
        <p:txBody>
          <a:bodyPr/>
          <a:lstStyle/>
          <a:p>
            <a:r>
              <a:rPr lang="es-CO" dirty="0">
                <a:latin typeface="Broadway" panose="04040905080B02020502" pitchFamily="82" charset="0"/>
              </a:rPr>
              <a:t>PLANTEAMIENTO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142EA31-C383-4146-8AFA-AE54F91AE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784361"/>
              </p:ext>
            </p:extLst>
          </p:nvPr>
        </p:nvGraphicFramePr>
        <p:xfrm>
          <a:off x="435714" y="1340768"/>
          <a:ext cx="8251086" cy="506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C586E08-B556-42DF-8C4B-0D251282E8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9069"/>
          <a:stretch/>
        </p:blipFill>
        <p:spPr>
          <a:xfrm>
            <a:off x="4932040" y="5023225"/>
            <a:ext cx="1257003" cy="12124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59F744F6-2CFF-439C-BF91-F390EDC5B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4" y="3861048"/>
            <a:ext cx="4171956" cy="20368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F24FA3-40F1-424D-A51B-9BACF047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96951"/>
          </a:xfrm>
        </p:spPr>
        <p:txBody>
          <a:bodyPr/>
          <a:lstStyle/>
          <a:p>
            <a:r>
              <a:rPr lang="es-CO" dirty="0">
                <a:latin typeface="Algerian" panose="04020705040A02060702" pitchFamily="82" charset="0"/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564FB-907E-4B21-AD64-6251D99E0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>
                <a:latin typeface="Algerian" panose="04020705040A02060702" pitchFamily="82" charset="0"/>
              </a:rPr>
              <a:t>GENERAL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7BF8A6-2091-4AAA-8BD7-FA03CB91BC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 </a:t>
            </a:r>
          </a:p>
          <a:p>
            <a:r>
              <a:rPr lang="es-CO" dirty="0"/>
              <a:t>Comprender la importancia de la psicomotricidad en el desarrollo integral del niño Ariel  </a:t>
            </a:r>
            <a:r>
              <a:rPr lang="es-CO" dirty="0" err="1"/>
              <a:t>Lottana</a:t>
            </a:r>
            <a:r>
              <a:rPr lang="es-CO" dirty="0"/>
              <a:t>.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ECBA08-A482-4878-BF5E-093882665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>
                <a:latin typeface="Algerian" panose="04020705040A02060702" pitchFamily="82" charset="0"/>
              </a:rPr>
              <a:t>ESPECIFICOS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17D1C-F853-4F7F-8073-0799A620FB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 </a:t>
            </a:r>
          </a:p>
          <a:p>
            <a:pPr lvl="0"/>
            <a:r>
              <a:rPr lang="es-CO" dirty="0"/>
              <a:t>Conocer las estrategias implementadas por los padres de familia para el proceso psicomotor en los primeros años de vida del niño.</a:t>
            </a:r>
          </a:p>
          <a:p>
            <a:pPr lvl="0"/>
            <a:r>
              <a:rPr lang="es-CO" dirty="0"/>
              <a:t> Identificar las estrategias implementadas por la docente para el proceso psicomotor del niño</a:t>
            </a:r>
          </a:p>
          <a:p>
            <a:pPr lvl="0"/>
            <a:r>
              <a:rPr lang="es-CO" dirty="0"/>
              <a:t>Fortalecer el desarrollo integral por medio de actividades motoras finas, implementando lúdicas para el proceso psicomotor del niño.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484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F904-DEAF-4E41-A9AD-D45682FB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724943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Broadway" panose="04040905080B02020502" pitchFamily="82" charset="0"/>
              </a:rPr>
              <a:t>MARCOS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AE8CA2B3-69B4-498A-9577-7DE612FA12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9906310"/>
              </p:ext>
            </p:extLst>
          </p:nvPr>
        </p:nvGraphicFramePr>
        <p:xfrm>
          <a:off x="457200" y="1417638"/>
          <a:ext cx="4038600" cy="489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0D52BF29-25D8-4F1F-8D65-290E7ACCF5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0500395"/>
              </p:ext>
            </p:extLst>
          </p:nvPr>
        </p:nvGraphicFramePr>
        <p:xfrm>
          <a:off x="4648200" y="1557338"/>
          <a:ext cx="4038600" cy="439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2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06E7AA5-65F3-4BDE-A750-76799958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96951"/>
          </a:xfrm>
        </p:spPr>
        <p:txBody>
          <a:bodyPr/>
          <a:lstStyle/>
          <a:p>
            <a:r>
              <a:rPr lang="es-CO" dirty="0">
                <a:latin typeface="Broadway" panose="04040905080B02020502" pitchFamily="82" charset="0"/>
              </a:rPr>
              <a:t>METODOLOGIA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CF773D-1C45-452C-AF44-92A16484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44365"/>
            <a:ext cx="1657720" cy="2384635"/>
          </a:xfrm>
          <a:prstGeom prst="rect">
            <a:avLst/>
          </a:prstGeom>
        </p:spPr>
      </p:pic>
      <p:pic>
        <p:nvPicPr>
          <p:cNvPr id="13" name="Imagen 12" descr="Imagen que contiene tarjeta de presentación&#10;&#10;Descripción generada con confianza muy alta">
            <a:extLst>
              <a:ext uri="{FF2B5EF4-FFF2-40B4-BE49-F238E27FC236}">
                <a16:creationId xmlns:a16="http://schemas.microsoft.com/office/drawing/2014/main" id="{0BD0AD99-98F6-49EA-BFE4-2F52ED97B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74" y="4213684"/>
            <a:ext cx="2088232" cy="2088232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F5A479C-2DC9-43AF-9973-58F76A164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767366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854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4F523-9D96-400C-9432-D9B8D03F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7"/>
            <a:ext cx="8147248" cy="796951"/>
          </a:xfrm>
        </p:spPr>
        <p:txBody>
          <a:bodyPr/>
          <a:lstStyle/>
          <a:p>
            <a:r>
              <a:rPr lang="es-CO" dirty="0">
                <a:latin typeface="Broadway" panose="04040905080B02020502" pitchFamily="82" charset="0"/>
              </a:rPr>
              <a:t>ACTIVIDADES</a:t>
            </a:r>
            <a:endParaRPr lang="es-CO" dirty="0"/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5754F2ED-7B3F-4BC7-BF9A-F442ACF18D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222365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FB83DCC4-C751-436D-8318-83132E39E0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8" y="5211330"/>
            <a:ext cx="1965448" cy="173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D209EFAF-6F75-4556-B367-602D7F3664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8" y="3200196"/>
            <a:ext cx="1587500" cy="211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0 Imagen">
            <a:extLst>
              <a:ext uri="{FF2B5EF4-FFF2-40B4-BE49-F238E27FC236}">
                <a16:creationId xmlns:a16="http://schemas.microsoft.com/office/drawing/2014/main" id="{6D3AD9B7-26D4-4A3F-8A42-5125B6D787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04" y="5211330"/>
            <a:ext cx="1777330" cy="181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9 Imagen" descr="C:\Users\Equipo\AppData\Local\Microsoft\Windows\Temporary Internet Files\Content.Word\IMG_20160909_083517.jpg">
            <a:extLst>
              <a:ext uri="{FF2B5EF4-FFF2-40B4-BE49-F238E27FC236}">
                <a16:creationId xmlns:a16="http://schemas.microsoft.com/office/drawing/2014/main" id="{5AD402FD-91D8-450D-80E2-F35CD4B6962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6" y="5249980"/>
            <a:ext cx="15767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4 Imagen" descr="C:\Users\Equipo\Desktop\mecanica\Hector\FOTOS\2 SEMANAS\IMG_20161003_104355.jpg">
            <a:extLst>
              <a:ext uri="{FF2B5EF4-FFF2-40B4-BE49-F238E27FC236}">
                <a16:creationId xmlns:a16="http://schemas.microsoft.com/office/drawing/2014/main" id="{906ADB9E-B10E-4B43-A580-0DEE930D847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18914"/>
            <a:ext cx="2085975" cy="156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 Marcador de contenido">
            <a:extLst>
              <a:ext uri="{FF2B5EF4-FFF2-40B4-BE49-F238E27FC236}">
                <a16:creationId xmlns:a16="http://schemas.microsoft.com/office/drawing/2014/main" id="{156EB8E8-787C-4CA7-AE0F-42C1ABEB63AB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 t="21010" r="17775" b="24095"/>
          <a:stretch/>
        </p:blipFill>
        <p:spPr bwMode="auto">
          <a:xfrm>
            <a:off x="2751154" y="1432072"/>
            <a:ext cx="590465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33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n que contiene texto, pizarra&#10;&#10;Descripción generada con confianza muy alta">
            <a:extLst>
              <a:ext uri="{FF2B5EF4-FFF2-40B4-BE49-F238E27FC236}">
                <a16:creationId xmlns:a16="http://schemas.microsoft.com/office/drawing/2014/main" id="{EC6F4B09-182B-408F-BAC6-BA1416700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2418" y="3782278"/>
            <a:ext cx="1869022" cy="3322706"/>
          </a:xfrm>
        </p:spPr>
      </p:pic>
      <p:pic>
        <p:nvPicPr>
          <p:cNvPr id="6" name="Imagen 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1959646D-7B85-48A1-8B2B-15C404FD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8878"/>
          <a:stretch/>
        </p:blipFill>
        <p:spPr>
          <a:xfrm>
            <a:off x="5940152" y="2609775"/>
            <a:ext cx="2664296" cy="40077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A24892-CEFF-4090-A943-EB8644CBC113}"/>
              </a:ext>
            </a:extLst>
          </p:cNvPr>
          <p:cNvSpPr txBox="1"/>
          <p:nvPr/>
        </p:nvSpPr>
        <p:spPr>
          <a:xfrm>
            <a:off x="755575" y="411147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DESPUES</a:t>
            </a:r>
            <a:r>
              <a:rPr lang="es-CO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BDBD94-59D4-489A-AD5D-C6B843CABC1F}"/>
              </a:ext>
            </a:extLst>
          </p:cNvPr>
          <p:cNvSpPr txBox="1"/>
          <p:nvPr/>
        </p:nvSpPr>
        <p:spPr>
          <a:xfrm>
            <a:off x="5940152" y="2252417"/>
            <a:ext cx="126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AHORA</a:t>
            </a:r>
          </a:p>
        </p:txBody>
      </p:sp>
      <p:pic>
        <p:nvPicPr>
          <p:cNvPr id="10" name="Imagen 9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61D2C775-ECEB-469C-9DF2-413876BA9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6997"/>
          <a:stretch/>
        </p:blipFill>
        <p:spPr>
          <a:xfrm>
            <a:off x="539552" y="1450381"/>
            <a:ext cx="2241511" cy="259228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17047C-218C-49A9-B4B8-243DD0C2F753}"/>
              </a:ext>
            </a:extLst>
          </p:cNvPr>
          <p:cNvSpPr txBox="1"/>
          <p:nvPr/>
        </p:nvSpPr>
        <p:spPr>
          <a:xfrm>
            <a:off x="746965" y="1081049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ANTES </a:t>
            </a:r>
          </a:p>
        </p:txBody>
      </p:sp>
      <p:pic>
        <p:nvPicPr>
          <p:cNvPr id="13" name="Imagen 1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A816D9CA-DB49-4FDB-BC69-5CE02B0AAD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9" b="17450"/>
          <a:stretch/>
        </p:blipFill>
        <p:spPr>
          <a:xfrm>
            <a:off x="3345785" y="1480943"/>
            <a:ext cx="2378344" cy="259612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7936E7A-95D1-4934-979B-B3B9CF863BCE}"/>
              </a:ext>
            </a:extLst>
          </p:cNvPr>
          <p:cNvSpPr txBox="1"/>
          <p:nvPr/>
        </p:nvSpPr>
        <p:spPr>
          <a:xfrm>
            <a:off x="3443165" y="111544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DURANTE</a:t>
            </a:r>
          </a:p>
        </p:txBody>
      </p:sp>
    </p:spTree>
    <p:extLst>
      <p:ext uri="{BB962C8B-B14F-4D97-AF65-F5344CB8AC3E}">
        <p14:creationId xmlns:p14="http://schemas.microsoft.com/office/powerpoint/2010/main" val="27053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E95745-E933-4F93-9704-173AD745D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14928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29745A7-8031-4B65-A3CB-E3BB69DC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r>
              <a:rPr lang="es-CO" sz="2900">
                <a:latin typeface="Broadway" panose="04040905080B02020502" pitchFamily="82" charset="0"/>
              </a:rPr>
              <a:t>DIFICULTADES ENCONTRADAS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3926C1-B23E-444A-A808-173BEEAF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r>
              <a:rPr lang="es-CO" sz="1600" dirty="0"/>
              <a:t>El poco acompañamiento por parte de la institución en el desarrollo de las actividades realizadas con el alumno Ariel </a:t>
            </a:r>
          </a:p>
          <a:p>
            <a:r>
              <a:rPr lang="es-CO" sz="1600" dirty="0"/>
              <a:t>Ver el niño como una conveniencia económica para la institución ya que de todos los alumnos este era el que mayor mensualidad pagaba.</a:t>
            </a:r>
          </a:p>
          <a:p>
            <a:pPr marL="0" indent="0">
              <a:buNone/>
            </a:pPr>
            <a:endParaRPr lang="es-CO" sz="1600" dirty="0"/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23676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451</Words>
  <Application>Microsoft Office PowerPoint</Application>
  <PresentationFormat>Presentación en pantalla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Algerian</vt:lpstr>
      <vt:lpstr>Arial</vt:lpstr>
      <vt:lpstr>Broadway</vt:lpstr>
      <vt:lpstr>Calibri</vt:lpstr>
      <vt:lpstr>Tema de Office</vt:lpstr>
      <vt:lpstr>LA PSICOMOTRICIDAD COMO PROCESO FUNDAMENTAL EN EL DESARROLLO INTEGRAL DEL NIÑO ARIEL LOTANNA  </vt:lpstr>
      <vt:lpstr>SISTEMATIZACION PRACTICA PEDAGOGICA SEPTIMO SEMESTRE </vt:lpstr>
      <vt:lpstr>PLANTEAMIENTO</vt:lpstr>
      <vt:lpstr>OBJETIVOS</vt:lpstr>
      <vt:lpstr>MARCOS</vt:lpstr>
      <vt:lpstr>METODOLOGIA</vt:lpstr>
      <vt:lpstr>ACTIVIDADES</vt:lpstr>
      <vt:lpstr>Presentación de PowerPoint</vt:lpstr>
      <vt:lpstr>DIFICULTADES ENCONTRADAS </vt:lpstr>
      <vt:lpstr>PUNTOS DE LLEGADA </vt:lpstr>
      <vt:lpstr>RECOMENDACIONES </vt:lpstr>
      <vt:lpstr>REFLEXIÓN 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francedyo@gmail.com</cp:lastModifiedBy>
  <cp:revision>39</cp:revision>
  <dcterms:created xsi:type="dcterms:W3CDTF">2017-01-23T22:40:33Z</dcterms:created>
  <dcterms:modified xsi:type="dcterms:W3CDTF">2018-05-30T12:00:30Z</dcterms:modified>
</cp:coreProperties>
</file>