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4">
  <p:sldMasterIdLst>
    <p:sldMasterId id="2147483648" r:id="rId1"/>
  </p:sldMasterIdLst>
  <p:sldIdLst>
    <p:sldId id="256" r:id="rId2"/>
    <p:sldId id="259" r:id="rId3"/>
    <p:sldId id="263" r:id="rId4"/>
    <p:sldId id="270" r:id="rId5"/>
    <p:sldId id="269" r:id="rId6"/>
    <p:sldId id="273" r:id="rId7"/>
    <p:sldId id="264" r:id="rId8"/>
    <p:sldId id="271" r:id="rId9"/>
    <p:sldId id="266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848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484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771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233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463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99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05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754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907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799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181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93097-CB6F-472C-8ADE-8DEFF6D6B602}" type="datetimeFigureOut">
              <a:rPr lang="es-CO" smtClean="0"/>
              <a:t>08/04/2019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B841-63AD-4C58-9595-A86D7B6D0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97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90646" y="1500280"/>
            <a:ext cx="7467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dirty="0"/>
              <a:t>DISEÑO DE UNA HERRAMIENTA PARA REDUCIR TIEMPOS EN EL AUTO LAVADO LAVAFIN</a:t>
            </a:r>
          </a:p>
          <a:p>
            <a:pPr algn="ctr"/>
            <a:r>
              <a:rPr lang="es-CO" sz="1600" dirty="0"/>
              <a:t> </a:t>
            </a:r>
          </a:p>
          <a:p>
            <a:pPr algn="ctr"/>
            <a:r>
              <a:rPr lang="es-CO" sz="1600" dirty="0"/>
              <a:t> </a:t>
            </a:r>
          </a:p>
          <a:p>
            <a:pPr algn="ctr"/>
            <a:r>
              <a:rPr lang="es-CO" sz="1600" dirty="0"/>
              <a:t> </a:t>
            </a:r>
          </a:p>
          <a:p>
            <a:pPr algn="ctr"/>
            <a:r>
              <a:rPr lang="es-CO" sz="1600" dirty="0"/>
              <a:t>EDGAR SEBASTIÁN CADENA ROJAS ID: 395042</a:t>
            </a:r>
          </a:p>
          <a:p>
            <a:pPr algn="ctr"/>
            <a:r>
              <a:rPr lang="es-CO" sz="1600" dirty="0"/>
              <a:t>CRISTIAN CAMILO CORREA LEMUS ID: 374620</a:t>
            </a:r>
          </a:p>
          <a:p>
            <a:pPr algn="ctr"/>
            <a:r>
              <a:rPr lang="es-CO" sz="1600" dirty="0"/>
              <a:t> </a:t>
            </a:r>
          </a:p>
          <a:p>
            <a:pPr algn="ctr"/>
            <a:r>
              <a:rPr lang="es-CO" sz="1600" dirty="0"/>
              <a:t> </a:t>
            </a:r>
          </a:p>
          <a:p>
            <a:pPr algn="ctr"/>
            <a:r>
              <a:rPr lang="es-CO" sz="1600" dirty="0"/>
              <a:t> </a:t>
            </a:r>
          </a:p>
          <a:p>
            <a:pPr algn="ctr"/>
            <a:r>
              <a:rPr lang="es-CO" sz="1600" dirty="0"/>
              <a:t>Asesor</a:t>
            </a:r>
          </a:p>
          <a:p>
            <a:pPr algn="ctr"/>
            <a:r>
              <a:rPr lang="es-CO" sz="1600" dirty="0"/>
              <a:t>Aura Gómez Avellaneda</a:t>
            </a:r>
          </a:p>
          <a:p>
            <a:pPr algn="ctr"/>
            <a:r>
              <a:rPr lang="es-CO" sz="1600" dirty="0"/>
              <a:t>Ingeniera Industrial</a:t>
            </a:r>
          </a:p>
          <a:p>
            <a:pPr algn="ctr"/>
            <a:r>
              <a:rPr lang="es-CO" sz="1600" dirty="0"/>
              <a:t> </a:t>
            </a:r>
          </a:p>
          <a:p>
            <a:pPr algn="ctr"/>
            <a:r>
              <a:rPr lang="es-CO" sz="1600" dirty="0"/>
              <a:t> </a:t>
            </a:r>
          </a:p>
          <a:p>
            <a:pPr algn="ctr"/>
            <a:r>
              <a:rPr lang="es-CO" sz="1600" dirty="0"/>
              <a:t> </a:t>
            </a:r>
          </a:p>
          <a:p>
            <a:pPr algn="ctr"/>
            <a:r>
              <a:rPr lang="es-CO" sz="1600" dirty="0"/>
              <a:t>CORPORACIÓN UNIVERSITARIA MINUTO DE DIOS                                                                              TECNOLOGÍA EN LOGÍSTICA                                                                                                           ZIPAQUIRÁ. COLOMBIA                                                                                                                    2018</a:t>
            </a:r>
          </a:p>
        </p:txBody>
      </p:sp>
    </p:spTree>
    <p:extLst>
      <p:ext uri="{BB962C8B-B14F-4D97-AF65-F5344CB8AC3E}">
        <p14:creationId xmlns:p14="http://schemas.microsoft.com/office/powerpoint/2010/main" val="30277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46029" y="1996729"/>
            <a:ext cx="875713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latin typeface="Arial" pitchFamily="34" charset="0"/>
                <a:cs typeface="Arial" pitchFamily="34" charset="0"/>
              </a:rPr>
              <a:t>Objetivos</a:t>
            </a:r>
          </a:p>
          <a:p>
            <a:pPr algn="ctr"/>
            <a:endParaRPr lang="es-CO" sz="1600" dirty="0">
              <a:latin typeface="Arial" pitchFamily="34" charset="0"/>
              <a:cs typeface="Arial" pitchFamily="34" charset="0"/>
            </a:endParaRPr>
          </a:p>
          <a:p>
            <a:r>
              <a:rPr lang="es-CO" sz="1600" b="1" dirty="0"/>
              <a:t>Objetivo General</a:t>
            </a:r>
          </a:p>
          <a:p>
            <a:r>
              <a:rPr lang="es-CO" sz="1600" dirty="0"/>
              <a:t> </a:t>
            </a:r>
          </a:p>
          <a:p>
            <a:r>
              <a:rPr lang="es-CO" sz="1600" dirty="0"/>
              <a:t> Identificar los factores que pueden incluir una propuesta de mejora de tiempos y movimientos en la compañía </a:t>
            </a:r>
            <a:r>
              <a:rPr lang="es-CO" sz="1600" dirty="0" err="1"/>
              <a:t>Lavafin</a:t>
            </a:r>
            <a:r>
              <a:rPr lang="es-CO" sz="1600" dirty="0"/>
              <a:t> </a:t>
            </a:r>
          </a:p>
          <a:p>
            <a:r>
              <a:rPr lang="es-CO" sz="1600" b="1" dirty="0"/>
              <a:t> </a:t>
            </a:r>
          </a:p>
          <a:p>
            <a:r>
              <a:rPr lang="es-CO" sz="1600" b="1" dirty="0"/>
              <a:t>Objetivos Específicos</a:t>
            </a:r>
          </a:p>
          <a:p>
            <a:r>
              <a:rPr lang="es-CO" sz="1600" dirty="0"/>
              <a:t> </a:t>
            </a:r>
          </a:p>
          <a:p>
            <a:r>
              <a:rPr lang="es-CO" sz="1600" dirty="0"/>
              <a:t>-1. Identificar las consecuencias que conllevan a  los tiempos muertos y movimientos innecesarios a través de un diagnóstico a realizar</a:t>
            </a:r>
          </a:p>
          <a:p>
            <a:r>
              <a:rPr lang="es-CO" sz="1600" dirty="0"/>
              <a:t>-2. Analizar los resultados obtenidos según las variables y los indicadores que se obtuvieron. </a:t>
            </a:r>
          </a:p>
          <a:p>
            <a:r>
              <a:rPr lang="es-CO" sz="1600" dirty="0"/>
              <a:t>-3. Determinar métodos eficientes para administrar el tiempo</a:t>
            </a:r>
          </a:p>
        </p:txBody>
      </p:sp>
    </p:spTree>
    <p:extLst>
      <p:ext uri="{BB962C8B-B14F-4D97-AF65-F5344CB8AC3E}">
        <p14:creationId xmlns:p14="http://schemas.microsoft.com/office/powerpoint/2010/main" val="182868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62503" y="1541151"/>
            <a:ext cx="74675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latin typeface="Arial" pitchFamily="34" charset="0"/>
                <a:cs typeface="Arial" pitchFamily="34" charset="0"/>
              </a:rPr>
              <a:t>	      </a:t>
            </a:r>
            <a:r>
              <a:rPr lang="es-CO" sz="1600" b="1" dirty="0">
                <a:latin typeface="Arial" pitchFamily="34" charset="0"/>
                <a:cs typeface="Arial" pitchFamily="34" charset="0"/>
              </a:rPr>
              <a:t>Diseño metodológico</a:t>
            </a:r>
          </a:p>
          <a:p>
            <a:pPr algn="ctr"/>
            <a:endParaRPr lang="es-CO" sz="1600" b="1" dirty="0">
              <a:latin typeface="Arial" pitchFamily="34" charset="0"/>
              <a:cs typeface="Arial" pitchFamily="34" charset="0"/>
            </a:endParaRPr>
          </a:p>
          <a:p>
            <a:r>
              <a:rPr lang="es-CO" sz="1600" dirty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s-CO" sz="1600" dirty="0">
              <a:latin typeface="Arial" pitchFamily="34" charset="0"/>
              <a:cs typeface="Arial" pitchFamily="34" charset="0"/>
            </a:endParaRPr>
          </a:p>
          <a:p>
            <a:endParaRPr lang="es-CO" sz="1600" dirty="0">
              <a:latin typeface="Arial" pitchFamily="34" charset="0"/>
              <a:cs typeface="Arial" pitchFamily="34" charset="0"/>
            </a:endParaRPr>
          </a:p>
          <a:p>
            <a:r>
              <a:rPr lang="es-CO" sz="16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67507" y="5835134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1200" i="1" dirty="0"/>
              <a:t>Tabla 1 Fuente propia: Promedio de tiempos de las actividades LAVAFIN</a:t>
            </a:r>
            <a:r>
              <a:rPr lang="es-CO" sz="1200" dirty="0"/>
              <a:t>.</a:t>
            </a:r>
            <a:endParaRPr lang="es-CO" sz="1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586153" y="2315210"/>
            <a:ext cx="5357448" cy="3269273"/>
          </a:xfrm>
          <a:prstGeom prst="rect">
            <a:avLst/>
          </a:prstGeom>
        </p:spPr>
      </p:pic>
      <p:pic>
        <p:nvPicPr>
          <p:cNvPr id="9" name="8 Imagen"/>
          <p:cNvPicPr/>
          <p:nvPr/>
        </p:nvPicPr>
        <p:blipFill>
          <a:blip r:embed="rId3"/>
          <a:stretch>
            <a:fillRect/>
          </a:stretch>
        </p:blipFill>
        <p:spPr>
          <a:xfrm>
            <a:off x="6337935" y="2315210"/>
            <a:ext cx="5612130" cy="3286126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6466888" y="5846857"/>
            <a:ext cx="3605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i="1" dirty="0"/>
              <a:t>Tabla 7  Fuente propia: Medición de tiempos no óptimo</a:t>
            </a:r>
          </a:p>
        </p:txBody>
      </p:sp>
    </p:spTree>
    <p:extLst>
      <p:ext uri="{BB962C8B-B14F-4D97-AF65-F5344CB8AC3E}">
        <p14:creationId xmlns:p14="http://schemas.microsoft.com/office/powerpoint/2010/main" val="355470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3073" name="Imagen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732" y="1904267"/>
            <a:ext cx="8297520" cy="319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47987" y="5435091"/>
            <a:ext cx="36907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CO" sz="1200" i="1" dirty="0" bmk="_Toc514451729"/>
              <a:t>Tabla 8 Fuente propia: Propuesta de mejora</a:t>
            </a:r>
            <a:r>
              <a:rPr lang="es-CO" sz="1200" i="1" dirty="0"/>
              <a:t> de tiempos </a:t>
            </a:r>
          </a:p>
        </p:txBody>
      </p:sp>
    </p:spTree>
    <p:extLst>
      <p:ext uri="{BB962C8B-B14F-4D97-AF65-F5344CB8AC3E}">
        <p14:creationId xmlns:p14="http://schemas.microsoft.com/office/powerpoint/2010/main" val="259961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5" name="Picture 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1774220"/>
            <a:ext cx="940117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2053 Rectángulo"/>
          <p:cNvSpPr/>
          <p:nvPr/>
        </p:nvSpPr>
        <p:spPr>
          <a:xfrm>
            <a:off x="4873329" y="1374110"/>
            <a:ext cx="2445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2000" b="1" dirty="0">
                <a:latin typeface="Times New Roman" pitchFamily="18" charset="0"/>
                <a:cs typeface="Times New Roman" pitchFamily="18" charset="0"/>
              </a:rPr>
              <a:t>Croquis Auto lavado</a:t>
            </a:r>
          </a:p>
        </p:txBody>
      </p:sp>
    </p:spTree>
    <p:extLst>
      <p:ext uri="{BB962C8B-B14F-4D97-AF65-F5344CB8AC3E}">
        <p14:creationId xmlns:p14="http://schemas.microsoft.com/office/powerpoint/2010/main" val="368611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3692" y="2372325"/>
            <a:ext cx="98356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>
                <a:latin typeface="Arial" pitchFamily="34" charset="0"/>
                <a:cs typeface="Arial" pitchFamily="34" charset="0"/>
              </a:rPr>
              <a:t>1. Propuesta de mejora Fase 1</a:t>
            </a:r>
          </a:p>
          <a:p>
            <a:r>
              <a:rPr lang="es-CO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Luego que la estrategia se llevará a cabo, al pasar el tiempo se observó que 1  de los colaboradores de cada grupo </a:t>
            </a:r>
            <a:r>
              <a:rPr lang="es-CO" sz="1400" dirty="0" err="1">
                <a:latin typeface="Arial" pitchFamily="34" charset="0"/>
                <a:cs typeface="Arial" pitchFamily="34" charset="0"/>
              </a:rPr>
              <a:t>aleatoriament,e</a:t>
            </a:r>
            <a:r>
              <a:rPr lang="es-CO" sz="1400" dirty="0">
                <a:latin typeface="Arial" pitchFamily="34" charset="0"/>
                <a:cs typeface="Arial" pitchFamily="34" charset="0"/>
              </a:rPr>
              <a:t> al momento se efectuar cualquier tipo de lavado, su capacidad de servicio no cumplía el 100%.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381702" y="1746684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b="1" dirty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5121" name="Imagen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85" y="3327134"/>
            <a:ext cx="5610225" cy="274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6585" y="6180155"/>
            <a:ext cx="44510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CO" sz="1200" i="1" dirty="0" bmk="_Toc514451734"/>
              <a:t>Tabla 10 Fuente propia: Primera Estrategia de mejora de tiempos.</a:t>
            </a:r>
            <a:endParaRPr lang="es-CO" sz="1200" i="1" dirty="0" bmk="_Toc520642779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5124" name="Imagen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321" y="3350580"/>
            <a:ext cx="4900247" cy="261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59414" y="6069888"/>
            <a:ext cx="12192000" cy="49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1200" i="1" dirty="0" bmk="_Toc514451735"/>
              <a:t>T</a:t>
            </a:r>
            <a:r>
              <a:rPr lang="es-CO" sz="1200" i="1" dirty="0" bmk=""/>
              <a:t>abla 11 Fuente propia: porcentaje de  cumplimiento primera mejora de tiempos.</a:t>
            </a:r>
            <a:endParaRPr lang="es-CO" sz="1200" i="1" dirty="0" bmk="_Toc514451734"/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O" sz="1200" i="1" dirty="0" bmk="_Toc514451734"/>
          </a:p>
        </p:txBody>
      </p:sp>
    </p:spTree>
    <p:extLst>
      <p:ext uri="{BB962C8B-B14F-4D97-AF65-F5344CB8AC3E}">
        <p14:creationId xmlns:p14="http://schemas.microsoft.com/office/powerpoint/2010/main" val="139236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76175" y="1487102"/>
            <a:ext cx="944106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latin typeface="Arial" pitchFamily="34" charset="0"/>
                <a:cs typeface="Arial" pitchFamily="34" charset="0"/>
              </a:rPr>
              <a:t>Resultados</a:t>
            </a:r>
          </a:p>
          <a:p>
            <a:endParaRPr lang="es-CO" sz="1600" b="1" dirty="0">
              <a:latin typeface="Arial" pitchFamily="34" charset="0"/>
              <a:cs typeface="Arial" pitchFamily="34" charset="0"/>
            </a:endParaRPr>
          </a:p>
          <a:p>
            <a:endParaRPr lang="es-CO" sz="1400" dirty="0">
              <a:latin typeface="Arial" pitchFamily="34" charset="0"/>
              <a:cs typeface="Arial" pitchFamily="34" charset="0"/>
            </a:endParaRPr>
          </a:p>
          <a:p>
            <a:r>
              <a:rPr lang="es-CO" sz="1400" b="1" dirty="0">
                <a:latin typeface="Arial" pitchFamily="34" charset="0"/>
                <a:cs typeface="Arial" pitchFamily="34" charset="0"/>
              </a:rPr>
              <a:t>2. Propuesta de mejora Fase 2</a:t>
            </a:r>
          </a:p>
          <a:p>
            <a:r>
              <a:rPr lang="es-CO" sz="1400" dirty="0">
                <a:latin typeface="Arial" pitchFamily="34" charset="0"/>
                <a:cs typeface="Arial" pitchFamily="34" charset="0"/>
              </a:rPr>
              <a:t>Se puede observar que en la última mejora se incrementó el rendimiento en un 36,8 % con relación al trimestre inmediatamente anterior, garantizando una proyección más significativa</a:t>
            </a:r>
            <a:endParaRPr lang="es-CO" sz="1400" dirty="0"/>
          </a:p>
          <a:p>
            <a:endParaRPr lang="es-CO" sz="1400" dirty="0">
              <a:latin typeface="Arial" pitchFamily="34" charset="0"/>
              <a:cs typeface="Arial" pitchFamily="34" charset="0"/>
            </a:endParaRPr>
          </a:p>
          <a:p>
            <a:r>
              <a:rPr lang="es-CO" sz="16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4097" name="Imagen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316357"/>
            <a:ext cx="5610225" cy="273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5846" y="6086817"/>
            <a:ext cx="4526367" cy="49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1200" i="1" dirty="0" bmk="_Toc520642779"/>
              <a:t>Tabla 13  Fuente propia: Segunda Estrategia de mejora de tiempos.</a:t>
            </a:r>
            <a:endParaRPr lang="es-CO" sz="1200" i="1" dirty="0" bmk="_Toc514451729"/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O" sz="1200" i="1" dirty="0" bmk="_Toc514451729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4100" name="Imagen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90" y="3329354"/>
            <a:ext cx="4876801" cy="270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896707" y="6125999"/>
            <a:ext cx="12192000" cy="589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1200" i="1" dirty="0" bmk="_Toc514451737"/>
              <a:t>T</a:t>
            </a:r>
            <a:r>
              <a:rPr lang="es-CO" sz="1200" i="1" dirty="0" bmk=""/>
              <a:t>abla 14 Fuente propia: porcentaje de  cumplimiento de segunda mejora de tiempos.</a:t>
            </a:r>
            <a:endParaRPr lang="es-CO" sz="1200" i="1" dirty="0" bmk="_Toc520642779"/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2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12883" y="1199890"/>
            <a:ext cx="1133914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>
              <a:latin typeface="Arial" pitchFamily="34" charset="0"/>
              <a:cs typeface="Arial" pitchFamily="34" charset="0"/>
            </a:endParaRPr>
          </a:p>
          <a:p>
            <a:r>
              <a:rPr lang="es-CO" b="1" dirty="0">
                <a:latin typeface="Arial" pitchFamily="34" charset="0"/>
                <a:cs typeface="Arial" pitchFamily="34" charset="0"/>
              </a:rPr>
              <a:t>3.  </a:t>
            </a:r>
            <a:r>
              <a:rPr lang="es-CO" sz="1400" b="1" dirty="0">
                <a:latin typeface="Arial" pitchFamily="34" charset="0"/>
                <a:cs typeface="Arial" pitchFamily="34" charset="0"/>
              </a:rPr>
              <a:t>Propuesta de mejora Fase 3</a:t>
            </a:r>
          </a:p>
          <a:p>
            <a:r>
              <a:rPr lang="es-CO" sz="1400" dirty="0">
                <a:latin typeface="Arial" pitchFamily="34" charset="0"/>
                <a:cs typeface="Arial" pitchFamily="34" charset="0"/>
              </a:rPr>
              <a:t>Por último se automatizaron las áreas de trabajo con base al croquis diseñado (figura 4), lo cual permitió una reducción 7 min. Del proceso de lavado a presión a secado y aspirado.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07" y="2332892"/>
            <a:ext cx="9653953" cy="4396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47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426229" y="2893872"/>
            <a:ext cx="94410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800" b="1" dirty="0">
                <a:latin typeface="Arial" pitchFamily="34" charset="0"/>
                <a:cs typeface="Arial" pitchFamily="34" charset="0"/>
              </a:rPr>
              <a:t>Gracias.</a:t>
            </a:r>
            <a:endParaRPr lang="es-CO" sz="4800" dirty="0">
              <a:latin typeface="Arial" pitchFamily="34" charset="0"/>
              <a:cs typeface="Arial" pitchFamily="34" charset="0"/>
            </a:endParaRPr>
          </a:p>
          <a:p>
            <a:endParaRPr lang="es-CO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12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236</Words>
  <Application>Microsoft Office PowerPoint</Application>
  <PresentationFormat>Panorámica</PresentationFormat>
  <Paragraphs>55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Uniminuto</dc:creator>
  <cp:lastModifiedBy>Usuario4</cp:lastModifiedBy>
  <cp:revision>27</cp:revision>
  <dcterms:created xsi:type="dcterms:W3CDTF">2018-01-16T19:54:49Z</dcterms:created>
  <dcterms:modified xsi:type="dcterms:W3CDTF">2019-04-08T16:03:31Z</dcterms:modified>
</cp:coreProperties>
</file>