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N ALBERTO VALENCIA CORTES" initials="JAVC" lastIdx="9" clrIdx="0">
    <p:extLst>
      <p:ext uri="{19B8F6BF-5375-455C-9EA6-DF929625EA0E}">
        <p15:presenceInfo xmlns:p15="http://schemas.microsoft.com/office/powerpoint/2012/main" userId="JULIAN ALBERTO VALENCIA CORT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EE9-4113-9419-70603A45B6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EE9-4113-9419-70603A45B6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EE9-4113-9419-70603A45B6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EE9-4113-9419-70603A45B62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EE9-4113-9419-70603A45B62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EE9-4113-9419-70603A45B62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EE9-4113-9419-70603A45B62D}"/>
              </c:ext>
            </c:extLst>
          </c:dPt>
          <c:dLbls>
            <c:dLbl>
              <c:idx val="0"/>
              <c:layout>
                <c:manualLayout>
                  <c:x val="-0.14850944444444444"/>
                  <c:y val="0.1604358333333333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EE9-4113-9419-70603A45B62D}"/>
                </c:ext>
              </c:extLst>
            </c:dLbl>
            <c:dLbl>
              <c:idx val="1"/>
              <c:layout>
                <c:manualLayout>
                  <c:x val="-0.20256097222222222"/>
                  <c:y val="2.392833333333333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EE9-4113-9419-70603A45B62D}"/>
                </c:ext>
              </c:extLst>
            </c:dLbl>
            <c:dLbl>
              <c:idx val="2"/>
              <c:layout>
                <c:manualLayout>
                  <c:x val="-0.16379236111111112"/>
                  <c:y val="-0.1313827777777777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EE9-4113-9419-70603A45B62D}"/>
                </c:ext>
              </c:extLst>
            </c:dLbl>
            <c:dLbl>
              <c:idx val="3"/>
              <c:layout>
                <c:manualLayout>
                  <c:x val="-1.5430555555555556E-4"/>
                  <c:y val="-0.1922236111111111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EE9-4113-9419-70603A45B62D}"/>
                </c:ext>
              </c:extLst>
            </c:dLbl>
            <c:dLbl>
              <c:idx val="4"/>
              <c:layout>
                <c:manualLayout>
                  <c:x val="0.18699666666666664"/>
                  <c:y val="-0.12785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EE9-4113-9419-70603A45B62D}"/>
                </c:ext>
              </c:extLst>
            </c:dLbl>
            <c:dLbl>
              <c:idx val="5"/>
              <c:layout>
                <c:manualLayout>
                  <c:x val="0.13052777777777777"/>
                  <c:y val="1.288347222222222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107708333333333"/>
                      <c:h val="5.68325000000000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0EE9-4113-9419-70603A45B62D}"/>
                </c:ext>
              </c:extLst>
            </c:dLbl>
            <c:dLbl>
              <c:idx val="6"/>
              <c:layout>
                <c:manualLayout>
                  <c:x val="0.15827020833333333"/>
                  <c:y val="0.1787802777777777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64652777777774"/>
                      <c:h val="9.03463888888888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0EE9-4113-9419-70603A45B6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Hoja1!$A$2:$A$8</c:f>
              <c:strCache>
                <c:ptCount val="7"/>
                <c:pt idx="0">
                  <c:v>Caso 1</c:v>
                </c:pt>
                <c:pt idx="1">
                  <c:v>Reto </c:v>
                </c:pt>
                <c:pt idx="2">
                  <c:v>Caso 2</c:v>
                </c:pt>
                <c:pt idx="3">
                  <c:v>Vuelve a girar</c:v>
                </c:pt>
                <c:pt idx="4">
                  <c:v>Caso 3</c:v>
                </c:pt>
                <c:pt idx="5">
                  <c:v>Reto </c:v>
                </c:pt>
                <c:pt idx="6">
                  <c:v>Caso 4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EE9-4113-9419-70603A45B6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800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E73CDD-2424-483E-B0AB-285F42FEDC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B91FB-8036-43F2-8784-2502C35CA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5040C5-8471-45AC-AA69-B3D34EAC5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A6-E915-49D0-8B05-DA5128DC589A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063712-E60B-49E8-80AC-426600016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9394D7-28DC-440F-B9AB-E376DAF10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4CED-CF42-4F88-93BF-E1D318F82E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075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E8972-04D3-447B-A6E4-D700729F6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492219-CBBA-4537-9D82-197063FCE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E00DF3-6CC4-4447-A298-8AA16D22A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A6-E915-49D0-8B05-DA5128DC589A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E1622-F29D-49E2-A809-9A5CF0567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FF263D-A489-447A-A809-4F406B80F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4CED-CF42-4F88-93BF-E1D318F82E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383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4732F7C-5695-4E22-BA27-5DF4379BD2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6F7DC2-2CEA-48C7-B6C7-73F387987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A64B26-3201-4255-964E-2D5F3B101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A6-E915-49D0-8B05-DA5128DC589A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5FA6BA-AC19-47AE-A314-869CCC18B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7F999E-A80A-43B7-8FD2-B75E2C397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4CED-CF42-4F88-93BF-E1D318F82E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406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854220-CA6E-48DA-B1B7-53747A8A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B714AF-6B41-48C4-97EA-BC54E0AF7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410D55-8F9F-48F5-B0F2-A38F68252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A6-E915-49D0-8B05-DA5128DC589A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B898D9-C0BC-46F2-9C35-E46C0EF04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04D506-9796-4188-BDA0-5DE1019D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4CED-CF42-4F88-93BF-E1D318F82E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498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34909-FFD2-4674-A215-269289A66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DC3BB1-1B46-47D1-B90C-4456BF182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3CC12C-71C8-4020-BFAE-52FE1A04B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A6-E915-49D0-8B05-DA5128DC589A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F53188-61FD-47AF-9A7F-D020B59B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0A865E-A00B-4C6D-86CF-B3D8FBF84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4CED-CF42-4F88-93BF-E1D318F82E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823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41E13B-719C-41AC-82B5-BF808A6F6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3BB92D-F4FE-44E9-8080-419EE3FA9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4A1D55-DCD9-4647-A341-E01B96A72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AEE6DD-0599-4AF3-A87B-E398DD5B0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A6-E915-49D0-8B05-DA5128DC589A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2CA9CB-4931-4945-B047-85E67FF73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C3968-9354-46AB-AFD7-A4FA7A7C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4CED-CF42-4F88-93BF-E1D318F82E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34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5771A9-EB78-4678-9CCF-3B9310436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49196D-FB69-42B5-AA8A-B6D3EB255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DBAF20-4545-4EDA-9944-6570E833E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69B743-986D-43BD-9BEB-723C2F7C1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8F75DE-C98C-4BD9-A8F6-15CFDB93EF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4419033-F9EB-4AEC-ABB9-C35EED37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A6-E915-49D0-8B05-DA5128DC589A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AEC2E0-470E-4469-B903-2C4B6A63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733BEFC-A6EB-4582-BC32-FEA8949F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4CED-CF42-4F88-93BF-E1D318F82E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854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22949-79FE-4D12-A256-E1E86AE1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53C8B1-3CE3-426B-92CC-F57151F0C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A6-E915-49D0-8B05-DA5128DC589A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0C6D71-DA01-4185-960E-8A86BD3CF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4689BB7-D360-472A-858F-2DEC6B98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4CED-CF42-4F88-93BF-E1D318F82E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003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815DC-3F8F-4EAD-8A72-1431C2490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A6-E915-49D0-8B05-DA5128DC589A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E415275-1845-4CB6-B634-C8B991D2F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CDC225-2C13-429E-915A-9B9AF10AE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4CED-CF42-4F88-93BF-E1D318F82E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840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08C18-4484-43F3-8250-F6948A836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13EF9F-6B50-4781-A1EE-BABD958FA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DE3C76-BE82-45AC-9809-2485D0EED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5871FB-A77C-4E04-B5C7-60A2ACB76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A6-E915-49D0-8B05-DA5128DC589A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5E2134-9894-40A0-9CCB-D993C1295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B3CD4E-1ADA-489C-AF0F-53D51CDD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4CED-CF42-4F88-93BF-E1D318F82E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558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DA7CF0-35FE-419A-8297-AD4DCBD29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660F838-6D03-423B-8E54-8E556BAED4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CBB78F-0040-483B-B6FC-0E4DBAFE7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6FBCE5-7A44-4048-A6DE-4CE463A2B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A6-E915-49D0-8B05-DA5128DC589A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6B4D45-AE1B-4378-BCDF-5A34C9FD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0BC380-4A46-4317-83E9-344DD7EC8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4CED-CF42-4F88-93BF-E1D318F82E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729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1FA529D-BC0B-4111-ACA0-365147688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A0A27A-A254-439E-A87C-09189FB91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00F8AD-D050-45B0-B87D-E869DAAEE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69AA6-E915-49D0-8B05-DA5128DC589A}" type="datetimeFigureOut">
              <a:rPr lang="es-CO" smtClean="0"/>
              <a:t>12/11/2020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58FC60-0E1A-4CDB-98AA-DA118A0E0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5F8068-36C0-4EBA-B35A-ADCAFAF3C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34CED-CF42-4F88-93BF-E1D318F82EC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955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png"/><Relationship Id="rId5" Type="http://schemas.openxmlformats.org/officeDocument/2006/relationships/chart" Target="../charts/char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5747CF-CA20-4FC2-884C-D1FF4886E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E65624-869A-4642-94EC-2E718EA2A8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A313BF0-1C6C-4AA5-A004-7CD7FD025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140D23D-2CCA-4A28-AC23-27B5A1EF44C7}"/>
              </a:ext>
            </a:extLst>
          </p:cNvPr>
          <p:cNvSpPr/>
          <p:nvPr/>
        </p:nvSpPr>
        <p:spPr>
          <a:xfrm>
            <a:off x="3533978" y="6172643"/>
            <a:ext cx="3939187" cy="762938"/>
          </a:xfrm>
          <a:prstGeom prst="rect">
            <a:avLst/>
          </a:prstGeom>
          <a:solidFill>
            <a:schemeClr val="dk1">
              <a:alpha val="16000"/>
            </a:schemeClr>
          </a:solidFill>
          <a:ln>
            <a:noFill/>
          </a:ln>
          <a:effectLst>
            <a:softEdge rad="1651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AA929B66-B4C5-4976-B807-0CD67C6620DE}"/>
              </a:ext>
            </a:extLst>
          </p:cNvPr>
          <p:cNvSpPr/>
          <p:nvPr/>
        </p:nvSpPr>
        <p:spPr>
          <a:xfrm>
            <a:off x="2804418" y="4985179"/>
            <a:ext cx="5312664" cy="1854233"/>
          </a:xfrm>
          <a:prstGeom prst="ellipse">
            <a:avLst/>
          </a:prstGeom>
          <a:gradFill>
            <a:gsLst>
              <a:gs pos="0">
                <a:schemeClr val="tx1">
                  <a:alpha val="69000"/>
                </a:schemeClr>
              </a:gs>
              <a:gs pos="100000">
                <a:schemeClr val="tx1">
                  <a:alpha val="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ffectLst>
            <a:softEdge rad="215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935387BD-BC56-4AA4-BBC2-AE9B98FEBA14}"/>
              </a:ext>
            </a:extLst>
          </p:cNvPr>
          <p:cNvGrpSpPr/>
          <p:nvPr/>
        </p:nvGrpSpPr>
        <p:grpSpPr>
          <a:xfrm>
            <a:off x="3533977" y="5450999"/>
            <a:ext cx="3853543" cy="1336001"/>
            <a:chOff x="4126405" y="5135997"/>
            <a:chExt cx="3853543" cy="1336001"/>
          </a:xfrm>
        </p:grpSpPr>
        <p:sp>
          <p:nvSpPr>
            <p:cNvPr id="9" name="Diagrama de flujo: operación manual 8">
              <a:extLst>
                <a:ext uri="{FF2B5EF4-FFF2-40B4-BE49-F238E27FC236}">
                  <a16:creationId xmlns:a16="http://schemas.microsoft.com/office/drawing/2014/main" id="{36914E9B-0C38-4E94-A6C6-1BE709BCD249}"/>
                </a:ext>
              </a:extLst>
            </p:cNvPr>
            <p:cNvSpPr/>
            <p:nvPr/>
          </p:nvSpPr>
          <p:spPr>
            <a:xfrm rot="10800000">
              <a:off x="4238374" y="5135997"/>
              <a:ext cx="3629608" cy="1083134"/>
            </a:xfrm>
            <a:prstGeom prst="flowChartManualOperation">
              <a:avLst/>
            </a:prstGeom>
            <a:gradFill flip="none" rotWithShape="1">
              <a:gsLst>
                <a:gs pos="0">
                  <a:srgbClr val="003399">
                    <a:shade val="30000"/>
                    <a:satMod val="115000"/>
                  </a:srgbClr>
                </a:gs>
                <a:gs pos="50000">
                  <a:srgbClr val="003399"/>
                </a:gs>
                <a:gs pos="100000">
                  <a:srgbClr val="003399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>
                <a:rot lat="20699999" lon="0" rev="0"/>
              </a:camera>
              <a:lightRig rig="threePt" dir="t"/>
            </a:scene3d>
            <a:sp3d>
              <a:bevelB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/>
            </a:p>
          </p:txBody>
        </p:sp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3E1A8F31-A980-4E9F-8E90-EF044427314F}"/>
                </a:ext>
              </a:extLst>
            </p:cNvPr>
            <p:cNvSpPr/>
            <p:nvPr/>
          </p:nvSpPr>
          <p:spPr>
            <a:xfrm>
              <a:off x="4126405" y="6143860"/>
              <a:ext cx="3853543" cy="328138"/>
            </a:xfrm>
            <a:prstGeom prst="roundRect">
              <a:avLst/>
            </a:prstGeom>
            <a:gradFill flip="none" rotWithShape="1">
              <a:gsLst>
                <a:gs pos="0">
                  <a:srgbClr val="003399">
                    <a:shade val="30000"/>
                    <a:satMod val="115000"/>
                  </a:srgbClr>
                </a:gs>
                <a:gs pos="46000">
                  <a:srgbClr val="0066CC"/>
                </a:gs>
                <a:gs pos="100000">
                  <a:srgbClr val="003399">
                    <a:shade val="100000"/>
                    <a:satMod val="115000"/>
                  </a:srgbClr>
                </a:gs>
              </a:gsLst>
              <a:lin ang="5400000" scaled="0"/>
              <a:tileRect/>
            </a:gradFill>
            <a:ln>
              <a:noFill/>
            </a:ln>
            <a:scene3d>
              <a:camera prst="orthographicFront">
                <a:rot lat="20699999" lon="0" rev="0"/>
              </a:camera>
              <a:lightRig rig="threePt" dir="t"/>
            </a:scene3d>
            <a:sp3d>
              <a:bevelB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dirty="0"/>
            </a:p>
          </p:txBody>
        </p:sp>
      </p:grp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58FA3F2-6570-48F9-BB86-AB8ED942CB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5586508"/>
              </p:ext>
            </p:extLst>
          </p:nvPr>
        </p:nvGraphicFramePr>
        <p:xfrm>
          <a:off x="1860748" y="-182142"/>
          <a:ext cx="7200000" cy="72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5A5D9086-B3CC-49A5-A273-53CE7FB50058}"/>
              </a:ext>
            </a:extLst>
          </p:cNvPr>
          <p:cNvSpPr/>
          <p:nvPr/>
        </p:nvSpPr>
        <p:spPr>
          <a:xfrm>
            <a:off x="5155171" y="2761262"/>
            <a:ext cx="611156" cy="973728"/>
          </a:xfrm>
          <a:custGeom>
            <a:avLst/>
            <a:gdLst>
              <a:gd name="connsiteX0" fmla="*/ 307581 w 611156"/>
              <a:gd name="connsiteY0" fmla="*/ 0 h 973728"/>
              <a:gd name="connsiteX1" fmla="*/ 559838 w 611156"/>
              <a:gd name="connsiteY1" fmla="*/ 496902 h 973728"/>
              <a:gd name="connsiteX2" fmla="*/ 558641 w 611156"/>
              <a:gd name="connsiteY2" fmla="*/ 496902 h 973728"/>
              <a:gd name="connsiteX3" fmla="*/ 558968 w 611156"/>
              <a:gd name="connsiteY3" fmla="*/ 497299 h 973728"/>
              <a:gd name="connsiteX4" fmla="*/ 611156 w 611156"/>
              <a:gd name="connsiteY4" fmla="*/ 668150 h 973728"/>
              <a:gd name="connsiteX5" fmla="*/ 305578 w 611156"/>
              <a:gd name="connsiteY5" fmla="*/ 973728 h 973728"/>
              <a:gd name="connsiteX6" fmla="*/ 0 w 611156"/>
              <a:gd name="connsiteY6" fmla="*/ 668150 h 973728"/>
              <a:gd name="connsiteX7" fmla="*/ 52188 w 611156"/>
              <a:gd name="connsiteY7" fmla="*/ 497299 h 973728"/>
              <a:gd name="connsiteX8" fmla="*/ 59814 w 611156"/>
              <a:gd name="connsiteY8" fmla="*/ 488056 h 97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156" h="973728">
                <a:moveTo>
                  <a:pt x="307581" y="0"/>
                </a:moveTo>
                <a:lnTo>
                  <a:pt x="559838" y="496902"/>
                </a:lnTo>
                <a:lnTo>
                  <a:pt x="558641" y="496902"/>
                </a:lnTo>
                <a:lnTo>
                  <a:pt x="558968" y="497299"/>
                </a:lnTo>
                <a:cubicBezTo>
                  <a:pt x="591917" y="546069"/>
                  <a:pt x="611156" y="604863"/>
                  <a:pt x="611156" y="668150"/>
                </a:cubicBezTo>
                <a:cubicBezTo>
                  <a:pt x="611156" y="836916"/>
                  <a:pt x="474344" y="973728"/>
                  <a:pt x="305578" y="973728"/>
                </a:cubicBezTo>
                <a:cubicBezTo>
                  <a:pt x="136812" y="973728"/>
                  <a:pt x="0" y="836916"/>
                  <a:pt x="0" y="668150"/>
                </a:cubicBezTo>
                <a:cubicBezTo>
                  <a:pt x="0" y="604863"/>
                  <a:pt x="19239" y="546069"/>
                  <a:pt x="52188" y="497299"/>
                </a:cubicBezTo>
                <a:lnTo>
                  <a:pt x="59814" y="48805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24FBE1F3-EA3C-42AB-9656-43CF3EE72654}"/>
              </a:ext>
            </a:extLst>
          </p:cNvPr>
          <p:cNvSpPr/>
          <p:nvPr/>
        </p:nvSpPr>
        <p:spPr>
          <a:xfrm>
            <a:off x="2165060" y="124502"/>
            <a:ext cx="6586537" cy="6557963"/>
          </a:xfrm>
          <a:custGeom>
            <a:avLst/>
            <a:gdLst>
              <a:gd name="connsiteX0" fmla="*/ 2458223 w 4916444"/>
              <a:gd name="connsiteY0" fmla="*/ 210486 h 4916444"/>
              <a:gd name="connsiteX1" fmla="*/ 210486 w 4916444"/>
              <a:gd name="connsiteY1" fmla="*/ 2458223 h 4916444"/>
              <a:gd name="connsiteX2" fmla="*/ 2458223 w 4916444"/>
              <a:gd name="connsiteY2" fmla="*/ 4705960 h 4916444"/>
              <a:gd name="connsiteX3" fmla="*/ 4705960 w 4916444"/>
              <a:gd name="connsiteY3" fmla="*/ 2458223 h 4916444"/>
              <a:gd name="connsiteX4" fmla="*/ 2458223 w 4916444"/>
              <a:gd name="connsiteY4" fmla="*/ 210486 h 4916444"/>
              <a:gd name="connsiteX5" fmla="*/ 2458222 w 4916444"/>
              <a:gd name="connsiteY5" fmla="*/ 0 h 4916444"/>
              <a:gd name="connsiteX6" fmla="*/ 4916444 w 4916444"/>
              <a:gd name="connsiteY6" fmla="*/ 2458222 h 4916444"/>
              <a:gd name="connsiteX7" fmla="*/ 2458222 w 4916444"/>
              <a:gd name="connsiteY7" fmla="*/ 4916444 h 4916444"/>
              <a:gd name="connsiteX8" fmla="*/ 0 w 4916444"/>
              <a:gd name="connsiteY8" fmla="*/ 2458222 h 4916444"/>
              <a:gd name="connsiteX9" fmla="*/ 2458222 w 4916444"/>
              <a:gd name="connsiteY9" fmla="*/ 0 h 49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16444" h="4916444">
                <a:moveTo>
                  <a:pt x="2458223" y="210486"/>
                </a:moveTo>
                <a:cubicBezTo>
                  <a:pt x="1216832" y="210486"/>
                  <a:pt x="210486" y="1216832"/>
                  <a:pt x="210486" y="2458223"/>
                </a:cubicBezTo>
                <a:cubicBezTo>
                  <a:pt x="210486" y="3699614"/>
                  <a:pt x="1216832" y="4705960"/>
                  <a:pt x="2458223" y="4705960"/>
                </a:cubicBezTo>
                <a:cubicBezTo>
                  <a:pt x="3699614" y="4705960"/>
                  <a:pt x="4705960" y="3699614"/>
                  <a:pt x="4705960" y="2458223"/>
                </a:cubicBezTo>
                <a:cubicBezTo>
                  <a:pt x="4705960" y="1216832"/>
                  <a:pt x="3699614" y="210486"/>
                  <a:pt x="2458223" y="210486"/>
                </a:cubicBezTo>
                <a:close/>
                <a:moveTo>
                  <a:pt x="2458222" y="0"/>
                </a:moveTo>
                <a:cubicBezTo>
                  <a:pt x="3815861" y="0"/>
                  <a:pt x="4916444" y="1100583"/>
                  <a:pt x="4916444" y="2458222"/>
                </a:cubicBezTo>
                <a:cubicBezTo>
                  <a:pt x="4916444" y="3815861"/>
                  <a:pt x="3815861" y="4916444"/>
                  <a:pt x="2458222" y="4916444"/>
                </a:cubicBezTo>
                <a:cubicBezTo>
                  <a:pt x="1100583" y="4916444"/>
                  <a:pt x="0" y="3815861"/>
                  <a:pt x="0" y="2458222"/>
                </a:cubicBezTo>
                <a:cubicBezTo>
                  <a:pt x="0" y="1100583"/>
                  <a:pt x="1100583" y="0"/>
                  <a:pt x="245822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190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sonido-ruleta">
            <a:hlinkClick r:id="" action="ppaction://media"/>
            <a:extLst>
              <a:ext uri="{FF2B5EF4-FFF2-40B4-BE49-F238E27FC236}">
                <a16:creationId xmlns:a16="http://schemas.microsoft.com/office/drawing/2014/main" id="{58004505-D5A6-438D-9F63-3E60FD6D8F3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217626" y="1573274"/>
            <a:ext cx="487363" cy="487363"/>
          </a:xfrm>
          <a:prstGeom prst="rect">
            <a:avLst/>
          </a:prstGeom>
        </p:spPr>
      </p:pic>
      <p:sp>
        <p:nvSpPr>
          <p:cNvPr id="15" name="INICIAR">
            <a:extLst>
              <a:ext uri="{FF2B5EF4-FFF2-40B4-BE49-F238E27FC236}">
                <a16:creationId xmlns:a16="http://schemas.microsoft.com/office/drawing/2014/main" id="{CBCCF026-6296-4BF7-896F-1E36B0190C42}"/>
              </a:ext>
            </a:extLst>
          </p:cNvPr>
          <p:cNvSpPr/>
          <p:nvPr/>
        </p:nvSpPr>
        <p:spPr>
          <a:xfrm>
            <a:off x="9682192" y="4642687"/>
            <a:ext cx="846161" cy="846161"/>
          </a:xfrm>
          <a:prstGeom prst="ellipse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Front" fov="2700000">
              <a:rot lat="19199958" lon="19199967" rev="3000051"/>
            </a:camera>
            <a:lightRig rig="balanced" dir="t"/>
          </a:scene3d>
          <a:sp3d extrusionH="38100" contourW="12700" prstMaterial="metal">
            <a:bevelT w="260350" h="50800" prst="softRound"/>
            <a:bevelB/>
            <a:extrusionClr>
              <a:schemeClr val="bg1"/>
            </a:extrusionClr>
            <a:contourClr>
              <a:schemeClr val="bg1">
                <a:lumMod val="75000"/>
              </a:schemeClr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4" name="Imagen 3" descr="Imagen que contiene ratón&#10;&#10;Descripción generada automáticamente">
            <a:extLst>
              <a:ext uri="{FF2B5EF4-FFF2-40B4-BE49-F238E27FC236}">
                <a16:creationId xmlns:a16="http://schemas.microsoft.com/office/drawing/2014/main" id="{707952D8-E0C0-4341-80A1-BC84419DAD7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531" y="3403483"/>
            <a:ext cx="2078671" cy="19509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</p:spTree>
    <p:extLst>
      <p:ext uri="{BB962C8B-B14F-4D97-AF65-F5344CB8AC3E}">
        <p14:creationId xmlns:p14="http://schemas.microsoft.com/office/powerpoint/2010/main" val="270083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43200000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mediacall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cmd type="call" cmd="stop">
                                      <p:cBhvr>
                                        <p:cTn id="14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 numSld="999" showWhenStopped="0">
                <p:cTn id="15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Graphic spid="11" grpId="0">
        <p:bldAsOne/>
      </p:bldGraphic>
      <p:bldGraphic spid="11" grpId="1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4219</TotalTime>
  <Words>7</Words>
  <Application>Microsoft Office PowerPoint</Application>
  <PresentationFormat>Panorámica</PresentationFormat>
  <Paragraphs>7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JAVIER PINEDA CONSUEGRA</dc:creator>
  <cp:lastModifiedBy>GIOVANNA ANDREA RESTREPO LADINO</cp:lastModifiedBy>
  <cp:revision>5</cp:revision>
  <dcterms:created xsi:type="dcterms:W3CDTF">2020-09-18T17:21:43Z</dcterms:created>
  <dcterms:modified xsi:type="dcterms:W3CDTF">2020-11-12T22:15:35Z</dcterms:modified>
</cp:coreProperties>
</file>