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1" r:id="rId3"/>
    <p:sldId id="265" r:id="rId4"/>
    <p:sldId id="268" r:id="rId5"/>
    <p:sldId id="269" r:id="rId6"/>
    <p:sldId id="270" r:id="rId7"/>
    <p:sldId id="271" r:id="rId8"/>
    <p:sldId id="272" r:id="rId9"/>
    <p:sldId id="273" r:id="rId10"/>
    <p:sldId id="274" r:id="rId11"/>
    <p:sldId id="275" r:id="rId12"/>
    <p:sldId id="276" r:id="rId13"/>
    <p:sldId id="277" r:id="rId14"/>
    <p:sldId id="278" r:id="rId15"/>
    <p:sldId id="280" r:id="rId16"/>
    <p:sldId id="279" r:id="rId17"/>
    <p:sldId id="281" r:id="rId18"/>
    <p:sldId id="282" r:id="rId19"/>
    <p:sldId id="283" r:id="rId20"/>
    <p:sldId id="284" r:id="rId21"/>
    <p:sldId id="285" r:id="rId22"/>
    <p:sldId id="287" r:id="rId23"/>
    <p:sldId id="286" r:id="rId24"/>
    <p:sldId id="288" r:id="rId25"/>
    <p:sldId id="289" r:id="rId26"/>
    <p:sldId id="290" r:id="rId27"/>
    <p:sldId id="291" r:id="rId28"/>
    <p:sldId id="292" r:id="rId29"/>
    <p:sldId id="294" r:id="rId30"/>
    <p:sldId id="295" r:id="rId31"/>
    <p:sldId id="297" r:id="rId32"/>
    <p:sldId id="266"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6.xml.rels><?xml version="1.0" encoding="UTF-8" standalone="yes"?>
<Relationships xmlns="http://schemas.openxmlformats.org/package/2006/relationships"><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C2AC2-395F-4E75-8618-1C86A2129030}" type="doc">
      <dgm:prSet loTypeId="urn:microsoft.com/office/officeart/2005/8/layout/radial1" loCatId="cycle" qsTypeId="urn:microsoft.com/office/officeart/2005/8/quickstyle/simple5" qsCatId="simple" csTypeId="urn:microsoft.com/office/officeart/2005/8/colors/colorful5" csCatId="colorful" phldr="1"/>
      <dgm:spPr/>
      <dgm:t>
        <a:bodyPr/>
        <a:lstStyle/>
        <a:p>
          <a:endParaRPr lang="es-CO"/>
        </a:p>
      </dgm:t>
    </dgm:pt>
    <dgm:pt modelId="{806B7A35-48DF-4312-9BF0-FA247788FB2D}">
      <dgm:prSet phldrT="[Texto]" custT="1"/>
      <dgm:spPr/>
      <dgm:t>
        <a:bodyPr/>
        <a:lstStyle/>
        <a:p>
          <a:r>
            <a:rPr lang="es-ES" sz="1800" dirty="0">
              <a:latin typeface="Arial" pitchFamily="34" charset="0"/>
              <a:cs typeface="Arial" pitchFamily="34" charset="0"/>
            </a:rPr>
            <a:t>PLANTEAMIENTO DEL PROBLEMA</a:t>
          </a:r>
          <a:endParaRPr lang="es-CO" sz="1800" dirty="0">
            <a:latin typeface="Arial" pitchFamily="34" charset="0"/>
            <a:cs typeface="Arial" pitchFamily="34" charset="0"/>
          </a:endParaRPr>
        </a:p>
      </dgm:t>
    </dgm:pt>
    <dgm:pt modelId="{0CA9DC36-897F-4BE2-BD47-0B9CAC49A4D0}" type="parTrans" cxnId="{2233C4F4-E6E2-433A-ADA5-AE052FF783D9}">
      <dgm:prSet/>
      <dgm:spPr/>
      <dgm:t>
        <a:bodyPr/>
        <a:lstStyle/>
        <a:p>
          <a:endParaRPr lang="es-CO"/>
        </a:p>
      </dgm:t>
    </dgm:pt>
    <dgm:pt modelId="{FE1F0121-24E4-4A0A-87FE-8B45B069A962}" type="sibTrans" cxnId="{2233C4F4-E6E2-433A-ADA5-AE052FF783D9}">
      <dgm:prSet/>
      <dgm:spPr/>
      <dgm:t>
        <a:bodyPr/>
        <a:lstStyle/>
        <a:p>
          <a:endParaRPr lang="es-CO"/>
        </a:p>
      </dgm:t>
    </dgm:pt>
    <dgm:pt modelId="{E2183442-F810-4EC8-A61B-4C3D688F2BEC}">
      <dgm:prSet phldrT="[Texto]" custT="1"/>
      <dgm:spPr/>
      <dgm:t>
        <a:bodyPr/>
        <a:lstStyle/>
        <a:p>
          <a:r>
            <a:rPr lang="es-CO" sz="1800" dirty="0">
              <a:latin typeface="Arial" pitchFamily="34" charset="0"/>
              <a:cs typeface="Arial" pitchFamily="34" charset="0"/>
            </a:rPr>
            <a:t>Alto costo </a:t>
          </a:r>
        </a:p>
        <a:p>
          <a:r>
            <a:rPr lang="es-CO" sz="1800" dirty="0">
              <a:latin typeface="Arial" pitchFamily="34" charset="0"/>
              <a:cs typeface="Arial" pitchFamily="34" charset="0"/>
            </a:rPr>
            <a:t>de servicio de energía</a:t>
          </a:r>
        </a:p>
      </dgm:t>
    </dgm:pt>
    <dgm:pt modelId="{1904C059-2C52-408E-B131-B90E803D4F58}" type="parTrans" cxnId="{35F79479-DFBF-45CD-B5EE-C302325A48F2}">
      <dgm:prSet/>
      <dgm:spPr/>
      <dgm:t>
        <a:bodyPr/>
        <a:lstStyle/>
        <a:p>
          <a:endParaRPr lang="es-CO"/>
        </a:p>
      </dgm:t>
    </dgm:pt>
    <dgm:pt modelId="{AB7F1D2C-3D25-4B86-979F-C8E3BBC430ED}" type="sibTrans" cxnId="{35F79479-DFBF-45CD-B5EE-C302325A48F2}">
      <dgm:prSet/>
      <dgm:spPr/>
      <dgm:t>
        <a:bodyPr/>
        <a:lstStyle/>
        <a:p>
          <a:endParaRPr lang="es-CO"/>
        </a:p>
      </dgm:t>
    </dgm:pt>
    <dgm:pt modelId="{2CD3981F-4607-48FD-96EE-661CE501BD15}">
      <dgm:prSet phldrT="[Texto]" custT="1"/>
      <dgm:spPr/>
      <dgm:t>
        <a:bodyPr/>
        <a:lstStyle/>
        <a:p>
          <a:r>
            <a:rPr lang="es-CO" sz="1800" dirty="0">
              <a:latin typeface="Arial" pitchFamily="34" charset="0"/>
              <a:cs typeface="Arial" pitchFamily="34" charset="0"/>
            </a:rPr>
            <a:t>Aumento de  población en el  barrio progreso</a:t>
          </a:r>
        </a:p>
      </dgm:t>
    </dgm:pt>
    <dgm:pt modelId="{561D09E6-1C9E-4062-BDAC-1E1236A4D690}" type="parTrans" cxnId="{EFA5DF03-E332-4906-8EE8-6379D2DD00DA}">
      <dgm:prSet/>
      <dgm:spPr/>
      <dgm:t>
        <a:bodyPr/>
        <a:lstStyle/>
        <a:p>
          <a:endParaRPr lang="es-CO"/>
        </a:p>
      </dgm:t>
    </dgm:pt>
    <dgm:pt modelId="{856D4679-0DE5-4A85-99E5-DF8CC57DD27C}" type="sibTrans" cxnId="{EFA5DF03-E332-4906-8EE8-6379D2DD00DA}">
      <dgm:prSet/>
      <dgm:spPr/>
      <dgm:t>
        <a:bodyPr/>
        <a:lstStyle/>
        <a:p>
          <a:endParaRPr lang="es-CO"/>
        </a:p>
      </dgm:t>
    </dgm:pt>
    <dgm:pt modelId="{313F9C6C-27CC-4FEF-9DC1-69F92841AA45}">
      <dgm:prSet custT="1"/>
      <dgm:spPr/>
      <dgm:t>
        <a:bodyPr/>
        <a:lstStyle/>
        <a:p>
          <a:r>
            <a:rPr lang="es-CO" sz="1800" dirty="0">
              <a:latin typeface="Arial" pitchFamily="34" charset="0"/>
              <a:cs typeface="Arial" pitchFamily="34" charset="0"/>
            </a:rPr>
            <a:t>Infraestructura</a:t>
          </a:r>
          <a:r>
            <a:rPr lang="es-CO" sz="1800" baseline="0" dirty="0">
              <a:latin typeface="Arial" pitchFamily="34" charset="0"/>
              <a:cs typeface="Arial" pitchFamily="34" charset="0"/>
            </a:rPr>
            <a:t> eléctrica insuficiente</a:t>
          </a:r>
          <a:endParaRPr lang="es-CO" sz="1800" dirty="0">
            <a:latin typeface="Arial" pitchFamily="34" charset="0"/>
            <a:cs typeface="Arial" pitchFamily="34" charset="0"/>
          </a:endParaRPr>
        </a:p>
      </dgm:t>
    </dgm:pt>
    <dgm:pt modelId="{5A157E96-50A5-4062-B7F5-948A8869C0B6}" type="parTrans" cxnId="{FFB9B675-3379-40CD-B093-9871B364C0A3}">
      <dgm:prSet/>
      <dgm:spPr/>
      <dgm:t>
        <a:bodyPr/>
        <a:lstStyle/>
        <a:p>
          <a:endParaRPr lang="es-CO"/>
        </a:p>
      </dgm:t>
    </dgm:pt>
    <dgm:pt modelId="{8900EF61-6999-4A94-9E54-4DB21FDD3749}" type="sibTrans" cxnId="{FFB9B675-3379-40CD-B093-9871B364C0A3}">
      <dgm:prSet/>
      <dgm:spPr/>
      <dgm:t>
        <a:bodyPr/>
        <a:lstStyle/>
        <a:p>
          <a:endParaRPr lang="es-CO"/>
        </a:p>
      </dgm:t>
    </dgm:pt>
    <dgm:pt modelId="{B70326C3-15F6-4FEC-BCCB-CCA5451CCA34}">
      <dgm:prSet custT="1"/>
      <dgm:spPr/>
      <dgm:t>
        <a:bodyPr/>
        <a:lstStyle/>
        <a:p>
          <a:r>
            <a:rPr lang="es-CO" sz="1800" dirty="0">
              <a:latin typeface="Arial" pitchFamily="34" charset="0"/>
              <a:cs typeface="Arial" pitchFamily="34" charset="0"/>
            </a:rPr>
            <a:t>Falta</a:t>
          </a:r>
          <a:r>
            <a:rPr lang="es-CO" sz="1800" baseline="0" dirty="0">
              <a:latin typeface="Arial" pitchFamily="34" charset="0"/>
              <a:cs typeface="Arial" pitchFamily="34" charset="0"/>
            </a:rPr>
            <a:t> de inversión publica</a:t>
          </a:r>
          <a:endParaRPr lang="es-CO" sz="1800" dirty="0">
            <a:latin typeface="Arial" pitchFamily="34" charset="0"/>
            <a:cs typeface="Arial" pitchFamily="34" charset="0"/>
          </a:endParaRPr>
        </a:p>
      </dgm:t>
    </dgm:pt>
    <dgm:pt modelId="{CACA4F89-1549-4A0E-A36C-61A6CE32FB1C}" type="parTrans" cxnId="{A3C9436B-8693-4443-AFB6-96EC72310283}">
      <dgm:prSet/>
      <dgm:spPr/>
      <dgm:t>
        <a:bodyPr/>
        <a:lstStyle/>
        <a:p>
          <a:endParaRPr lang="es-CO"/>
        </a:p>
      </dgm:t>
    </dgm:pt>
    <dgm:pt modelId="{37EF07D3-25E4-4F92-BE1D-26308024CCD3}" type="sibTrans" cxnId="{A3C9436B-8693-4443-AFB6-96EC72310283}">
      <dgm:prSet/>
      <dgm:spPr/>
      <dgm:t>
        <a:bodyPr/>
        <a:lstStyle/>
        <a:p>
          <a:endParaRPr lang="es-CO"/>
        </a:p>
      </dgm:t>
    </dgm:pt>
    <dgm:pt modelId="{8DD044DE-56FA-4843-B023-1DACE2FF52EC}">
      <dgm:prSet custT="1"/>
      <dgm:spPr/>
      <dgm:t>
        <a:bodyPr/>
        <a:lstStyle/>
        <a:p>
          <a:r>
            <a:rPr lang="es-ES" sz="1800" dirty="0">
              <a:latin typeface="Arial" pitchFamily="34" charset="0"/>
              <a:cs typeface="Arial" pitchFamily="34" charset="0"/>
            </a:rPr>
            <a:t>Incremento significativo de la  demanda del servicio de energía</a:t>
          </a:r>
          <a:endParaRPr lang="es-CO" sz="1800" dirty="0">
            <a:latin typeface="Arial" pitchFamily="34" charset="0"/>
            <a:cs typeface="Arial" pitchFamily="34" charset="0"/>
          </a:endParaRPr>
        </a:p>
      </dgm:t>
    </dgm:pt>
    <dgm:pt modelId="{1A4ABCB7-17BE-467A-8199-FD262012E6D7}" type="parTrans" cxnId="{3E991CC0-65FF-47B7-90B6-AD2CEE03B14A}">
      <dgm:prSet/>
      <dgm:spPr/>
      <dgm:t>
        <a:bodyPr/>
        <a:lstStyle/>
        <a:p>
          <a:endParaRPr lang="es-CO"/>
        </a:p>
      </dgm:t>
    </dgm:pt>
    <dgm:pt modelId="{CDC3E72D-2FD9-486D-A601-95767CF94158}" type="sibTrans" cxnId="{3E991CC0-65FF-47B7-90B6-AD2CEE03B14A}">
      <dgm:prSet/>
      <dgm:spPr/>
      <dgm:t>
        <a:bodyPr/>
        <a:lstStyle/>
        <a:p>
          <a:endParaRPr lang="es-CO"/>
        </a:p>
      </dgm:t>
    </dgm:pt>
    <dgm:pt modelId="{1E28B0AD-2675-49CB-B28D-5C7F9ABC7221}" type="pres">
      <dgm:prSet presAssocID="{A6AC2AC2-395F-4E75-8618-1C86A2129030}" presName="cycle" presStyleCnt="0">
        <dgm:presLayoutVars>
          <dgm:chMax val="1"/>
          <dgm:dir/>
          <dgm:animLvl val="ctr"/>
          <dgm:resizeHandles val="exact"/>
        </dgm:presLayoutVars>
      </dgm:prSet>
      <dgm:spPr/>
    </dgm:pt>
    <dgm:pt modelId="{4D2F4786-4812-45A3-8C88-887A48540FD3}" type="pres">
      <dgm:prSet presAssocID="{806B7A35-48DF-4312-9BF0-FA247788FB2D}" presName="centerShape" presStyleLbl="node0" presStyleIdx="0" presStyleCnt="1" custScaleX="222125" custScaleY="106048"/>
      <dgm:spPr/>
    </dgm:pt>
    <dgm:pt modelId="{77754938-53C6-4BB3-9E74-6FBFD5693FF9}" type="pres">
      <dgm:prSet presAssocID="{1904C059-2C52-408E-B131-B90E803D4F58}" presName="Name9" presStyleLbl="parChTrans1D2" presStyleIdx="0" presStyleCnt="5"/>
      <dgm:spPr/>
    </dgm:pt>
    <dgm:pt modelId="{A4D0A1C3-092E-44D0-8783-971930F006C2}" type="pres">
      <dgm:prSet presAssocID="{1904C059-2C52-408E-B131-B90E803D4F58}" presName="connTx" presStyleLbl="parChTrans1D2" presStyleIdx="0" presStyleCnt="5"/>
      <dgm:spPr/>
    </dgm:pt>
    <dgm:pt modelId="{64DB93E0-9945-4663-B319-E84E6E2D7E9A}" type="pres">
      <dgm:prSet presAssocID="{E2183442-F810-4EC8-A61B-4C3D688F2BEC}" presName="node" presStyleLbl="node1" presStyleIdx="0" presStyleCnt="5" custScaleX="222125" custScaleY="106048" custLinFactNeighborX="6642" custLinFactNeighborY="-23964">
        <dgm:presLayoutVars>
          <dgm:bulletEnabled val="1"/>
        </dgm:presLayoutVars>
      </dgm:prSet>
      <dgm:spPr/>
    </dgm:pt>
    <dgm:pt modelId="{5B1AD066-F8EB-4D09-9E16-E8B694281E71}" type="pres">
      <dgm:prSet presAssocID="{5A157E96-50A5-4062-B7F5-948A8869C0B6}" presName="Name9" presStyleLbl="parChTrans1D2" presStyleIdx="1" presStyleCnt="5"/>
      <dgm:spPr/>
    </dgm:pt>
    <dgm:pt modelId="{0AF6178E-9FFB-4741-93A9-42D9BD407973}" type="pres">
      <dgm:prSet presAssocID="{5A157E96-50A5-4062-B7F5-948A8869C0B6}" presName="connTx" presStyleLbl="parChTrans1D2" presStyleIdx="1" presStyleCnt="5"/>
      <dgm:spPr/>
    </dgm:pt>
    <dgm:pt modelId="{C72AEE65-70E2-4035-B219-45ED8ABD25F4}" type="pres">
      <dgm:prSet presAssocID="{313F9C6C-27CC-4FEF-9DC1-69F92841AA45}" presName="node" presStyleLbl="node1" presStyleIdx="1" presStyleCnt="5" custScaleX="172669" custScaleY="106048" custRadScaleRad="171277" custRadScaleInc="6373">
        <dgm:presLayoutVars>
          <dgm:bulletEnabled val="1"/>
        </dgm:presLayoutVars>
      </dgm:prSet>
      <dgm:spPr/>
    </dgm:pt>
    <dgm:pt modelId="{8C478876-6EE5-4930-B47F-7F4231B58E5E}" type="pres">
      <dgm:prSet presAssocID="{CACA4F89-1549-4A0E-A36C-61A6CE32FB1C}" presName="Name9" presStyleLbl="parChTrans1D2" presStyleIdx="2" presStyleCnt="5"/>
      <dgm:spPr/>
    </dgm:pt>
    <dgm:pt modelId="{A8B773E7-6D37-44D9-8DB3-ACBFEB6A6705}" type="pres">
      <dgm:prSet presAssocID="{CACA4F89-1549-4A0E-A36C-61A6CE32FB1C}" presName="connTx" presStyleLbl="parChTrans1D2" presStyleIdx="2" presStyleCnt="5"/>
      <dgm:spPr/>
    </dgm:pt>
    <dgm:pt modelId="{13BD1ADA-4EE3-4C23-B1D7-1558504AAE01}" type="pres">
      <dgm:prSet presAssocID="{B70326C3-15F6-4FEC-BCCB-CCA5451CCA34}" presName="node" presStyleLbl="node1" presStyleIdx="2" presStyleCnt="5" custScaleX="172527" custScaleY="106048" custRadScaleRad="132323" custRadScaleInc="-68548">
        <dgm:presLayoutVars>
          <dgm:bulletEnabled val="1"/>
        </dgm:presLayoutVars>
      </dgm:prSet>
      <dgm:spPr/>
    </dgm:pt>
    <dgm:pt modelId="{7EB4A0A2-E2A0-42DD-8654-0796AB6F264A}" type="pres">
      <dgm:prSet presAssocID="{1A4ABCB7-17BE-467A-8199-FD262012E6D7}" presName="Name9" presStyleLbl="parChTrans1D2" presStyleIdx="3" presStyleCnt="5"/>
      <dgm:spPr/>
    </dgm:pt>
    <dgm:pt modelId="{733494E1-DCC3-4E03-9DC4-28402E69B038}" type="pres">
      <dgm:prSet presAssocID="{1A4ABCB7-17BE-467A-8199-FD262012E6D7}" presName="connTx" presStyleLbl="parChTrans1D2" presStyleIdx="3" presStyleCnt="5"/>
      <dgm:spPr/>
    </dgm:pt>
    <dgm:pt modelId="{C403E172-BEE5-455E-8954-C229E117FF0C}" type="pres">
      <dgm:prSet presAssocID="{8DD044DE-56FA-4843-B023-1DACE2FF52EC}" presName="node" presStyleLbl="node1" presStyleIdx="3" presStyleCnt="5" custScaleX="169380" custScaleY="106048" custRadScaleRad="146125" custRadScaleInc="78434">
        <dgm:presLayoutVars>
          <dgm:bulletEnabled val="1"/>
        </dgm:presLayoutVars>
      </dgm:prSet>
      <dgm:spPr/>
    </dgm:pt>
    <dgm:pt modelId="{CFF4ECFC-03E4-490B-8EEB-6A1F42E2FF42}" type="pres">
      <dgm:prSet presAssocID="{561D09E6-1C9E-4062-BDAC-1E1236A4D690}" presName="Name9" presStyleLbl="parChTrans1D2" presStyleIdx="4" presStyleCnt="5"/>
      <dgm:spPr/>
    </dgm:pt>
    <dgm:pt modelId="{426558CB-24C4-4957-B01C-1CC486213D85}" type="pres">
      <dgm:prSet presAssocID="{561D09E6-1C9E-4062-BDAC-1E1236A4D690}" presName="connTx" presStyleLbl="parChTrans1D2" presStyleIdx="4" presStyleCnt="5"/>
      <dgm:spPr/>
    </dgm:pt>
    <dgm:pt modelId="{80BEA06C-D833-4506-A094-5A75B155BA5B}" type="pres">
      <dgm:prSet presAssocID="{2CD3981F-4607-48FD-96EE-661CE501BD15}" presName="node" presStyleLbl="node1" presStyleIdx="4" presStyleCnt="5" custScaleX="158517" custScaleY="106048" custRadScaleRad="170645" custRadScaleInc="-6207">
        <dgm:presLayoutVars>
          <dgm:bulletEnabled val="1"/>
        </dgm:presLayoutVars>
      </dgm:prSet>
      <dgm:spPr/>
    </dgm:pt>
  </dgm:ptLst>
  <dgm:cxnLst>
    <dgm:cxn modelId="{EFA5DF03-E332-4906-8EE8-6379D2DD00DA}" srcId="{806B7A35-48DF-4312-9BF0-FA247788FB2D}" destId="{2CD3981F-4607-48FD-96EE-661CE501BD15}" srcOrd="4" destOrd="0" parTransId="{561D09E6-1C9E-4062-BDAC-1E1236A4D690}" sibTransId="{856D4679-0DE5-4A85-99E5-DF8CC57DD27C}"/>
    <dgm:cxn modelId="{24F6840F-AC77-4B1F-A388-768DE8DD9AB4}" type="presOf" srcId="{2CD3981F-4607-48FD-96EE-661CE501BD15}" destId="{80BEA06C-D833-4506-A094-5A75B155BA5B}" srcOrd="0" destOrd="0" presId="urn:microsoft.com/office/officeart/2005/8/layout/radial1"/>
    <dgm:cxn modelId="{45D3FE27-14DA-4953-B89E-BA8401879273}" type="presOf" srcId="{1A4ABCB7-17BE-467A-8199-FD262012E6D7}" destId="{7EB4A0A2-E2A0-42DD-8654-0796AB6F264A}" srcOrd="0" destOrd="0" presId="urn:microsoft.com/office/officeart/2005/8/layout/radial1"/>
    <dgm:cxn modelId="{F6EAF265-B49D-4354-9F8E-80778C49366D}" type="presOf" srcId="{B70326C3-15F6-4FEC-BCCB-CCA5451CCA34}" destId="{13BD1ADA-4EE3-4C23-B1D7-1558504AAE01}" srcOrd="0" destOrd="0" presId="urn:microsoft.com/office/officeart/2005/8/layout/radial1"/>
    <dgm:cxn modelId="{292BDD48-F996-491D-8A06-2F80B1C8F00A}" type="presOf" srcId="{1A4ABCB7-17BE-467A-8199-FD262012E6D7}" destId="{733494E1-DCC3-4E03-9DC4-28402E69B038}" srcOrd="1" destOrd="0" presId="urn:microsoft.com/office/officeart/2005/8/layout/radial1"/>
    <dgm:cxn modelId="{CCDFAC4A-41F3-42A5-8DE0-3057B44C2F1D}" type="presOf" srcId="{A6AC2AC2-395F-4E75-8618-1C86A2129030}" destId="{1E28B0AD-2675-49CB-B28D-5C7F9ABC7221}" srcOrd="0" destOrd="0" presId="urn:microsoft.com/office/officeart/2005/8/layout/radial1"/>
    <dgm:cxn modelId="{A3C9436B-8693-4443-AFB6-96EC72310283}" srcId="{806B7A35-48DF-4312-9BF0-FA247788FB2D}" destId="{B70326C3-15F6-4FEC-BCCB-CCA5451CCA34}" srcOrd="2" destOrd="0" parTransId="{CACA4F89-1549-4A0E-A36C-61A6CE32FB1C}" sibTransId="{37EF07D3-25E4-4F92-BE1D-26308024CCD3}"/>
    <dgm:cxn modelId="{CA8DFD4B-5274-46A1-A98A-A8B0CFCFFB54}" type="presOf" srcId="{1904C059-2C52-408E-B131-B90E803D4F58}" destId="{A4D0A1C3-092E-44D0-8783-971930F006C2}" srcOrd="1" destOrd="0" presId="urn:microsoft.com/office/officeart/2005/8/layout/radial1"/>
    <dgm:cxn modelId="{FFB9B675-3379-40CD-B093-9871B364C0A3}" srcId="{806B7A35-48DF-4312-9BF0-FA247788FB2D}" destId="{313F9C6C-27CC-4FEF-9DC1-69F92841AA45}" srcOrd="1" destOrd="0" parTransId="{5A157E96-50A5-4062-B7F5-948A8869C0B6}" sibTransId="{8900EF61-6999-4A94-9E54-4DB21FDD3749}"/>
    <dgm:cxn modelId="{35F79479-DFBF-45CD-B5EE-C302325A48F2}" srcId="{806B7A35-48DF-4312-9BF0-FA247788FB2D}" destId="{E2183442-F810-4EC8-A61B-4C3D688F2BEC}" srcOrd="0" destOrd="0" parTransId="{1904C059-2C52-408E-B131-B90E803D4F58}" sibTransId="{AB7F1D2C-3D25-4B86-979F-C8E3BBC430ED}"/>
    <dgm:cxn modelId="{3A09585A-5BAA-4979-8FF3-750170587EFA}" type="presOf" srcId="{561D09E6-1C9E-4062-BDAC-1E1236A4D690}" destId="{CFF4ECFC-03E4-490B-8EEB-6A1F42E2FF42}" srcOrd="0" destOrd="0" presId="urn:microsoft.com/office/officeart/2005/8/layout/radial1"/>
    <dgm:cxn modelId="{240C3F8C-C7D2-42F4-B6E0-D1FBC007D5C8}" type="presOf" srcId="{CACA4F89-1549-4A0E-A36C-61A6CE32FB1C}" destId="{A8B773E7-6D37-44D9-8DB3-ACBFEB6A6705}" srcOrd="1" destOrd="0" presId="urn:microsoft.com/office/officeart/2005/8/layout/radial1"/>
    <dgm:cxn modelId="{578D2091-01B1-430C-924C-271E1CA1CEC2}" type="presOf" srcId="{8DD044DE-56FA-4843-B023-1DACE2FF52EC}" destId="{C403E172-BEE5-455E-8954-C229E117FF0C}" srcOrd="0" destOrd="0" presId="urn:microsoft.com/office/officeart/2005/8/layout/radial1"/>
    <dgm:cxn modelId="{AC88C495-20B0-4191-A670-4EF2314F34D6}" type="presOf" srcId="{5A157E96-50A5-4062-B7F5-948A8869C0B6}" destId="{5B1AD066-F8EB-4D09-9E16-E8B694281E71}" srcOrd="0" destOrd="0" presId="urn:microsoft.com/office/officeart/2005/8/layout/radial1"/>
    <dgm:cxn modelId="{AE6EE396-F645-49D5-9128-3022E7A0F4E4}" type="presOf" srcId="{806B7A35-48DF-4312-9BF0-FA247788FB2D}" destId="{4D2F4786-4812-45A3-8C88-887A48540FD3}" srcOrd="0" destOrd="0" presId="urn:microsoft.com/office/officeart/2005/8/layout/radial1"/>
    <dgm:cxn modelId="{26DBCC98-E070-48F6-8E4F-6F6CB0C2310C}" type="presOf" srcId="{1904C059-2C52-408E-B131-B90E803D4F58}" destId="{77754938-53C6-4BB3-9E74-6FBFD5693FF9}" srcOrd="0" destOrd="0" presId="urn:microsoft.com/office/officeart/2005/8/layout/radial1"/>
    <dgm:cxn modelId="{BD132099-FA52-4A72-8C2C-28781F0081E6}" type="presOf" srcId="{561D09E6-1C9E-4062-BDAC-1E1236A4D690}" destId="{426558CB-24C4-4957-B01C-1CC486213D85}" srcOrd="1" destOrd="0" presId="urn:microsoft.com/office/officeart/2005/8/layout/radial1"/>
    <dgm:cxn modelId="{E4666DAD-2CDE-48D6-BA73-9C413FB66F57}" type="presOf" srcId="{313F9C6C-27CC-4FEF-9DC1-69F92841AA45}" destId="{C72AEE65-70E2-4035-B219-45ED8ABD25F4}" srcOrd="0" destOrd="0" presId="urn:microsoft.com/office/officeart/2005/8/layout/radial1"/>
    <dgm:cxn modelId="{3E991CC0-65FF-47B7-90B6-AD2CEE03B14A}" srcId="{806B7A35-48DF-4312-9BF0-FA247788FB2D}" destId="{8DD044DE-56FA-4843-B023-1DACE2FF52EC}" srcOrd="3" destOrd="0" parTransId="{1A4ABCB7-17BE-467A-8199-FD262012E6D7}" sibTransId="{CDC3E72D-2FD9-486D-A601-95767CF94158}"/>
    <dgm:cxn modelId="{9B75C6EE-AC62-495A-94A8-EBD482F1A160}" type="presOf" srcId="{5A157E96-50A5-4062-B7F5-948A8869C0B6}" destId="{0AF6178E-9FFB-4741-93A9-42D9BD407973}" srcOrd="1" destOrd="0" presId="urn:microsoft.com/office/officeart/2005/8/layout/radial1"/>
    <dgm:cxn modelId="{730B9EEF-7D02-4CB8-90DD-01E96838DF49}" type="presOf" srcId="{E2183442-F810-4EC8-A61B-4C3D688F2BEC}" destId="{64DB93E0-9945-4663-B319-E84E6E2D7E9A}" srcOrd="0" destOrd="0" presId="urn:microsoft.com/office/officeart/2005/8/layout/radial1"/>
    <dgm:cxn modelId="{2233C4F4-E6E2-433A-ADA5-AE052FF783D9}" srcId="{A6AC2AC2-395F-4E75-8618-1C86A2129030}" destId="{806B7A35-48DF-4312-9BF0-FA247788FB2D}" srcOrd="0" destOrd="0" parTransId="{0CA9DC36-897F-4BE2-BD47-0B9CAC49A4D0}" sibTransId="{FE1F0121-24E4-4A0A-87FE-8B45B069A962}"/>
    <dgm:cxn modelId="{C9865DFD-488F-4E40-9800-E7E9F0D14032}" type="presOf" srcId="{CACA4F89-1549-4A0E-A36C-61A6CE32FB1C}" destId="{8C478876-6EE5-4930-B47F-7F4231B58E5E}" srcOrd="0" destOrd="0" presId="urn:microsoft.com/office/officeart/2005/8/layout/radial1"/>
    <dgm:cxn modelId="{0807D82A-2888-4650-AC6F-128DA277FAE7}" type="presParOf" srcId="{1E28B0AD-2675-49CB-B28D-5C7F9ABC7221}" destId="{4D2F4786-4812-45A3-8C88-887A48540FD3}" srcOrd="0" destOrd="0" presId="urn:microsoft.com/office/officeart/2005/8/layout/radial1"/>
    <dgm:cxn modelId="{CB7E9CE2-5513-4E72-A0DB-7B888946E0A0}" type="presParOf" srcId="{1E28B0AD-2675-49CB-B28D-5C7F9ABC7221}" destId="{77754938-53C6-4BB3-9E74-6FBFD5693FF9}" srcOrd="1" destOrd="0" presId="urn:microsoft.com/office/officeart/2005/8/layout/radial1"/>
    <dgm:cxn modelId="{2D0AE750-2719-4064-8DF4-B335DC5DFC7E}" type="presParOf" srcId="{77754938-53C6-4BB3-9E74-6FBFD5693FF9}" destId="{A4D0A1C3-092E-44D0-8783-971930F006C2}" srcOrd="0" destOrd="0" presId="urn:microsoft.com/office/officeart/2005/8/layout/radial1"/>
    <dgm:cxn modelId="{98206396-80F2-45C7-B00F-7EA48C79EA63}" type="presParOf" srcId="{1E28B0AD-2675-49CB-B28D-5C7F9ABC7221}" destId="{64DB93E0-9945-4663-B319-E84E6E2D7E9A}" srcOrd="2" destOrd="0" presId="urn:microsoft.com/office/officeart/2005/8/layout/radial1"/>
    <dgm:cxn modelId="{38A056F4-88A8-418B-AD47-762B86860A45}" type="presParOf" srcId="{1E28B0AD-2675-49CB-B28D-5C7F9ABC7221}" destId="{5B1AD066-F8EB-4D09-9E16-E8B694281E71}" srcOrd="3" destOrd="0" presId="urn:microsoft.com/office/officeart/2005/8/layout/radial1"/>
    <dgm:cxn modelId="{B4413043-6297-4AC5-BA5F-C81D43A2111C}" type="presParOf" srcId="{5B1AD066-F8EB-4D09-9E16-E8B694281E71}" destId="{0AF6178E-9FFB-4741-93A9-42D9BD407973}" srcOrd="0" destOrd="0" presId="urn:microsoft.com/office/officeart/2005/8/layout/radial1"/>
    <dgm:cxn modelId="{BBCA12EE-1964-4140-8355-AB032569E99A}" type="presParOf" srcId="{1E28B0AD-2675-49CB-B28D-5C7F9ABC7221}" destId="{C72AEE65-70E2-4035-B219-45ED8ABD25F4}" srcOrd="4" destOrd="0" presId="urn:microsoft.com/office/officeart/2005/8/layout/radial1"/>
    <dgm:cxn modelId="{CAEB784A-BBF5-4327-926C-E54BCCC50A5B}" type="presParOf" srcId="{1E28B0AD-2675-49CB-B28D-5C7F9ABC7221}" destId="{8C478876-6EE5-4930-B47F-7F4231B58E5E}" srcOrd="5" destOrd="0" presId="urn:microsoft.com/office/officeart/2005/8/layout/radial1"/>
    <dgm:cxn modelId="{027C088C-3B1F-4A4A-BCCC-EA7A410D757F}" type="presParOf" srcId="{8C478876-6EE5-4930-B47F-7F4231B58E5E}" destId="{A8B773E7-6D37-44D9-8DB3-ACBFEB6A6705}" srcOrd="0" destOrd="0" presId="urn:microsoft.com/office/officeart/2005/8/layout/radial1"/>
    <dgm:cxn modelId="{C7F1CECB-E10F-4521-BC31-E78CB7770E19}" type="presParOf" srcId="{1E28B0AD-2675-49CB-B28D-5C7F9ABC7221}" destId="{13BD1ADA-4EE3-4C23-B1D7-1558504AAE01}" srcOrd="6" destOrd="0" presId="urn:microsoft.com/office/officeart/2005/8/layout/radial1"/>
    <dgm:cxn modelId="{730AD9EA-9B88-47DC-92A7-86FC7A875C70}" type="presParOf" srcId="{1E28B0AD-2675-49CB-B28D-5C7F9ABC7221}" destId="{7EB4A0A2-E2A0-42DD-8654-0796AB6F264A}" srcOrd="7" destOrd="0" presId="urn:microsoft.com/office/officeart/2005/8/layout/radial1"/>
    <dgm:cxn modelId="{3C654253-65BC-413E-8F71-514900F64D44}" type="presParOf" srcId="{7EB4A0A2-E2A0-42DD-8654-0796AB6F264A}" destId="{733494E1-DCC3-4E03-9DC4-28402E69B038}" srcOrd="0" destOrd="0" presId="urn:microsoft.com/office/officeart/2005/8/layout/radial1"/>
    <dgm:cxn modelId="{839E5AF0-0DFC-4972-82D7-AACAA2D91DA1}" type="presParOf" srcId="{1E28B0AD-2675-49CB-B28D-5C7F9ABC7221}" destId="{C403E172-BEE5-455E-8954-C229E117FF0C}" srcOrd="8" destOrd="0" presId="urn:microsoft.com/office/officeart/2005/8/layout/radial1"/>
    <dgm:cxn modelId="{695D2A67-8D88-4D0B-A2C0-7134CBCE5A4B}" type="presParOf" srcId="{1E28B0AD-2675-49CB-B28D-5C7F9ABC7221}" destId="{CFF4ECFC-03E4-490B-8EEB-6A1F42E2FF42}" srcOrd="9" destOrd="0" presId="urn:microsoft.com/office/officeart/2005/8/layout/radial1"/>
    <dgm:cxn modelId="{7D462A82-5F5F-48C8-9FC6-39BA208764A2}" type="presParOf" srcId="{CFF4ECFC-03E4-490B-8EEB-6A1F42E2FF42}" destId="{426558CB-24C4-4957-B01C-1CC486213D85}" srcOrd="0" destOrd="0" presId="urn:microsoft.com/office/officeart/2005/8/layout/radial1"/>
    <dgm:cxn modelId="{E5546C68-DB8B-4E1C-B793-13F6E2E020F6}" type="presParOf" srcId="{1E28B0AD-2675-49CB-B28D-5C7F9ABC7221}" destId="{80BEA06C-D833-4506-A094-5A75B155BA5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21F850-E5D7-481F-A99C-FD30EA95B632}"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s-CO"/>
        </a:p>
      </dgm:t>
    </dgm:pt>
    <dgm:pt modelId="{C70E9344-258A-4214-B708-81525513B060}">
      <dgm:prSet phldrT="[Texto]" custT="1"/>
      <dgm:spPr/>
      <dgm:t>
        <a:bodyPr/>
        <a:lstStyle/>
        <a:p>
          <a:r>
            <a:rPr lang="es-CO" sz="1800" dirty="0"/>
            <a:t>Diagrama de conexiones</a:t>
          </a:r>
        </a:p>
      </dgm:t>
    </dgm:pt>
    <dgm:pt modelId="{0157A774-F8F2-4069-BEF5-53C5B78794C2}" type="parTrans" cxnId="{652C322B-7DE0-4EF7-AD40-A8F970D2D51E}">
      <dgm:prSet/>
      <dgm:spPr/>
      <dgm:t>
        <a:bodyPr/>
        <a:lstStyle/>
        <a:p>
          <a:endParaRPr lang="es-CO"/>
        </a:p>
      </dgm:t>
    </dgm:pt>
    <dgm:pt modelId="{7528B50B-F9C9-4026-BC9D-FE6188A2CC2A}" type="sibTrans" cxnId="{652C322B-7DE0-4EF7-AD40-A8F970D2D51E}">
      <dgm:prSet/>
      <dgm:spPr/>
      <dgm:t>
        <a:bodyPr/>
        <a:lstStyle/>
        <a:p>
          <a:endParaRPr lang="es-CO"/>
        </a:p>
      </dgm:t>
    </dgm:pt>
    <dgm:pt modelId="{BD2519F2-B285-42A8-86E7-D51831ACED1F}">
      <dgm:prSet phldrT="[Texto]" custT="1"/>
      <dgm:spPr/>
      <dgm:t>
        <a:bodyPr/>
        <a:lstStyle/>
        <a:p>
          <a:r>
            <a:rPr lang="es-CO" sz="1800" dirty="0"/>
            <a:t>Baterías </a:t>
          </a:r>
        </a:p>
      </dgm:t>
    </dgm:pt>
    <dgm:pt modelId="{7C2F9A04-AC7E-4135-A3B0-8EEF775CAA58}" type="parTrans" cxnId="{FB55EC5E-996F-493A-A6D1-D4A55E063370}">
      <dgm:prSet/>
      <dgm:spPr/>
      <dgm:t>
        <a:bodyPr/>
        <a:lstStyle/>
        <a:p>
          <a:endParaRPr lang="es-CO"/>
        </a:p>
      </dgm:t>
    </dgm:pt>
    <dgm:pt modelId="{D75794D2-0E71-4ADF-9CF4-876529312EE8}" type="sibTrans" cxnId="{FB55EC5E-996F-493A-A6D1-D4A55E063370}">
      <dgm:prSet/>
      <dgm:spPr/>
      <dgm:t>
        <a:bodyPr/>
        <a:lstStyle/>
        <a:p>
          <a:endParaRPr lang="es-CO"/>
        </a:p>
      </dgm:t>
    </dgm:pt>
    <dgm:pt modelId="{02DD97FE-D229-4E6A-BF81-2AE6D9C294A8}">
      <dgm:prSet phldrT="[Texto]" custT="1"/>
      <dgm:spPr/>
      <dgm:t>
        <a:bodyPr/>
        <a:lstStyle/>
        <a:p>
          <a:r>
            <a:rPr lang="es-CO" sz="1800" dirty="0"/>
            <a:t>Paneles Solares</a:t>
          </a:r>
        </a:p>
      </dgm:t>
    </dgm:pt>
    <dgm:pt modelId="{2AA82CD6-0F39-4205-BA7D-8CF42F337DD3}" type="parTrans" cxnId="{0065111A-FB8F-4D5A-BE04-903DA84F6904}">
      <dgm:prSet/>
      <dgm:spPr/>
      <dgm:t>
        <a:bodyPr/>
        <a:lstStyle/>
        <a:p>
          <a:endParaRPr lang="es-CO"/>
        </a:p>
      </dgm:t>
    </dgm:pt>
    <dgm:pt modelId="{6C89ED3E-B50A-4941-B55B-A0D18FF07D2C}" type="sibTrans" cxnId="{0065111A-FB8F-4D5A-BE04-903DA84F6904}">
      <dgm:prSet/>
      <dgm:spPr/>
      <dgm:t>
        <a:bodyPr/>
        <a:lstStyle/>
        <a:p>
          <a:endParaRPr lang="es-CO"/>
        </a:p>
      </dgm:t>
    </dgm:pt>
    <dgm:pt modelId="{AFB753AE-3827-4B0A-9ADB-A62546C912A7}">
      <dgm:prSet phldrT="[Texto]" custT="1"/>
      <dgm:spPr/>
      <dgm:t>
        <a:bodyPr/>
        <a:lstStyle/>
        <a:p>
          <a:r>
            <a:rPr lang="es-CO" sz="1800" dirty="0"/>
            <a:t>Inversor </a:t>
          </a:r>
        </a:p>
      </dgm:t>
    </dgm:pt>
    <dgm:pt modelId="{16E975D8-8759-4A20-894A-F9B2BD5EA2C0}" type="parTrans" cxnId="{84890C36-6765-49CF-9114-72C67C190198}">
      <dgm:prSet/>
      <dgm:spPr/>
      <dgm:t>
        <a:bodyPr/>
        <a:lstStyle/>
        <a:p>
          <a:endParaRPr lang="es-CO"/>
        </a:p>
      </dgm:t>
    </dgm:pt>
    <dgm:pt modelId="{49AE1060-6470-4E84-A783-A686BB9D055D}" type="sibTrans" cxnId="{84890C36-6765-49CF-9114-72C67C190198}">
      <dgm:prSet/>
      <dgm:spPr/>
      <dgm:t>
        <a:bodyPr/>
        <a:lstStyle/>
        <a:p>
          <a:endParaRPr lang="es-CO"/>
        </a:p>
      </dgm:t>
    </dgm:pt>
    <dgm:pt modelId="{15FC8269-ADDF-42B6-9336-4DF0A8702668}">
      <dgm:prSet phldrT="[Texto]" custT="1"/>
      <dgm:spPr/>
      <dgm:t>
        <a:bodyPr/>
        <a:lstStyle/>
        <a:p>
          <a:r>
            <a:rPr lang="es-CO" sz="1800" dirty="0"/>
            <a:t>Regulador de carga</a:t>
          </a:r>
        </a:p>
      </dgm:t>
    </dgm:pt>
    <dgm:pt modelId="{5C22371D-FE2D-4631-A6C8-8FE46FB2A78C}" type="parTrans" cxnId="{68A2C288-65F8-46CA-987E-40A18EC02B4C}">
      <dgm:prSet/>
      <dgm:spPr/>
      <dgm:t>
        <a:bodyPr/>
        <a:lstStyle/>
        <a:p>
          <a:endParaRPr lang="es-CO"/>
        </a:p>
      </dgm:t>
    </dgm:pt>
    <dgm:pt modelId="{F135E161-B0A1-4FA9-AB40-DD0401B971BB}" type="sibTrans" cxnId="{68A2C288-65F8-46CA-987E-40A18EC02B4C}">
      <dgm:prSet/>
      <dgm:spPr/>
      <dgm:t>
        <a:bodyPr/>
        <a:lstStyle/>
        <a:p>
          <a:endParaRPr lang="es-CO"/>
        </a:p>
      </dgm:t>
    </dgm:pt>
    <dgm:pt modelId="{F321AC8D-B046-4B11-A944-58295D4F0D90}" type="pres">
      <dgm:prSet presAssocID="{F321F850-E5D7-481F-A99C-FD30EA95B632}" presName="Name0" presStyleCnt="0">
        <dgm:presLayoutVars>
          <dgm:chMax val="1"/>
          <dgm:dir/>
          <dgm:animLvl val="ctr"/>
          <dgm:resizeHandles val="exact"/>
        </dgm:presLayoutVars>
      </dgm:prSet>
      <dgm:spPr/>
    </dgm:pt>
    <dgm:pt modelId="{666DBF0F-A750-42B1-AC3F-8264D1A0E220}" type="pres">
      <dgm:prSet presAssocID="{C70E9344-258A-4214-B708-81525513B060}" presName="centerShape" presStyleLbl="node0" presStyleIdx="0" presStyleCnt="1"/>
      <dgm:spPr/>
    </dgm:pt>
    <dgm:pt modelId="{0271A2CD-3D87-4C5F-B612-12B6AF6CC12C}" type="pres">
      <dgm:prSet presAssocID="{BD2519F2-B285-42A8-86E7-D51831ACED1F}" presName="node" presStyleLbl="node1" presStyleIdx="0" presStyleCnt="4">
        <dgm:presLayoutVars>
          <dgm:bulletEnabled val="1"/>
        </dgm:presLayoutVars>
      </dgm:prSet>
      <dgm:spPr/>
    </dgm:pt>
    <dgm:pt modelId="{8C28AA4F-8A73-4C62-B791-9869F2DCA110}" type="pres">
      <dgm:prSet presAssocID="{BD2519F2-B285-42A8-86E7-D51831ACED1F}" presName="dummy" presStyleCnt="0"/>
      <dgm:spPr/>
    </dgm:pt>
    <dgm:pt modelId="{310D0BF0-6D36-4889-86E2-CF806FB01D28}" type="pres">
      <dgm:prSet presAssocID="{D75794D2-0E71-4ADF-9CF4-876529312EE8}" presName="sibTrans" presStyleLbl="sibTrans2D1" presStyleIdx="0" presStyleCnt="4"/>
      <dgm:spPr/>
    </dgm:pt>
    <dgm:pt modelId="{4AEF737C-C5EE-43F4-B160-7965268A8D84}" type="pres">
      <dgm:prSet presAssocID="{02DD97FE-D229-4E6A-BF81-2AE6D9C294A8}" presName="node" presStyleLbl="node1" presStyleIdx="1" presStyleCnt="4">
        <dgm:presLayoutVars>
          <dgm:bulletEnabled val="1"/>
        </dgm:presLayoutVars>
      </dgm:prSet>
      <dgm:spPr/>
    </dgm:pt>
    <dgm:pt modelId="{5EF613BB-D5D8-4159-BDBE-8B99ECD7534D}" type="pres">
      <dgm:prSet presAssocID="{02DD97FE-D229-4E6A-BF81-2AE6D9C294A8}" presName="dummy" presStyleCnt="0"/>
      <dgm:spPr/>
    </dgm:pt>
    <dgm:pt modelId="{FD0F0A6D-ADBC-4179-8B16-793A4B56A9C4}" type="pres">
      <dgm:prSet presAssocID="{6C89ED3E-B50A-4941-B55B-A0D18FF07D2C}" presName="sibTrans" presStyleLbl="sibTrans2D1" presStyleIdx="1" presStyleCnt="4"/>
      <dgm:spPr/>
    </dgm:pt>
    <dgm:pt modelId="{249B49EB-59D7-4C56-AAE0-9D7478EC3C7D}" type="pres">
      <dgm:prSet presAssocID="{AFB753AE-3827-4B0A-9ADB-A62546C912A7}" presName="node" presStyleLbl="node1" presStyleIdx="2" presStyleCnt="4">
        <dgm:presLayoutVars>
          <dgm:bulletEnabled val="1"/>
        </dgm:presLayoutVars>
      </dgm:prSet>
      <dgm:spPr/>
    </dgm:pt>
    <dgm:pt modelId="{70328E05-52CF-4A6E-8A34-8770472C17A4}" type="pres">
      <dgm:prSet presAssocID="{AFB753AE-3827-4B0A-9ADB-A62546C912A7}" presName="dummy" presStyleCnt="0"/>
      <dgm:spPr/>
    </dgm:pt>
    <dgm:pt modelId="{B38FF37B-A1C4-4ECA-9F36-5205BE74E144}" type="pres">
      <dgm:prSet presAssocID="{49AE1060-6470-4E84-A783-A686BB9D055D}" presName="sibTrans" presStyleLbl="sibTrans2D1" presStyleIdx="2" presStyleCnt="4"/>
      <dgm:spPr/>
    </dgm:pt>
    <dgm:pt modelId="{0BEF8AB3-277B-4752-80D9-820A5F6CBEFE}" type="pres">
      <dgm:prSet presAssocID="{15FC8269-ADDF-42B6-9336-4DF0A8702668}" presName="node" presStyleLbl="node1" presStyleIdx="3" presStyleCnt="4" custScaleX="109669" custScaleY="114580">
        <dgm:presLayoutVars>
          <dgm:bulletEnabled val="1"/>
        </dgm:presLayoutVars>
      </dgm:prSet>
      <dgm:spPr/>
    </dgm:pt>
    <dgm:pt modelId="{2215A870-F2AD-450C-AD37-E4B324AC3949}" type="pres">
      <dgm:prSet presAssocID="{15FC8269-ADDF-42B6-9336-4DF0A8702668}" presName="dummy" presStyleCnt="0"/>
      <dgm:spPr/>
    </dgm:pt>
    <dgm:pt modelId="{B235D967-24D4-473E-B3D6-2B09C820279B}" type="pres">
      <dgm:prSet presAssocID="{F135E161-B0A1-4FA9-AB40-DD0401B971BB}" presName="sibTrans" presStyleLbl="sibTrans2D1" presStyleIdx="3" presStyleCnt="4"/>
      <dgm:spPr/>
    </dgm:pt>
  </dgm:ptLst>
  <dgm:cxnLst>
    <dgm:cxn modelId="{FEE34701-CD43-43D7-8D2B-B046E803D3B2}" type="presOf" srcId="{49AE1060-6470-4E84-A783-A686BB9D055D}" destId="{B38FF37B-A1C4-4ECA-9F36-5205BE74E144}" srcOrd="0" destOrd="0" presId="urn:microsoft.com/office/officeart/2005/8/layout/radial6"/>
    <dgm:cxn modelId="{0065111A-FB8F-4D5A-BE04-903DA84F6904}" srcId="{C70E9344-258A-4214-B708-81525513B060}" destId="{02DD97FE-D229-4E6A-BF81-2AE6D9C294A8}" srcOrd="1" destOrd="0" parTransId="{2AA82CD6-0F39-4205-BA7D-8CF42F337DD3}" sibTransId="{6C89ED3E-B50A-4941-B55B-A0D18FF07D2C}"/>
    <dgm:cxn modelId="{652C322B-7DE0-4EF7-AD40-A8F970D2D51E}" srcId="{F321F850-E5D7-481F-A99C-FD30EA95B632}" destId="{C70E9344-258A-4214-B708-81525513B060}" srcOrd="0" destOrd="0" parTransId="{0157A774-F8F2-4069-BEF5-53C5B78794C2}" sibTransId="{7528B50B-F9C9-4026-BC9D-FE6188A2CC2A}"/>
    <dgm:cxn modelId="{84890C36-6765-49CF-9114-72C67C190198}" srcId="{C70E9344-258A-4214-B708-81525513B060}" destId="{AFB753AE-3827-4B0A-9ADB-A62546C912A7}" srcOrd="2" destOrd="0" parTransId="{16E975D8-8759-4A20-894A-F9B2BD5EA2C0}" sibTransId="{49AE1060-6470-4E84-A783-A686BB9D055D}"/>
    <dgm:cxn modelId="{F437D33A-6294-4BCF-81FE-3B163A59D569}" type="presOf" srcId="{F321F850-E5D7-481F-A99C-FD30EA95B632}" destId="{F321AC8D-B046-4B11-A944-58295D4F0D90}" srcOrd="0" destOrd="0" presId="urn:microsoft.com/office/officeart/2005/8/layout/radial6"/>
    <dgm:cxn modelId="{84257B5B-A8CD-4D8B-ACEC-74CD8AFAF619}" type="presOf" srcId="{C70E9344-258A-4214-B708-81525513B060}" destId="{666DBF0F-A750-42B1-AC3F-8264D1A0E220}" srcOrd="0" destOrd="0" presId="urn:microsoft.com/office/officeart/2005/8/layout/radial6"/>
    <dgm:cxn modelId="{FB55EC5E-996F-493A-A6D1-D4A55E063370}" srcId="{C70E9344-258A-4214-B708-81525513B060}" destId="{BD2519F2-B285-42A8-86E7-D51831ACED1F}" srcOrd="0" destOrd="0" parTransId="{7C2F9A04-AC7E-4135-A3B0-8EEF775CAA58}" sibTransId="{D75794D2-0E71-4ADF-9CF4-876529312EE8}"/>
    <dgm:cxn modelId="{E5B5484F-D729-4762-9690-0759734163D6}" type="presOf" srcId="{F135E161-B0A1-4FA9-AB40-DD0401B971BB}" destId="{B235D967-24D4-473E-B3D6-2B09C820279B}" srcOrd="0" destOrd="0" presId="urn:microsoft.com/office/officeart/2005/8/layout/radial6"/>
    <dgm:cxn modelId="{202AF380-6074-42AB-A95B-04D2ABFE0294}" type="presOf" srcId="{D75794D2-0E71-4ADF-9CF4-876529312EE8}" destId="{310D0BF0-6D36-4889-86E2-CF806FB01D28}" srcOrd="0" destOrd="0" presId="urn:microsoft.com/office/officeart/2005/8/layout/radial6"/>
    <dgm:cxn modelId="{68A2C288-65F8-46CA-987E-40A18EC02B4C}" srcId="{C70E9344-258A-4214-B708-81525513B060}" destId="{15FC8269-ADDF-42B6-9336-4DF0A8702668}" srcOrd="3" destOrd="0" parTransId="{5C22371D-FE2D-4631-A6C8-8FE46FB2A78C}" sibTransId="{F135E161-B0A1-4FA9-AB40-DD0401B971BB}"/>
    <dgm:cxn modelId="{5DBFADB2-DFF3-4F62-9E79-B7CABDFA3C05}" type="presOf" srcId="{BD2519F2-B285-42A8-86E7-D51831ACED1F}" destId="{0271A2CD-3D87-4C5F-B612-12B6AF6CC12C}" srcOrd="0" destOrd="0" presId="urn:microsoft.com/office/officeart/2005/8/layout/radial6"/>
    <dgm:cxn modelId="{78DA14CF-36E8-4211-9904-F911538283EE}" type="presOf" srcId="{AFB753AE-3827-4B0A-9ADB-A62546C912A7}" destId="{249B49EB-59D7-4C56-AAE0-9D7478EC3C7D}" srcOrd="0" destOrd="0" presId="urn:microsoft.com/office/officeart/2005/8/layout/radial6"/>
    <dgm:cxn modelId="{D079A3E3-152F-4CFC-944D-23886DFAEBB9}" type="presOf" srcId="{02DD97FE-D229-4E6A-BF81-2AE6D9C294A8}" destId="{4AEF737C-C5EE-43F4-B160-7965268A8D84}" srcOrd="0" destOrd="0" presId="urn:microsoft.com/office/officeart/2005/8/layout/radial6"/>
    <dgm:cxn modelId="{048907E9-EFCC-473E-BE18-459768114ED2}" type="presOf" srcId="{15FC8269-ADDF-42B6-9336-4DF0A8702668}" destId="{0BEF8AB3-277B-4752-80D9-820A5F6CBEFE}" srcOrd="0" destOrd="0" presId="urn:microsoft.com/office/officeart/2005/8/layout/radial6"/>
    <dgm:cxn modelId="{F64063EE-EF96-4BB6-98FD-7834EF616842}" type="presOf" srcId="{6C89ED3E-B50A-4941-B55B-A0D18FF07D2C}" destId="{FD0F0A6D-ADBC-4179-8B16-793A4B56A9C4}" srcOrd="0" destOrd="0" presId="urn:microsoft.com/office/officeart/2005/8/layout/radial6"/>
    <dgm:cxn modelId="{D509DD6D-0F22-45A2-BD85-FDEB670A7906}" type="presParOf" srcId="{F321AC8D-B046-4B11-A944-58295D4F0D90}" destId="{666DBF0F-A750-42B1-AC3F-8264D1A0E220}" srcOrd="0" destOrd="0" presId="urn:microsoft.com/office/officeart/2005/8/layout/radial6"/>
    <dgm:cxn modelId="{6C5EBBD2-79EB-4D92-87B7-D5607155CA50}" type="presParOf" srcId="{F321AC8D-B046-4B11-A944-58295D4F0D90}" destId="{0271A2CD-3D87-4C5F-B612-12B6AF6CC12C}" srcOrd="1" destOrd="0" presId="urn:microsoft.com/office/officeart/2005/8/layout/radial6"/>
    <dgm:cxn modelId="{6E1D9084-E850-4E6D-B6A2-FF2D626A8003}" type="presParOf" srcId="{F321AC8D-B046-4B11-A944-58295D4F0D90}" destId="{8C28AA4F-8A73-4C62-B791-9869F2DCA110}" srcOrd="2" destOrd="0" presId="urn:microsoft.com/office/officeart/2005/8/layout/radial6"/>
    <dgm:cxn modelId="{7925F1CE-BDA2-4269-A2F9-43C7115CE36D}" type="presParOf" srcId="{F321AC8D-B046-4B11-A944-58295D4F0D90}" destId="{310D0BF0-6D36-4889-86E2-CF806FB01D28}" srcOrd="3" destOrd="0" presId="urn:microsoft.com/office/officeart/2005/8/layout/radial6"/>
    <dgm:cxn modelId="{186E033E-257A-44AA-BA91-11A33E5FE495}" type="presParOf" srcId="{F321AC8D-B046-4B11-A944-58295D4F0D90}" destId="{4AEF737C-C5EE-43F4-B160-7965268A8D84}" srcOrd="4" destOrd="0" presId="urn:microsoft.com/office/officeart/2005/8/layout/radial6"/>
    <dgm:cxn modelId="{BF2962DE-AC6B-47FE-8AC0-23C62C9650FA}" type="presParOf" srcId="{F321AC8D-B046-4B11-A944-58295D4F0D90}" destId="{5EF613BB-D5D8-4159-BDBE-8B99ECD7534D}" srcOrd="5" destOrd="0" presId="urn:microsoft.com/office/officeart/2005/8/layout/radial6"/>
    <dgm:cxn modelId="{38747E1B-1F82-4346-B34A-9114969C34D5}" type="presParOf" srcId="{F321AC8D-B046-4B11-A944-58295D4F0D90}" destId="{FD0F0A6D-ADBC-4179-8B16-793A4B56A9C4}" srcOrd="6" destOrd="0" presId="urn:microsoft.com/office/officeart/2005/8/layout/radial6"/>
    <dgm:cxn modelId="{868EBE57-8052-4AC7-98EA-64B5A4B1CCDA}" type="presParOf" srcId="{F321AC8D-B046-4B11-A944-58295D4F0D90}" destId="{249B49EB-59D7-4C56-AAE0-9D7478EC3C7D}" srcOrd="7" destOrd="0" presId="urn:microsoft.com/office/officeart/2005/8/layout/radial6"/>
    <dgm:cxn modelId="{78D86A5F-FF41-46F7-A00D-3CB1F3EAC2C5}" type="presParOf" srcId="{F321AC8D-B046-4B11-A944-58295D4F0D90}" destId="{70328E05-52CF-4A6E-8A34-8770472C17A4}" srcOrd="8" destOrd="0" presId="urn:microsoft.com/office/officeart/2005/8/layout/radial6"/>
    <dgm:cxn modelId="{2B19E87D-D302-4056-8829-4468BBDD0B21}" type="presParOf" srcId="{F321AC8D-B046-4B11-A944-58295D4F0D90}" destId="{B38FF37B-A1C4-4ECA-9F36-5205BE74E144}" srcOrd="9" destOrd="0" presId="urn:microsoft.com/office/officeart/2005/8/layout/radial6"/>
    <dgm:cxn modelId="{7612D4D6-0156-4DDF-B39C-C623DBA34A8E}" type="presParOf" srcId="{F321AC8D-B046-4B11-A944-58295D4F0D90}" destId="{0BEF8AB3-277B-4752-80D9-820A5F6CBEFE}" srcOrd="10" destOrd="0" presId="urn:microsoft.com/office/officeart/2005/8/layout/radial6"/>
    <dgm:cxn modelId="{1604B674-99EB-4D37-BACB-C232391CB729}" type="presParOf" srcId="{F321AC8D-B046-4B11-A944-58295D4F0D90}" destId="{2215A870-F2AD-450C-AD37-E4B324AC3949}" srcOrd="11" destOrd="0" presId="urn:microsoft.com/office/officeart/2005/8/layout/radial6"/>
    <dgm:cxn modelId="{07DD9CAB-B548-486E-B135-EBAED855A2B2}" type="presParOf" srcId="{F321AC8D-B046-4B11-A944-58295D4F0D90}" destId="{B235D967-24D4-473E-B3D6-2B09C820279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281E34-5821-4DA0-A24B-A55ADC13C2B1}"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es-CO"/>
        </a:p>
      </dgm:t>
    </dgm:pt>
    <dgm:pt modelId="{DCD10F00-B999-4E6A-9E3E-4210110EC020}">
      <dgm:prSet phldrT="[Texto]"/>
      <dgm:spPr/>
      <dgm:t>
        <a:bodyPr/>
        <a:lstStyle/>
        <a:p>
          <a:r>
            <a:rPr lang="es-ES" b="0" dirty="0"/>
            <a:t>Costos del Sistema Fotovoltaico conectado a la red</a:t>
          </a:r>
          <a:endParaRPr lang="es-CO" b="0" dirty="0"/>
        </a:p>
      </dgm:t>
    </dgm:pt>
    <dgm:pt modelId="{F6CE8370-0F59-4596-BD8F-F50D210CD27B}" type="parTrans" cxnId="{1CFFD388-C00E-4F32-AAC8-C5D9C6B7B495}">
      <dgm:prSet/>
      <dgm:spPr/>
      <dgm:t>
        <a:bodyPr/>
        <a:lstStyle/>
        <a:p>
          <a:endParaRPr lang="es-CO"/>
        </a:p>
      </dgm:t>
    </dgm:pt>
    <dgm:pt modelId="{BE55DDC9-6590-4C84-A74E-2DBD35D4A32A}" type="sibTrans" cxnId="{1CFFD388-C00E-4F32-AAC8-C5D9C6B7B495}">
      <dgm:prSet/>
      <dgm:spPr/>
      <dgm:t>
        <a:bodyPr/>
        <a:lstStyle/>
        <a:p>
          <a:endParaRPr lang="es-CO"/>
        </a:p>
      </dgm:t>
    </dgm:pt>
    <dgm:pt modelId="{7870EBBC-C607-43FA-9A63-A1A5CC2CA33B}">
      <dgm:prSet phldrT="[Texto]"/>
      <dgm:spPr/>
      <dgm:t>
        <a:bodyPr/>
        <a:lstStyle/>
        <a:p>
          <a:r>
            <a:rPr lang="es-ES" dirty="0"/>
            <a:t>Costos de los equipos, materiales referentes a instalaciones eléctricas y elementos pasivos</a:t>
          </a:r>
          <a:endParaRPr lang="es-CO" dirty="0"/>
        </a:p>
      </dgm:t>
    </dgm:pt>
    <dgm:pt modelId="{87FBE524-A05F-4C2B-B377-E088AFF42219}" type="parTrans" cxnId="{49B04C33-5426-4908-BE0D-1EC707726652}">
      <dgm:prSet/>
      <dgm:spPr/>
      <dgm:t>
        <a:bodyPr/>
        <a:lstStyle/>
        <a:p>
          <a:endParaRPr lang="es-CO"/>
        </a:p>
      </dgm:t>
    </dgm:pt>
    <dgm:pt modelId="{D7F186BC-F82C-4104-9FDD-F739F42CB4DD}" type="sibTrans" cxnId="{49B04C33-5426-4908-BE0D-1EC707726652}">
      <dgm:prSet/>
      <dgm:spPr/>
      <dgm:t>
        <a:bodyPr/>
        <a:lstStyle/>
        <a:p>
          <a:endParaRPr lang="es-CO"/>
        </a:p>
      </dgm:t>
    </dgm:pt>
    <dgm:pt modelId="{58BB594F-D117-4F92-84DA-320CD681DCCE}">
      <dgm:prSet phldrT="[Texto]"/>
      <dgm:spPr/>
      <dgm:t>
        <a:bodyPr/>
        <a:lstStyle/>
        <a:p>
          <a:r>
            <a:rPr lang="es-CO" dirty="0"/>
            <a:t>$10.860.000,00</a:t>
          </a:r>
        </a:p>
      </dgm:t>
    </dgm:pt>
    <dgm:pt modelId="{8F1ED45D-0F1D-401A-AB95-2F9CFAAC9890}" type="parTrans" cxnId="{831271A2-42B9-447B-B59F-F8673E8A046B}">
      <dgm:prSet/>
      <dgm:spPr/>
      <dgm:t>
        <a:bodyPr/>
        <a:lstStyle/>
        <a:p>
          <a:endParaRPr lang="es-CO"/>
        </a:p>
      </dgm:t>
    </dgm:pt>
    <dgm:pt modelId="{B494993A-07D5-4BC2-A292-02841AFC4261}" type="sibTrans" cxnId="{831271A2-42B9-447B-B59F-F8673E8A046B}">
      <dgm:prSet/>
      <dgm:spPr/>
      <dgm:t>
        <a:bodyPr/>
        <a:lstStyle/>
        <a:p>
          <a:endParaRPr lang="es-CO"/>
        </a:p>
      </dgm:t>
    </dgm:pt>
    <dgm:pt modelId="{0DF48B40-95A7-46D7-BE3F-50E37DBF927C}">
      <dgm:prSet phldrT="[Texto]"/>
      <dgm:spPr/>
      <dgm:t>
        <a:bodyPr/>
        <a:lstStyle/>
        <a:p>
          <a:r>
            <a:rPr lang="es-CO" dirty="0"/>
            <a:t>Instalación y puesta en funcionamiento</a:t>
          </a:r>
        </a:p>
      </dgm:t>
    </dgm:pt>
    <dgm:pt modelId="{121F8812-02F5-4A9D-9DEF-674DECE4E2CD}" type="parTrans" cxnId="{86CE5022-6D28-40CB-AC40-219D1B937FC7}">
      <dgm:prSet/>
      <dgm:spPr/>
      <dgm:t>
        <a:bodyPr/>
        <a:lstStyle/>
        <a:p>
          <a:endParaRPr lang="es-CO"/>
        </a:p>
      </dgm:t>
    </dgm:pt>
    <dgm:pt modelId="{4A288846-6387-46F0-B148-49BE060F4E0E}" type="sibTrans" cxnId="{86CE5022-6D28-40CB-AC40-219D1B937FC7}">
      <dgm:prSet/>
      <dgm:spPr/>
      <dgm:t>
        <a:bodyPr/>
        <a:lstStyle/>
        <a:p>
          <a:endParaRPr lang="es-CO"/>
        </a:p>
      </dgm:t>
    </dgm:pt>
    <dgm:pt modelId="{338E534F-F885-4D3F-BE68-41F9A412D23D}">
      <dgm:prSet phldrT="[Texto]"/>
      <dgm:spPr/>
      <dgm:t>
        <a:bodyPr/>
        <a:lstStyle/>
        <a:p>
          <a:r>
            <a:rPr lang="es-CO" dirty="0"/>
            <a:t>$1,030.000,00</a:t>
          </a:r>
        </a:p>
      </dgm:t>
    </dgm:pt>
    <dgm:pt modelId="{393A1F02-C73B-4D16-ADBC-B0A6EF5343A4}" type="parTrans" cxnId="{4B4F84AF-D03D-4163-A532-CF4C9F8B5155}">
      <dgm:prSet/>
      <dgm:spPr/>
      <dgm:t>
        <a:bodyPr/>
        <a:lstStyle/>
        <a:p>
          <a:endParaRPr lang="es-CO"/>
        </a:p>
      </dgm:t>
    </dgm:pt>
    <dgm:pt modelId="{A0A41FAB-CEEB-4885-8C7B-2E83C1AB22E5}" type="sibTrans" cxnId="{4B4F84AF-D03D-4163-A532-CF4C9F8B5155}">
      <dgm:prSet/>
      <dgm:spPr/>
      <dgm:t>
        <a:bodyPr/>
        <a:lstStyle/>
        <a:p>
          <a:endParaRPr lang="es-CO"/>
        </a:p>
      </dgm:t>
    </dgm:pt>
    <dgm:pt modelId="{70D40B79-050A-47C6-89E9-992AFC305931}">
      <dgm:prSet/>
      <dgm:spPr/>
      <dgm:t>
        <a:bodyPr/>
        <a:lstStyle/>
        <a:p>
          <a:r>
            <a:rPr lang="es-CO" dirty="0"/>
            <a:t>$11.890.000,00</a:t>
          </a:r>
        </a:p>
      </dgm:t>
    </dgm:pt>
    <dgm:pt modelId="{64940BBA-255E-4345-890F-FDAB00DC4BD2}" type="parTrans" cxnId="{AF0BB4FF-311B-4132-A58B-2F8C4DDE19B4}">
      <dgm:prSet/>
      <dgm:spPr/>
      <dgm:t>
        <a:bodyPr/>
        <a:lstStyle/>
        <a:p>
          <a:endParaRPr lang="es-CO"/>
        </a:p>
      </dgm:t>
    </dgm:pt>
    <dgm:pt modelId="{11F7A286-D71F-47E9-92C9-B82593A25856}" type="sibTrans" cxnId="{AF0BB4FF-311B-4132-A58B-2F8C4DDE19B4}">
      <dgm:prSet/>
      <dgm:spPr/>
      <dgm:t>
        <a:bodyPr/>
        <a:lstStyle/>
        <a:p>
          <a:endParaRPr lang="es-CO"/>
        </a:p>
      </dgm:t>
    </dgm:pt>
    <dgm:pt modelId="{2A3F9E11-40A4-4279-94D2-FF5A59F9C41D}" type="pres">
      <dgm:prSet presAssocID="{CF281E34-5821-4DA0-A24B-A55ADC13C2B1}" presName="diagram" presStyleCnt="0">
        <dgm:presLayoutVars>
          <dgm:chPref val="1"/>
          <dgm:dir/>
          <dgm:animOne val="branch"/>
          <dgm:animLvl val="lvl"/>
          <dgm:resizeHandles val="exact"/>
        </dgm:presLayoutVars>
      </dgm:prSet>
      <dgm:spPr/>
    </dgm:pt>
    <dgm:pt modelId="{8026F2BC-ACB2-4E2C-B675-23DA97C9A580}" type="pres">
      <dgm:prSet presAssocID="{DCD10F00-B999-4E6A-9E3E-4210110EC020}" presName="root1" presStyleCnt="0"/>
      <dgm:spPr/>
    </dgm:pt>
    <dgm:pt modelId="{CD205803-D2EF-4239-9C3A-BDFA5A2D03FA}" type="pres">
      <dgm:prSet presAssocID="{DCD10F00-B999-4E6A-9E3E-4210110EC020}" presName="LevelOneTextNode" presStyleLbl="node0" presStyleIdx="0" presStyleCnt="2" custLinFactNeighborX="620" custLinFactNeighborY="2479">
        <dgm:presLayoutVars>
          <dgm:chPref val="3"/>
        </dgm:presLayoutVars>
      </dgm:prSet>
      <dgm:spPr/>
    </dgm:pt>
    <dgm:pt modelId="{669DE2ED-B1DB-4270-BD1D-8DB222FA0994}" type="pres">
      <dgm:prSet presAssocID="{DCD10F00-B999-4E6A-9E3E-4210110EC020}" presName="level2hierChild" presStyleCnt="0"/>
      <dgm:spPr/>
    </dgm:pt>
    <dgm:pt modelId="{4BF861DB-0200-4396-B0B6-E33ACB39C4D1}" type="pres">
      <dgm:prSet presAssocID="{87FBE524-A05F-4C2B-B377-E088AFF42219}" presName="conn2-1" presStyleLbl="parChTrans1D2" presStyleIdx="0" presStyleCnt="2"/>
      <dgm:spPr/>
    </dgm:pt>
    <dgm:pt modelId="{605E8C3A-16A0-45D9-85B5-97440454E75E}" type="pres">
      <dgm:prSet presAssocID="{87FBE524-A05F-4C2B-B377-E088AFF42219}" presName="connTx" presStyleLbl="parChTrans1D2" presStyleIdx="0" presStyleCnt="2"/>
      <dgm:spPr/>
    </dgm:pt>
    <dgm:pt modelId="{1D554580-B5B6-40A9-A039-98FE56BC5A47}" type="pres">
      <dgm:prSet presAssocID="{7870EBBC-C607-43FA-9A63-A1A5CC2CA33B}" presName="root2" presStyleCnt="0"/>
      <dgm:spPr/>
    </dgm:pt>
    <dgm:pt modelId="{AE513D35-72B5-465E-BE6F-4F80CE613CC3}" type="pres">
      <dgm:prSet presAssocID="{7870EBBC-C607-43FA-9A63-A1A5CC2CA33B}" presName="LevelTwoTextNode" presStyleLbl="node2" presStyleIdx="0" presStyleCnt="2" custScaleX="135402" custScaleY="140800" custLinFactNeighborX="78" custLinFactNeighborY="-1427">
        <dgm:presLayoutVars>
          <dgm:chPref val="3"/>
        </dgm:presLayoutVars>
      </dgm:prSet>
      <dgm:spPr/>
    </dgm:pt>
    <dgm:pt modelId="{CD84E738-691B-4228-B504-6A108681C978}" type="pres">
      <dgm:prSet presAssocID="{7870EBBC-C607-43FA-9A63-A1A5CC2CA33B}" presName="level3hierChild" presStyleCnt="0"/>
      <dgm:spPr/>
    </dgm:pt>
    <dgm:pt modelId="{A1F0BB39-D496-4AA5-98CD-252A9F0622E6}" type="pres">
      <dgm:prSet presAssocID="{8F1ED45D-0F1D-401A-AB95-2F9CFAAC9890}" presName="conn2-1" presStyleLbl="parChTrans1D3" presStyleIdx="0" presStyleCnt="2"/>
      <dgm:spPr/>
    </dgm:pt>
    <dgm:pt modelId="{C1BA2B16-C8C8-447B-9406-F556B1D7B020}" type="pres">
      <dgm:prSet presAssocID="{8F1ED45D-0F1D-401A-AB95-2F9CFAAC9890}" presName="connTx" presStyleLbl="parChTrans1D3" presStyleIdx="0" presStyleCnt="2"/>
      <dgm:spPr/>
    </dgm:pt>
    <dgm:pt modelId="{D7A867C5-FBC3-41BE-95AA-84D89E7E1602}" type="pres">
      <dgm:prSet presAssocID="{58BB594F-D117-4F92-84DA-320CD681DCCE}" presName="root2" presStyleCnt="0"/>
      <dgm:spPr/>
    </dgm:pt>
    <dgm:pt modelId="{D0CF3C98-E439-473A-A1C4-60ECA8A1D665}" type="pres">
      <dgm:prSet presAssocID="{58BB594F-D117-4F92-84DA-320CD681DCCE}" presName="LevelTwoTextNode" presStyleLbl="node3" presStyleIdx="0" presStyleCnt="2">
        <dgm:presLayoutVars>
          <dgm:chPref val="3"/>
        </dgm:presLayoutVars>
      </dgm:prSet>
      <dgm:spPr/>
    </dgm:pt>
    <dgm:pt modelId="{3E5E403E-786A-490A-8AEE-7F2DB58B2288}" type="pres">
      <dgm:prSet presAssocID="{58BB594F-D117-4F92-84DA-320CD681DCCE}" presName="level3hierChild" presStyleCnt="0"/>
      <dgm:spPr/>
    </dgm:pt>
    <dgm:pt modelId="{D73DF7CB-12B8-417D-8BDA-94804F3B45D7}" type="pres">
      <dgm:prSet presAssocID="{121F8812-02F5-4A9D-9DEF-674DECE4E2CD}" presName="conn2-1" presStyleLbl="parChTrans1D2" presStyleIdx="1" presStyleCnt="2"/>
      <dgm:spPr/>
    </dgm:pt>
    <dgm:pt modelId="{72BE86AE-A20C-4631-BAB8-A30C0B3FC469}" type="pres">
      <dgm:prSet presAssocID="{121F8812-02F5-4A9D-9DEF-674DECE4E2CD}" presName="connTx" presStyleLbl="parChTrans1D2" presStyleIdx="1" presStyleCnt="2"/>
      <dgm:spPr/>
    </dgm:pt>
    <dgm:pt modelId="{509F528E-E4E4-4111-8B70-A9933971FF3B}" type="pres">
      <dgm:prSet presAssocID="{0DF48B40-95A7-46D7-BE3F-50E37DBF927C}" presName="root2" presStyleCnt="0"/>
      <dgm:spPr/>
    </dgm:pt>
    <dgm:pt modelId="{9A0F9AA0-CE62-4BFC-A3E0-3CEF11A8C1B0}" type="pres">
      <dgm:prSet presAssocID="{0DF48B40-95A7-46D7-BE3F-50E37DBF927C}" presName="LevelTwoTextNode" presStyleLbl="node2" presStyleIdx="1" presStyleCnt="2" custScaleX="135558" custScaleY="140164">
        <dgm:presLayoutVars>
          <dgm:chPref val="3"/>
        </dgm:presLayoutVars>
      </dgm:prSet>
      <dgm:spPr/>
    </dgm:pt>
    <dgm:pt modelId="{1FDE0A63-4437-4A92-8AC4-3718A3DFB2E1}" type="pres">
      <dgm:prSet presAssocID="{0DF48B40-95A7-46D7-BE3F-50E37DBF927C}" presName="level3hierChild" presStyleCnt="0"/>
      <dgm:spPr/>
    </dgm:pt>
    <dgm:pt modelId="{18AAE301-6EC7-479A-95E8-4BF657493090}" type="pres">
      <dgm:prSet presAssocID="{393A1F02-C73B-4D16-ADBC-B0A6EF5343A4}" presName="conn2-1" presStyleLbl="parChTrans1D3" presStyleIdx="1" presStyleCnt="2"/>
      <dgm:spPr/>
    </dgm:pt>
    <dgm:pt modelId="{300E6957-DD48-4102-A20D-5A1086F6C194}" type="pres">
      <dgm:prSet presAssocID="{393A1F02-C73B-4D16-ADBC-B0A6EF5343A4}" presName="connTx" presStyleLbl="parChTrans1D3" presStyleIdx="1" presStyleCnt="2"/>
      <dgm:spPr/>
    </dgm:pt>
    <dgm:pt modelId="{F5DE35CF-FC4A-44A8-92AE-28674685F0E1}" type="pres">
      <dgm:prSet presAssocID="{338E534F-F885-4D3F-BE68-41F9A412D23D}" presName="root2" presStyleCnt="0"/>
      <dgm:spPr/>
    </dgm:pt>
    <dgm:pt modelId="{43031340-6225-4BA1-8818-2787640F573F}" type="pres">
      <dgm:prSet presAssocID="{338E534F-F885-4D3F-BE68-41F9A412D23D}" presName="LevelTwoTextNode" presStyleLbl="node3" presStyleIdx="1" presStyleCnt="2">
        <dgm:presLayoutVars>
          <dgm:chPref val="3"/>
        </dgm:presLayoutVars>
      </dgm:prSet>
      <dgm:spPr/>
    </dgm:pt>
    <dgm:pt modelId="{28F875AE-013F-4933-BAB6-EAE9D065DFA5}" type="pres">
      <dgm:prSet presAssocID="{338E534F-F885-4D3F-BE68-41F9A412D23D}" presName="level3hierChild" presStyleCnt="0"/>
      <dgm:spPr/>
    </dgm:pt>
    <dgm:pt modelId="{95642F35-81CD-4D28-9E02-CEC265879AA3}" type="pres">
      <dgm:prSet presAssocID="{70D40B79-050A-47C6-89E9-992AFC305931}" presName="root1" presStyleCnt="0"/>
      <dgm:spPr/>
    </dgm:pt>
    <dgm:pt modelId="{3A59CBEB-6A6B-45EC-90A1-2C951BFAA43C}" type="pres">
      <dgm:prSet presAssocID="{70D40B79-050A-47C6-89E9-992AFC305931}" presName="LevelOneTextNode" presStyleLbl="node0" presStyleIdx="1" presStyleCnt="2" custLinFactNeighborX="763" custLinFactNeighborY="30985">
        <dgm:presLayoutVars>
          <dgm:chPref val="3"/>
        </dgm:presLayoutVars>
      </dgm:prSet>
      <dgm:spPr/>
    </dgm:pt>
    <dgm:pt modelId="{28539EFB-B41A-4AFB-A3D3-33F6FDB7446E}" type="pres">
      <dgm:prSet presAssocID="{70D40B79-050A-47C6-89E9-992AFC305931}" presName="level2hierChild" presStyleCnt="0"/>
      <dgm:spPr/>
    </dgm:pt>
  </dgm:ptLst>
  <dgm:cxnLst>
    <dgm:cxn modelId="{B2A1FD00-5112-431F-AF20-8AB11F6DBBFF}" type="presOf" srcId="{338E534F-F885-4D3F-BE68-41F9A412D23D}" destId="{43031340-6225-4BA1-8818-2787640F573F}" srcOrd="0" destOrd="0" presId="urn:microsoft.com/office/officeart/2005/8/layout/hierarchy2"/>
    <dgm:cxn modelId="{86CE5022-6D28-40CB-AC40-219D1B937FC7}" srcId="{DCD10F00-B999-4E6A-9E3E-4210110EC020}" destId="{0DF48B40-95A7-46D7-BE3F-50E37DBF927C}" srcOrd="1" destOrd="0" parTransId="{121F8812-02F5-4A9D-9DEF-674DECE4E2CD}" sibTransId="{4A288846-6387-46F0-B148-49BE060F4E0E}"/>
    <dgm:cxn modelId="{49B04C33-5426-4908-BE0D-1EC707726652}" srcId="{DCD10F00-B999-4E6A-9E3E-4210110EC020}" destId="{7870EBBC-C607-43FA-9A63-A1A5CC2CA33B}" srcOrd="0" destOrd="0" parTransId="{87FBE524-A05F-4C2B-B377-E088AFF42219}" sibTransId="{D7F186BC-F82C-4104-9FDD-F739F42CB4DD}"/>
    <dgm:cxn modelId="{94633137-4B7A-4011-AFD9-8C47553B1C26}" type="presOf" srcId="{87FBE524-A05F-4C2B-B377-E088AFF42219}" destId="{605E8C3A-16A0-45D9-85B5-97440454E75E}" srcOrd="1" destOrd="0" presId="urn:microsoft.com/office/officeart/2005/8/layout/hierarchy2"/>
    <dgm:cxn modelId="{C1C28D48-7355-481A-B70F-2722A568CA27}" type="presOf" srcId="{58BB594F-D117-4F92-84DA-320CD681DCCE}" destId="{D0CF3C98-E439-473A-A1C4-60ECA8A1D665}" srcOrd="0" destOrd="0" presId="urn:microsoft.com/office/officeart/2005/8/layout/hierarchy2"/>
    <dgm:cxn modelId="{E0673E4A-95A8-4A4A-A606-A5D0725D6B80}" type="presOf" srcId="{121F8812-02F5-4A9D-9DEF-674DECE4E2CD}" destId="{D73DF7CB-12B8-417D-8BDA-94804F3B45D7}" srcOrd="0" destOrd="0" presId="urn:microsoft.com/office/officeart/2005/8/layout/hierarchy2"/>
    <dgm:cxn modelId="{4FFF0855-1F11-4CAB-9DFD-AC14B29D7BCE}" type="presOf" srcId="{7870EBBC-C607-43FA-9A63-A1A5CC2CA33B}" destId="{AE513D35-72B5-465E-BE6F-4F80CE613CC3}" srcOrd="0" destOrd="0" presId="urn:microsoft.com/office/officeart/2005/8/layout/hierarchy2"/>
    <dgm:cxn modelId="{4967C478-DFAD-4076-AEDE-6935115CF5C8}" type="presOf" srcId="{393A1F02-C73B-4D16-ADBC-B0A6EF5343A4}" destId="{300E6957-DD48-4102-A20D-5A1086F6C194}" srcOrd="1" destOrd="0" presId="urn:microsoft.com/office/officeart/2005/8/layout/hierarchy2"/>
    <dgm:cxn modelId="{6064A97C-7981-4FBF-AEB9-E24C39B10917}" type="presOf" srcId="{DCD10F00-B999-4E6A-9E3E-4210110EC020}" destId="{CD205803-D2EF-4239-9C3A-BDFA5A2D03FA}" srcOrd="0" destOrd="0" presId="urn:microsoft.com/office/officeart/2005/8/layout/hierarchy2"/>
    <dgm:cxn modelId="{F8296D82-E395-43CB-8C3E-A962A2D572EB}" type="presOf" srcId="{8F1ED45D-0F1D-401A-AB95-2F9CFAAC9890}" destId="{C1BA2B16-C8C8-447B-9406-F556B1D7B020}" srcOrd="1" destOrd="0" presId="urn:microsoft.com/office/officeart/2005/8/layout/hierarchy2"/>
    <dgm:cxn modelId="{2DDB7A84-8434-4348-AAAD-3F9EE633716F}" type="presOf" srcId="{121F8812-02F5-4A9D-9DEF-674DECE4E2CD}" destId="{72BE86AE-A20C-4631-BAB8-A30C0B3FC469}" srcOrd="1" destOrd="0" presId="urn:microsoft.com/office/officeart/2005/8/layout/hierarchy2"/>
    <dgm:cxn modelId="{3F63A187-48EA-48D2-B907-7C2773D3D6D9}" type="presOf" srcId="{393A1F02-C73B-4D16-ADBC-B0A6EF5343A4}" destId="{18AAE301-6EC7-479A-95E8-4BF657493090}" srcOrd="0" destOrd="0" presId="urn:microsoft.com/office/officeart/2005/8/layout/hierarchy2"/>
    <dgm:cxn modelId="{1CFFD388-C00E-4F32-AAC8-C5D9C6B7B495}" srcId="{CF281E34-5821-4DA0-A24B-A55ADC13C2B1}" destId="{DCD10F00-B999-4E6A-9E3E-4210110EC020}" srcOrd="0" destOrd="0" parTransId="{F6CE8370-0F59-4596-BD8F-F50D210CD27B}" sibTransId="{BE55DDC9-6590-4C84-A74E-2DBD35D4A32A}"/>
    <dgm:cxn modelId="{831271A2-42B9-447B-B59F-F8673E8A046B}" srcId="{7870EBBC-C607-43FA-9A63-A1A5CC2CA33B}" destId="{58BB594F-D117-4F92-84DA-320CD681DCCE}" srcOrd="0" destOrd="0" parTransId="{8F1ED45D-0F1D-401A-AB95-2F9CFAAC9890}" sibTransId="{B494993A-07D5-4BC2-A292-02841AFC4261}"/>
    <dgm:cxn modelId="{4B4F84AF-D03D-4163-A532-CF4C9F8B5155}" srcId="{0DF48B40-95A7-46D7-BE3F-50E37DBF927C}" destId="{338E534F-F885-4D3F-BE68-41F9A412D23D}" srcOrd="0" destOrd="0" parTransId="{393A1F02-C73B-4D16-ADBC-B0A6EF5343A4}" sibTransId="{A0A41FAB-CEEB-4885-8C7B-2E83C1AB22E5}"/>
    <dgm:cxn modelId="{DDA089DB-CB7B-4DAB-B15A-FAD34CD1D161}" type="presOf" srcId="{87FBE524-A05F-4C2B-B377-E088AFF42219}" destId="{4BF861DB-0200-4396-B0B6-E33ACB39C4D1}" srcOrd="0" destOrd="0" presId="urn:microsoft.com/office/officeart/2005/8/layout/hierarchy2"/>
    <dgm:cxn modelId="{F65BF6E0-150D-4235-8F7D-5851642C9BDE}" type="presOf" srcId="{70D40B79-050A-47C6-89E9-992AFC305931}" destId="{3A59CBEB-6A6B-45EC-90A1-2C951BFAA43C}" srcOrd="0" destOrd="0" presId="urn:microsoft.com/office/officeart/2005/8/layout/hierarchy2"/>
    <dgm:cxn modelId="{744BBCE2-8106-436B-BB3D-A13C574E307E}" type="presOf" srcId="{8F1ED45D-0F1D-401A-AB95-2F9CFAAC9890}" destId="{A1F0BB39-D496-4AA5-98CD-252A9F0622E6}" srcOrd="0" destOrd="0" presId="urn:microsoft.com/office/officeart/2005/8/layout/hierarchy2"/>
    <dgm:cxn modelId="{7D9616F0-3288-46D1-84AF-DB45FC4E0C78}" type="presOf" srcId="{0DF48B40-95A7-46D7-BE3F-50E37DBF927C}" destId="{9A0F9AA0-CE62-4BFC-A3E0-3CEF11A8C1B0}" srcOrd="0" destOrd="0" presId="urn:microsoft.com/office/officeart/2005/8/layout/hierarchy2"/>
    <dgm:cxn modelId="{04F5C8F6-816B-45F1-9456-425FE18CE87B}" type="presOf" srcId="{CF281E34-5821-4DA0-A24B-A55ADC13C2B1}" destId="{2A3F9E11-40A4-4279-94D2-FF5A59F9C41D}" srcOrd="0" destOrd="0" presId="urn:microsoft.com/office/officeart/2005/8/layout/hierarchy2"/>
    <dgm:cxn modelId="{AF0BB4FF-311B-4132-A58B-2F8C4DDE19B4}" srcId="{CF281E34-5821-4DA0-A24B-A55ADC13C2B1}" destId="{70D40B79-050A-47C6-89E9-992AFC305931}" srcOrd="1" destOrd="0" parTransId="{64940BBA-255E-4345-890F-FDAB00DC4BD2}" sibTransId="{11F7A286-D71F-47E9-92C9-B82593A25856}"/>
    <dgm:cxn modelId="{9599CE20-1D4D-4C45-B023-5F810AEB6217}" type="presParOf" srcId="{2A3F9E11-40A4-4279-94D2-FF5A59F9C41D}" destId="{8026F2BC-ACB2-4E2C-B675-23DA97C9A580}" srcOrd="0" destOrd="0" presId="urn:microsoft.com/office/officeart/2005/8/layout/hierarchy2"/>
    <dgm:cxn modelId="{0EE18765-B03D-4959-84D6-04B9E4E8E333}" type="presParOf" srcId="{8026F2BC-ACB2-4E2C-B675-23DA97C9A580}" destId="{CD205803-D2EF-4239-9C3A-BDFA5A2D03FA}" srcOrd="0" destOrd="0" presId="urn:microsoft.com/office/officeart/2005/8/layout/hierarchy2"/>
    <dgm:cxn modelId="{7AD90E8F-61AB-42A9-8897-F48859F3FD16}" type="presParOf" srcId="{8026F2BC-ACB2-4E2C-B675-23DA97C9A580}" destId="{669DE2ED-B1DB-4270-BD1D-8DB222FA0994}" srcOrd="1" destOrd="0" presId="urn:microsoft.com/office/officeart/2005/8/layout/hierarchy2"/>
    <dgm:cxn modelId="{B5553261-9701-4B77-87D9-6E8E6BAAC53A}" type="presParOf" srcId="{669DE2ED-B1DB-4270-BD1D-8DB222FA0994}" destId="{4BF861DB-0200-4396-B0B6-E33ACB39C4D1}" srcOrd="0" destOrd="0" presId="urn:microsoft.com/office/officeart/2005/8/layout/hierarchy2"/>
    <dgm:cxn modelId="{D3CE6BBB-4E8B-4E98-B0BA-E9CD895A5AEE}" type="presParOf" srcId="{4BF861DB-0200-4396-B0B6-E33ACB39C4D1}" destId="{605E8C3A-16A0-45D9-85B5-97440454E75E}" srcOrd="0" destOrd="0" presId="urn:microsoft.com/office/officeart/2005/8/layout/hierarchy2"/>
    <dgm:cxn modelId="{88829E4B-1CCB-436F-A337-C145A77F2AB6}" type="presParOf" srcId="{669DE2ED-B1DB-4270-BD1D-8DB222FA0994}" destId="{1D554580-B5B6-40A9-A039-98FE56BC5A47}" srcOrd="1" destOrd="0" presId="urn:microsoft.com/office/officeart/2005/8/layout/hierarchy2"/>
    <dgm:cxn modelId="{D33CD950-3BD5-429E-874F-B31C7CB9018F}" type="presParOf" srcId="{1D554580-B5B6-40A9-A039-98FE56BC5A47}" destId="{AE513D35-72B5-465E-BE6F-4F80CE613CC3}" srcOrd="0" destOrd="0" presId="urn:microsoft.com/office/officeart/2005/8/layout/hierarchy2"/>
    <dgm:cxn modelId="{0F5E71C1-A172-44C1-9E40-FF990B4E1427}" type="presParOf" srcId="{1D554580-B5B6-40A9-A039-98FE56BC5A47}" destId="{CD84E738-691B-4228-B504-6A108681C978}" srcOrd="1" destOrd="0" presId="urn:microsoft.com/office/officeart/2005/8/layout/hierarchy2"/>
    <dgm:cxn modelId="{E3769EF3-0C1C-42E9-9C54-D033988C3656}" type="presParOf" srcId="{CD84E738-691B-4228-B504-6A108681C978}" destId="{A1F0BB39-D496-4AA5-98CD-252A9F0622E6}" srcOrd="0" destOrd="0" presId="urn:microsoft.com/office/officeart/2005/8/layout/hierarchy2"/>
    <dgm:cxn modelId="{BBFA3E74-E656-45D8-9F14-4D9932F08702}" type="presParOf" srcId="{A1F0BB39-D496-4AA5-98CD-252A9F0622E6}" destId="{C1BA2B16-C8C8-447B-9406-F556B1D7B020}" srcOrd="0" destOrd="0" presId="urn:microsoft.com/office/officeart/2005/8/layout/hierarchy2"/>
    <dgm:cxn modelId="{350E2E9B-0230-4D10-B085-28F15C8A1B1F}" type="presParOf" srcId="{CD84E738-691B-4228-B504-6A108681C978}" destId="{D7A867C5-FBC3-41BE-95AA-84D89E7E1602}" srcOrd="1" destOrd="0" presId="urn:microsoft.com/office/officeart/2005/8/layout/hierarchy2"/>
    <dgm:cxn modelId="{74D81116-FBE2-444A-8A6E-31BAB1EE7DEF}" type="presParOf" srcId="{D7A867C5-FBC3-41BE-95AA-84D89E7E1602}" destId="{D0CF3C98-E439-473A-A1C4-60ECA8A1D665}" srcOrd="0" destOrd="0" presId="urn:microsoft.com/office/officeart/2005/8/layout/hierarchy2"/>
    <dgm:cxn modelId="{280C1A33-666B-45BD-922E-E933FAFC8FC8}" type="presParOf" srcId="{D7A867C5-FBC3-41BE-95AA-84D89E7E1602}" destId="{3E5E403E-786A-490A-8AEE-7F2DB58B2288}" srcOrd="1" destOrd="0" presId="urn:microsoft.com/office/officeart/2005/8/layout/hierarchy2"/>
    <dgm:cxn modelId="{8ED2DA6D-FAA0-409D-87CE-70DEFF788AD4}" type="presParOf" srcId="{669DE2ED-B1DB-4270-BD1D-8DB222FA0994}" destId="{D73DF7CB-12B8-417D-8BDA-94804F3B45D7}" srcOrd="2" destOrd="0" presId="urn:microsoft.com/office/officeart/2005/8/layout/hierarchy2"/>
    <dgm:cxn modelId="{DA58A7C3-43B0-4519-B64E-2B9E7801D456}" type="presParOf" srcId="{D73DF7CB-12B8-417D-8BDA-94804F3B45D7}" destId="{72BE86AE-A20C-4631-BAB8-A30C0B3FC469}" srcOrd="0" destOrd="0" presId="urn:microsoft.com/office/officeart/2005/8/layout/hierarchy2"/>
    <dgm:cxn modelId="{5E0BD690-265E-4B60-ABBB-E5CE3B39C59C}" type="presParOf" srcId="{669DE2ED-B1DB-4270-BD1D-8DB222FA0994}" destId="{509F528E-E4E4-4111-8B70-A9933971FF3B}" srcOrd="3" destOrd="0" presId="urn:microsoft.com/office/officeart/2005/8/layout/hierarchy2"/>
    <dgm:cxn modelId="{B9CB7D07-C82A-4922-9838-00EDE3EAD650}" type="presParOf" srcId="{509F528E-E4E4-4111-8B70-A9933971FF3B}" destId="{9A0F9AA0-CE62-4BFC-A3E0-3CEF11A8C1B0}" srcOrd="0" destOrd="0" presId="urn:microsoft.com/office/officeart/2005/8/layout/hierarchy2"/>
    <dgm:cxn modelId="{101B26FC-47FF-49C7-ACAF-02C688AB0F9D}" type="presParOf" srcId="{509F528E-E4E4-4111-8B70-A9933971FF3B}" destId="{1FDE0A63-4437-4A92-8AC4-3718A3DFB2E1}" srcOrd="1" destOrd="0" presId="urn:microsoft.com/office/officeart/2005/8/layout/hierarchy2"/>
    <dgm:cxn modelId="{4CDF4636-96E5-48C6-90A9-0877E0F571E0}" type="presParOf" srcId="{1FDE0A63-4437-4A92-8AC4-3718A3DFB2E1}" destId="{18AAE301-6EC7-479A-95E8-4BF657493090}" srcOrd="0" destOrd="0" presId="urn:microsoft.com/office/officeart/2005/8/layout/hierarchy2"/>
    <dgm:cxn modelId="{8CB51FCE-E256-4A1C-8E8C-0CFEF010BA33}" type="presParOf" srcId="{18AAE301-6EC7-479A-95E8-4BF657493090}" destId="{300E6957-DD48-4102-A20D-5A1086F6C194}" srcOrd="0" destOrd="0" presId="urn:microsoft.com/office/officeart/2005/8/layout/hierarchy2"/>
    <dgm:cxn modelId="{B3014718-0318-4455-8D18-083E70AFB399}" type="presParOf" srcId="{1FDE0A63-4437-4A92-8AC4-3718A3DFB2E1}" destId="{F5DE35CF-FC4A-44A8-92AE-28674685F0E1}" srcOrd="1" destOrd="0" presId="urn:microsoft.com/office/officeart/2005/8/layout/hierarchy2"/>
    <dgm:cxn modelId="{E20A4918-4EA4-4D96-BF25-D215B921A30B}" type="presParOf" srcId="{F5DE35CF-FC4A-44A8-92AE-28674685F0E1}" destId="{43031340-6225-4BA1-8818-2787640F573F}" srcOrd="0" destOrd="0" presId="urn:microsoft.com/office/officeart/2005/8/layout/hierarchy2"/>
    <dgm:cxn modelId="{4A9F80C3-9D37-434F-B606-F3B6A34B135C}" type="presParOf" srcId="{F5DE35CF-FC4A-44A8-92AE-28674685F0E1}" destId="{28F875AE-013F-4933-BAB6-EAE9D065DFA5}" srcOrd="1" destOrd="0" presId="urn:microsoft.com/office/officeart/2005/8/layout/hierarchy2"/>
    <dgm:cxn modelId="{F0E6F404-88E3-4521-B238-7CE73CEDB213}" type="presParOf" srcId="{2A3F9E11-40A4-4279-94D2-FF5A59F9C41D}" destId="{95642F35-81CD-4D28-9E02-CEC265879AA3}" srcOrd="1" destOrd="0" presId="urn:microsoft.com/office/officeart/2005/8/layout/hierarchy2"/>
    <dgm:cxn modelId="{AEAD38BE-ECDA-4CB2-8913-98C374F54B74}" type="presParOf" srcId="{95642F35-81CD-4D28-9E02-CEC265879AA3}" destId="{3A59CBEB-6A6B-45EC-90A1-2C951BFAA43C}" srcOrd="0" destOrd="0" presId="urn:microsoft.com/office/officeart/2005/8/layout/hierarchy2"/>
    <dgm:cxn modelId="{24144BDB-7D66-4124-8B76-5E5D8B4B6EDE}" type="presParOf" srcId="{95642F35-81CD-4D28-9E02-CEC265879AA3}" destId="{28539EFB-B41A-4AFB-A3D3-33F6FDB7446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281E34-5821-4DA0-A24B-A55ADC13C2B1}"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es-CO"/>
        </a:p>
      </dgm:t>
    </dgm:pt>
    <dgm:pt modelId="{DCD10F00-B999-4E6A-9E3E-4210110EC020}">
      <dgm:prSet phldrT="[Texto]"/>
      <dgm:spPr/>
      <dgm:t>
        <a:bodyPr/>
        <a:lstStyle/>
        <a:p>
          <a:r>
            <a:rPr lang="es-ES" b="0" dirty="0"/>
            <a:t>Costos del Sistema Fotovoltaico sin  conexión a la red</a:t>
          </a:r>
          <a:endParaRPr lang="es-CO" b="0" dirty="0"/>
        </a:p>
      </dgm:t>
    </dgm:pt>
    <dgm:pt modelId="{F6CE8370-0F59-4596-BD8F-F50D210CD27B}" type="parTrans" cxnId="{1CFFD388-C00E-4F32-AAC8-C5D9C6B7B495}">
      <dgm:prSet/>
      <dgm:spPr/>
      <dgm:t>
        <a:bodyPr/>
        <a:lstStyle/>
        <a:p>
          <a:endParaRPr lang="es-CO"/>
        </a:p>
      </dgm:t>
    </dgm:pt>
    <dgm:pt modelId="{BE55DDC9-6590-4C84-A74E-2DBD35D4A32A}" type="sibTrans" cxnId="{1CFFD388-C00E-4F32-AAC8-C5D9C6B7B495}">
      <dgm:prSet/>
      <dgm:spPr/>
      <dgm:t>
        <a:bodyPr/>
        <a:lstStyle/>
        <a:p>
          <a:endParaRPr lang="es-CO"/>
        </a:p>
      </dgm:t>
    </dgm:pt>
    <dgm:pt modelId="{7870EBBC-C607-43FA-9A63-A1A5CC2CA33B}">
      <dgm:prSet phldrT="[Texto]"/>
      <dgm:spPr/>
      <dgm:t>
        <a:bodyPr/>
        <a:lstStyle/>
        <a:p>
          <a:r>
            <a:rPr lang="es-ES" dirty="0"/>
            <a:t>Costos de los equipos, materiales referentes a instalaciones eléctricas y elementos pasivos</a:t>
          </a:r>
          <a:endParaRPr lang="es-CO" dirty="0"/>
        </a:p>
      </dgm:t>
    </dgm:pt>
    <dgm:pt modelId="{87FBE524-A05F-4C2B-B377-E088AFF42219}" type="parTrans" cxnId="{49B04C33-5426-4908-BE0D-1EC707726652}">
      <dgm:prSet/>
      <dgm:spPr/>
      <dgm:t>
        <a:bodyPr/>
        <a:lstStyle/>
        <a:p>
          <a:endParaRPr lang="es-CO"/>
        </a:p>
      </dgm:t>
    </dgm:pt>
    <dgm:pt modelId="{D7F186BC-F82C-4104-9FDD-F739F42CB4DD}" type="sibTrans" cxnId="{49B04C33-5426-4908-BE0D-1EC707726652}">
      <dgm:prSet/>
      <dgm:spPr/>
      <dgm:t>
        <a:bodyPr/>
        <a:lstStyle/>
        <a:p>
          <a:endParaRPr lang="es-CO"/>
        </a:p>
      </dgm:t>
    </dgm:pt>
    <dgm:pt modelId="{58BB594F-D117-4F92-84DA-320CD681DCCE}">
      <dgm:prSet phldrT="[Texto]"/>
      <dgm:spPr/>
      <dgm:t>
        <a:bodyPr/>
        <a:lstStyle/>
        <a:p>
          <a:r>
            <a:rPr lang="es-CO" dirty="0"/>
            <a:t>$18.642.000,00 </a:t>
          </a:r>
        </a:p>
      </dgm:t>
    </dgm:pt>
    <dgm:pt modelId="{8F1ED45D-0F1D-401A-AB95-2F9CFAAC9890}" type="parTrans" cxnId="{831271A2-42B9-447B-B59F-F8673E8A046B}">
      <dgm:prSet/>
      <dgm:spPr/>
      <dgm:t>
        <a:bodyPr/>
        <a:lstStyle/>
        <a:p>
          <a:endParaRPr lang="es-CO"/>
        </a:p>
      </dgm:t>
    </dgm:pt>
    <dgm:pt modelId="{B494993A-07D5-4BC2-A292-02841AFC4261}" type="sibTrans" cxnId="{831271A2-42B9-447B-B59F-F8673E8A046B}">
      <dgm:prSet/>
      <dgm:spPr/>
      <dgm:t>
        <a:bodyPr/>
        <a:lstStyle/>
        <a:p>
          <a:endParaRPr lang="es-CO"/>
        </a:p>
      </dgm:t>
    </dgm:pt>
    <dgm:pt modelId="{0DF48B40-95A7-46D7-BE3F-50E37DBF927C}">
      <dgm:prSet phldrT="[Texto]"/>
      <dgm:spPr/>
      <dgm:t>
        <a:bodyPr/>
        <a:lstStyle/>
        <a:p>
          <a:r>
            <a:rPr lang="es-CO" dirty="0"/>
            <a:t>Instalación y puesta en funcionamiento</a:t>
          </a:r>
        </a:p>
      </dgm:t>
    </dgm:pt>
    <dgm:pt modelId="{121F8812-02F5-4A9D-9DEF-674DECE4E2CD}" type="parTrans" cxnId="{86CE5022-6D28-40CB-AC40-219D1B937FC7}">
      <dgm:prSet/>
      <dgm:spPr/>
      <dgm:t>
        <a:bodyPr/>
        <a:lstStyle/>
        <a:p>
          <a:endParaRPr lang="es-CO"/>
        </a:p>
      </dgm:t>
    </dgm:pt>
    <dgm:pt modelId="{4A288846-6387-46F0-B148-49BE060F4E0E}" type="sibTrans" cxnId="{86CE5022-6D28-40CB-AC40-219D1B937FC7}">
      <dgm:prSet/>
      <dgm:spPr/>
      <dgm:t>
        <a:bodyPr/>
        <a:lstStyle/>
        <a:p>
          <a:endParaRPr lang="es-CO"/>
        </a:p>
      </dgm:t>
    </dgm:pt>
    <dgm:pt modelId="{338E534F-F885-4D3F-BE68-41F9A412D23D}">
      <dgm:prSet phldrT="[Texto]"/>
      <dgm:spPr/>
      <dgm:t>
        <a:bodyPr/>
        <a:lstStyle/>
        <a:p>
          <a:r>
            <a:rPr lang="es-CO" dirty="0"/>
            <a:t>$1,750.000,00</a:t>
          </a:r>
        </a:p>
      </dgm:t>
    </dgm:pt>
    <dgm:pt modelId="{393A1F02-C73B-4D16-ADBC-B0A6EF5343A4}" type="parTrans" cxnId="{4B4F84AF-D03D-4163-A532-CF4C9F8B5155}">
      <dgm:prSet/>
      <dgm:spPr/>
      <dgm:t>
        <a:bodyPr/>
        <a:lstStyle/>
        <a:p>
          <a:endParaRPr lang="es-CO"/>
        </a:p>
      </dgm:t>
    </dgm:pt>
    <dgm:pt modelId="{A0A41FAB-CEEB-4885-8C7B-2E83C1AB22E5}" type="sibTrans" cxnId="{4B4F84AF-D03D-4163-A532-CF4C9F8B5155}">
      <dgm:prSet/>
      <dgm:spPr/>
      <dgm:t>
        <a:bodyPr/>
        <a:lstStyle/>
        <a:p>
          <a:endParaRPr lang="es-CO"/>
        </a:p>
      </dgm:t>
    </dgm:pt>
    <dgm:pt modelId="{70D40B79-050A-47C6-89E9-992AFC305931}">
      <dgm:prSet/>
      <dgm:spPr/>
      <dgm:t>
        <a:bodyPr/>
        <a:lstStyle/>
        <a:p>
          <a:r>
            <a:rPr lang="es-CO" dirty="0"/>
            <a:t>$20.392.000,00 </a:t>
          </a:r>
        </a:p>
      </dgm:t>
    </dgm:pt>
    <dgm:pt modelId="{64940BBA-255E-4345-890F-FDAB00DC4BD2}" type="parTrans" cxnId="{AF0BB4FF-311B-4132-A58B-2F8C4DDE19B4}">
      <dgm:prSet/>
      <dgm:spPr/>
      <dgm:t>
        <a:bodyPr/>
        <a:lstStyle/>
        <a:p>
          <a:endParaRPr lang="es-CO"/>
        </a:p>
      </dgm:t>
    </dgm:pt>
    <dgm:pt modelId="{11F7A286-D71F-47E9-92C9-B82593A25856}" type="sibTrans" cxnId="{AF0BB4FF-311B-4132-A58B-2F8C4DDE19B4}">
      <dgm:prSet/>
      <dgm:spPr/>
      <dgm:t>
        <a:bodyPr/>
        <a:lstStyle/>
        <a:p>
          <a:endParaRPr lang="es-CO"/>
        </a:p>
      </dgm:t>
    </dgm:pt>
    <dgm:pt modelId="{2A3F9E11-40A4-4279-94D2-FF5A59F9C41D}" type="pres">
      <dgm:prSet presAssocID="{CF281E34-5821-4DA0-A24B-A55ADC13C2B1}" presName="diagram" presStyleCnt="0">
        <dgm:presLayoutVars>
          <dgm:chPref val="1"/>
          <dgm:dir/>
          <dgm:animOne val="branch"/>
          <dgm:animLvl val="lvl"/>
          <dgm:resizeHandles val="exact"/>
        </dgm:presLayoutVars>
      </dgm:prSet>
      <dgm:spPr/>
    </dgm:pt>
    <dgm:pt modelId="{8026F2BC-ACB2-4E2C-B675-23DA97C9A580}" type="pres">
      <dgm:prSet presAssocID="{DCD10F00-B999-4E6A-9E3E-4210110EC020}" presName="root1" presStyleCnt="0"/>
      <dgm:spPr/>
    </dgm:pt>
    <dgm:pt modelId="{CD205803-D2EF-4239-9C3A-BDFA5A2D03FA}" type="pres">
      <dgm:prSet presAssocID="{DCD10F00-B999-4E6A-9E3E-4210110EC020}" presName="LevelOneTextNode" presStyleLbl="node0" presStyleIdx="0" presStyleCnt="2" custLinFactNeighborX="620" custLinFactNeighborY="2479">
        <dgm:presLayoutVars>
          <dgm:chPref val="3"/>
        </dgm:presLayoutVars>
      </dgm:prSet>
      <dgm:spPr/>
    </dgm:pt>
    <dgm:pt modelId="{669DE2ED-B1DB-4270-BD1D-8DB222FA0994}" type="pres">
      <dgm:prSet presAssocID="{DCD10F00-B999-4E6A-9E3E-4210110EC020}" presName="level2hierChild" presStyleCnt="0"/>
      <dgm:spPr/>
    </dgm:pt>
    <dgm:pt modelId="{4BF861DB-0200-4396-B0B6-E33ACB39C4D1}" type="pres">
      <dgm:prSet presAssocID="{87FBE524-A05F-4C2B-B377-E088AFF42219}" presName="conn2-1" presStyleLbl="parChTrans1D2" presStyleIdx="0" presStyleCnt="2"/>
      <dgm:spPr/>
    </dgm:pt>
    <dgm:pt modelId="{605E8C3A-16A0-45D9-85B5-97440454E75E}" type="pres">
      <dgm:prSet presAssocID="{87FBE524-A05F-4C2B-B377-E088AFF42219}" presName="connTx" presStyleLbl="parChTrans1D2" presStyleIdx="0" presStyleCnt="2"/>
      <dgm:spPr/>
    </dgm:pt>
    <dgm:pt modelId="{1D554580-B5B6-40A9-A039-98FE56BC5A47}" type="pres">
      <dgm:prSet presAssocID="{7870EBBC-C607-43FA-9A63-A1A5CC2CA33B}" presName="root2" presStyleCnt="0"/>
      <dgm:spPr/>
    </dgm:pt>
    <dgm:pt modelId="{AE513D35-72B5-465E-BE6F-4F80CE613CC3}" type="pres">
      <dgm:prSet presAssocID="{7870EBBC-C607-43FA-9A63-A1A5CC2CA33B}" presName="LevelTwoTextNode" presStyleLbl="node2" presStyleIdx="0" presStyleCnt="2" custScaleX="135402" custScaleY="140800" custLinFactNeighborX="78" custLinFactNeighborY="-1427">
        <dgm:presLayoutVars>
          <dgm:chPref val="3"/>
        </dgm:presLayoutVars>
      </dgm:prSet>
      <dgm:spPr/>
    </dgm:pt>
    <dgm:pt modelId="{CD84E738-691B-4228-B504-6A108681C978}" type="pres">
      <dgm:prSet presAssocID="{7870EBBC-C607-43FA-9A63-A1A5CC2CA33B}" presName="level3hierChild" presStyleCnt="0"/>
      <dgm:spPr/>
    </dgm:pt>
    <dgm:pt modelId="{A1F0BB39-D496-4AA5-98CD-252A9F0622E6}" type="pres">
      <dgm:prSet presAssocID="{8F1ED45D-0F1D-401A-AB95-2F9CFAAC9890}" presName="conn2-1" presStyleLbl="parChTrans1D3" presStyleIdx="0" presStyleCnt="2"/>
      <dgm:spPr/>
    </dgm:pt>
    <dgm:pt modelId="{C1BA2B16-C8C8-447B-9406-F556B1D7B020}" type="pres">
      <dgm:prSet presAssocID="{8F1ED45D-0F1D-401A-AB95-2F9CFAAC9890}" presName="connTx" presStyleLbl="parChTrans1D3" presStyleIdx="0" presStyleCnt="2"/>
      <dgm:spPr/>
    </dgm:pt>
    <dgm:pt modelId="{D7A867C5-FBC3-41BE-95AA-84D89E7E1602}" type="pres">
      <dgm:prSet presAssocID="{58BB594F-D117-4F92-84DA-320CD681DCCE}" presName="root2" presStyleCnt="0"/>
      <dgm:spPr/>
    </dgm:pt>
    <dgm:pt modelId="{D0CF3C98-E439-473A-A1C4-60ECA8A1D665}" type="pres">
      <dgm:prSet presAssocID="{58BB594F-D117-4F92-84DA-320CD681DCCE}" presName="LevelTwoTextNode" presStyleLbl="node3" presStyleIdx="0" presStyleCnt="2">
        <dgm:presLayoutVars>
          <dgm:chPref val="3"/>
        </dgm:presLayoutVars>
      </dgm:prSet>
      <dgm:spPr/>
    </dgm:pt>
    <dgm:pt modelId="{3E5E403E-786A-490A-8AEE-7F2DB58B2288}" type="pres">
      <dgm:prSet presAssocID="{58BB594F-D117-4F92-84DA-320CD681DCCE}" presName="level3hierChild" presStyleCnt="0"/>
      <dgm:spPr/>
    </dgm:pt>
    <dgm:pt modelId="{D73DF7CB-12B8-417D-8BDA-94804F3B45D7}" type="pres">
      <dgm:prSet presAssocID="{121F8812-02F5-4A9D-9DEF-674DECE4E2CD}" presName="conn2-1" presStyleLbl="parChTrans1D2" presStyleIdx="1" presStyleCnt="2"/>
      <dgm:spPr/>
    </dgm:pt>
    <dgm:pt modelId="{72BE86AE-A20C-4631-BAB8-A30C0B3FC469}" type="pres">
      <dgm:prSet presAssocID="{121F8812-02F5-4A9D-9DEF-674DECE4E2CD}" presName="connTx" presStyleLbl="parChTrans1D2" presStyleIdx="1" presStyleCnt="2"/>
      <dgm:spPr/>
    </dgm:pt>
    <dgm:pt modelId="{509F528E-E4E4-4111-8B70-A9933971FF3B}" type="pres">
      <dgm:prSet presAssocID="{0DF48B40-95A7-46D7-BE3F-50E37DBF927C}" presName="root2" presStyleCnt="0"/>
      <dgm:spPr/>
    </dgm:pt>
    <dgm:pt modelId="{9A0F9AA0-CE62-4BFC-A3E0-3CEF11A8C1B0}" type="pres">
      <dgm:prSet presAssocID="{0DF48B40-95A7-46D7-BE3F-50E37DBF927C}" presName="LevelTwoTextNode" presStyleLbl="node2" presStyleIdx="1" presStyleCnt="2" custScaleX="135558" custScaleY="140164">
        <dgm:presLayoutVars>
          <dgm:chPref val="3"/>
        </dgm:presLayoutVars>
      </dgm:prSet>
      <dgm:spPr/>
    </dgm:pt>
    <dgm:pt modelId="{1FDE0A63-4437-4A92-8AC4-3718A3DFB2E1}" type="pres">
      <dgm:prSet presAssocID="{0DF48B40-95A7-46D7-BE3F-50E37DBF927C}" presName="level3hierChild" presStyleCnt="0"/>
      <dgm:spPr/>
    </dgm:pt>
    <dgm:pt modelId="{18AAE301-6EC7-479A-95E8-4BF657493090}" type="pres">
      <dgm:prSet presAssocID="{393A1F02-C73B-4D16-ADBC-B0A6EF5343A4}" presName="conn2-1" presStyleLbl="parChTrans1D3" presStyleIdx="1" presStyleCnt="2"/>
      <dgm:spPr/>
    </dgm:pt>
    <dgm:pt modelId="{300E6957-DD48-4102-A20D-5A1086F6C194}" type="pres">
      <dgm:prSet presAssocID="{393A1F02-C73B-4D16-ADBC-B0A6EF5343A4}" presName="connTx" presStyleLbl="parChTrans1D3" presStyleIdx="1" presStyleCnt="2"/>
      <dgm:spPr/>
    </dgm:pt>
    <dgm:pt modelId="{F5DE35CF-FC4A-44A8-92AE-28674685F0E1}" type="pres">
      <dgm:prSet presAssocID="{338E534F-F885-4D3F-BE68-41F9A412D23D}" presName="root2" presStyleCnt="0"/>
      <dgm:spPr/>
    </dgm:pt>
    <dgm:pt modelId="{43031340-6225-4BA1-8818-2787640F573F}" type="pres">
      <dgm:prSet presAssocID="{338E534F-F885-4D3F-BE68-41F9A412D23D}" presName="LevelTwoTextNode" presStyleLbl="node3" presStyleIdx="1" presStyleCnt="2">
        <dgm:presLayoutVars>
          <dgm:chPref val="3"/>
        </dgm:presLayoutVars>
      </dgm:prSet>
      <dgm:spPr/>
    </dgm:pt>
    <dgm:pt modelId="{28F875AE-013F-4933-BAB6-EAE9D065DFA5}" type="pres">
      <dgm:prSet presAssocID="{338E534F-F885-4D3F-BE68-41F9A412D23D}" presName="level3hierChild" presStyleCnt="0"/>
      <dgm:spPr/>
    </dgm:pt>
    <dgm:pt modelId="{95642F35-81CD-4D28-9E02-CEC265879AA3}" type="pres">
      <dgm:prSet presAssocID="{70D40B79-050A-47C6-89E9-992AFC305931}" presName="root1" presStyleCnt="0"/>
      <dgm:spPr/>
    </dgm:pt>
    <dgm:pt modelId="{3A59CBEB-6A6B-45EC-90A1-2C951BFAA43C}" type="pres">
      <dgm:prSet presAssocID="{70D40B79-050A-47C6-89E9-992AFC305931}" presName="LevelOneTextNode" presStyleLbl="node0" presStyleIdx="1" presStyleCnt="2" custLinFactNeighborX="763" custLinFactNeighborY="30985">
        <dgm:presLayoutVars>
          <dgm:chPref val="3"/>
        </dgm:presLayoutVars>
      </dgm:prSet>
      <dgm:spPr/>
    </dgm:pt>
    <dgm:pt modelId="{28539EFB-B41A-4AFB-A3D3-33F6FDB7446E}" type="pres">
      <dgm:prSet presAssocID="{70D40B79-050A-47C6-89E9-992AFC305931}" presName="level2hierChild" presStyleCnt="0"/>
      <dgm:spPr/>
    </dgm:pt>
  </dgm:ptLst>
  <dgm:cxnLst>
    <dgm:cxn modelId="{B2A1FD00-5112-431F-AF20-8AB11F6DBBFF}" type="presOf" srcId="{338E534F-F885-4D3F-BE68-41F9A412D23D}" destId="{43031340-6225-4BA1-8818-2787640F573F}" srcOrd="0" destOrd="0" presId="urn:microsoft.com/office/officeart/2005/8/layout/hierarchy2"/>
    <dgm:cxn modelId="{86CE5022-6D28-40CB-AC40-219D1B937FC7}" srcId="{DCD10F00-B999-4E6A-9E3E-4210110EC020}" destId="{0DF48B40-95A7-46D7-BE3F-50E37DBF927C}" srcOrd="1" destOrd="0" parTransId="{121F8812-02F5-4A9D-9DEF-674DECE4E2CD}" sibTransId="{4A288846-6387-46F0-B148-49BE060F4E0E}"/>
    <dgm:cxn modelId="{49B04C33-5426-4908-BE0D-1EC707726652}" srcId="{DCD10F00-B999-4E6A-9E3E-4210110EC020}" destId="{7870EBBC-C607-43FA-9A63-A1A5CC2CA33B}" srcOrd="0" destOrd="0" parTransId="{87FBE524-A05F-4C2B-B377-E088AFF42219}" sibTransId="{D7F186BC-F82C-4104-9FDD-F739F42CB4DD}"/>
    <dgm:cxn modelId="{94633137-4B7A-4011-AFD9-8C47553B1C26}" type="presOf" srcId="{87FBE524-A05F-4C2B-B377-E088AFF42219}" destId="{605E8C3A-16A0-45D9-85B5-97440454E75E}" srcOrd="1" destOrd="0" presId="urn:microsoft.com/office/officeart/2005/8/layout/hierarchy2"/>
    <dgm:cxn modelId="{C1C28D48-7355-481A-B70F-2722A568CA27}" type="presOf" srcId="{58BB594F-D117-4F92-84DA-320CD681DCCE}" destId="{D0CF3C98-E439-473A-A1C4-60ECA8A1D665}" srcOrd="0" destOrd="0" presId="urn:microsoft.com/office/officeart/2005/8/layout/hierarchy2"/>
    <dgm:cxn modelId="{E0673E4A-95A8-4A4A-A606-A5D0725D6B80}" type="presOf" srcId="{121F8812-02F5-4A9D-9DEF-674DECE4E2CD}" destId="{D73DF7CB-12B8-417D-8BDA-94804F3B45D7}" srcOrd="0" destOrd="0" presId="urn:microsoft.com/office/officeart/2005/8/layout/hierarchy2"/>
    <dgm:cxn modelId="{4FFF0855-1F11-4CAB-9DFD-AC14B29D7BCE}" type="presOf" srcId="{7870EBBC-C607-43FA-9A63-A1A5CC2CA33B}" destId="{AE513D35-72B5-465E-BE6F-4F80CE613CC3}" srcOrd="0" destOrd="0" presId="urn:microsoft.com/office/officeart/2005/8/layout/hierarchy2"/>
    <dgm:cxn modelId="{4967C478-DFAD-4076-AEDE-6935115CF5C8}" type="presOf" srcId="{393A1F02-C73B-4D16-ADBC-B0A6EF5343A4}" destId="{300E6957-DD48-4102-A20D-5A1086F6C194}" srcOrd="1" destOrd="0" presId="urn:microsoft.com/office/officeart/2005/8/layout/hierarchy2"/>
    <dgm:cxn modelId="{6064A97C-7981-4FBF-AEB9-E24C39B10917}" type="presOf" srcId="{DCD10F00-B999-4E6A-9E3E-4210110EC020}" destId="{CD205803-D2EF-4239-9C3A-BDFA5A2D03FA}" srcOrd="0" destOrd="0" presId="urn:microsoft.com/office/officeart/2005/8/layout/hierarchy2"/>
    <dgm:cxn modelId="{F8296D82-E395-43CB-8C3E-A962A2D572EB}" type="presOf" srcId="{8F1ED45D-0F1D-401A-AB95-2F9CFAAC9890}" destId="{C1BA2B16-C8C8-447B-9406-F556B1D7B020}" srcOrd="1" destOrd="0" presId="urn:microsoft.com/office/officeart/2005/8/layout/hierarchy2"/>
    <dgm:cxn modelId="{2DDB7A84-8434-4348-AAAD-3F9EE633716F}" type="presOf" srcId="{121F8812-02F5-4A9D-9DEF-674DECE4E2CD}" destId="{72BE86AE-A20C-4631-BAB8-A30C0B3FC469}" srcOrd="1" destOrd="0" presId="urn:microsoft.com/office/officeart/2005/8/layout/hierarchy2"/>
    <dgm:cxn modelId="{3F63A187-48EA-48D2-B907-7C2773D3D6D9}" type="presOf" srcId="{393A1F02-C73B-4D16-ADBC-B0A6EF5343A4}" destId="{18AAE301-6EC7-479A-95E8-4BF657493090}" srcOrd="0" destOrd="0" presId="urn:microsoft.com/office/officeart/2005/8/layout/hierarchy2"/>
    <dgm:cxn modelId="{1CFFD388-C00E-4F32-AAC8-C5D9C6B7B495}" srcId="{CF281E34-5821-4DA0-A24B-A55ADC13C2B1}" destId="{DCD10F00-B999-4E6A-9E3E-4210110EC020}" srcOrd="0" destOrd="0" parTransId="{F6CE8370-0F59-4596-BD8F-F50D210CD27B}" sibTransId="{BE55DDC9-6590-4C84-A74E-2DBD35D4A32A}"/>
    <dgm:cxn modelId="{831271A2-42B9-447B-B59F-F8673E8A046B}" srcId="{7870EBBC-C607-43FA-9A63-A1A5CC2CA33B}" destId="{58BB594F-D117-4F92-84DA-320CD681DCCE}" srcOrd="0" destOrd="0" parTransId="{8F1ED45D-0F1D-401A-AB95-2F9CFAAC9890}" sibTransId="{B494993A-07D5-4BC2-A292-02841AFC4261}"/>
    <dgm:cxn modelId="{4B4F84AF-D03D-4163-A532-CF4C9F8B5155}" srcId="{0DF48B40-95A7-46D7-BE3F-50E37DBF927C}" destId="{338E534F-F885-4D3F-BE68-41F9A412D23D}" srcOrd="0" destOrd="0" parTransId="{393A1F02-C73B-4D16-ADBC-B0A6EF5343A4}" sibTransId="{A0A41FAB-CEEB-4885-8C7B-2E83C1AB22E5}"/>
    <dgm:cxn modelId="{DDA089DB-CB7B-4DAB-B15A-FAD34CD1D161}" type="presOf" srcId="{87FBE524-A05F-4C2B-B377-E088AFF42219}" destId="{4BF861DB-0200-4396-B0B6-E33ACB39C4D1}" srcOrd="0" destOrd="0" presId="urn:microsoft.com/office/officeart/2005/8/layout/hierarchy2"/>
    <dgm:cxn modelId="{F65BF6E0-150D-4235-8F7D-5851642C9BDE}" type="presOf" srcId="{70D40B79-050A-47C6-89E9-992AFC305931}" destId="{3A59CBEB-6A6B-45EC-90A1-2C951BFAA43C}" srcOrd="0" destOrd="0" presId="urn:microsoft.com/office/officeart/2005/8/layout/hierarchy2"/>
    <dgm:cxn modelId="{744BBCE2-8106-436B-BB3D-A13C574E307E}" type="presOf" srcId="{8F1ED45D-0F1D-401A-AB95-2F9CFAAC9890}" destId="{A1F0BB39-D496-4AA5-98CD-252A9F0622E6}" srcOrd="0" destOrd="0" presId="urn:microsoft.com/office/officeart/2005/8/layout/hierarchy2"/>
    <dgm:cxn modelId="{7D9616F0-3288-46D1-84AF-DB45FC4E0C78}" type="presOf" srcId="{0DF48B40-95A7-46D7-BE3F-50E37DBF927C}" destId="{9A0F9AA0-CE62-4BFC-A3E0-3CEF11A8C1B0}" srcOrd="0" destOrd="0" presId="urn:microsoft.com/office/officeart/2005/8/layout/hierarchy2"/>
    <dgm:cxn modelId="{04F5C8F6-816B-45F1-9456-425FE18CE87B}" type="presOf" srcId="{CF281E34-5821-4DA0-A24B-A55ADC13C2B1}" destId="{2A3F9E11-40A4-4279-94D2-FF5A59F9C41D}" srcOrd="0" destOrd="0" presId="urn:microsoft.com/office/officeart/2005/8/layout/hierarchy2"/>
    <dgm:cxn modelId="{AF0BB4FF-311B-4132-A58B-2F8C4DDE19B4}" srcId="{CF281E34-5821-4DA0-A24B-A55ADC13C2B1}" destId="{70D40B79-050A-47C6-89E9-992AFC305931}" srcOrd="1" destOrd="0" parTransId="{64940BBA-255E-4345-890F-FDAB00DC4BD2}" sibTransId="{11F7A286-D71F-47E9-92C9-B82593A25856}"/>
    <dgm:cxn modelId="{9599CE20-1D4D-4C45-B023-5F810AEB6217}" type="presParOf" srcId="{2A3F9E11-40A4-4279-94D2-FF5A59F9C41D}" destId="{8026F2BC-ACB2-4E2C-B675-23DA97C9A580}" srcOrd="0" destOrd="0" presId="urn:microsoft.com/office/officeart/2005/8/layout/hierarchy2"/>
    <dgm:cxn modelId="{0EE18765-B03D-4959-84D6-04B9E4E8E333}" type="presParOf" srcId="{8026F2BC-ACB2-4E2C-B675-23DA97C9A580}" destId="{CD205803-D2EF-4239-9C3A-BDFA5A2D03FA}" srcOrd="0" destOrd="0" presId="urn:microsoft.com/office/officeart/2005/8/layout/hierarchy2"/>
    <dgm:cxn modelId="{7AD90E8F-61AB-42A9-8897-F48859F3FD16}" type="presParOf" srcId="{8026F2BC-ACB2-4E2C-B675-23DA97C9A580}" destId="{669DE2ED-B1DB-4270-BD1D-8DB222FA0994}" srcOrd="1" destOrd="0" presId="urn:microsoft.com/office/officeart/2005/8/layout/hierarchy2"/>
    <dgm:cxn modelId="{B5553261-9701-4B77-87D9-6E8E6BAAC53A}" type="presParOf" srcId="{669DE2ED-B1DB-4270-BD1D-8DB222FA0994}" destId="{4BF861DB-0200-4396-B0B6-E33ACB39C4D1}" srcOrd="0" destOrd="0" presId="urn:microsoft.com/office/officeart/2005/8/layout/hierarchy2"/>
    <dgm:cxn modelId="{D3CE6BBB-4E8B-4E98-B0BA-E9CD895A5AEE}" type="presParOf" srcId="{4BF861DB-0200-4396-B0B6-E33ACB39C4D1}" destId="{605E8C3A-16A0-45D9-85B5-97440454E75E}" srcOrd="0" destOrd="0" presId="urn:microsoft.com/office/officeart/2005/8/layout/hierarchy2"/>
    <dgm:cxn modelId="{88829E4B-1CCB-436F-A337-C145A77F2AB6}" type="presParOf" srcId="{669DE2ED-B1DB-4270-BD1D-8DB222FA0994}" destId="{1D554580-B5B6-40A9-A039-98FE56BC5A47}" srcOrd="1" destOrd="0" presId="urn:microsoft.com/office/officeart/2005/8/layout/hierarchy2"/>
    <dgm:cxn modelId="{D33CD950-3BD5-429E-874F-B31C7CB9018F}" type="presParOf" srcId="{1D554580-B5B6-40A9-A039-98FE56BC5A47}" destId="{AE513D35-72B5-465E-BE6F-4F80CE613CC3}" srcOrd="0" destOrd="0" presId="urn:microsoft.com/office/officeart/2005/8/layout/hierarchy2"/>
    <dgm:cxn modelId="{0F5E71C1-A172-44C1-9E40-FF990B4E1427}" type="presParOf" srcId="{1D554580-B5B6-40A9-A039-98FE56BC5A47}" destId="{CD84E738-691B-4228-B504-6A108681C978}" srcOrd="1" destOrd="0" presId="urn:microsoft.com/office/officeart/2005/8/layout/hierarchy2"/>
    <dgm:cxn modelId="{E3769EF3-0C1C-42E9-9C54-D033988C3656}" type="presParOf" srcId="{CD84E738-691B-4228-B504-6A108681C978}" destId="{A1F0BB39-D496-4AA5-98CD-252A9F0622E6}" srcOrd="0" destOrd="0" presId="urn:microsoft.com/office/officeart/2005/8/layout/hierarchy2"/>
    <dgm:cxn modelId="{BBFA3E74-E656-45D8-9F14-4D9932F08702}" type="presParOf" srcId="{A1F0BB39-D496-4AA5-98CD-252A9F0622E6}" destId="{C1BA2B16-C8C8-447B-9406-F556B1D7B020}" srcOrd="0" destOrd="0" presId="urn:microsoft.com/office/officeart/2005/8/layout/hierarchy2"/>
    <dgm:cxn modelId="{350E2E9B-0230-4D10-B085-28F15C8A1B1F}" type="presParOf" srcId="{CD84E738-691B-4228-B504-6A108681C978}" destId="{D7A867C5-FBC3-41BE-95AA-84D89E7E1602}" srcOrd="1" destOrd="0" presId="urn:microsoft.com/office/officeart/2005/8/layout/hierarchy2"/>
    <dgm:cxn modelId="{74D81116-FBE2-444A-8A6E-31BAB1EE7DEF}" type="presParOf" srcId="{D7A867C5-FBC3-41BE-95AA-84D89E7E1602}" destId="{D0CF3C98-E439-473A-A1C4-60ECA8A1D665}" srcOrd="0" destOrd="0" presId="urn:microsoft.com/office/officeart/2005/8/layout/hierarchy2"/>
    <dgm:cxn modelId="{280C1A33-666B-45BD-922E-E933FAFC8FC8}" type="presParOf" srcId="{D7A867C5-FBC3-41BE-95AA-84D89E7E1602}" destId="{3E5E403E-786A-490A-8AEE-7F2DB58B2288}" srcOrd="1" destOrd="0" presId="urn:microsoft.com/office/officeart/2005/8/layout/hierarchy2"/>
    <dgm:cxn modelId="{8ED2DA6D-FAA0-409D-87CE-70DEFF788AD4}" type="presParOf" srcId="{669DE2ED-B1DB-4270-BD1D-8DB222FA0994}" destId="{D73DF7CB-12B8-417D-8BDA-94804F3B45D7}" srcOrd="2" destOrd="0" presId="urn:microsoft.com/office/officeart/2005/8/layout/hierarchy2"/>
    <dgm:cxn modelId="{DA58A7C3-43B0-4519-B64E-2B9E7801D456}" type="presParOf" srcId="{D73DF7CB-12B8-417D-8BDA-94804F3B45D7}" destId="{72BE86AE-A20C-4631-BAB8-A30C0B3FC469}" srcOrd="0" destOrd="0" presId="urn:microsoft.com/office/officeart/2005/8/layout/hierarchy2"/>
    <dgm:cxn modelId="{5E0BD690-265E-4B60-ABBB-E5CE3B39C59C}" type="presParOf" srcId="{669DE2ED-B1DB-4270-BD1D-8DB222FA0994}" destId="{509F528E-E4E4-4111-8B70-A9933971FF3B}" srcOrd="3" destOrd="0" presId="urn:microsoft.com/office/officeart/2005/8/layout/hierarchy2"/>
    <dgm:cxn modelId="{B9CB7D07-C82A-4922-9838-00EDE3EAD650}" type="presParOf" srcId="{509F528E-E4E4-4111-8B70-A9933971FF3B}" destId="{9A0F9AA0-CE62-4BFC-A3E0-3CEF11A8C1B0}" srcOrd="0" destOrd="0" presId="urn:microsoft.com/office/officeart/2005/8/layout/hierarchy2"/>
    <dgm:cxn modelId="{101B26FC-47FF-49C7-ACAF-02C688AB0F9D}" type="presParOf" srcId="{509F528E-E4E4-4111-8B70-A9933971FF3B}" destId="{1FDE0A63-4437-4A92-8AC4-3718A3DFB2E1}" srcOrd="1" destOrd="0" presId="urn:microsoft.com/office/officeart/2005/8/layout/hierarchy2"/>
    <dgm:cxn modelId="{4CDF4636-96E5-48C6-90A9-0877E0F571E0}" type="presParOf" srcId="{1FDE0A63-4437-4A92-8AC4-3718A3DFB2E1}" destId="{18AAE301-6EC7-479A-95E8-4BF657493090}" srcOrd="0" destOrd="0" presId="urn:microsoft.com/office/officeart/2005/8/layout/hierarchy2"/>
    <dgm:cxn modelId="{8CB51FCE-E256-4A1C-8E8C-0CFEF010BA33}" type="presParOf" srcId="{18AAE301-6EC7-479A-95E8-4BF657493090}" destId="{300E6957-DD48-4102-A20D-5A1086F6C194}" srcOrd="0" destOrd="0" presId="urn:microsoft.com/office/officeart/2005/8/layout/hierarchy2"/>
    <dgm:cxn modelId="{B3014718-0318-4455-8D18-083E70AFB399}" type="presParOf" srcId="{1FDE0A63-4437-4A92-8AC4-3718A3DFB2E1}" destId="{F5DE35CF-FC4A-44A8-92AE-28674685F0E1}" srcOrd="1" destOrd="0" presId="urn:microsoft.com/office/officeart/2005/8/layout/hierarchy2"/>
    <dgm:cxn modelId="{E20A4918-4EA4-4D96-BF25-D215B921A30B}" type="presParOf" srcId="{F5DE35CF-FC4A-44A8-92AE-28674685F0E1}" destId="{43031340-6225-4BA1-8818-2787640F573F}" srcOrd="0" destOrd="0" presId="urn:microsoft.com/office/officeart/2005/8/layout/hierarchy2"/>
    <dgm:cxn modelId="{4A9F80C3-9D37-434F-B606-F3B6A34B135C}" type="presParOf" srcId="{F5DE35CF-FC4A-44A8-92AE-28674685F0E1}" destId="{28F875AE-013F-4933-BAB6-EAE9D065DFA5}" srcOrd="1" destOrd="0" presId="urn:microsoft.com/office/officeart/2005/8/layout/hierarchy2"/>
    <dgm:cxn modelId="{F0E6F404-88E3-4521-B238-7CE73CEDB213}" type="presParOf" srcId="{2A3F9E11-40A4-4279-94D2-FF5A59F9C41D}" destId="{95642F35-81CD-4D28-9E02-CEC265879AA3}" srcOrd="1" destOrd="0" presId="urn:microsoft.com/office/officeart/2005/8/layout/hierarchy2"/>
    <dgm:cxn modelId="{AEAD38BE-ECDA-4CB2-8913-98C374F54B74}" type="presParOf" srcId="{95642F35-81CD-4D28-9E02-CEC265879AA3}" destId="{3A59CBEB-6A6B-45EC-90A1-2C951BFAA43C}" srcOrd="0" destOrd="0" presId="urn:microsoft.com/office/officeart/2005/8/layout/hierarchy2"/>
    <dgm:cxn modelId="{24144BDB-7D66-4124-8B76-5E5D8B4B6EDE}" type="presParOf" srcId="{95642F35-81CD-4D28-9E02-CEC265879AA3}" destId="{28539EFB-B41A-4AFB-A3D3-33F6FDB7446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312506-3E2E-4536-85C6-6D3586A34725}"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s-CO"/>
        </a:p>
      </dgm:t>
    </dgm:pt>
    <dgm:pt modelId="{71DB6D79-7335-4A03-926F-99BDAB86DC91}">
      <dgm:prSet phldrT="[Texto]" custT="1"/>
      <dgm:spPr/>
      <dgm:t>
        <a:bodyPr/>
        <a:lstStyle/>
        <a:p>
          <a:r>
            <a:rPr lang="es-ES" sz="1800" dirty="0"/>
            <a:t>Beneficios sobre la producción de energía sobre recursos renovables</a:t>
          </a:r>
          <a:endParaRPr lang="es-CO" sz="1800" dirty="0"/>
        </a:p>
      </dgm:t>
    </dgm:pt>
    <dgm:pt modelId="{B686379F-C82F-47CB-A4CE-E11D7CE8D33D}" type="parTrans" cxnId="{08670B2B-430E-486B-8215-18E5866AB2EB}">
      <dgm:prSet/>
      <dgm:spPr/>
      <dgm:t>
        <a:bodyPr/>
        <a:lstStyle/>
        <a:p>
          <a:endParaRPr lang="es-CO"/>
        </a:p>
      </dgm:t>
    </dgm:pt>
    <dgm:pt modelId="{0044E7B6-82BF-4D5F-8698-E7549C94D3DF}" type="sibTrans" cxnId="{08670B2B-430E-486B-8215-18E5866AB2EB}">
      <dgm:prSet/>
      <dgm:spPr/>
      <dgm:t>
        <a:bodyPr/>
        <a:lstStyle/>
        <a:p>
          <a:endParaRPr lang="es-CO"/>
        </a:p>
      </dgm:t>
    </dgm:pt>
    <dgm:pt modelId="{BBCE225E-E87E-478A-9709-DA64B400258A}" type="asst">
      <dgm:prSet phldrT="[Texto]" custT="1"/>
      <dgm:spPr/>
      <dgm:t>
        <a:bodyPr/>
        <a:lstStyle/>
        <a:p>
          <a:r>
            <a:rPr lang="es-ES" sz="1800" b="0" dirty="0"/>
            <a:t>LEY 1715 de 2014 </a:t>
          </a:r>
          <a:endParaRPr lang="es-CO" sz="1800" b="0" dirty="0"/>
        </a:p>
      </dgm:t>
    </dgm:pt>
    <dgm:pt modelId="{43C27F93-FC38-46DC-AF16-09B2D6E0D5EF}" type="parTrans" cxnId="{237B3D45-A2FA-4FAA-9CB8-DC38E22CB270}">
      <dgm:prSet/>
      <dgm:spPr/>
      <dgm:t>
        <a:bodyPr/>
        <a:lstStyle/>
        <a:p>
          <a:endParaRPr lang="es-CO"/>
        </a:p>
      </dgm:t>
    </dgm:pt>
    <dgm:pt modelId="{F4EBFCD3-A368-4C5E-9E43-586848617D89}" type="sibTrans" cxnId="{237B3D45-A2FA-4FAA-9CB8-DC38E22CB270}">
      <dgm:prSet/>
      <dgm:spPr/>
      <dgm:t>
        <a:bodyPr/>
        <a:lstStyle/>
        <a:p>
          <a:endParaRPr lang="es-CO"/>
        </a:p>
      </dgm:t>
    </dgm:pt>
    <dgm:pt modelId="{F6E2CD32-7DAC-4199-986A-58150912D6BF}">
      <dgm:prSet phldrT="[Texto]" custT="1"/>
      <dgm:spPr/>
      <dgm:t>
        <a:bodyPr/>
        <a:lstStyle/>
        <a:p>
          <a:pPr algn="just"/>
          <a:r>
            <a:rPr lang="es-ES" sz="1800" dirty="0"/>
            <a:t>Los usuarios, comerciales y pequeños industriales que implementen sistemas basados en FNCE.</a:t>
          </a:r>
          <a:endParaRPr lang="es-CO" sz="1800" dirty="0"/>
        </a:p>
      </dgm:t>
    </dgm:pt>
    <dgm:pt modelId="{A8896B5E-142F-4BE1-BB8A-D4E9703EE5AB}" type="parTrans" cxnId="{D982650C-A0A1-40D9-BD41-895E45B6B271}">
      <dgm:prSet/>
      <dgm:spPr/>
      <dgm:t>
        <a:bodyPr/>
        <a:lstStyle/>
        <a:p>
          <a:endParaRPr lang="es-CO"/>
        </a:p>
      </dgm:t>
    </dgm:pt>
    <dgm:pt modelId="{6732DBBA-A1BD-451D-BAC2-31D297C308D3}" type="sibTrans" cxnId="{D982650C-A0A1-40D9-BD41-895E45B6B271}">
      <dgm:prSet/>
      <dgm:spPr/>
      <dgm:t>
        <a:bodyPr/>
        <a:lstStyle/>
        <a:p>
          <a:endParaRPr lang="es-CO"/>
        </a:p>
      </dgm:t>
    </dgm:pt>
    <dgm:pt modelId="{0A77111D-AB47-4A98-AEA5-C4B2469DAE3B}">
      <dgm:prSet phldrT="[Texto]" custT="1"/>
      <dgm:spPr/>
      <dgm:t>
        <a:bodyPr/>
        <a:lstStyle/>
        <a:p>
          <a:pPr algn="just"/>
          <a:r>
            <a:rPr lang="es-ES" sz="1800" dirty="0"/>
            <a:t>Beneficio de depreciarse Aceleradamente en un periodo de 5 años y no 10 años como lo estipula el estatuto tributario nacional colombiano.</a:t>
          </a:r>
          <a:endParaRPr lang="es-CO" sz="1800" dirty="0"/>
        </a:p>
      </dgm:t>
    </dgm:pt>
    <dgm:pt modelId="{42C4A5FC-DD11-4DA3-A968-DF6CDF07817F}" type="parTrans" cxnId="{35F78B84-5A87-4B21-B008-A48C63B17FE3}">
      <dgm:prSet/>
      <dgm:spPr/>
      <dgm:t>
        <a:bodyPr/>
        <a:lstStyle/>
        <a:p>
          <a:endParaRPr lang="es-CO"/>
        </a:p>
      </dgm:t>
    </dgm:pt>
    <dgm:pt modelId="{928FD85D-915C-4354-AD6C-E06BE1D8CB5C}" type="sibTrans" cxnId="{35F78B84-5A87-4B21-B008-A48C63B17FE3}">
      <dgm:prSet/>
      <dgm:spPr/>
      <dgm:t>
        <a:bodyPr/>
        <a:lstStyle/>
        <a:p>
          <a:endParaRPr lang="es-CO"/>
        </a:p>
      </dgm:t>
    </dgm:pt>
    <dgm:pt modelId="{642F51C8-1E1F-4969-BD81-74DD057C9E92}" type="pres">
      <dgm:prSet presAssocID="{AA312506-3E2E-4536-85C6-6D3586A34725}" presName="hierChild1" presStyleCnt="0">
        <dgm:presLayoutVars>
          <dgm:orgChart val="1"/>
          <dgm:chPref val="1"/>
          <dgm:dir/>
          <dgm:animOne val="branch"/>
          <dgm:animLvl val="lvl"/>
          <dgm:resizeHandles/>
        </dgm:presLayoutVars>
      </dgm:prSet>
      <dgm:spPr/>
    </dgm:pt>
    <dgm:pt modelId="{B02C36CE-0A9A-455B-A568-7B267697FFD5}" type="pres">
      <dgm:prSet presAssocID="{71DB6D79-7335-4A03-926F-99BDAB86DC91}" presName="hierRoot1" presStyleCnt="0">
        <dgm:presLayoutVars>
          <dgm:hierBranch val="init"/>
        </dgm:presLayoutVars>
      </dgm:prSet>
      <dgm:spPr/>
    </dgm:pt>
    <dgm:pt modelId="{63417B5C-FF02-43D3-ACD5-231F2E1F8AA3}" type="pres">
      <dgm:prSet presAssocID="{71DB6D79-7335-4A03-926F-99BDAB86DC91}" presName="rootComposite1" presStyleCnt="0"/>
      <dgm:spPr/>
    </dgm:pt>
    <dgm:pt modelId="{AE057103-990C-42B4-A88C-54B74A75EBCC}" type="pres">
      <dgm:prSet presAssocID="{71DB6D79-7335-4A03-926F-99BDAB86DC91}" presName="rootText1" presStyleLbl="node0" presStyleIdx="0" presStyleCnt="1" custScaleX="144342" custScaleY="55366" custLinFactNeighborX="2312" custLinFactNeighborY="18955">
        <dgm:presLayoutVars>
          <dgm:chPref val="3"/>
        </dgm:presLayoutVars>
      </dgm:prSet>
      <dgm:spPr/>
    </dgm:pt>
    <dgm:pt modelId="{D65DC57C-BA3A-45B5-88A1-A42804B397B9}" type="pres">
      <dgm:prSet presAssocID="{71DB6D79-7335-4A03-926F-99BDAB86DC91}" presName="rootConnector1" presStyleLbl="node1" presStyleIdx="0" presStyleCnt="0"/>
      <dgm:spPr/>
    </dgm:pt>
    <dgm:pt modelId="{0E78EA42-BFF3-4D8F-A801-E0EBAF220982}" type="pres">
      <dgm:prSet presAssocID="{71DB6D79-7335-4A03-926F-99BDAB86DC91}" presName="hierChild2" presStyleCnt="0"/>
      <dgm:spPr/>
    </dgm:pt>
    <dgm:pt modelId="{347F587E-D62B-48FD-B1B4-CCB5610E9077}" type="pres">
      <dgm:prSet presAssocID="{A8896B5E-142F-4BE1-BB8A-D4E9703EE5AB}" presName="Name37" presStyleLbl="parChTrans1D2" presStyleIdx="0" presStyleCnt="3"/>
      <dgm:spPr/>
    </dgm:pt>
    <dgm:pt modelId="{92E8BEFA-BF87-4C59-B567-536B7E199587}" type="pres">
      <dgm:prSet presAssocID="{F6E2CD32-7DAC-4199-986A-58150912D6BF}" presName="hierRoot2" presStyleCnt="0">
        <dgm:presLayoutVars>
          <dgm:hierBranch val="init"/>
        </dgm:presLayoutVars>
      </dgm:prSet>
      <dgm:spPr/>
    </dgm:pt>
    <dgm:pt modelId="{A25F1605-9D81-4F35-88F6-0D92BF1423C9}" type="pres">
      <dgm:prSet presAssocID="{F6E2CD32-7DAC-4199-986A-58150912D6BF}" presName="rootComposite" presStyleCnt="0"/>
      <dgm:spPr/>
    </dgm:pt>
    <dgm:pt modelId="{F500FFB2-0CC6-4C65-8E32-9105A6EBE5B3}" type="pres">
      <dgm:prSet presAssocID="{F6E2CD32-7DAC-4199-986A-58150912D6BF}" presName="rootText" presStyleLbl="node2" presStyleIdx="0" presStyleCnt="2" custScaleX="128485" custScaleY="114011" custLinFactNeighborX="-1733" custLinFactNeighborY="-50273">
        <dgm:presLayoutVars>
          <dgm:chPref val="3"/>
        </dgm:presLayoutVars>
      </dgm:prSet>
      <dgm:spPr/>
    </dgm:pt>
    <dgm:pt modelId="{CED14DE2-EF85-49BB-85B6-D382FEA44CAF}" type="pres">
      <dgm:prSet presAssocID="{F6E2CD32-7DAC-4199-986A-58150912D6BF}" presName="rootConnector" presStyleLbl="node2" presStyleIdx="0" presStyleCnt="2"/>
      <dgm:spPr/>
    </dgm:pt>
    <dgm:pt modelId="{DD5ADAE6-CD8F-4B0C-92F2-62EF0A365303}" type="pres">
      <dgm:prSet presAssocID="{F6E2CD32-7DAC-4199-986A-58150912D6BF}" presName="hierChild4" presStyleCnt="0"/>
      <dgm:spPr/>
    </dgm:pt>
    <dgm:pt modelId="{B797A3E9-119B-4F58-A8D8-5C40E1D60BF7}" type="pres">
      <dgm:prSet presAssocID="{F6E2CD32-7DAC-4199-986A-58150912D6BF}" presName="hierChild5" presStyleCnt="0"/>
      <dgm:spPr/>
    </dgm:pt>
    <dgm:pt modelId="{9D2837B2-4110-46E4-800D-16756D55EA9D}" type="pres">
      <dgm:prSet presAssocID="{42C4A5FC-DD11-4DA3-A968-DF6CDF07817F}" presName="Name37" presStyleLbl="parChTrans1D2" presStyleIdx="1" presStyleCnt="3"/>
      <dgm:spPr/>
    </dgm:pt>
    <dgm:pt modelId="{B1275BC1-5D6E-49AD-B6FA-AAEA48344621}" type="pres">
      <dgm:prSet presAssocID="{0A77111D-AB47-4A98-AEA5-C4B2469DAE3B}" presName="hierRoot2" presStyleCnt="0">
        <dgm:presLayoutVars>
          <dgm:hierBranch val="init"/>
        </dgm:presLayoutVars>
      </dgm:prSet>
      <dgm:spPr/>
    </dgm:pt>
    <dgm:pt modelId="{A7C41475-7A6B-482B-BCFA-BDA240B025EE}" type="pres">
      <dgm:prSet presAssocID="{0A77111D-AB47-4A98-AEA5-C4B2469DAE3B}" presName="rootComposite" presStyleCnt="0"/>
      <dgm:spPr/>
    </dgm:pt>
    <dgm:pt modelId="{124C059D-0F8D-484D-8B13-BA503AE080E7}" type="pres">
      <dgm:prSet presAssocID="{0A77111D-AB47-4A98-AEA5-C4B2469DAE3B}" presName="rootText" presStyleLbl="node2" presStyleIdx="1" presStyleCnt="2" custScaleX="140876" custScaleY="139396" custLinFactNeighborX="-3662" custLinFactNeighborY="-51141">
        <dgm:presLayoutVars>
          <dgm:chPref val="3"/>
        </dgm:presLayoutVars>
      </dgm:prSet>
      <dgm:spPr/>
    </dgm:pt>
    <dgm:pt modelId="{8120D189-CB94-4996-A9F4-38240258B65C}" type="pres">
      <dgm:prSet presAssocID="{0A77111D-AB47-4A98-AEA5-C4B2469DAE3B}" presName="rootConnector" presStyleLbl="node2" presStyleIdx="1" presStyleCnt="2"/>
      <dgm:spPr/>
    </dgm:pt>
    <dgm:pt modelId="{A5B42A08-A96F-49C3-B08C-409BA37E12BA}" type="pres">
      <dgm:prSet presAssocID="{0A77111D-AB47-4A98-AEA5-C4B2469DAE3B}" presName="hierChild4" presStyleCnt="0"/>
      <dgm:spPr/>
    </dgm:pt>
    <dgm:pt modelId="{C0FE5B87-63F6-43E3-85B6-F2C3FFEB3240}" type="pres">
      <dgm:prSet presAssocID="{0A77111D-AB47-4A98-AEA5-C4B2469DAE3B}" presName="hierChild5" presStyleCnt="0"/>
      <dgm:spPr/>
    </dgm:pt>
    <dgm:pt modelId="{75D156BB-54DB-42BD-8801-FD713CCD98FE}" type="pres">
      <dgm:prSet presAssocID="{71DB6D79-7335-4A03-926F-99BDAB86DC91}" presName="hierChild3" presStyleCnt="0"/>
      <dgm:spPr/>
    </dgm:pt>
    <dgm:pt modelId="{4185D21F-C448-4709-B6E5-5C9C74CED506}" type="pres">
      <dgm:prSet presAssocID="{43C27F93-FC38-46DC-AF16-09B2D6E0D5EF}" presName="Name111" presStyleLbl="parChTrans1D2" presStyleIdx="2" presStyleCnt="3"/>
      <dgm:spPr/>
    </dgm:pt>
    <dgm:pt modelId="{53D8DDEB-1844-457C-97BB-C5B74F84B0A7}" type="pres">
      <dgm:prSet presAssocID="{BBCE225E-E87E-478A-9709-DA64B400258A}" presName="hierRoot3" presStyleCnt="0">
        <dgm:presLayoutVars>
          <dgm:hierBranch val="init"/>
        </dgm:presLayoutVars>
      </dgm:prSet>
      <dgm:spPr/>
    </dgm:pt>
    <dgm:pt modelId="{8B779041-88F0-468C-834E-EE7EA84B9024}" type="pres">
      <dgm:prSet presAssocID="{BBCE225E-E87E-478A-9709-DA64B400258A}" presName="rootComposite3" presStyleCnt="0"/>
      <dgm:spPr/>
    </dgm:pt>
    <dgm:pt modelId="{4B16C4E3-D4A9-433D-AF83-B954FBD8E4A6}" type="pres">
      <dgm:prSet presAssocID="{BBCE225E-E87E-478A-9709-DA64B400258A}" presName="rootText3" presStyleLbl="asst1" presStyleIdx="0" presStyleCnt="1" custScaleX="68620" custScaleY="37101" custLinFactNeighborX="-1057" custLinFactNeighborY="-26870">
        <dgm:presLayoutVars>
          <dgm:chPref val="3"/>
        </dgm:presLayoutVars>
      </dgm:prSet>
      <dgm:spPr/>
    </dgm:pt>
    <dgm:pt modelId="{A1950BA2-4F95-4CAE-BC0C-D0F00ECB6DC1}" type="pres">
      <dgm:prSet presAssocID="{BBCE225E-E87E-478A-9709-DA64B400258A}" presName="rootConnector3" presStyleLbl="asst1" presStyleIdx="0" presStyleCnt="1"/>
      <dgm:spPr/>
    </dgm:pt>
    <dgm:pt modelId="{18B49F34-E785-4298-945D-857CC5CFDE4D}" type="pres">
      <dgm:prSet presAssocID="{BBCE225E-E87E-478A-9709-DA64B400258A}" presName="hierChild6" presStyleCnt="0"/>
      <dgm:spPr/>
    </dgm:pt>
    <dgm:pt modelId="{FE490616-4C7C-45EF-B971-9AF87A0D55D1}" type="pres">
      <dgm:prSet presAssocID="{BBCE225E-E87E-478A-9709-DA64B400258A}" presName="hierChild7" presStyleCnt="0"/>
      <dgm:spPr/>
    </dgm:pt>
  </dgm:ptLst>
  <dgm:cxnLst>
    <dgm:cxn modelId="{1952F207-6D14-4358-87FE-267B9E197B50}" type="presOf" srcId="{F6E2CD32-7DAC-4199-986A-58150912D6BF}" destId="{F500FFB2-0CC6-4C65-8E32-9105A6EBE5B3}" srcOrd="0" destOrd="0" presId="urn:microsoft.com/office/officeart/2005/8/layout/orgChart1"/>
    <dgm:cxn modelId="{EF33C50B-C876-4060-93B8-73E39C652C8D}" type="presOf" srcId="{AA312506-3E2E-4536-85C6-6D3586A34725}" destId="{642F51C8-1E1F-4969-BD81-74DD057C9E92}" srcOrd="0" destOrd="0" presId="urn:microsoft.com/office/officeart/2005/8/layout/orgChart1"/>
    <dgm:cxn modelId="{D982650C-A0A1-40D9-BD41-895E45B6B271}" srcId="{71DB6D79-7335-4A03-926F-99BDAB86DC91}" destId="{F6E2CD32-7DAC-4199-986A-58150912D6BF}" srcOrd="1" destOrd="0" parTransId="{A8896B5E-142F-4BE1-BB8A-D4E9703EE5AB}" sibTransId="{6732DBBA-A1BD-451D-BAC2-31D297C308D3}"/>
    <dgm:cxn modelId="{2E73861C-B031-4723-B431-B11F560E6117}" type="presOf" srcId="{42C4A5FC-DD11-4DA3-A968-DF6CDF07817F}" destId="{9D2837B2-4110-46E4-800D-16756D55EA9D}" srcOrd="0" destOrd="0" presId="urn:microsoft.com/office/officeart/2005/8/layout/orgChart1"/>
    <dgm:cxn modelId="{08670B2B-430E-486B-8215-18E5866AB2EB}" srcId="{AA312506-3E2E-4536-85C6-6D3586A34725}" destId="{71DB6D79-7335-4A03-926F-99BDAB86DC91}" srcOrd="0" destOrd="0" parTransId="{B686379F-C82F-47CB-A4CE-E11D7CE8D33D}" sibTransId="{0044E7B6-82BF-4D5F-8698-E7549C94D3DF}"/>
    <dgm:cxn modelId="{237B3D45-A2FA-4FAA-9CB8-DC38E22CB270}" srcId="{71DB6D79-7335-4A03-926F-99BDAB86DC91}" destId="{BBCE225E-E87E-478A-9709-DA64B400258A}" srcOrd="0" destOrd="0" parTransId="{43C27F93-FC38-46DC-AF16-09B2D6E0D5EF}" sibTransId="{F4EBFCD3-A368-4C5E-9E43-586848617D89}"/>
    <dgm:cxn modelId="{6887C96B-16EE-4E49-86BA-1C674E99D65F}" type="presOf" srcId="{BBCE225E-E87E-478A-9709-DA64B400258A}" destId="{4B16C4E3-D4A9-433D-AF83-B954FBD8E4A6}" srcOrd="0" destOrd="0" presId="urn:microsoft.com/office/officeart/2005/8/layout/orgChart1"/>
    <dgm:cxn modelId="{03885575-E201-41B2-90CC-0D104ABA905E}" type="presOf" srcId="{43C27F93-FC38-46DC-AF16-09B2D6E0D5EF}" destId="{4185D21F-C448-4709-B6E5-5C9C74CED506}" srcOrd="0" destOrd="0" presId="urn:microsoft.com/office/officeart/2005/8/layout/orgChart1"/>
    <dgm:cxn modelId="{D5FB487F-387F-4B75-9A3C-DC7EF0F8EE56}" type="presOf" srcId="{0A77111D-AB47-4A98-AEA5-C4B2469DAE3B}" destId="{8120D189-CB94-4996-A9F4-38240258B65C}" srcOrd="1" destOrd="0" presId="urn:microsoft.com/office/officeart/2005/8/layout/orgChart1"/>
    <dgm:cxn modelId="{35F78B84-5A87-4B21-B008-A48C63B17FE3}" srcId="{71DB6D79-7335-4A03-926F-99BDAB86DC91}" destId="{0A77111D-AB47-4A98-AEA5-C4B2469DAE3B}" srcOrd="2" destOrd="0" parTransId="{42C4A5FC-DD11-4DA3-A968-DF6CDF07817F}" sibTransId="{928FD85D-915C-4354-AD6C-E06BE1D8CB5C}"/>
    <dgm:cxn modelId="{3D72C389-D7AA-4E7E-B231-33C23F032A5A}" type="presOf" srcId="{A8896B5E-142F-4BE1-BB8A-D4E9703EE5AB}" destId="{347F587E-D62B-48FD-B1B4-CCB5610E9077}" srcOrd="0" destOrd="0" presId="urn:microsoft.com/office/officeart/2005/8/layout/orgChart1"/>
    <dgm:cxn modelId="{D9CDE68B-D780-45CA-A05D-7FE35627C545}" type="presOf" srcId="{F6E2CD32-7DAC-4199-986A-58150912D6BF}" destId="{CED14DE2-EF85-49BB-85B6-D382FEA44CAF}" srcOrd="1" destOrd="0" presId="urn:microsoft.com/office/officeart/2005/8/layout/orgChart1"/>
    <dgm:cxn modelId="{615C89B0-0DE4-4680-9789-91AC0A6D4F56}" type="presOf" srcId="{0A77111D-AB47-4A98-AEA5-C4B2469DAE3B}" destId="{124C059D-0F8D-484D-8B13-BA503AE080E7}" srcOrd="0" destOrd="0" presId="urn:microsoft.com/office/officeart/2005/8/layout/orgChart1"/>
    <dgm:cxn modelId="{AD5738B2-F3F7-4F46-B0A9-3459D280CC7D}" type="presOf" srcId="{71DB6D79-7335-4A03-926F-99BDAB86DC91}" destId="{D65DC57C-BA3A-45B5-88A1-A42804B397B9}" srcOrd="1" destOrd="0" presId="urn:microsoft.com/office/officeart/2005/8/layout/orgChart1"/>
    <dgm:cxn modelId="{591FF6D0-1811-4703-8FE6-3F6C29E5B710}" type="presOf" srcId="{BBCE225E-E87E-478A-9709-DA64B400258A}" destId="{A1950BA2-4F95-4CAE-BC0C-D0F00ECB6DC1}" srcOrd="1" destOrd="0" presId="urn:microsoft.com/office/officeart/2005/8/layout/orgChart1"/>
    <dgm:cxn modelId="{C63DA1D7-3C6C-48E3-8A1F-542B6D65C39A}" type="presOf" srcId="{71DB6D79-7335-4A03-926F-99BDAB86DC91}" destId="{AE057103-990C-42B4-A88C-54B74A75EBCC}" srcOrd="0" destOrd="0" presId="urn:microsoft.com/office/officeart/2005/8/layout/orgChart1"/>
    <dgm:cxn modelId="{09B269EA-A37E-48DD-BC23-BCD49CFBAFA2}" type="presParOf" srcId="{642F51C8-1E1F-4969-BD81-74DD057C9E92}" destId="{B02C36CE-0A9A-455B-A568-7B267697FFD5}" srcOrd="0" destOrd="0" presId="urn:microsoft.com/office/officeart/2005/8/layout/orgChart1"/>
    <dgm:cxn modelId="{86EA3ACC-7484-4080-B8DF-82B68F7DA95C}" type="presParOf" srcId="{B02C36CE-0A9A-455B-A568-7B267697FFD5}" destId="{63417B5C-FF02-43D3-ACD5-231F2E1F8AA3}" srcOrd="0" destOrd="0" presId="urn:microsoft.com/office/officeart/2005/8/layout/orgChart1"/>
    <dgm:cxn modelId="{D8E02942-A603-4838-8664-B5B86D3B13F5}" type="presParOf" srcId="{63417B5C-FF02-43D3-ACD5-231F2E1F8AA3}" destId="{AE057103-990C-42B4-A88C-54B74A75EBCC}" srcOrd="0" destOrd="0" presId="urn:microsoft.com/office/officeart/2005/8/layout/orgChart1"/>
    <dgm:cxn modelId="{7D1352B3-BD9F-4BEF-93A7-E22CF3D85765}" type="presParOf" srcId="{63417B5C-FF02-43D3-ACD5-231F2E1F8AA3}" destId="{D65DC57C-BA3A-45B5-88A1-A42804B397B9}" srcOrd="1" destOrd="0" presId="urn:microsoft.com/office/officeart/2005/8/layout/orgChart1"/>
    <dgm:cxn modelId="{23A0A9E4-6084-4142-A591-829936D6CF50}" type="presParOf" srcId="{B02C36CE-0A9A-455B-A568-7B267697FFD5}" destId="{0E78EA42-BFF3-4D8F-A801-E0EBAF220982}" srcOrd="1" destOrd="0" presId="urn:microsoft.com/office/officeart/2005/8/layout/orgChart1"/>
    <dgm:cxn modelId="{378B2ED9-E652-44C4-BC06-1A826E17CC09}" type="presParOf" srcId="{0E78EA42-BFF3-4D8F-A801-E0EBAF220982}" destId="{347F587E-D62B-48FD-B1B4-CCB5610E9077}" srcOrd="0" destOrd="0" presId="urn:microsoft.com/office/officeart/2005/8/layout/orgChart1"/>
    <dgm:cxn modelId="{F9997E1F-7909-464E-9FDD-163A68AAFD78}" type="presParOf" srcId="{0E78EA42-BFF3-4D8F-A801-E0EBAF220982}" destId="{92E8BEFA-BF87-4C59-B567-536B7E199587}" srcOrd="1" destOrd="0" presId="urn:microsoft.com/office/officeart/2005/8/layout/orgChart1"/>
    <dgm:cxn modelId="{F40C38A2-07D7-4923-84B5-E7C6235DAF79}" type="presParOf" srcId="{92E8BEFA-BF87-4C59-B567-536B7E199587}" destId="{A25F1605-9D81-4F35-88F6-0D92BF1423C9}" srcOrd="0" destOrd="0" presId="urn:microsoft.com/office/officeart/2005/8/layout/orgChart1"/>
    <dgm:cxn modelId="{55296625-760D-4FF7-B81D-872CCA7120AE}" type="presParOf" srcId="{A25F1605-9D81-4F35-88F6-0D92BF1423C9}" destId="{F500FFB2-0CC6-4C65-8E32-9105A6EBE5B3}" srcOrd="0" destOrd="0" presId="urn:microsoft.com/office/officeart/2005/8/layout/orgChart1"/>
    <dgm:cxn modelId="{A63CDB0C-6A88-4C2B-B13A-D48475CBEC27}" type="presParOf" srcId="{A25F1605-9D81-4F35-88F6-0D92BF1423C9}" destId="{CED14DE2-EF85-49BB-85B6-D382FEA44CAF}" srcOrd="1" destOrd="0" presId="urn:microsoft.com/office/officeart/2005/8/layout/orgChart1"/>
    <dgm:cxn modelId="{E72BD651-1509-4837-86F1-CD6F2E42E21B}" type="presParOf" srcId="{92E8BEFA-BF87-4C59-B567-536B7E199587}" destId="{DD5ADAE6-CD8F-4B0C-92F2-62EF0A365303}" srcOrd="1" destOrd="0" presId="urn:microsoft.com/office/officeart/2005/8/layout/orgChart1"/>
    <dgm:cxn modelId="{26F6A4E4-7758-4C64-BB42-1A926F386DF8}" type="presParOf" srcId="{92E8BEFA-BF87-4C59-B567-536B7E199587}" destId="{B797A3E9-119B-4F58-A8D8-5C40E1D60BF7}" srcOrd="2" destOrd="0" presId="urn:microsoft.com/office/officeart/2005/8/layout/orgChart1"/>
    <dgm:cxn modelId="{3980B26E-D514-4B6A-97AE-C5EC7DA7A854}" type="presParOf" srcId="{0E78EA42-BFF3-4D8F-A801-E0EBAF220982}" destId="{9D2837B2-4110-46E4-800D-16756D55EA9D}" srcOrd="2" destOrd="0" presId="urn:microsoft.com/office/officeart/2005/8/layout/orgChart1"/>
    <dgm:cxn modelId="{C8FE3C5F-91B8-4E3B-9F55-D21E130FF47E}" type="presParOf" srcId="{0E78EA42-BFF3-4D8F-A801-E0EBAF220982}" destId="{B1275BC1-5D6E-49AD-B6FA-AAEA48344621}" srcOrd="3" destOrd="0" presId="urn:microsoft.com/office/officeart/2005/8/layout/orgChart1"/>
    <dgm:cxn modelId="{2314AE26-BE5C-45DE-8438-52EBB03C8D27}" type="presParOf" srcId="{B1275BC1-5D6E-49AD-B6FA-AAEA48344621}" destId="{A7C41475-7A6B-482B-BCFA-BDA240B025EE}" srcOrd="0" destOrd="0" presId="urn:microsoft.com/office/officeart/2005/8/layout/orgChart1"/>
    <dgm:cxn modelId="{A5A6CBA6-09F4-44EC-9509-FB2DA8075263}" type="presParOf" srcId="{A7C41475-7A6B-482B-BCFA-BDA240B025EE}" destId="{124C059D-0F8D-484D-8B13-BA503AE080E7}" srcOrd="0" destOrd="0" presId="urn:microsoft.com/office/officeart/2005/8/layout/orgChart1"/>
    <dgm:cxn modelId="{F99BB733-3F22-412A-9ABA-84B3250F3747}" type="presParOf" srcId="{A7C41475-7A6B-482B-BCFA-BDA240B025EE}" destId="{8120D189-CB94-4996-A9F4-38240258B65C}" srcOrd="1" destOrd="0" presId="urn:microsoft.com/office/officeart/2005/8/layout/orgChart1"/>
    <dgm:cxn modelId="{326A319E-532C-48DF-AC25-244B763A6928}" type="presParOf" srcId="{B1275BC1-5D6E-49AD-B6FA-AAEA48344621}" destId="{A5B42A08-A96F-49C3-B08C-409BA37E12BA}" srcOrd="1" destOrd="0" presId="urn:microsoft.com/office/officeart/2005/8/layout/orgChart1"/>
    <dgm:cxn modelId="{B1F49843-080A-4672-B754-46B3B2283EC5}" type="presParOf" srcId="{B1275BC1-5D6E-49AD-B6FA-AAEA48344621}" destId="{C0FE5B87-63F6-43E3-85B6-F2C3FFEB3240}" srcOrd="2" destOrd="0" presId="urn:microsoft.com/office/officeart/2005/8/layout/orgChart1"/>
    <dgm:cxn modelId="{19B142F8-C390-4F06-8824-025F2EAFB722}" type="presParOf" srcId="{B02C36CE-0A9A-455B-A568-7B267697FFD5}" destId="{75D156BB-54DB-42BD-8801-FD713CCD98FE}" srcOrd="2" destOrd="0" presId="urn:microsoft.com/office/officeart/2005/8/layout/orgChart1"/>
    <dgm:cxn modelId="{87C8E82C-45D3-4B08-BEC4-5914D6A82A15}" type="presParOf" srcId="{75D156BB-54DB-42BD-8801-FD713CCD98FE}" destId="{4185D21F-C448-4709-B6E5-5C9C74CED506}" srcOrd="0" destOrd="0" presId="urn:microsoft.com/office/officeart/2005/8/layout/orgChart1"/>
    <dgm:cxn modelId="{2B6768A9-5A6B-4BEE-B846-FC350880B0B5}" type="presParOf" srcId="{75D156BB-54DB-42BD-8801-FD713CCD98FE}" destId="{53D8DDEB-1844-457C-97BB-C5B74F84B0A7}" srcOrd="1" destOrd="0" presId="urn:microsoft.com/office/officeart/2005/8/layout/orgChart1"/>
    <dgm:cxn modelId="{6959450D-4C40-4A71-AE8B-4A37A8838ECD}" type="presParOf" srcId="{53D8DDEB-1844-457C-97BB-C5B74F84B0A7}" destId="{8B779041-88F0-468C-834E-EE7EA84B9024}" srcOrd="0" destOrd="0" presId="urn:microsoft.com/office/officeart/2005/8/layout/orgChart1"/>
    <dgm:cxn modelId="{7C7DD668-4377-40DF-A87C-8F04A65671E7}" type="presParOf" srcId="{8B779041-88F0-468C-834E-EE7EA84B9024}" destId="{4B16C4E3-D4A9-433D-AF83-B954FBD8E4A6}" srcOrd="0" destOrd="0" presId="urn:microsoft.com/office/officeart/2005/8/layout/orgChart1"/>
    <dgm:cxn modelId="{85E306A2-51E7-46D3-B784-2C280DFE60E1}" type="presParOf" srcId="{8B779041-88F0-468C-834E-EE7EA84B9024}" destId="{A1950BA2-4F95-4CAE-BC0C-D0F00ECB6DC1}" srcOrd="1" destOrd="0" presId="urn:microsoft.com/office/officeart/2005/8/layout/orgChart1"/>
    <dgm:cxn modelId="{4E02E156-5B89-4468-96A7-99E7ACF9A280}" type="presParOf" srcId="{53D8DDEB-1844-457C-97BB-C5B74F84B0A7}" destId="{18B49F34-E785-4298-945D-857CC5CFDE4D}" srcOrd="1" destOrd="0" presId="urn:microsoft.com/office/officeart/2005/8/layout/orgChart1"/>
    <dgm:cxn modelId="{6425FB8B-4D67-452F-91FD-E997275DAE23}" type="presParOf" srcId="{53D8DDEB-1844-457C-97BB-C5B74F84B0A7}" destId="{FE490616-4C7C-45EF-B971-9AF87A0D55D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312506-3E2E-4536-85C6-6D3586A34725}"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s-CO"/>
        </a:p>
      </dgm:t>
    </dgm:pt>
    <dgm:pt modelId="{71DB6D79-7335-4A03-926F-99BDAB86DC91}">
      <dgm:prSet phldrT="[Texto]" custT="1"/>
      <dgm:spPr/>
      <dgm:t>
        <a:bodyPr/>
        <a:lstStyle/>
        <a:p>
          <a:r>
            <a:rPr lang="es-ES" sz="1800" dirty="0"/>
            <a:t>Beneficios sobre la producción de energía sobre recursos renovables</a:t>
          </a:r>
          <a:endParaRPr lang="es-CO" sz="1800" dirty="0"/>
        </a:p>
      </dgm:t>
    </dgm:pt>
    <dgm:pt modelId="{B686379F-C82F-47CB-A4CE-E11D7CE8D33D}" type="parTrans" cxnId="{08670B2B-430E-486B-8215-18E5866AB2EB}">
      <dgm:prSet/>
      <dgm:spPr/>
      <dgm:t>
        <a:bodyPr/>
        <a:lstStyle/>
        <a:p>
          <a:endParaRPr lang="es-CO"/>
        </a:p>
      </dgm:t>
    </dgm:pt>
    <dgm:pt modelId="{0044E7B6-82BF-4D5F-8698-E7549C94D3DF}" type="sibTrans" cxnId="{08670B2B-430E-486B-8215-18E5866AB2EB}">
      <dgm:prSet/>
      <dgm:spPr/>
      <dgm:t>
        <a:bodyPr/>
        <a:lstStyle/>
        <a:p>
          <a:endParaRPr lang="es-CO"/>
        </a:p>
      </dgm:t>
    </dgm:pt>
    <dgm:pt modelId="{BBCE225E-E87E-478A-9709-DA64B400258A}" type="asst">
      <dgm:prSet phldrT="[Texto]" custT="1"/>
      <dgm:spPr/>
      <dgm:t>
        <a:bodyPr/>
        <a:lstStyle/>
        <a:p>
          <a:r>
            <a:rPr lang="es-ES" sz="1800" b="1" dirty="0"/>
            <a:t>Resolución CREG 030 de 2018</a:t>
          </a:r>
          <a:endParaRPr lang="es-CO" sz="1800" b="0" dirty="0"/>
        </a:p>
      </dgm:t>
    </dgm:pt>
    <dgm:pt modelId="{43C27F93-FC38-46DC-AF16-09B2D6E0D5EF}" type="parTrans" cxnId="{237B3D45-A2FA-4FAA-9CB8-DC38E22CB270}">
      <dgm:prSet/>
      <dgm:spPr/>
      <dgm:t>
        <a:bodyPr/>
        <a:lstStyle/>
        <a:p>
          <a:endParaRPr lang="es-CO"/>
        </a:p>
      </dgm:t>
    </dgm:pt>
    <dgm:pt modelId="{F4EBFCD3-A368-4C5E-9E43-586848617D89}" type="sibTrans" cxnId="{237B3D45-A2FA-4FAA-9CB8-DC38E22CB270}">
      <dgm:prSet/>
      <dgm:spPr/>
      <dgm:t>
        <a:bodyPr/>
        <a:lstStyle/>
        <a:p>
          <a:endParaRPr lang="es-CO"/>
        </a:p>
      </dgm:t>
    </dgm:pt>
    <dgm:pt modelId="{F6E2CD32-7DAC-4199-986A-58150912D6BF}">
      <dgm:prSet phldrT="[Texto]" custT="1"/>
      <dgm:spPr/>
      <dgm:t>
        <a:bodyPr/>
        <a:lstStyle/>
        <a:p>
          <a:pPr algn="just"/>
          <a:r>
            <a:rPr lang="es-ES" sz="1800" dirty="0"/>
            <a:t>Usuarios de todos los estratos comerciales y pequeños industriales, produzcan energía para suplir sus necesidades sus y vender los excedentes al sistema interconectado de energía comercial.</a:t>
          </a:r>
          <a:endParaRPr lang="es-CO" sz="1800" dirty="0"/>
        </a:p>
      </dgm:t>
    </dgm:pt>
    <dgm:pt modelId="{A8896B5E-142F-4BE1-BB8A-D4E9703EE5AB}" type="parTrans" cxnId="{D982650C-A0A1-40D9-BD41-895E45B6B271}">
      <dgm:prSet/>
      <dgm:spPr/>
      <dgm:t>
        <a:bodyPr/>
        <a:lstStyle/>
        <a:p>
          <a:endParaRPr lang="es-CO"/>
        </a:p>
      </dgm:t>
    </dgm:pt>
    <dgm:pt modelId="{6732DBBA-A1BD-451D-BAC2-31D297C308D3}" type="sibTrans" cxnId="{D982650C-A0A1-40D9-BD41-895E45B6B271}">
      <dgm:prSet/>
      <dgm:spPr/>
      <dgm:t>
        <a:bodyPr/>
        <a:lstStyle/>
        <a:p>
          <a:endParaRPr lang="es-CO"/>
        </a:p>
      </dgm:t>
    </dgm:pt>
    <dgm:pt modelId="{642F51C8-1E1F-4969-BD81-74DD057C9E92}" type="pres">
      <dgm:prSet presAssocID="{AA312506-3E2E-4536-85C6-6D3586A34725}" presName="hierChild1" presStyleCnt="0">
        <dgm:presLayoutVars>
          <dgm:orgChart val="1"/>
          <dgm:chPref val="1"/>
          <dgm:dir/>
          <dgm:animOne val="branch"/>
          <dgm:animLvl val="lvl"/>
          <dgm:resizeHandles/>
        </dgm:presLayoutVars>
      </dgm:prSet>
      <dgm:spPr/>
    </dgm:pt>
    <dgm:pt modelId="{B02C36CE-0A9A-455B-A568-7B267697FFD5}" type="pres">
      <dgm:prSet presAssocID="{71DB6D79-7335-4A03-926F-99BDAB86DC91}" presName="hierRoot1" presStyleCnt="0">
        <dgm:presLayoutVars>
          <dgm:hierBranch val="init"/>
        </dgm:presLayoutVars>
      </dgm:prSet>
      <dgm:spPr/>
    </dgm:pt>
    <dgm:pt modelId="{63417B5C-FF02-43D3-ACD5-231F2E1F8AA3}" type="pres">
      <dgm:prSet presAssocID="{71DB6D79-7335-4A03-926F-99BDAB86DC91}" presName="rootComposite1" presStyleCnt="0"/>
      <dgm:spPr/>
    </dgm:pt>
    <dgm:pt modelId="{AE057103-990C-42B4-A88C-54B74A75EBCC}" type="pres">
      <dgm:prSet presAssocID="{71DB6D79-7335-4A03-926F-99BDAB86DC91}" presName="rootText1" presStyleLbl="node0" presStyleIdx="0" presStyleCnt="1" custScaleX="144342" custScaleY="55366" custLinFactNeighborX="2312" custLinFactNeighborY="18955">
        <dgm:presLayoutVars>
          <dgm:chPref val="3"/>
        </dgm:presLayoutVars>
      </dgm:prSet>
      <dgm:spPr/>
    </dgm:pt>
    <dgm:pt modelId="{D65DC57C-BA3A-45B5-88A1-A42804B397B9}" type="pres">
      <dgm:prSet presAssocID="{71DB6D79-7335-4A03-926F-99BDAB86DC91}" presName="rootConnector1" presStyleLbl="node1" presStyleIdx="0" presStyleCnt="0"/>
      <dgm:spPr/>
    </dgm:pt>
    <dgm:pt modelId="{0E78EA42-BFF3-4D8F-A801-E0EBAF220982}" type="pres">
      <dgm:prSet presAssocID="{71DB6D79-7335-4A03-926F-99BDAB86DC91}" presName="hierChild2" presStyleCnt="0"/>
      <dgm:spPr/>
    </dgm:pt>
    <dgm:pt modelId="{347F587E-D62B-48FD-B1B4-CCB5610E9077}" type="pres">
      <dgm:prSet presAssocID="{A8896B5E-142F-4BE1-BB8A-D4E9703EE5AB}" presName="Name37" presStyleLbl="parChTrans1D2" presStyleIdx="0" presStyleCnt="2"/>
      <dgm:spPr/>
    </dgm:pt>
    <dgm:pt modelId="{92E8BEFA-BF87-4C59-B567-536B7E199587}" type="pres">
      <dgm:prSet presAssocID="{F6E2CD32-7DAC-4199-986A-58150912D6BF}" presName="hierRoot2" presStyleCnt="0">
        <dgm:presLayoutVars>
          <dgm:hierBranch val="init"/>
        </dgm:presLayoutVars>
      </dgm:prSet>
      <dgm:spPr/>
    </dgm:pt>
    <dgm:pt modelId="{A25F1605-9D81-4F35-88F6-0D92BF1423C9}" type="pres">
      <dgm:prSet presAssocID="{F6E2CD32-7DAC-4199-986A-58150912D6BF}" presName="rootComposite" presStyleCnt="0"/>
      <dgm:spPr/>
    </dgm:pt>
    <dgm:pt modelId="{F500FFB2-0CC6-4C65-8E32-9105A6EBE5B3}" type="pres">
      <dgm:prSet presAssocID="{F6E2CD32-7DAC-4199-986A-58150912D6BF}" presName="rootText" presStyleLbl="node2" presStyleIdx="0" presStyleCnt="1" custScaleX="180220" custLinFactNeighborX="2497" custLinFactNeighborY="-44118">
        <dgm:presLayoutVars>
          <dgm:chPref val="3"/>
        </dgm:presLayoutVars>
      </dgm:prSet>
      <dgm:spPr/>
    </dgm:pt>
    <dgm:pt modelId="{CED14DE2-EF85-49BB-85B6-D382FEA44CAF}" type="pres">
      <dgm:prSet presAssocID="{F6E2CD32-7DAC-4199-986A-58150912D6BF}" presName="rootConnector" presStyleLbl="node2" presStyleIdx="0" presStyleCnt="1"/>
      <dgm:spPr/>
    </dgm:pt>
    <dgm:pt modelId="{DD5ADAE6-CD8F-4B0C-92F2-62EF0A365303}" type="pres">
      <dgm:prSet presAssocID="{F6E2CD32-7DAC-4199-986A-58150912D6BF}" presName="hierChild4" presStyleCnt="0"/>
      <dgm:spPr/>
    </dgm:pt>
    <dgm:pt modelId="{B797A3E9-119B-4F58-A8D8-5C40E1D60BF7}" type="pres">
      <dgm:prSet presAssocID="{F6E2CD32-7DAC-4199-986A-58150912D6BF}" presName="hierChild5" presStyleCnt="0"/>
      <dgm:spPr/>
    </dgm:pt>
    <dgm:pt modelId="{75D156BB-54DB-42BD-8801-FD713CCD98FE}" type="pres">
      <dgm:prSet presAssocID="{71DB6D79-7335-4A03-926F-99BDAB86DC91}" presName="hierChild3" presStyleCnt="0"/>
      <dgm:spPr/>
    </dgm:pt>
    <dgm:pt modelId="{4185D21F-C448-4709-B6E5-5C9C74CED506}" type="pres">
      <dgm:prSet presAssocID="{43C27F93-FC38-46DC-AF16-09B2D6E0D5EF}" presName="Name111" presStyleLbl="parChTrans1D2" presStyleIdx="1" presStyleCnt="2"/>
      <dgm:spPr/>
    </dgm:pt>
    <dgm:pt modelId="{53D8DDEB-1844-457C-97BB-C5B74F84B0A7}" type="pres">
      <dgm:prSet presAssocID="{BBCE225E-E87E-478A-9709-DA64B400258A}" presName="hierRoot3" presStyleCnt="0">
        <dgm:presLayoutVars>
          <dgm:hierBranch val="init"/>
        </dgm:presLayoutVars>
      </dgm:prSet>
      <dgm:spPr/>
    </dgm:pt>
    <dgm:pt modelId="{8B779041-88F0-468C-834E-EE7EA84B9024}" type="pres">
      <dgm:prSet presAssocID="{BBCE225E-E87E-478A-9709-DA64B400258A}" presName="rootComposite3" presStyleCnt="0"/>
      <dgm:spPr/>
    </dgm:pt>
    <dgm:pt modelId="{4B16C4E3-D4A9-433D-AF83-B954FBD8E4A6}" type="pres">
      <dgm:prSet presAssocID="{BBCE225E-E87E-478A-9709-DA64B400258A}" presName="rootText3" presStyleLbl="asst1" presStyleIdx="0" presStyleCnt="1" custScaleX="68620" custScaleY="37101" custLinFactNeighborX="-1057" custLinFactNeighborY="-26870">
        <dgm:presLayoutVars>
          <dgm:chPref val="3"/>
        </dgm:presLayoutVars>
      </dgm:prSet>
      <dgm:spPr/>
    </dgm:pt>
    <dgm:pt modelId="{A1950BA2-4F95-4CAE-BC0C-D0F00ECB6DC1}" type="pres">
      <dgm:prSet presAssocID="{BBCE225E-E87E-478A-9709-DA64B400258A}" presName="rootConnector3" presStyleLbl="asst1" presStyleIdx="0" presStyleCnt="1"/>
      <dgm:spPr/>
    </dgm:pt>
    <dgm:pt modelId="{18B49F34-E785-4298-945D-857CC5CFDE4D}" type="pres">
      <dgm:prSet presAssocID="{BBCE225E-E87E-478A-9709-DA64B400258A}" presName="hierChild6" presStyleCnt="0"/>
      <dgm:spPr/>
    </dgm:pt>
    <dgm:pt modelId="{FE490616-4C7C-45EF-B971-9AF87A0D55D1}" type="pres">
      <dgm:prSet presAssocID="{BBCE225E-E87E-478A-9709-DA64B400258A}" presName="hierChild7" presStyleCnt="0"/>
      <dgm:spPr/>
    </dgm:pt>
  </dgm:ptLst>
  <dgm:cxnLst>
    <dgm:cxn modelId="{1952F207-6D14-4358-87FE-267B9E197B50}" type="presOf" srcId="{F6E2CD32-7DAC-4199-986A-58150912D6BF}" destId="{F500FFB2-0CC6-4C65-8E32-9105A6EBE5B3}" srcOrd="0" destOrd="0" presId="urn:microsoft.com/office/officeart/2005/8/layout/orgChart1"/>
    <dgm:cxn modelId="{EF33C50B-C876-4060-93B8-73E39C652C8D}" type="presOf" srcId="{AA312506-3E2E-4536-85C6-6D3586A34725}" destId="{642F51C8-1E1F-4969-BD81-74DD057C9E92}" srcOrd="0" destOrd="0" presId="urn:microsoft.com/office/officeart/2005/8/layout/orgChart1"/>
    <dgm:cxn modelId="{D982650C-A0A1-40D9-BD41-895E45B6B271}" srcId="{71DB6D79-7335-4A03-926F-99BDAB86DC91}" destId="{F6E2CD32-7DAC-4199-986A-58150912D6BF}" srcOrd="1" destOrd="0" parTransId="{A8896B5E-142F-4BE1-BB8A-D4E9703EE5AB}" sibTransId="{6732DBBA-A1BD-451D-BAC2-31D297C308D3}"/>
    <dgm:cxn modelId="{08670B2B-430E-486B-8215-18E5866AB2EB}" srcId="{AA312506-3E2E-4536-85C6-6D3586A34725}" destId="{71DB6D79-7335-4A03-926F-99BDAB86DC91}" srcOrd="0" destOrd="0" parTransId="{B686379F-C82F-47CB-A4CE-E11D7CE8D33D}" sibTransId="{0044E7B6-82BF-4D5F-8698-E7549C94D3DF}"/>
    <dgm:cxn modelId="{237B3D45-A2FA-4FAA-9CB8-DC38E22CB270}" srcId="{71DB6D79-7335-4A03-926F-99BDAB86DC91}" destId="{BBCE225E-E87E-478A-9709-DA64B400258A}" srcOrd="0" destOrd="0" parTransId="{43C27F93-FC38-46DC-AF16-09B2D6E0D5EF}" sibTransId="{F4EBFCD3-A368-4C5E-9E43-586848617D89}"/>
    <dgm:cxn modelId="{6887C96B-16EE-4E49-86BA-1C674E99D65F}" type="presOf" srcId="{BBCE225E-E87E-478A-9709-DA64B400258A}" destId="{4B16C4E3-D4A9-433D-AF83-B954FBD8E4A6}" srcOrd="0" destOrd="0" presId="urn:microsoft.com/office/officeart/2005/8/layout/orgChart1"/>
    <dgm:cxn modelId="{03885575-E201-41B2-90CC-0D104ABA905E}" type="presOf" srcId="{43C27F93-FC38-46DC-AF16-09B2D6E0D5EF}" destId="{4185D21F-C448-4709-B6E5-5C9C74CED506}" srcOrd="0" destOrd="0" presId="urn:microsoft.com/office/officeart/2005/8/layout/orgChart1"/>
    <dgm:cxn modelId="{3D72C389-D7AA-4E7E-B231-33C23F032A5A}" type="presOf" srcId="{A8896B5E-142F-4BE1-BB8A-D4E9703EE5AB}" destId="{347F587E-D62B-48FD-B1B4-CCB5610E9077}" srcOrd="0" destOrd="0" presId="urn:microsoft.com/office/officeart/2005/8/layout/orgChart1"/>
    <dgm:cxn modelId="{D9CDE68B-D780-45CA-A05D-7FE35627C545}" type="presOf" srcId="{F6E2CD32-7DAC-4199-986A-58150912D6BF}" destId="{CED14DE2-EF85-49BB-85B6-D382FEA44CAF}" srcOrd="1" destOrd="0" presId="urn:microsoft.com/office/officeart/2005/8/layout/orgChart1"/>
    <dgm:cxn modelId="{AD5738B2-F3F7-4F46-B0A9-3459D280CC7D}" type="presOf" srcId="{71DB6D79-7335-4A03-926F-99BDAB86DC91}" destId="{D65DC57C-BA3A-45B5-88A1-A42804B397B9}" srcOrd="1" destOrd="0" presId="urn:microsoft.com/office/officeart/2005/8/layout/orgChart1"/>
    <dgm:cxn modelId="{591FF6D0-1811-4703-8FE6-3F6C29E5B710}" type="presOf" srcId="{BBCE225E-E87E-478A-9709-DA64B400258A}" destId="{A1950BA2-4F95-4CAE-BC0C-D0F00ECB6DC1}" srcOrd="1" destOrd="0" presId="urn:microsoft.com/office/officeart/2005/8/layout/orgChart1"/>
    <dgm:cxn modelId="{C63DA1D7-3C6C-48E3-8A1F-542B6D65C39A}" type="presOf" srcId="{71DB6D79-7335-4A03-926F-99BDAB86DC91}" destId="{AE057103-990C-42B4-A88C-54B74A75EBCC}" srcOrd="0" destOrd="0" presId="urn:microsoft.com/office/officeart/2005/8/layout/orgChart1"/>
    <dgm:cxn modelId="{09B269EA-A37E-48DD-BC23-BCD49CFBAFA2}" type="presParOf" srcId="{642F51C8-1E1F-4969-BD81-74DD057C9E92}" destId="{B02C36CE-0A9A-455B-A568-7B267697FFD5}" srcOrd="0" destOrd="0" presId="urn:microsoft.com/office/officeart/2005/8/layout/orgChart1"/>
    <dgm:cxn modelId="{86EA3ACC-7484-4080-B8DF-82B68F7DA95C}" type="presParOf" srcId="{B02C36CE-0A9A-455B-A568-7B267697FFD5}" destId="{63417B5C-FF02-43D3-ACD5-231F2E1F8AA3}" srcOrd="0" destOrd="0" presId="urn:microsoft.com/office/officeart/2005/8/layout/orgChart1"/>
    <dgm:cxn modelId="{D8E02942-A603-4838-8664-B5B86D3B13F5}" type="presParOf" srcId="{63417B5C-FF02-43D3-ACD5-231F2E1F8AA3}" destId="{AE057103-990C-42B4-A88C-54B74A75EBCC}" srcOrd="0" destOrd="0" presId="urn:microsoft.com/office/officeart/2005/8/layout/orgChart1"/>
    <dgm:cxn modelId="{7D1352B3-BD9F-4BEF-93A7-E22CF3D85765}" type="presParOf" srcId="{63417B5C-FF02-43D3-ACD5-231F2E1F8AA3}" destId="{D65DC57C-BA3A-45B5-88A1-A42804B397B9}" srcOrd="1" destOrd="0" presId="urn:microsoft.com/office/officeart/2005/8/layout/orgChart1"/>
    <dgm:cxn modelId="{23A0A9E4-6084-4142-A591-829936D6CF50}" type="presParOf" srcId="{B02C36CE-0A9A-455B-A568-7B267697FFD5}" destId="{0E78EA42-BFF3-4D8F-A801-E0EBAF220982}" srcOrd="1" destOrd="0" presId="urn:microsoft.com/office/officeart/2005/8/layout/orgChart1"/>
    <dgm:cxn modelId="{378B2ED9-E652-44C4-BC06-1A826E17CC09}" type="presParOf" srcId="{0E78EA42-BFF3-4D8F-A801-E0EBAF220982}" destId="{347F587E-D62B-48FD-B1B4-CCB5610E9077}" srcOrd="0" destOrd="0" presId="urn:microsoft.com/office/officeart/2005/8/layout/orgChart1"/>
    <dgm:cxn modelId="{F9997E1F-7909-464E-9FDD-163A68AAFD78}" type="presParOf" srcId="{0E78EA42-BFF3-4D8F-A801-E0EBAF220982}" destId="{92E8BEFA-BF87-4C59-B567-536B7E199587}" srcOrd="1" destOrd="0" presId="urn:microsoft.com/office/officeart/2005/8/layout/orgChart1"/>
    <dgm:cxn modelId="{F40C38A2-07D7-4923-84B5-E7C6235DAF79}" type="presParOf" srcId="{92E8BEFA-BF87-4C59-B567-536B7E199587}" destId="{A25F1605-9D81-4F35-88F6-0D92BF1423C9}" srcOrd="0" destOrd="0" presId="urn:microsoft.com/office/officeart/2005/8/layout/orgChart1"/>
    <dgm:cxn modelId="{55296625-760D-4FF7-B81D-872CCA7120AE}" type="presParOf" srcId="{A25F1605-9D81-4F35-88F6-0D92BF1423C9}" destId="{F500FFB2-0CC6-4C65-8E32-9105A6EBE5B3}" srcOrd="0" destOrd="0" presId="urn:microsoft.com/office/officeart/2005/8/layout/orgChart1"/>
    <dgm:cxn modelId="{A63CDB0C-6A88-4C2B-B13A-D48475CBEC27}" type="presParOf" srcId="{A25F1605-9D81-4F35-88F6-0D92BF1423C9}" destId="{CED14DE2-EF85-49BB-85B6-D382FEA44CAF}" srcOrd="1" destOrd="0" presId="urn:microsoft.com/office/officeart/2005/8/layout/orgChart1"/>
    <dgm:cxn modelId="{E72BD651-1509-4837-86F1-CD6F2E42E21B}" type="presParOf" srcId="{92E8BEFA-BF87-4C59-B567-536B7E199587}" destId="{DD5ADAE6-CD8F-4B0C-92F2-62EF0A365303}" srcOrd="1" destOrd="0" presId="urn:microsoft.com/office/officeart/2005/8/layout/orgChart1"/>
    <dgm:cxn modelId="{26F6A4E4-7758-4C64-BB42-1A926F386DF8}" type="presParOf" srcId="{92E8BEFA-BF87-4C59-B567-536B7E199587}" destId="{B797A3E9-119B-4F58-A8D8-5C40E1D60BF7}" srcOrd="2" destOrd="0" presId="urn:microsoft.com/office/officeart/2005/8/layout/orgChart1"/>
    <dgm:cxn modelId="{19B142F8-C390-4F06-8824-025F2EAFB722}" type="presParOf" srcId="{B02C36CE-0A9A-455B-A568-7B267697FFD5}" destId="{75D156BB-54DB-42BD-8801-FD713CCD98FE}" srcOrd="2" destOrd="0" presId="urn:microsoft.com/office/officeart/2005/8/layout/orgChart1"/>
    <dgm:cxn modelId="{87C8E82C-45D3-4B08-BEC4-5914D6A82A15}" type="presParOf" srcId="{75D156BB-54DB-42BD-8801-FD713CCD98FE}" destId="{4185D21F-C448-4709-B6E5-5C9C74CED506}" srcOrd="0" destOrd="0" presId="urn:microsoft.com/office/officeart/2005/8/layout/orgChart1"/>
    <dgm:cxn modelId="{2B6768A9-5A6B-4BEE-B846-FC350880B0B5}" type="presParOf" srcId="{75D156BB-54DB-42BD-8801-FD713CCD98FE}" destId="{53D8DDEB-1844-457C-97BB-C5B74F84B0A7}" srcOrd="1" destOrd="0" presId="urn:microsoft.com/office/officeart/2005/8/layout/orgChart1"/>
    <dgm:cxn modelId="{6959450D-4C40-4A71-AE8B-4A37A8838ECD}" type="presParOf" srcId="{53D8DDEB-1844-457C-97BB-C5B74F84B0A7}" destId="{8B779041-88F0-468C-834E-EE7EA84B9024}" srcOrd="0" destOrd="0" presId="urn:microsoft.com/office/officeart/2005/8/layout/orgChart1"/>
    <dgm:cxn modelId="{7C7DD668-4377-40DF-A87C-8F04A65671E7}" type="presParOf" srcId="{8B779041-88F0-468C-834E-EE7EA84B9024}" destId="{4B16C4E3-D4A9-433D-AF83-B954FBD8E4A6}" srcOrd="0" destOrd="0" presId="urn:microsoft.com/office/officeart/2005/8/layout/orgChart1"/>
    <dgm:cxn modelId="{85E306A2-51E7-46D3-B784-2C280DFE60E1}" type="presParOf" srcId="{8B779041-88F0-468C-834E-EE7EA84B9024}" destId="{A1950BA2-4F95-4CAE-BC0C-D0F00ECB6DC1}" srcOrd="1" destOrd="0" presId="urn:microsoft.com/office/officeart/2005/8/layout/orgChart1"/>
    <dgm:cxn modelId="{4E02E156-5B89-4468-96A7-99E7ACF9A280}" type="presParOf" srcId="{53D8DDEB-1844-457C-97BB-C5B74F84B0A7}" destId="{18B49F34-E785-4298-945D-857CC5CFDE4D}" srcOrd="1" destOrd="0" presId="urn:microsoft.com/office/officeart/2005/8/layout/orgChart1"/>
    <dgm:cxn modelId="{6425FB8B-4D67-452F-91FD-E997275DAE23}" type="presParOf" srcId="{53D8DDEB-1844-457C-97BB-C5B74F84B0A7}" destId="{FE490616-4C7C-45EF-B971-9AF87A0D55D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C66847-5293-4658-95FB-1CBD3BC337F1}"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CO"/>
        </a:p>
      </dgm:t>
    </dgm:pt>
    <dgm:pt modelId="{7FD4BD5A-43C8-4C44-92C0-89EFEC667939}">
      <dgm:prSet phldrT="[Texto]"/>
      <dgm:spPr/>
      <dgm:t>
        <a:bodyPr/>
        <a:lstStyle/>
        <a:p>
          <a:r>
            <a:rPr lang="es-CO" dirty="0"/>
            <a:t>Flujo de caja de inversión directa</a:t>
          </a:r>
        </a:p>
      </dgm:t>
    </dgm:pt>
    <dgm:pt modelId="{ADAC162F-C600-4356-A578-5B5897C382CE}" type="parTrans" cxnId="{5A81E726-0AF2-4798-B491-185233920561}">
      <dgm:prSet/>
      <dgm:spPr/>
      <dgm:t>
        <a:bodyPr/>
        <a:lstStyle/>
        <a:p>
          <a:endParaRPr lang="es-CO"/>
        </a:p>
      </dgm:t>
    </dgm:pt>
    <dgm:pt modelId="{1091E341-A71E-4DB8-A933-47B49629DB58}" type="sibTrans" cxnId="{5A81E726-0AF2-4798-B491-185233920561}">
      <dgm:prSet/>
      <dgm:spPr/>
      <dgm:t>
        <a:bodyPr/>
        <a:lstStyle/>
        <a:p>
          <a:endParaRPr lang="es-CO"/>
        </a:p>
      </dgm:t>
    </dgm:pt>
    <dgm:pt modelId="{977F790C-86D8-42B1-B0B9-84AA63DB7774}">
      <dgm:prSet phldrT="[Texto]" custT="1"/>
      <dgm:spPr/>
      <dgm:t>
        <a:bodyPr/>
        <a:lstStyle/>
        <a:p>
          <a:r>
            <a:rPr lang="es-ES" sz="1800" dirty="0"/>
            <a:t>Análisis de retorno de inversión </a:t>
          </a:r>
          <a:endParaRPr lang="es-CO" sz="1800" dirty="0"/>
        </a:p>
      </dgm:t>
    </dgm:pt>
    <dgm:pt modelId="{30BAC902-F10C-443C-8B7E-98DB71288D05}" type="parTrans" cxnId="{8D385813-341D-49D5-838F-C1028A84D5EE}">
      <dgm:prSet/>
      <dgm:spPr/>
      <dgm:t>
        <a:bodyPr/>
        <a:lstStyle/>
        <a:p>
          <a:endParaRPr lang="es-CO"/>
        </a:p>
      </dgm:t>
    </dgm:pt>
    <dgm:pt modelId="{D1988FFE-B0B1-42B9-9546-378034E9A676}" type="sibTrans" cxnId="{8D385813-341D-49D5-838F-C1028A84D5EE}">
      <dgm:prSet/>
      <dgm:spPr/>
      <dgm:t>
        <a:bodyPr/>
        <a:lstStyle/>
        <a:p>
          <a:endParaRPr lang="es-CO"/>
        </a:p>
      </dgm:t>
    </dgm:pt>
    <dgm:pt modelId="{E1314714-E1BE-40D0-BB73-46F7FB6CE0D5}">
      <dgm:prSet phldrT="[Texto]" custT="1"/>
      <dgm:spPr/>
      <dgm:t>
        <a:bodyPr/>
        <a:lstStyle/>
        <a:p>
          <a:r>
            <a:rPr lang="es-ES" sz="1800" dirty="0"/>
            <a:t>costo unitario $kWh (Cu) 481.83 estrato en la zona (1,2) </a:t>
          </a:r>
          <a:endParaRPr lang="es-CO" sz="1800" dirty="0"/>
        </a:p>
      </dgm:t>
    </dgm:pt>
    <dgm:pt modelId="{E93EB760-1292-4B59-8FE6-0AB185D98E4C}" type="parTrans" cxnId="{8E638D1B-901B-4E15-B286-72D4E1EB3733}">
      <dgm:prSet/>
      <dgm:spPr/>
      <dgm:t>
        <a:bodyPr/>
        <a:lstStyle/>
        <a:p>
          <a:endParaRPr lang="es-CO"/>
        </a:p>
      </dgm:t>
    </dgm:pt>
    <dgm:pt modelId="{9D48989D-A28F-4CD8-A115-5F1752A404C5}" type="sibTrans" cxnId="{8E638D1B-901B-4E15-B286-72D4E1EB3733}">
      <dgm:prSet/>
      <dgm:spPr/>
      <dgm:t>
        <a:bodyPr/>
        <a:lstStyle/>
        <a:p>
          <a:endParaRPr lang="es-CO"/>
        </a:p>
      </dgm:t>
    </dgm:pt>
    <dgm:pt modelId="{F9A59470-CD8A-4A7C-8B28-BC02B6FFED37}">
      <dgm:prSet phldrT="[Texto]" custT="1"/>
      <dgm:spPr/>
      <dgm:t>
        <a:bodyPr/>
        <a:lstStyle/>
        <a:p>
          <a:r>
            <a:rPr lang="es-ES" sz="1800" dirty="0"/>
            <a:t>Subsidio decretado por el ministerio de minas y energía de un 20% de costo de servicio (CU) $kWh (Cu)  385.46, </a:t>
          </a:r>
          <a:endParaRPr lang="es-CO" sz="1800" dirty="0"/>
        </a:p>
      </dgm:t>
    </dgm:pt>
    <dgm:pt modelId="{8F8C7760-AB98-4C3D-9AD0-2C5285E8A8F9}" type="sibTrans" cxnId="{CE1B25F1-66B2-403C-98C7-52F4E4BC6317}">
      <dgm:prSet/>
      <dgm:spPr/>
      <dgm:t>
        <a:bodyPr/>
        <a:lstStyle/>
        <a:p>
          <a:endParaRPr lang="es-CO"/>
        </a:p>
      </dgm:t>
    </dgm:pt>
    <dgm:pt modelId="{A860975E-B14E-4690-9181-8373420AA9E3}" type="parTrans" cxnId="{CE1B25F1-66B2-403C-98C7-52F4E4BC6317}">
      <dgm:prSet/>
      <dgm:spPr/>
      <dgm:t>
        <a:bodyPr/>
        <a:lstStyle/>
        <a:p>
          <a:endParaRPr lang="es-CO"/>
        </a:p>
      </dgm:t>
    </dgm:pt>
    <dgm:pt modelId="{CD26BAC6-1536-489D-AB0A-7E4CF661CFE0}" type="pres">
      <dgm:prSet presAssocID="{DBC66847-5293-4658-95FB-1CBD3BC337F1}" presName="Name0" presStyleCnt="0">
        <dgm:presLayoutVars>
          <dgm:chMax val="1"/>
          <dgm:dir/>
          <dgm:animLvl val="ctr"/>
          <dgm:resizeHandles val="exact"/>
        </dgm:presLayoutVars>
      </dgm:prSet>
      <dgm:spPr/>
    </dgm:pt>
    <dgm:pt modelId="{2AB2BC76-8787-4C58-BCDC-366701DB5C25}" type="pres">
      <dgm:prSet presAssocID="{7FD4BD5A-43C8-4C44-92C0-89EFEC667939}" presName="centerShape" presStyleLbl="node0" presStyleIdx="0" presStyleCnt="1" custScaleX="119742" custLinFactNeighborX="-690" custLinFactNeighborY="-5779"/>
      <dgm:spPr/>
    </dgm:pt>
    <dgm:pt modelId="{A1967A59-A733-4BDB-AB8F-821FA8119D3B}" type="pres">
      <dgm:prSet presAssocID="{977F790C-86D8-42B1-B0B9-84AA63DB7774}" presName="node" presStyleLbl="node1" presStyleIdx="0" presStyleCnt="3" custScaleX="125739">
        <dgm:presLayoutVars>
          <dgm:bulletEnabled val="1"/>
        </dgm:presLayoutVars>
      </dgm:prSet>
      <dgm:spPr/>
    </dgm:pt>
    <dgm:pt modelId="{AE12E3FD-2576-4BC2-99F6-97AEF769328D}" type="pres">
      <dgm:prSet presAssocID="{977F790C-86D8-42B1-B0B9-84AA63DB7774}" presName="dummy" presStyleCnt="0"/>
      <dgm:spPr/>
    </dgm:pt>
    <dgm:pt modelId="{E1FA3C01-E23A-4BD7-8275-0429D5CEF801}" type="pres">
      <dgm:prSet presAssocID="{D1988FFE-B0B1-42B9-9546-378034E9A676}" presName="sibTrans" presStyleLbl="sibTrans2D1" presStyleIdx="0" presStyleCnt="3"/>
      <dgm:spPr/>
    </dgm:pt>
    <dgm:pt modelId="{5B323C36-E620-4E36-B36A-0396587B2FCE}" type="pres">
      <dgm:prSet presAssocID="{E1314714-E1BE-40D0-BB73-46F7FB6CE0D5}" presName="node" presStyleLbl="node1" presStyleIdx="1" presStyleCnt="3" custScaleX="162338" custScaleY="173327" custRadScaleRad="102305" custRadScaleInc="-4769">
        <dgm:presLayoutVars>
          <dgm:bulletEnabled val="1"/>
        </dgm:presLayoutVars>
      </dgm:prSet>
      <dgm:spPr/>
    </dgm:pt>
    <dgm:pt modelId="{B984F206-2369-4630-9F19-79E4807028D4}" type="pres">
      <dgm:prSet presAssocID="{E1314714-E1BE-40D0-BB73-46F7FB6CE0D5}" presName="dummy" presStyleCnt="0"/>
      <dgm:spPr/>
    </dgm:pt>
    <dgm:pt modelId="{3B8F8C16-01F7-48AF-8BCA-C7B468821CD9}" type="pres">
      <dgm:prSet presAssocID="{9D48989D-A28F-4CD8-A115-5F1752A404C5}" presName="sibTrans" presStyleLbl="sibTrans2D1" presStyleIdx="1" presStyleCnt="3"/>
      <dgm:spPr/>
    </dgm:pt>
    <dgm:pt modelId="{848EE520-A565-4428-ACC7-BF81B2FD8FDE}" type="pres">
      <dgm:prSet presAssocID="{F9A59470-CD8A-4A7C-8B28-BC02B6FFED37}" presName="node" presStyleLbl="node1" presStyleIdx="2" presStyleCnt="3" custScaleX="170707" custScaleY="173327" custRadScaleRad="102543" custRadScaleInc="7819">
        <dgm:presLayoutVars>
          <dgm:bulletEnabled val="1"/>
        </dgm:presLayoutVars>
      </dgm:prSet>
      <dgm:spPr/>
    </dgm:pt>
    <dgm:pt modelId="{3834C055-D0CD-4F75-B8AE-1B93C5ED52BB}" type="pres">
      <dgm:prSet presAssocID="{F9A59470-CD8A-4A7C-8B28-BC02B6FFED37}" presName="dummy" presStyleCnt="0"/>
      <dgm:spPr/>
    </dgm:pt>
    <dgm:pt modelId="{42CF8AFC-27F0-40C9-8D08-6A03A2BC68E2}" type="pres">
      <dgm:prSet presAssocID="{8F8C7760-AB98-4C3D-9AD0-2C5285E8A8F9}" presName="sibTrans" presStyleLbl="sibTrans2D1" presStyleIdx="2" presStyleCnt="3"/>
      <dgm:spPr/>
    </dgm:pt>
  </dgm:ptLst>
  <dgm:cxnLst>
    <dgm:cxn modelId="{8D385813-341D-49D5-838F-C1028A84D5EE}" srcId="{7FD4BD5A-43C8-4C44-92C0-89EFEC667939}" destId="{977F790C-86D8-42B1-B0B9-84AA63DB7774}" srcOrd="0" destOrd="0" parTransId="{30BAC902-F10C-443C-8B7E-98DB71288D05}" sibTransId="{D1988FFE-B0B1-42B9-9546-378034E9A676}"/>
    <dgm:cxn modelId="{8E638D1B-901B-4E15-B286-72D4E1EB3733}" srcId="{7FD4BD5A-43C8-4C44-92C0-89EFEC667939}" destId="{E1314714-E1BE-40D0-BB73-46F7FB6CE0D5}" srcOrd="1" destOrd="0" parTransId="{E93EB760-1292-4B59-8FE6-0AB185D98E4C}" sibTransId="{9D48989D-A28F-4CD8-A115-5F1752A404C5}"/>
    <dgm:cxn modelId="{5A81E726-0AF2-4798-B491-185233920561}" srcId="{DBC66847-5293-4658-95FB-1CBD3BC337F1}" destId="{7FD4BD5A-43C8-4C44-92C0-89EFEC667939}" srcOrd="0" destOrd="0" parTransId="{ADAC162F-C600-4356-A578-5B5897C382CE}" sibTransId="{1091E341-A71E-4DB8-A933-47B49629DB58}"/>
    <dgm:cxn modelId="{0E3E4B2D-B2D2-4559-B515-6A20E18B8A61}" type="presOf" srcId="{E1314714-E1BE-40D0-BB73-46F7FB6CE0D5}" destId="{5B323C36-E620-4E36-B36A-0396587B2FCE}" srcOrd="0" destOrd="0" presId="urn:microsoft.com/office/officeart/2005/8/layout/radial6"/>
    <dgm:cxn modelId="{8D8B345F-931D-4D2B-8777-0CADE73BA612}" type="presOf" srcId="{F9A59470-CD8A-4A7C-8B28-BC02B6FFED37}" destId="{848EE520-A565-4428-ACC7-BF81B2FD8FDE}" srcOrd="0" destOrd="0" presId="urn:microsoft.com/office/officeart/2005/8/layout/radial6"/>
    <dgm:cxn modelId="{A7141582-C8DC-40FB-88DC-A77E5B912A7D}" type="presOf" srcId="{D1988FFE-B0B1-42B9-9546-378034E9A676}" destId="{E1FA3C01-E23A-4BD7-8275-0429D5CEF801}" srcOrd="0" destOrd="0" presId="urn:microsoft.com/office/officeart/2005/8/layout/radial6"/>
    <dgm:cxn modelId="{615727A5-3FDB-4DDD-A86E-FD6DA1E777AF}" type="presOf" srcId="{7FD4BD5A-43C8-4C44-92C0-89EFEC667939}" destId="{2AB2BC76-8787-4C58-BCDC-366701DB5C25}" srcOrd="0" destOrd="0" presId="urn:microsoft.com/office/officeart/2005/8/layout/radial6"/>
    <dgm:cxn modelId="{7E6C79A9-F67D-46C7-A6AC-C7ED9DA40573}" type="presOf" srcId="{DBC66847-5293-4658-95FB-1CBD3BC337F1}" destId="{CD26BAC6-1536-489D-AB0A-7E4CF661CFE0}" srcOrd="0" destOrd="0" presId="urn:microsoft.com/office/officeart/2005/8/layout/radial6"/>
    <dgm:cxn modelId="{DD7BACB3-9C7F-4BB4-B605-E749E632D427}" type="presOf" srcId="{977F790C-86D8-42B1-B0B9-84AA63DB7774}" destId="{A1967A59-A733-4BDB-AB8F-821FA8119D3B}" srcOrd="0" destOrd="0" presId="urn:microsoft.com/office/officeart/2005/8/layout/radial6"/>
    <dgm:cxn modelId="{067295C0-7FEA-4BC8-9D42-85E0A48B8B40}" type="presOf" srcId="{8F8C7760-AB98-4C3D-9AD0-2C5285E8A8F9}" destId="{42CF8AFC-27F0-40C9-8D08-6A03A2BC68E2}" srcOrd="0" destOrd="0" presId="urn:microsoft.com/office/officeart/2005/8/layout/radial6"/>
    <dgm:cxn modelId="{CE1B25F1-66B2-403C-98C7-52F4E4BC6317}" srcId="{7FD4BD5A-43C8-4C44-92C0-89EFEC667939}" destId="{F9A59470-CD8A-4A7C-8B28-BC02B6FFED37}" srcOrd="2" destOrd="0" parTransId="{A860975E-B14E-4690-9181-8373420AA9E3}" sibTransId="{8F8C7760-AB98-4C3D-9AD0-2C5285E8A8F9}"/>
    <dgm:cxn modelId="{1A1316F6-6DCE-4535-A603-2FB093466FBC}" type="presOf" srcId="{9D48989D-A28F-4CD8-A115-5F1752A404C5}" destId="{3B8F8C16-01F7-48AF-8BCA-C7B468821CD9}" srcOrd="0" destOrd="0" presId="urn:microsoft.com/office/officeart/2005/8/layout/radial6"/>
    <dgm:cxn modelId="{BCA65D41-0194-4F8F-86F5-DD91CE7E7AB7}" type="presParOf" srcId="{CD26BAC6-1536-489D-AB0A-7E4CF661CFE0}" destId="{2AB2BC76-8787-4C58-BCDC-366701DB5C25}" srcOrd="0" destOrd="0" presId="urn:microsoft.com/office/officeart/2005/8/layout/radial6"/>
    <dgm:cxn modelId="{F9C0A994-3928-4B6B-975F-B87A28BEB831}" type="presParOf" srcId="{CD26BAC6-1536-489D-AB0A-7E4CF661CFE0}" destId="{A1967A59-A733-4BDB-AB8F-821FA8119D3B}" srcOrd="1" destOrd="0" presId="urn:microsoft.com/office/officeart/2005/8/layout/radial6"/>
    <dgm:cxn modelId="{76A0B589-BD4E-4D34-B288-7FB23A055DA2}" type="presParOf" srcId="{CD26BAC6-1536-489D-AB0A-7E4CF661CFE0}" destId="{AE12E3FD-2576-4BC2-99F6-97AEF769328D}" srcOrd="2" destOrd="0" presId="urn:microsoft.com/office/officeart/2005/8/layout/radial6"/>
    <dgm:cxn modelId="{309B0154-9C7B-4715-B007-5482171A7306}" type="presParOf" srcId="{CD26BAC6-1536-489D-AB0A-7E4CF661CFE0}" destId="{E1FA3C01-E23A-4BD7-8275-0429D5CEF801}" srcOrd="3" destOrd="0" presId="urn:microsoft.com/office/officeart/2005/8/layout/radial6"/>
    <dgm:cxn modelId="{64B14FE0-6186-4852-8590-C16551A90B91}" type="presParOf" srcId="{CD26BAC6-1536-489D-AB0A-7E4CF661CFE0}" destId="{5B323C36-E620-4E36-B36A-0396587B2FCE}" srcOrd="4" destOrd="0" presId="urn:microsoft.com/office/officeart/2005/8/layout/radial6"/>
    <dgm:cxn modelId="{A4FB3A55-9184-4873-A8A1-C906D9AB52E3}" type="presParOf" srcId="{CD26BAC6-1536-489D-AB0A-7E4CF661CFE0}" destId="{B984F206-2369-4630-9F19-79E4807028D4}" srcOrd="5" destOrd="0" presId="urn:microsoft.com/office/officeart/2005/8/layout/radial6"/>
    <dgm:cxn modelId="{D8F789A9-187C-483E-8527-FD9CC93B6673}" type="presParOf" srcId="{CD26BAC6-1536-489D-AB0A-7E4CF661CFE0}" destId="{3B8F8C16-01F7-48AF-8BCA-C7B468821CD9}" srcOrd="6" destOrd="0" presId="urn:microsoft.com/office/officeart/2005/8/layout/radial6"/>
    <dgm:cxn modelId="{54A87578-6B41-41C0-9007-14362134832B}" type="presParOf" srcId="{CD26BAC6-1536-489D-AB0A-7E4CF661CFE0}" destId="{848EE520-A565-4428-ACC7-BF81B2FD8FDE}" srcOrd="7" destOrd="0" presId="urn:microsoft.com/office/officeart/2005/8/layout/radial6"/>
    <dgm:cxn modelId="{DB577857-9D85-4D69-A1C3-D921E4CE6D51}" type="presParOf" srcId="{CD26BAC6-1536-489D-AB0A-7E4CF661CFE0}" destId="{3834C055-D0CD-4F75-B8AE-1B93C5ED52BB}" srcOrd="8" destOrd="0" presId="urn:microsoft.com/office/officeart/2005/8/layout/radial6"/>
    <dgm:cxn modelId="{3782FCC7-93C0-4837-83FA-CE267701DC4E}" type="presParOf" srcId="{CD26BAC6-1536-489D-AB0A-7E4CF661CFE0}" destId="{42CF8AFC-27F0-40C9-8D08-6A03A2BC68E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CF334-2AA4-486E-B288-B8BEC27D89E3}"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s-CO"/>
        </a:p>
      </dgm:t>
    </dgm:pt>
    <dgm:pt modelId="{7AE7D313-CFF8-4CE6-AB57-3242A4A89E7D}">
      <dgm:prSet phldrT="[Texto]"/>
      <dgm:spPr/>
      <dgm:t>
        <a:bodyPr/>
        <a:lstStyle/>
        <a:p>
          <a:r>
            <a:rPr lang="es-CO" dirty="0"/>
            <a:t>Análisis de la zona de estudio</a:t>
          </a:r>
        </a:p>
      </dgm:t>
    </dgm:pt>
    <dgm:pt modelId="{C6D98BD5-8CEF-4373-BC75-E6A880CA3145}" type="parTrans" cxnId="{262D4985-3A01-4A0A-8C5D-6C8C01A94044}">
      <dgm:prSet/>
      <dgm:spPr/>
      <dgm:t>
        <a:bodyPr/>
        <a:lstStyle/>
        <a:p>
          <a:endParaRPr lang="es-CO"/>
        </a:p>
      </dgm:t>
    </dgm:pt>
    <dgm:pt modelId="{17A32AF0-D7A4-4587-AC51-FBF622FA9ED4}" type="sibTrans" cxnId="{262D4985-3A01-4A0A-8C5D-6C8C01A94044}">
      <dgm:prSet/>
      <dgm:spPr/>
      <dgm:t>
        <a:bodyPr/>
        <a:lstStyle/>
        <a:p>
          <a:endParaRPr lang="es-CO"/>
        </a:p>
      </dgm:t>
    </dgm:pt>
    <dgm:pt modelId="{B1655E4E-E378-4355-A9FF-6502DD0368A7}">
      <dgm:prSet phldrT="[Texto]"/>
      <dgm:spPr/>
      <dgm:t>
        <a:bodyPr/>
        <a:lstStyle/>
        <a:p>
          <a:r>
            <a:rPr lang="es-CO" dirty="0"/>
            <a:t>Ubicación geográfica</a:t>
          </a:r>
        </a:p>
      </dgm:t>
    </dgm:pt>
    <dgm:pt modelId="{504919C0-1857-4034-BD24-C3D8FAD0BBA2}" type="parTrans" cxnId="{AEDBAF30-7F08-4951-90DE-129712EA8E7E}">
      <dgm:prSet/>
      <dgm:spPr/>
      <dgm:t>
        <a:bodyPr/>
        <a:lstStyle/>
        <a:p>
          <a:endParaRPr lang="es-CO"/>
        </a:p>
      </dgm:t>
    </dgm:pt>
    <dgm:pt modelId="{5C2C9793-8868-4745-8FB5-938FE9A3A79C}" type="sibTrans" cxnId="{AEDBAF30-7F08-4951-90DE-129712EA8E7E}">
      <dgm:prSet/>
      <dgm:spPr/>
      <dgm:t>
        <a:bodyPr/>
        <a:lstStyle/>
        <a:p>
          <a:endParaRPr lang="es-CO"/>
        </a:p>
      </dgm:t>
    </dgm:pt>
    <dgm:pt modelId="{13709D97-F48E-4D91-9401-3EF272176789}">
      <dgm:prSet phldrT="[Texto]"/>
      <dgm:spPr/>
      <dgm:t>
        <a:bodyPr/>
        <a:lstStyle/>
        <a:p>
          <a:r>
            <a:rPr lang="es-CO" dirty="0"/>
            <a:t>Clima</a:t>
          </a:r>
        </a:p>
      </dgm:t>
    </dgm:pt>
    <dgm:pt modelId="{925DA216-8348-4508-962E-5759D8B7FF93}" type="parTrans" cxnId="{1689B1DF-43B8-4E11-904A-1AD106FB510B}">
      <dgm:prSet/>
      <dgm:spPr/>
      <dgm:t>
        <a:bodyPr/>
        <a:lstStyle/>
        <a:p>
          <a:endParaRPr lang="es-CO"/>
        </a:p>
      </dgm:t>
    </dgm:pt>
    <dgm:pt modelId="{802FBE8B-3D7F-4C13-AA82-3AADEFBB5C85}" type="sibTrans" cxnId="{1689B1DF-43B8-4E11-904A-1AD106FB510B}">
      <dgm:prSet/>
      <dgm:spPr/>
      <dgm:t>
        <a:bodyPr/>
        <a:lstStyle/>
        <a:p>
          <a:endParaRPr lang="es-CO"/>
        </a:p>
      </dgm:t>
    </dgm:pt>
    <dgm:pt modelId="{F9A03971-EB6D-4B49-AE9C-D9F2664A2B77}">
      <dgm:prSet phldrT="[Texto]"/>
      <dgm:spPr/>
      <dgm:t>
        <a:bodyPr/>
        <a:lstStyle/>
        <a:p>
          <a:r>
            <a:rPr lang="es-CO" dirty="0"/>
            <a:t>Vías de acceso</a:t>
          </a:r>
        </a:p>
      </dgm:t>
    </dgm:pt>
    <dgm:pt modelId="{D55E468C-5232-46CE-9865-274B590652DB}" type="parTrans" cxnId="{95883707-3235-4709-89B3-814D720DAF96}">
      <dgm:prSet/>
      <dgm:spPr/>
      <dgm:t>
        <a:bodyPr/>
        <a:lstStyle/>
        <a:p>
          <a:endParaRPr lang="es-CO"/>
        </a:p>
      </dgm:t>
    </dgm:pt>
    <dgm:pt modelId="{C7BE59BD-F8D0-4CE3-9A36-BB0317DB2338}" type="sibTrans" cxnId="{95883707-3235-4709-89B3-814D720DAF96}">
      <dgm:prSet/>
      <dgm:spPr/>
      <dgm:t>
        <a:bodyPr/>
        <a:lstStyle/>
        <a:p>
          <a:endParaRPr lang="es-CO"/>
        </a:p>
      </dgm:t>
    </dgm:pt>
    <dgm:pt modelId="{B5ADFD40-9381-4E19-A100-206A43D5B994}">
      <dgm:prSet phldrT="[Texto]"/>
      <dgm:spPr/>
      <dgm:t>
        <a:bodyPr/>
        <a:lstStyle/>
        <a:p>
          <a:r>
            <a:rPr lang="es-CO" dirty="0"/>
            <a:t>Radiación solar</a:t>
          </a:r>
        </a:p>
      </dgm:t>
    </dgm:pt>
    <dgm:pt modelId="{FA74FC96-DC33-48AE-8482-5F099D44060F}" type="parTrans" cxnId="{001423EE-C0EE-4F6E-A159-7529190ED19F}">
      <dgm:prSet/>
      <dgm:spPr/>
      <dgm:t>
        <a:bodyPr/>
        <a:lstStyle/>
        <a:p>
          <a:endParaRPr lang="es-CO"/>
        </a:p>
      </dgm:t>
    </dgm:pt>
    <dgm:pt modelId="{CD44F4FB-C4E7-4634-BA7B-B89450C258A7}" type="sibTrans" cxnId="{001423EE-C0EE-4F6E-A159-7529190ED19F}">
      <dgm:prSet/>
      <dgm:spPr/>
      <dgm:t>
        <a:bodyPr/>
        <a:lstStyle/>
        <a:p>
          <a:endParaRPr lang="es-CO"/>
        </a:p>
      </dgm:t>
    </dgm:pt>
    <dgm:pt modelId="{F8756142-9CF6-48ED-9209-716BFF9E84CA}">
      <dgm:prSet phldrT="[Texto]"/>
      <dgm:spPr/>
      <dgm:t>
        <a:bodyPr/>
        <a:lstStyle/>
        <a:p>
          <a:r>
            <a:rPr lang="es-CO" dirty="0"/>
            <a:t>Cobertura de servicios públicos</a:t>
          </a:r>
        </a:p>
      </dgm:t>
    </dgm:pt>
    <dgm:pt modelId="{145D5EA4-4B89-4760-9DC2-A74420E5190C}" type="parTrans" cxnId="{A3D3A501-8729-4F91-A203-EEBE794C245B}">
      <dgm:prSet/>
      <dgm:spPr/>
      <dgm:t>
        <a:bodyPr/>
        <a:lstStyle/>
        <a:p>
          <a:endParaRPr lang="es-CO"/>
        </a:p>
      </dgm:t>
    </dgm:pt>
    <dgm:pt modelId="{CA6C285E-12F7-489F-A5C7-956B7B920AF9}" type="sibTrans" cxnId="{A3D3A501-8729-4F91-A203-EEBE794C245B}">
      <dgm:prSet/>
      <dgm:spPr/>
      <dgm:t>
        <a:bodyPr/>
        <a:lstStyle/>
        <a:p>
          <a:endParaRPr lang="es-CO"/>
        </a:p>
      </dgm:t>
    </dgm:pt>
    <dgm:pt modelId="{85DC4204-119C-4E32-A888-6030211D236F}">
      <dgm:prSet phldrT="[Texto]"/>
      <dgm:spPr/>
      <dgm:t>
        <a:bodyPr/>
        <a:lstStyle/>
        <a:p>
          <a:r>
            <a:rPr lang="es-CO" dirty="0"/>
            <a:t>Situación económica</a:t>
          </a:r>
        </a:p>
      </dgm:t>
    </dgm:pt>
    <dgm:pt modelId="{2D208A8E-2CAF-4C83-80C6-CDED73033496}" type="parTrans" cxnId="{1E451F93-D8B2-41D1-BD5B-02E9D0F3F42D}">
      <dgm:prSet/>
      <dgm:spPr/>
      <dgm:t>
        <a:bodyPr/>
        <a:lstStyle/>
        <a:p>
          <a:endParaRPr lang="es-CO"/>
        </a:p>
      </dgm:t>
    </dgm:pt>
    <dgm:pt modelId="{D52429AB-5326-41FB-AAD3-7083D4C390F1}" type="sibTrans" cxnId="{1E451F93-D8B2-41D1-BD5B-02E9D0F3F42D}">
      <dgm:prSet/>
      <dgm:spPr/>
      <dgm:t>
        <a:bodyPr/>
        <a:lstStyle/>
        <a:p>
          <a:endParaRPr lang="es-CO"/>
        </a:p>
      </dgm:t>
    </dgm:pt>
    <dgm:pt modelId="{F1710E84-B58E-4022-A266-70A20EBF93D6}" type="pres">
      <dgm:prSet presAssocID="{C63CF334-2AA4-486E-B288-B8BEC27D89E3}" presName="Name0" presStyleCnt="0">
        <dgm:presLayoutVars>
          <dgm:dir/>
          <dgm:resizeHandles val="exact"/>
        </dgm:presLayoutVars>
      </dgm:prSet>
      <dgm:spPr/>
    </dgm:pt>
    <dgm:pt modelId="{9F44222B-8573-4402-9E35-08E9DA4FDC5A}" type="pres">
      <dgm:prSet presAssocID="{C63CF334-2AA4-486E-B288-B8BEC27D89E3}" presName="cycle" presStyleCnt="0"/>
      <dgm:spPr/>
    </dgm:pt>
    <dgm:pt modelId="{34AE884B-F513-4430-B214-A3376DCCAF0A}" type="pres">
      <dgm:prSet presAssocID="{7AE7D313-CFF8-4CE6-AB57-3242A4A89E7D}" presName="nodeFirstNode" presStyleLbl="node1" presStyleIdx="0" presStyleCnt="7">
        <dgm:presLayoutVars>
          <dgm:bulletEnabled val="1"/>
        </dgm:presLayoutVars>
      </dgm:prSet>
      <dgm:spPr/>
    </dgm:pt>
    <dgm:pt modelId="{9DD2EDF2-C928-44A9-AB16-407CBC9D2C1F}" type="pres">
      <dgm:prSet presAssocID="{17A32AF0-D7A4-4587-AC51-FBF622FA9ED4}" presName="sibTransFirstNode" presStyleLbl="bgShp" presStyleIdx="0" presStyleCnt="1"/>
      <dgm:spPr/>
    </dgm:pt>
    <dgm:pt modelId="{C5D74E08-A505-440D-830A-8C855A899BAE}" type="pres">
      <dgm:prSet presAssocID="{B1655E4E-E378-4355-A9FF-6502DD0368A7}" presName="nodeFollowingNodes" presStyleLbl="node1" presStyleIdx="1" presStyleCnt="7">
        <dgm:presLayoutVars>
          <dgm:bulletEnabled val="1"/>
        </dgm:presLayoutVars>
      </dgm:prSet>
      <dgm:spPr/>
    </dgm:pt>
    <dgm:pt modelId="{C92497BD-F3BF-4355-B396-E4EB2E5926B0}" type="pres">
      <dgm:prSet presAssocID="{13709D97-F48E-4D91-9401-3EF272176789}" presName="nodeFollowingNodes" presStyleLbl="node1" presStyleIdx="2" presStyleCnt="7">
        <dgm:presLayoutVars>
          <dgm:bulletEnabled val="1"/>
        </dgm:presLayoutVars>
      </dgm:prSet>
      <dgm:spPr/>
    </dgm:pt>
    <dgm:pt modelId="{26DE31FC-3FD9-4C21-ADBA-F8EC54FC8B8D}" type="pres">
      <dgm:prSet presAssocID="{F9A03971-EB6D-4B49-AE9C-D9F2664A2B77}" presName="nodeFollowingNodes" presStyleLbl="node1" presStyleIdx="3" presStyleCnt="7">
        <dgm:presLayoutVars>
          <dgm:bulletEnabled val="1"/>
        </dgm:presLayoutVars>
      </dgm:prSet>
      <dgm:spPr/>
    </dgm:pt>
    <dgm:pt modelId="{E6FC4CEC-8874-484D-9A0A-18A98A864602}" type="pres">
      <dgm:prSet presAssocID="{B5ADFD40-9381-4E19-A100-206A43D5B994}" presName="nodeFollowingNodes" presStyleLbl="node1" presStyleIdx="4" presStyleCnt="7">
        <dgm:presLayoutVars>
          <dgm:bulletEnabled val="1"/>
        </dgm:presLayoutVars>
      </dgm:prSet>
      <dgm:spPr/>
    </dgm:pt>
    <dgm:pt modelId="{B334E237-DF20-44A0-9210-983671931348}" type="pres">
      <dgm:prSet presAssocID="{85DC4204-119C-4E32-A888-6030211D236F}" presName="nodeFollowingNodes" presStyleLbl="node1" presStyleIdx="5" presStyleCnt="7">
        <dgm:presLayoutVars>
          <dgm:bulletEnabled val="1"/>
        </dgm:presLayoutVars>
      </dgm:prSet>
      <dgm:spPr/>
    </dgm:pt>
    <dgm:pt modelId="{A05B667B-CA9D-4353-8EBF-C3ADC473ADC5}" type="pres">
      <dgm:prSet presAssocID="{F8756142-9CF6-48ED-9209-716BFF9E84CA}" presName="nodeFollowingNodes" presStyleLbl="node1" presStyleIdx="6" presStyleCnt="7">
        <dgm:presLayoutVars>
          <dgm:bulletEnabled val="1"/>
        </dgm:presLayoutVars>
      </dgm:prSet>
      <dgm:spPr/>
    </dgm:pt>
  </dgm:ptLst>
  <dgm:cxnLst>
    <dgm:cxn modelId="{A3D3A501-8729-4F91-A203-EEBE794C245B}" srcId="{C63CF334-2AA4-486E-B288-B8BEC27D89E3}" destId="{F8756142-9CF6-48ED-9209-716BFF9E84CA}" srcOrd="6" destOrd="0" parTransId="{145D5EA4-4B89-4760-9DC2-A74420E5190C}" sibTransId="{CA6C285E-12F7-489F-A5C7-956B7B920AF9}"/>
    <dgm:cxn modelId="{95883707-3235-4709-89B3-814D720DAF96}" srcId="{C63CF334-2AA4-486E-B288-B8BEC27D89E3}" destId="{F9A03971-EB6D-4B49-AE9C-D9F2664A2B77}" srcOrd="3" destOrd="0" parTransId="{D55E468C-5232-46CE-9865-274B590652DB}" sibTransId="{C7BE59BD-F8D0-4CE3-9A36-BB0317DB2338}"/>
    <dgm:cxn modelId="{17A86008-D161-4E76-8D90-50DE7F30F221}" type="presOf" srcId="{17A32AF0-D7A4-4587-AC51-FBF622FA9ED4}" destId="{9DD2EDF2-C928-44A9-AB16-407CBC9D2C1F}" srcOrd="0" destOrd="0" presId="urn:microsoft.com/office/officeart/2005/8/layout/cycle3"/>
    <dgm:cxn modelId="{6BAED518-1EA8-4188-BFF2-9C146323BE7C}" type="presOf" srcId="{B5ADFD40-9381-4E19-A100-206A43D5B994}" destId="{E6FC4CEC-8874-484D-9A0A-18A98A864602}" srcOrd="0" destOrd="0" presId="urn:microsoft.com/office/officeart/2005/8/layout/cycle3"/>
    <dgm:cxn modelId="{DB58431B-11B8-4D75-8048-EBAB83CD27FA}" type="presOf" srcId="{F9A03971-EB6D-4B49-AE9C-D9F2664A2B77}" destId="{26DE31FC-3FD9-4C21-ADBA-F8EC54FC8B8D}" srcOrd="0" destOrd="0" presId="urn:microsoft.com/office/officeart/2005/8/layout/cycle3"/>
    <dgm:cxn modelId="{AEDBAF30-7F08-4951-90DE-129712EA8E7E}" srcId="{C63CF334-2AA4-486E-B288-B8BEC27D89E3}" destId="{B1655E4E-E378-4355-A9FF-6502DD0368A7}" srcOrd="1" destOrd="0" parTransId="{504919C0-1857-4034-BD24-C3D8FAD0BBA2}" sibTransId="{5C2C9793-8868-4745-8FB5-938FE9A3A79C}"/>
    <dgm:cxn modelId="{0E310731-CDF0-4E35-A322-876302C9464F}" type="presOf" srcId="{7AE7D313-CFF8-4CE6-AB57-3242A4A89E7D}" destId="{34AE884B-F513-4430-B214-A3376DCCAF0A}" srcOrd="0" destOrd="0" presId="urn:microsoft.com/office/officeart/2005/8/layout/cycle3"/>
    <dgm:cxn modelId="{8B939255-91A2-4D67-A24C-4015ACAF4A82}" type="presOf" srcId="{C63CF334-2AA4-486E-B288-B8BEC27D89E3}" destId="{F1710E84-B58E-4022-A266-70A20EBF93D6}" srcOrd="0" destOrd="0" presId="urn:microsoft.com/office/officeart/2005/8/layout/cycle3"/>
    <dgm:cxn modelId="{262D4985-3A01-4A0A-8C5D-6C8C01A94044}" srcId="{C63CF334-2AA4-486E-B288-B8BEC27D89E3}" destId="{7AE7D313-CFF8-4CE6-AB57-3242A4A89E7D}" srcOrd="0" destOrd="0" parTransId="{C6D98BD5-8CEF-4373-BC75-E6A880CA3145}" sibTransId="{17A32AF0-D7A4-4587-AC51-FBF622FA9ED4}"/>
    <dgm:cxn modelId="{1E451F93-D8B2-41D1-BD5B-02E9D0F3F42D}" srcId="{C63CF334-2AA4-486E-B288-B8BEC27D89E3}" destId="{85DC4204-119C-4E32-A888-6030211D236F}" srcOrd="5" destOrd="0" parTransId="{2D208A8E-2CAF-4C83-80C6-CDED73033496}" sibTransId="{D52429AB-5326-41FB-AAD3-7083D4C390F1}"/>
    <dgm:cxn modelId="{453919A6-4959-45C2-81C7-E10D0AD3D0A7}" type="presOf" srcId="{F8756142-9CF6-48ED-9209-716BFF9E84CA}" destId="{A05B667B-CA9D-4353-8EBF-C3ADC473ADC5}" srcOrd="0" destOrd="0" presId="urn:microsoft.com/office/officeart/2005/8/layout/cycle3"/>
    <dgm:cxn modelId="{B094A6A9-1015-42A2-A985-8B3CC669E724}" type="presOf" srcId="{85DC4204-119C-4E32-A888-6030211D236F}" destId="{B334E237-DF20-44A0-9210-983671931348}" srcOrd="0" destOrd="0" presId="urn:microsoft.com/office/officeart/2005/8/layout/cycle3"/>
    <dgm:cxn modelId="{3D643EB7-7C72-4B4F-BF93-5452A1BC025F}" type="presOf" srcId="{13709D97-F48E-4D91-9401-3EF272176789}" destId="{C92497BD-F3BF-4355-B396-E4EB2E5926B0}" srcOrd="0" destOrd="0" presId="urn:microsoft.com/office/officeart/2005/8/layout/cycle3"/>
    <dgm:cxn modelId="{C0631EB8-D0F3-4C5F-9992-AB2962B28A36}" type="presOf" srcId="{B1655E4E-E378-4355-A9FF-6502DD0368A7}" destId="{C5D74E08-A505-440D-830A-8C855A899BAE}" srcOrd="0" destOrd="0" presId="urn:microsoft.com/office/officeart/2005/8/layout/cycle3"/>
    <dgm:cxn modelId="{1689B1DF-43B8-4E11-904A-1AD106FB510B}" srcId="{C63CF334-2AA4-486E-B288-B8BEC27D89E3}" destId="{13709D97-F48E-4D91-9401-3EF272176789}" srcOrd="2" destOrd="0" parTransId="{925DA216-8348-4508-962E-5759D8B7FF93}" sibTransId="{802FBE8B-3D7F-4C13-AA82-3AADEFBB5C85}"/>
    <dgm:cxn modelId="{001423EE-C0EE-4F6E-A159-7529190ED19F}" srcId="{C63CF334-2AA4-486E-B288-B8BEC27D89E3}" destId="{B5ADFD40-9381-4E19-A100-206A43D5B994}" srcOrd="4" destOrd="0" parTransId="{FA74FC96-DC33-48AE-8482-5F099D44060F}" sibTransId="{CD44F4FB-C4E7-4634-BA7B-B89450C258A7}"/>
    <dgm:cxn modelId="{424FB91F-9852-4293-BDED-AD115D051B4F}" type="presParOf" srcId="{F1710E84-B58E-4022-A266-70A20EBF93D6}" destId="{9F44222B-8573-4402-9E35-08E9DA4FDC5A}" srcOrd="0" destOrd="0" presId="urn:microsoft.com/office/officeart/2005/8/layout/cycle3"/>
    <dgm:cxn modelId="{D66CE008-ECBF-4B7B-80D8-0B9B85659FC8}" type="presParOf" srcId="{9F44222B-8573-4402-9E35-08E9DA4FDC5A}" destId="{34AE884B-F513-4430-B214-A3376DCCAF0A}" srcOrd="0" destOrd="0" presId="urn:microsoft.com/office/officeart/2005/8/layout/cycle3"/>
    <dgm:cxn modelId="{CC967CF5-98E8-489B-A72D-442540DD48CD}" type="presParOf" srcId="{9F44222B-8573-4402-9E35-08E9DA4FDC5A}" destId="{9DD2EDF2-C928-44A9-AB16-407CBC9D2C1F}" srcOrd="1" destOrd="0" presId="urn:microsoft.com/office/officeart/2005/8/layout/cycle3"/>
    <dgm:cxn modelId="{54F2AAA4-83B3-4177-B824-4F80D0B471D3}" type="presParOf" srcId="{9F44222B-8573-4402-9E35-08E9DA4FDC5A}" destId="{C5D74E08-A505-440D-830A-8C855A899BAE}" srcOrd="2" destOrd="0" presId="urn:microsoft.com/office/officeart/2005/8/layout/cycle3"/>
    <dgm:cxn modelId="{CDAAC706-0781-4462-BCB0-93BD16A94DD9}" type="presParOf" srcId="{9F44222B-8573-4402-9E35-08E9DA4FDC5A}" destId="{C92497BD-F3BF-4355-B396-E4EB2E5926B0}" srcOrd="3" destOrd="0" presId="urn:microsoft.com/office/officeart/2005/8/layout/cycle3"/>
    <dgm:cxn modelId="{3BC37BCA-265B-414F-801E-BE260049C02C}" type="presParOf" srcId="{9F44222B-8573-4402-9E35-08E9DA4FDC5A}" destId="{26DE31FC-3FD9-4C21-ADBA-F8EC54FC8B8D}" srcOrd="4" destOrd="0" presId="urn:microsoft.com/office/officeart/2005/8/layout/cycle3"/>
    <dgm:cxn modelId="{B681553E-23ED-4B7F-9B5F-04B6DA97F4C5}" type="presParOf" srcId="{9F44222B-8573-4402-9E35-08E9DA4FDC5A}" destId="{E6FC4CEC-8874-484D-9A0A-18A98A864602}" srcOrd="5" destOrd="0" presId="urn:microsoft.com/office/officeart/2005/8/layout/cycle3"/>
    <dgm:cxn modelId="{FE4EA93B-5095-43A6-B3E0-F490CD63F2C2}" type="presParOf" srcId="{9F44222B-8573-4402-9E35-08E9DA4FDC5A}" destId="{B334E237-DF20-44A0-9210-983671931348}" srcOrd="6" destOrd="0" presId="urn:microsoft.com/office/officeart/2005/8/layout/cycle3"/>
    <dgm:cxn modelId="{14FD40FD-0082-4E71-9931-B4F5D45A6903}" type="presParOf" srcId="{9F44222B-8573-4402-9E35-08E9DA4FDC5A}" destId="{A05B667B-CA9D-4353-8EBF-C3ADC473ADC5}"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3B8E99-EB65-4449-A93F-137EDA9F14B6}" type="doc">
      <dgm:prSet loTypeId="urn:microsoft.com/office/officeart/2005/8/layout/vList6" loCatId="list" qsTypeId="urn:microsoft.com/office/officeart/2005/8/quickstyle/simple5" qsCatId="simple" csTypeId="urn:microsoft.com/office/officeart/2005/8/colors/colorful1" csCatId="colorful" phldr="1"/>
      <dgm:spPr/>
      <dgm:t>
        <a:bodyPr/>
        <a:lstStyle/>
        <a:p>
          <a:endParaRPr lang="es-CO"/>
        </a:p>
      </dgm:t>
    </dgm:pt>
    <dgm:pt modelId="{F56D88AC-7100-4BF5-B9A2-B7439B13949C}">
      <dgm:prSet phldrT="[Texto]" custT="1"/>
      <dgm:spPr/>
      <dgm:t>
        <a:bodyPr/>
        <a:lstStyle/>
        <a:p>
          <a:r>
            <a:rPr lang="es-CO" sz="1800" dirty="0"/>
            <a:t>Ubicación geográfica</a:t>
          </a:r>
        </a:p>
      </dgm:t>
    </dgm:pt>
    <dgm:pt modelId="{C18A42F8-9698-449E-8650-C6AFB383CB24}" type="parTrans" cxnId="{7F0F302E-0DDB-437B-ABD2-AB1ADC02D267}">
      <dgm:prSet/>
      <dgm:spPr/>
      <dgm:t>
        <a:bodyPr/>
        <a:lstStyle/>
        <a:p>
          <a:endParaRPr lang="es-CO"/>
        </a:p>
      </dgm:t>
    </dgm:pt>
    <dgm:pt modelId="{B00CC860-2F73-4FF7-B016-FC90C987B5FC}" type="sibTrans" cxnId="{7F0F302E-0DDB-437B-ABD2-AB1ADC02D267}">
      <dgm:prSet/>
      <dgm:spPr/>
      <dgm:t>
        <a:bodyPr/>
        <a:lstStyle/>
        <a:p>
          <a:endParaRPr lang="es-CO"/>
        </a:p>
      </dgm:t>
    </dgm:pt>
    <dgm:pt modelId="{75B1F7D2-B6A7-4634-BAA3-683205BFC54C}">
      <dgm:prSet phldrT="[Texto]" custT="1"/>
      <dgm:spPr/>
      <dgm:t>
        <a:bodyPr/>
        <a:lstStyle/>
        <a:p>
          <a:r>
            <a:rPr lang="es-CO" sz="1800" dirty="0"/>
            <a:t>Área geográfica del área objeto de estudio</a:t>
          </a:r>
        </a:p>
      </dgm:t>
    </dgm:pt>
    <dgm:pt modelId="{010F6F91-FB37-42A9-BE2C-828CAF6FDEC0}" type="parTrans" cxnId="{890100BD-BBF1-4A71-B23E-497FA789E56B}">
      <dgm:prSet/>
      <dgm:spPr/>
      <dgm:t>
        <a:bodyPr/>
        <a:lstStyle/>
        <a:p>
          <a:endParaRPr lang="es-CO"/>
        </a:p>
      </dgm:t>
    </dgm:pt>
    <dgm:pt modelId="{E4603DFC-9267-4C77-9627-5F6675272E77}" type="sibTrans" cxnId="{890100BD-BBF1-4A71-B23E-497FA789E56B}">
      <dgm:prSet/>
      <dgm:spPr/>
      <dgm:t>
        <a:bodyPr/>
        <a:lstStyle/>
        <a:p>
          <a:endParaRPr lang="es-CO"/>
        </a:p>
      </dgm:t>
    </dgm:pt>
    <dgm:pt modelId="{DEC9CC49-4386-44BF-AD6C-D21041A2DB06}">
      <dgm:prSet phldrT="[Texto]" custT="1"/>
      <dgm:spPr/>
      <dgm:t>
        <a:bodyPr/>
        <a:lstStyle/>
        <a:p>
          <a:r>
            <a:rPr lang="es-CO" sz="1800" dirty="0"/>
            <a:t>Barrio el Progreso 7º55´16.0N- 72º32´43.4W </a:t>
          </a:r>
        </a:p>
      </dgm:t>
    </dgm:pt>
    <dgm:pt modelId="{3DE0E874-10DC-41F7-A6C6-5B5B8EE2B8FB}" type="parTrans" cxnId="{E8EA7DAF-10EB-43BF-9C05-EAA13F2894D5}">
      <dgm:prSet/>
      <dgm:spPr/>
      <dgm:t>
        <a:bodyPr/>
        <a:lstStyle/>
        <a:p>
          <a:endParaRPr lang="es-CO"/>
        </a:p>
      </dgm:t>
    </dgm:pt>
    <dgm:pt modelId="{89B32BFF-33B4-4DF0-8D8F-518FAC8384A6}" type="sibTrans" cxnId="{E8EA7DAF-10EB-43BF-9C05-EAA13F2894D5}">
      <dgm:prSet/>
      <dgm:spPr/>
      <dgm:t>
        <a:bodyPr/>
        <a:lstStyle/>
        <a:p>
          <a:endParaRPr lang="es-CO"/>
        </a:p>
      </dgm:t>
    </dgm:pt>
    <dgm:pt modelId="{BF643D68-1644-4959-9248-990A93179F31}">
      <dgm:prSet phldrT="[Texto]" custT="1"/>
      <dgm:spPr/>
      <dgm:t>
        <a:bodyPr/>
        <a:lstStyle/>
        <a:p>
          <a:r>
            <a:rPr lang="es-CO" sz="1800" dirty="0"/>
            <a:t>Clima</a:t>
          </a:r>
        </a:p>
      </dgm:t>
    </dgm:pt>
    <dgm:pt modelId="{1A3D0572-8F7A-4DBE-B2C1-19719B77CE0E}" type="parTrans" cxnId="{BE2DE7A2-DB0E-4C43-8190-7027FA1F916F}">
      <dgm:prSet/>
      <dgm:spPr/>
      <dgm:t>
        <a:bodyPr/>
        <a:lstStyle/>
        <a:p>
          <a:endParaRPr lang="es-CO"/>
        </a:p>
      </dgm:t>
    </dgm:pt>
    <dgm:pt modelId="{F73E6696-9D14-415A-B90A-772356BB362D}" type="sibTrans" cxnId="{BE2DE7A2-DB0E-4C43-8190-7027FA1F916F}">
      <dgm:prSet/>
      <dgm:spPr/>
      <dgm:t>
        <a:bodyPr/>
        <a:lstStyle/>
        <a:p>
          <a:endParaRPr lang="es-CO"/>
        </a:p>
      </dgm:t>
    </dgm:pt>
    <dgm:pt modelId="{F8A9FA42-739E-4626-89B9-B4D172E4C8E2}">
      <dgm:prSet phldrT="[Texto]" custT="1"/>
      <dgm:spPr/>
      <dgm:t>
        <a:bodyPr/>
        <a:lstStyle/>
        <a:p>
          <a:r>
            <a:rPr lang="es-CO" sz="1800" dirty="0"/>
            <a:t>Acueducto, 92.5%, Gas natural 43,3%, Energía  97,9% Telefonía 48,5.</a:t>
          </a:r>
        </a:p>
      </dgm:t>
    </dgm:pt>
    <dgm:pt modelId="{89892651-0E64-4728-BDC7-95E78EA413E2}" type="parTrans" cxnId="{F7A15ACD-9EC5-418D-8348-2E6A319E51BB}">
      <dgm:prSet/>
      <dgm:spPr/>
      <dgm:t>
        <a:bodyPr/>
        <a:lstStyle/>
        <a:p>
          <a:endParaRPr lang="es-CO"/>
        </a:p>
      </dgm:t>
    </dgm:pt>
    <dgm:pt modelId="{E39230CC-23B5-4B22-9104-40BCF2C35F74}" type="sibTrans" cxnId="{F7A15ACD-9EC5-418D-8348-2E6A319E51BB}">
      <dgm:prSet/>
      <dgm:spPr/>
      <dgm:t>
        <a:bodyPr/>
        <a:lstStyle/>
        <a:p>
          <a:endParaRPr lang="es-CO"/>
        </a:p>
      </dgm:t>
    </dgm:pt>
    <dgm:pt modelId="{6B3FA0CF-75A4-49D0-AE36-7A7281CBB1AE}">
      <dgm:prSet phldrT="[Texto]" custT="1"/>
      <dgm:spPr/>
      <dgm:t>
        <a:bodyPr/>
        <a:lstStyle/>
        <a:p>
          <a:r>
            <a:rPr lang="es-CO" sz="1800" dirty="0"/>
            <a:t>Cobertura servicios públicos</a:t>
          </a:r>
        </a:p>
      </dgm:t>
    </dgm:pt>
    <dgm:pt modelId="{528F50EC-69A2-4685-8234-31D55593AA81}" type="parTrans" cxnId="{800B4FEE-6F0F-4905-B703-ED924D9FBCD0}">
      <dgm:prSet/>
      <dgm:spPr/>
      <dgm:t>
        <a:bodyPr/>
        <a:lstStyle/>
        <a:p>
          <a:endParaRPr lang="es-CO"/>
        </a:p>
      </dgm:t>
    </dgm:pt>
    <dgm:pt modelId="{A835EFDD-7C44-41D9-B380-697625E1DE04}" type="sibTrans" cxnId="{800B4FEE-6F0F-4905-B703-ED924D9FBCD0}">
      <dgm:prSet/>
      <dgm:spPr/>
      <dgm:t>
        <a:bodyPr/>
        <a:lstStyle/>
        <a:p>
          <a:endParaRPr lang="es-CO"/>
        </a:p>
      </dgm:t>
    </dgm:pt>
    <dgm:pt modelId="{0FBD5857-3606-40AF-86EE-F7DE6941D9BD}">
      <dgm:prSet phldrT="[Texto]" custT="1"/>
      <dgm:spPr/>
      <dgm:t>
        <a:bodyPr/>
        <a:lstStyle/>
        <a:p>
          <a:r>
            <a:rPr lang="es-CO" sz="1800" dirty="0"/>
            <a:t>Vías de acceso</a:t>
          </a:r>
        </a:p>
      </dgm:t>
    </dgm:pt>
    <dgm:pt modelId="{E796598D-F325-4AA2-AD7D-ECEA055ED48C}" type="parTrans" cxnId="{C77FC645-5D9B-4C7F-BF81-2A15FB6323B6}">
      <dgm:prSet/>
      <dgm:spPr/>
      <dgm:t>
        <a:bodyPr/>
        <a:lstStyle/>
        <a:p>
          <a:endParaRPr lang="es-CO"/>
        </a:p>
      </dgm:t>
    </dgm:pt>
    <dgm:pt modelId="{C6A9C80B-B02C-4074-B009-5555EC8CA2BC}" type="sibTrans" cxnId="{C77FC645-5D9B-4C7F-BF81-2A15FB6323B6}">
      <dgm:prSet/>
      <dgm:spPr/>
      <dgm:t>
        <a:bodyPr/>
        <a:lstStyle/>
        <a:p>
          <a:endParaRPr lang="es-CO"/>
        </a:p>
      </dgm:t>
    </dgm:pt>
    <dgm:pt modelId="{16C7B54F-148E-484F-B00B-A20127EF7515}">
      <dgm:prSet phldrT="[Texto]" custT="1"/>
      <dgm:spPr/>
      <dgm:t>
        <a:bodyPr/>
        <a:lstStyle/>
        <a:p>
          <a:r>
            <a:rPr lang="es-CO" sz="1800" dirty="0"/>
            <a:t>Radiación solar</a:t>
          </a:r>
        </a:p>
      </dgm:t>
    </dgm:pt>
    <dgm:pt modelId="{CB45C3ED-7047-4E50-AB32-A5A9F0F3279B}" type="parTrans" cxnId="{560525D3-C092-41B4-B149-82072C40692A}">
      <dgm:prSet/>
      <dgm:spPr/>
      <dgm:t>
        <a:bodyPr/>
        <a:lstStyle/>
        <a:p>
          <a:endParaRPr lang="es-CO"/>
        </a:p>
      </dgm:t>
    </dgm:pt>
    <dgm:pt modelId="{E44DA113-3601-4C86-AAB0-BD62C17C772B}" type="sibTrans" cxnId="{560525D3-C092-41B4-B149-82072C40692A}">
      <dgm:prSet/>
      <dgm:spPr/>
      <dgm:t>
        <a:bodyPr/>
        <a:lstStyle/>
        <a:p>
          <a:endParaRPr lang="es-CO"/>
        </a:p>
      </dgm:t>
    </dgm:pt>
    <dgm:pt modelId="{DF3A2C97-4C5B-4264-9042-200A8DFC6EF1}">
      <dgm:prSet phldrT="[Texto]" custT="1"/>
      <dgm:spPr/>
      <dgm:t>
        <a:bodyPr/>
        <a:lstStyle/>
        <a:p>
          <a:r>
            <a:rPr lang="es-CO" sz="1800" dirty="0"/>
            <a:t>Situacion económica</a:t>
          </a:r>
        </a:p>
      </dgm:t>
    </dgm:pt>
    <dgm:pt modelId="{2E7EB2DC-242A-4B1C-9C5F-3125D45D2F70}" type="parTrans" cxnId="{DD7C0305-5CEB-4666-BA1E-5EE8E60FBFFE}">
      <dgm:prSet/>
      <dgm:spPr/>
      <dgm:t>
        <a:bodyPr/>
        <a:lstStyle/>
        <a:p>
          <a:endParaRPr lang="es-CO"/>
        </a:p>
      </dgm:t>
    </dgm:pt>
    <dgm:pt modelId="{4CD90AEB-9FBA-43B7-B025-0652D9FF1D4A}" type="sibTrans" cxnId="{DD7C0305-5CEB-4666-BA1E-5EE8E60FBFFE}">
      <dgm:prSet/>
      <dgm:spPr/>
      <dgm:t>
        <a:bodyPr/>
        <a:lstStyle/>
        <a:p>
          <a:endParaRPr lang="es-CO"/>
        </a:p>
      </dgm:t>
    </dgm:pt>
    <dgm:pt modelId="{D1D9BAE3-662F-442E-AF61-086E6898220E}">
      <dgm:prSet custT="1"/>
      <dgm:spPr/>
      <dgm:t>
        <a:bodyPr/>
        <a:lstStyle/>
        <a:p>
          <a:r>
            <a:rPr lang="es-CO" sz="1800" dirty="0"/>
            <a:t>Características climatológicas del barrio el progreso</a:t>
          </a:r>
        </a:p>
      </dgm:t>
    </dgm:pt>
    <dgm:pt modelId="{F3EF3BB9-4367-4264-B9BC-BB298885ABC2}" type="parTrans" cxnId="{A36F1608-EE46-436C-BD84-318A4369AEC7}">
      <dgm:prSet/>
      <dgm:spPr/>
      <dgm:t>
        <a:bodyPr/>
        <a:lstStyle/>
        <a:p>
          <a:endParaRPr lang="es-CO"/>
        </a:p>
      </dgm:t>
    </dgm:pt>
    <dgm:pt modelId="{DE123B99-5105-45B1-828D-C6352118CE5C}" type="sibTrans" cxnId="{A36F1608-EE46-436C-BD84-318A4369AEC7}">
      <dgm:prSet/>
      <dgm:spPr/>
      <dgm:t>
        <a:bodyPr/>
        <a:lstStyle/>
        <a:p>
          <a:endParaRPr lang="es-CO"/>
        </a:p>
      </dgm:t>
    </dgm:pt>
    <dgm:pt modelId="{E06D8CB6-8574-4069-88AD-CA78E0DC9C32}">
      <dgm:prSet custT="1"/>
      <dgm:spPr/>
      <dgm:t>
        <a:bodyPr/>
        <a:lstStyle/>
        <a:p>
          <a:r>
            <a:rPr lang="es-CO" sz="1800" dirty="0"/>
            <a:t>Temperatura, precipitación, Brillo solar</a:t>
          </a:r>
        </a:p>
      </dgm:t>
    </dgm:pt>
    <dgm:pt modelId="{78A9211F-C809-415C-9D26-4A65232BF9DE}" type="parTrans" cxnId="{4F056A18-EF98-4681-BFDA-819B30FEAFA0}">
      <dgm:prSet/>
      <dgm:spPr/>
      <dgm:t>
        <a:bodyPr/>
        <a:lstStyle/>
        <a:p>
          <a:endParaRPr lang="es-CO"/>
        </a:p>
      </dgm:t>
    </dgm:pt>
    <dgm:pt modelId="{B71175FA-3D52-4E8B-84A3-78BC69930F1D}" type="sibTrans" cxnId="{4F056A18-EF98-4681-BFDA-819B30FEAFA0}">
      <dgm:prSet/>
      <dgm:spPr/>
      <dgm:t>
        <a:bodyPr/>
        <a:lstStyle/>
        <a:p>
          <a:endParaRPr lang="es-CO"/>
        </a:p>
      </dgm:t>
    </dgm:pt>
    <dgm:pt modelId="{605B4196-17EA-43DB-9D90-7E645BFE4CAA}">
      <dgm:prSet custT="1"/>
      <dgm:spPr/>
      <dgm:t>
        <a:bodyPr/>
        <a:lstStyle/>
        <a:p>
          <a:r>
            <a:rPr lang="es-ES" sz="1800" dirty="0"/>
            <a:t>ruta 70 Vía al municipio del Zulia y el anillo Vial Noroccidental.</a:t>
          </a:r>
          <a:endParaRPr lang="es-CO" sz="1800" dirty="0"/>
        </a:p>
      </dgm:t>
    </dgm:pt>
    <dgm:pt modelId="{52280A9F-9A09-4873-81E9-AFE7F197CCBA}" type="parTrans" cxnId="{3006DF25-533F-49CC-B736-1F530A444F8D}">
      <dgm:prSet/>
      <dgm:spPr/>
      <dgm:t>
        <a:bodyPr/>
        <a:lstStyle/>
        <a:p>
          <a:endParaRPr lang="es-CO"/>
        </a:p>
      </dgm:t>
    </dgm:pt>
    <dgm:pt modelId="{4FDDF9D6-10D4-4D88-979D-B2CB77F1D0DE}" type="sibTrans" cxnId="{3006DF25-533F-49CC-B736-1F530A444F8D}">
      <dgm:prSet/>
      <dgm:spPr/>
      <dgm:t>
        <a:bodyPr/>
        <a:lstStyle/>
        <a:p>
          <a:endParaRPr lang="es-CO"/>
        </a:p>
      </dgm:t>
    </dgm:pt>
    <dgm:pt modelId="{FF5C5431-6DEC-4A7A-9720-B0CB400CAD3C}">
      <dgm:prSet custT="1"/>
      <dgm:spPr/>
      <dgm:t>
        <a:bodyPr/>
        <a:lstStyle/>
        <a:p>
          <a:r>
            <a:rPr lang="es-CO" sz="1800" dirty="0"/>
            <a:t>Recurso solar en kWh/m2  en la ciudad de Cúcuta 4.0 a 4.5, piso térmico cálido.</a:t>
          </a:r>
        </a:p>
      </dgm:t>
    </dgm:pt>
    <dgm:pt modelId="{266FB85F-1CB9-40F5-85B2-CE3A60F49D77}" type="parTrans" cxnId="{F01FA2A4-C5F7-4E8D-8FBF-36AB74546507}">
      <dgm:prSet/>
      <dgm:spPr/>
      <dgm:t>
        <a:bodyPr/>
        <a:lstStyle/>
        <a:p>
          <a:endParaRPr lang="es-CO"/>
        </a:p>
      </dgm:t>
    </dgm:pt>
    <dgm:pt modelId="{0A23A1F7-EF4B-44AF-8043-C77AC4C47C62}" type="sibTrans" cxnId="{F01FA2A4-C5F7-4E8D-8FBF-36AB74546507}">
      <dgm:prSet/>
      <dgm:spPr/>
      <dgm:t>
        <a:bodyPr/>
        <a:lstStyle/>
        <a:p>
          <a:endParaRPr lang="es-CO"/>
        </a:p>
      </dgm:t>
    </dgm:pt>
    <dgm:pt modelId="{74224057-DFFC-4162-B0DE-5972096BF9D6}">
      <dgm:prSet custT="1"/>
      <dgm:spPr/>
      <dgm:t>
        <a:bodyPr/>
        <a:lstStyle/>
        <a:p>
          <a:r>
            <a:rPr lang="es-ES" sz="1800" dirty="0"/>
            <a:t> Estrato socioeconómico es 1, tiene altos índices de pobreza, en sus viviendas, vías de acceso, transporte</a:t>
          </a:r>
          <a:endParaRPr lang="es-CO" sz="1800" dirty="0"/>
        </a:p>
      </dgm:t>
    </dgm:pt>
    <dgm:pt modelId="{B13A6DA5-3012-4FE4-B562-0D79658C8FAB}" type="parTrans" cxnId="{A9CFCE8A-FB45-48C4-B05C-17880596CE2A}">
      <dgm:prSet/>
      <dgm:spPr/>
      <dgm:t>
        <a:bodyPr/>
        <a:lstStyle/>
        <a:p>
          <a:endParaRPr lang="es-CO"/>
        </a:p>
      </dgm:t>
    </dgm:pt>
    <dgm:pt modelId="{7ACDE1FB-9942-4D8B-8F6C-E27585E94D47}" type="sibTrans" cxnId="{A9CFCE8A-FB45-48C4-B05C-17880596CE2A}">
      <dgm:prSet/>
      <dgm:spPr/>
      <dgm:t>
        <a:bodyPr/>
        <a:lstStyle/>
        <a:p>
          <a:endParaRPr lang="es-CO"/>
        </a:p>
      </dgm:t>
    </dgm:pt>
    <dgm:pt modelId="{50E90E6A-4EDB-4850-B24A-F9F62C64C9A4}" type="pres">
      <dgm:prSet presAssocID="{703B8E99-EB65-4449-A93F-137EDA9F14B6}" presName="Name0" presStyleCnt="0">
        <dgm:presLayoutVars>
          <dgm:dir/>
          <dgm:animLvl val="lvl"/>
          <dgm:resizeHandles/>
        </dgm:presLayoutVars>
      </dgm:prSet>
      <dgm:spPr/>
    </dgm:pt>
    <dgm:pt modelId="{5EDB2B7F-CFE0-446A-8B79-9F7B482A674D}" type="pres">
      <dgm:prSet presAssocID="{F56D88AC-7100-4BF5-B9A2-B7439B13949C}" presName="linNode" presStyleCnt="0"/>
      <dgm:spPr/>
    </dgm:pt>
    <dgm:pt modelId="{2BA66BED-0841-488B-8959-67D43500074A}" type="pres">
      <dgm:prSet presAssocID="{F56D88AC-7100-4BF5-B9A2-B7439B13949C}" presName="parentShp" presStyleLbl="node1" presStyleIdx="0" presStyleCnt="6">
        <dgm:presLayoutVars>
          <dgm:bulletEnabled val="1"/>
        </dgm:presLayoutVars>
      </dgm:prSet>
      <dgm:spPr/>
    </dgm:pt>
    <dgm:pt modelId="{9B25D0C7-AE0E-43E0-8B4C-D98081416163}" type="pres">
      <dgm:prSet presAssocID="{F56D88AC-7100-4BF5-B9A2-B7439B13949C}" presName="childShp" presStyleLbl="bgAccFollowNode1" presStyleIdx="0" presStyleCnt="6">
        <dgm:presLayoutVars>
          <dgm:bulletEnabled val="1"/>
        </dgm:presLayoutVars>
      </dgm:prSet>
      <dgm:spPr/>
    </dgm:pt>
    <dgm:pt modelId="{1016CC7E-B8F8-4BA6-85CE-F1EB07208597}" type="pres">
      <dgm:prSet presAssocID="{B00CC860-2F73-4FF7-B016-FC90C987B5FC}" presName="spacing" presStyleCnt="0"/>
      <dgm:spPr/>
    </dgm:pt>
    <dgm:pt modelId="{DB2FF167-64FF-4DE5-8331-AD73CBE86D46}" type="pres">
      <dgm:prSet presAssocID="{BF643D68-1644-4959-9248-990A93179F31}" presName="linNode" presStyleCnt="0"/>
      <dgm:spPr/>
    </dgm:pt>
    <dgm:pt modelId="{EB5F3F2D-87DD-424C-9423-F36A0FC777B8}" type="pres">
      <dgm:prSet presAssocID="{BF643D68-1644-4959-9248-990A93179F31}" presName="parentShp" presStyleLbl="node1" presStyleIdx="1" presStyleCnt="6">
        <dgm:presLayoutVars>
          <dgm:bulletEnabled val="1"/>
        </dgm:presLayoutVars>
      </dgm:prSet>
      <dgm:spPr/>
    </dgm:pt>
    <dgm:pt modelId="{F0CC344C-3C3A-46D2-B965-97889988BB16}" type="pres">
      <dgm:prSet presAssocID="{BF643D68-1644-4959-9248-990A93179F31}" presName="childShp" presStyleLbl="bgAccFollowNode1" presStyleIdx="1" presStyleCnt="6" custScaleY="125212" custLinFactNeighborY="602">
        <dgm:presLayoutVars>
          <dgm:bulletEnabled val="1"/>
        </dgm:presLayoutVars>
      </dgm:prSet>
      <dgm:spPr/>
    </dgm:pt>
    <dgm:pt modelId="{F14F4056-BE6F-48FA-8A06-95229F8786FA}" type="pres">
      <dgm:prSet presAssocID="{F73E6696-9D14-415A-B90A-772356BB362D}" presName="spacing" presStyleCnt="0"/>
      <dgm:spPr/>
    </dgm:pt>
    <dgm:pt modelId="{D087F903-CD11-4B72-9A11-71F527DFBF50}" type="pres">
      <dgm:prSet presAssocID="{0FBD5857-3606-40AF-86EE-F7DE6941D9BD}" presName="linNode" presStyleCnt="0"/>
      <dgm:spPr/>
    </dgm:pt>
    <dgm:pt modelId="{8AC0F5DA-6D90-4D3E-BCB6-AD0303F508BE}" type="pres">
      <dgm:prSet presAssocID="{0FBD5857-3606-40AF-86EE-F7DE6941D9BD}" presName="parentShp" presStyleLbl="node1" presStyleIdx="2" presStyleCnt="6">
        <dgm:presLayoutVars>
          <dgm:bulletEnabled val="1"/>
        </dgm:presLayoutVars>
      </dgm:prSet>
      <dgm:spPr/>
    </dgm:pt>
    <dgm:pt modelId="{E41F41E4-2494-4ADA-BA07-231007B1B763}" type="pres">
      <dgm:prSet presAssocID="{0FBD5857-3606-40AF-86EE-F7DE6941D9BD}" presName="childShp" presStyleLbl="bgAccFollowNode1" presStyleIdx="2" presStyleCnt="6">
        <dgm:presLayoutVars>
          <dgm:bulletEnabled val="1"/>
        </dgm:presLayoutVars>
      </dgm:prSet>
      <dgm:spPr/>
    </dgm:pt>
    <dgm:pt modelId="{19B49212-53D5-4058-A57D-DE9DF27E5602}" type="pres">
      <dgm:prSet presAssocID="{C6A9C80B-B02C-4074-B009-5555EC8CA2BC}" presName="spacing" presStyleCnt="0"/>
      <dgm:spPr/>
    </dgm:pt>
    <dgm:pt modelId="{1DD06835-9E56-4A01-A7E3-DBF1E3C1E6D9}" type="pres">
      <dgm:prSet presAssocID="{16C7B54F-148E-484F-B00B-A20127EF7515}" presName="linNode" presStyleCnt="0"/>
      <dgm:spPr/>
    </dgm:pt>
    <dgm:pt modelId="{25A85E0F-CD4B-4E67-B896-0831D5C88384}" type="pres">
      <dgm:prSet presAssocID="{16C7B54F-148E-484F-B00B-A20127EF7515}" presName="parentShp" presStyleLbl="node1" presStyleIdx="3" presStyleCnt="6">
        <dgm:presLayoutVars>
          <dgm:bulletEnabled val="1"/>
        </dgm:presLayoutVars>
      </dgm:prSet>
      <dgm:spPr/>
    </dgm:pt>
    <dgm:pt modelId="{2F29F195-1643-403C-B709-692FCFE5E5AF}" type="pres">
      <dgm:prSet presAssocID="{16C7B54F-148E-484F-B00B-A20127EF7515}" presName="childShp" presStyleLbl="bgAccFollowNode1" presStyleIdx="3" presStyleCnt="6">
        <dgm:presLayoutVars>
          <dgm:bulletEnabled val="1"/>
        </dgm:presLayoutVars>
      </dgm:prSet>
      <dgm:spPr/>
    </dgm:pt>
    <dgm:pt modelId="{B1E1FA27-637B-4735-A3A1-72ED173E9578}" type="pres">
      <dgm:prSet presAssocID="{E44DA113-3601-4C86-AAB0-BD62C17C772B}" presName="spacing" presStyleCnt="0"/>
      <dgm:spPr/>
    </dgm:pt>
    <dgm:pt modelId="{EAD0900E-3851-49D2-A8CA-E8E444EBDE0E}" type="pres">
      <dgm:prSet presAssocID="{DF3A2C97-4C5B-4264-9042-200A8DFC6EF1}" presName="linNode" presStyleCnt="0"/>
      <dgm:spPr/>
    </dgm:pt>
    <dgm:pt modelId="{63386C93-1C51-45A7-A602-9FAFFFC905B2}" type="pres">
      <dgm:prSet presAssocID="{DF3A2C97-4C5B-4264-9042-200A8DFC6EF1}" presName="parentShp" presStyleLbl="node1" presStyleIdx="4" presStyleCnt="6">
        <dgm:presLayoutVars>
          <dgm:bulletEnabled val="1"/>
        </dgm:presLayoutVars>
      </dgm:prSet>
      <dgm:spPr/>
    </dgm:pt>
    <dgm:pt modelId="{9B3ADBB4-174A-4464-8984-4A293B058D35}" type="pres">
      <dgm:prSet presAssocID="{DF3A2C97-4C5B-4264-9042-200A8DFC6EF1}" presName="childShp" presStyleLbl="bgAccFollowNode1" presStyleIdx="4" presStyleCnt="6" custScaleY="119756">
        <dgm:presLayoutVars>
          <dgm:bulletEnabled val="1"/>
        </dgm:presLayoutVars>
      </dgm:prSet>
      <dgm:spPr/>
    </dgm:pt>
    <dgm:pt modelId="{311455E5-C31D-4F7E-803B-4D7FE90F91B5}" type="pres">
      <dgm:prSet presAssocID="{4CD90AEB-9FBA-43B7-B025-0652D9FF1D4A}" presName="spacing" presStyleCnt="0"/>
      <dgm:spPr/>
    </dgm:pt>
    <dgm:pt modelId="{1FA07F7E-DC10-4E42-821C-0C4E4C2022E5}" type="pres">
      <dgm:prSet presAssocID="{6B3FA0CF-75A4-49D0-AE36-7A7281CBB1AE}" presName="linNode" presStyleCnt="0"/>
      <dgm:spPr/>
    </dgm:pt>
    <dgm:pt modelId="{B5F7BC7F-2E0D-47CD-9FDD-4C569C1DF1E1}" type="pres">
      <dgm:prSet presAssocID="{6B3FA0CF-75A4-49D0-AE36-7A7281CBB1AE}" presName="parentShp" presStyleLbl="node1" presStyleIdx="5" presStyleCnt="6">
        <dgm:presLayoutVars>
          <dgm:bulletEnabled val="1"/>
        </dgm:presLayoutVars>
      </dgm:prSet>
      <dgm:spPr/>
    </dgm:pt>
    <dgm:pt modelId="{DBF0E9C0-6FE4-4621-800E-B90FCBF2A17C}" type="pres">
      <dgm:prSet presAssocID="{6B3FA0CF-75A4-49D0-AE36-7A7281CBB1AE}" presName="childShp" presStyleLbl="bgAccFollowNode1" presStyleIdx="5" presStyleCnt="6">
        <dgm:presLayoutVars>
          <dgm:bulletEnabled val="1"/>
        </dgm:presLayoutVars>
      </dgm:prSet>
      <dgm:spPr/>
    </dgm:pt>
  </dgm:ptLst>
  <dgm:cxnLst>
    <dgm:cxn modelId="{DD7C0305-5CEB-4666-BA1E-5EE8E60FBFFE}" srcId="{703B8E99-EB65-4449-A93F-137EDA9F14B6}" destId="{DF3A2C97-4C5B-4264-9042-200A8DFC6EF1}" srcOrd="4" destOrd="0" parTransId="{2E7EB2DC-242A-4B1C-9C5F-3125D45D2F70}" sibTransId="{4CD90AEB-9FBA-43B7-B025-0652D9FF1D4A}"/>
    <dgm:cxn modelId="{A36F1608-EE46-436C-BD84-318A4369AEC7}" srcId="{BF643D68-1644-4959-9248-990A93179F31}" destId="{D1D9BAE3-662F-442E-AF61-086E6898220E}" srcOrd="0" destOrd="0" parTransId="{F3EF3BB9-4367-4264-B9BC-BB298885ABC2}" sibTransId="{DE123B99-5105-45B1-828D-C6352118CE5C}"/>
    <dgm:cxn modelId="{65BD150F-3C61-49CF-B2BC-2E2C8A329BA1}" type="presOf" srcId="{F56D88AC-7100-4BF5-B9A2-B7439B13949C}" destId="{2BA66BED-0841-488B-8959-67D43500074A}" srcOrd="0" destOrd="0" presId="urn:microsoft.com/office/officeart/2005/8/layout/vList6"/>
    <dgm:cxn modelId="{4F056A18-EF98-4681-BFDA-819B30FEAFA0}" srcId="{BF643D68-1644-4959-9248-990A93179F31}" destId="{E06D8CB6-8574-4069-88AD-CA78E0DC9C32}" srcOrd="1" destOrd="0" parTransId="{78A9211F-C809-415C-9D26-4A65232BF9DE}" sibTransId="{B71175FA-3D52-4E8B-84A3-78BC69930F1D}"/>
    <dgm:cxn modelId="{A9E2581D-FD52-4C07-A335-F2D84BCD248A}" type="presOf" srcId="{0FBD5857-3606-40AF-86EE-F7DE6941D9BD}" destId="{8AC0F5DA-6D90-4D3E-BCB6-AD0303F508BE}" srcOrd="0" destOrd="0" presId="urn:microsoft.com/office/officeart/2005/8/layout/vList6"/>
    <dgm:cxn modelId="{627E0121-C256-480C-BC8F-F89C180BB831}" type="presOf" srcId="{16C7B54F-148E-484F-B00B-A20127EF7515}" destId="{25A85E0F-CD4B-4E67-B896-0831D5C88384}" srcOrd="0" destOrd="0" presId="urn:microsoft.com/office/officeart/2005/8/layout/vList6"/>
    <dgm:cxn modelId="{3006DF25-533F-49CC-B736-1F530A444F8D}" srcId="{0FBD5857-3606-40AF-86EE-F7DE6941D9BD}" destId="{605B4196-17EA-43DB-9D90-7E645BFE4CAA}" srcOrd="0" destOrd="0" parTransId="{52280A9F-9A09-4873-81E9-AFE7F197CCBA}" sibTransId="{4FDDF9D6-10D4-4D88-979D-B2CB77F1D0DE}"/>
    <dgm:cxn modelId="{87CC6228-7D7F-4733-96B6-1C487FDBDC45}" type="presOf" srcId="{BF643D68-1644-4959-9248-990A93179F31}" destId="{EB5F3F2D-87DD-424C-9423-F36A0FC777B8}" srcOrd="0" destOrd="0" presId="urn:microsoft.com/office/officeart/2005/8/layout/vList6"/>
    <dgm:cxn modelId="{7F0F302E-0DDB-437B-ABD2-AB1ADC02D267}" srcId="{703B8E99-EB65-4449-A93F-137EDA9F14B6}" destId="{F56D88AC-7100-4BF5-B9A2-B7439B13949C}" srcOrd="0" destOrd="0" parTransId="{C18A42F8-9698-449E-8650-C6AFB383CB24}" sibTransId="{B00CC860-2F73-4FF7-B016-FC90C987B5FC}"/>
    <dgm:cxn modelId="{C77FC645-5D9B-4C7F-BF81-2A15FB6323B6}" srcId="{703B8E99-EB65-4449-A93F-137EDA9F14B6}" destId="{0FBD5857-3606-40AF-86EE-F7DE6941D9BD}" srcOrd="2" destOrd="0" parTransId="{E796598D-F325-4AA2-AD7D-ECEA055ED48C}" sibTransId="{C6A9C80B-B02C-4074-B009-5555EC8CA2BC}"/>
    <dgm:cxn modelId="{AE79B547-138A-435E-9A19-E683C07044CA}" type="presOf" srcId="{DEC9CC49-4386-44BF-AD6C-D21041A2DB06}" destId="{9B25D0C7-AE0E-43E0-8B4C-D98081416163}" srcOrd="0" destOrd="1" presId="urn:microsoft.com/office/officeart/2005/8/layout/vList6"/>
    <dgm:cxn modelId="{EBE40669-9976-4BD7-8478-275974C2D8BA}" type="presOf" srcId="{74224057-DFFC-4162-B0DE-5972096BF9D6}" destId="{9B3ADBB4-174A-4464-8984-4A293B058D35}" srcOrd="0" destOrd="0" presId="urn:microsoft.com/office/officeart/2005/8/layout/vList6"/>
    <dgm:cxn modelId="{7E304A4B-372A-4197-BC5E-0D5887F79901}" type="presOf" srcId="{75B1F7D2-B6A7-4634-BAA3-683205BFC54C}" destId="{9B25D0C7-AE0E-43E0-8B4C-D98081416163}" srcOrd="0" destOrd="0" presId="urn:microsoft.com/office/officeart/2005/8/layout/vList6"/>
    <dgm:cxn modelId="{E01BA46B-3F45-4D7D-B13D-FEEC12F5A21B}" type="presOf" srcId="{D1D9BAE3-662F-442E-AF61-086E6898220E}" destId="{F0CC344C-3C3A-46D2-B965-97889988BB16}" srcOrd="0" destOrd="0" presId="urn:microsoft.com/office/officeart/2005/8/layout/vList6"/>
    <dgm:cxn modelId="{8D41AD50-4ADE-4826-B873-47D38F8A0063}" type="presOf" srcId="{703B8E99-EB65-4449-A93F-137EDA9F14B6}" destId="{50E90E6A-4EDB-4850-B24A-F9F62C64C9A4}" srcOrd="0" destOrd="0" presId="urn:microsoft.com/office/officeart/2005/8/layout/vList6"/>
    <dgm:cxn modelId="{5618B87A-3A15-437A-84E1-CC83F31B7BAA}" type="presOf" srcId="{E06D8CB6-8574-4069-88AD-CA78E0DC9C32}" destId="{F0CC344C-3C3A-46D2-B965-97889988BB16}" srcOrd="0" destOrd="1" presId="urn:microsoft.com/office/officeart/2005/8/layout/vList6"/>
    <dgm:cxn modelId="{4988217E-32CF-4FDE-BDB5-AEC4019AC7A4}" type="presOf" srcId="{605B4196-17EA-43DB-9D90-7E645BFE4CAA}" destId="{E41F41E4-2494-4ADA-BA07-231007B1B763}" srcOrd="0" destOrd="0" presId="urn:microsoft.com/office/officeart/2005/8/layout/vList6"/>
    <dgm:cxn modelId="{0111517F-361B-44F8-BC2E-C0CE82297BAD}" type="presOf" srcId="{FF5C5431-6DEC-4A7A-9720-B0CB400CAD3C}" destId="{2F29F195-1643-403C-B709-692FCFE5E5AF}" srcOrd="0" destOrd="0" presId="urn:microsoft.com/office/officeart/2005/8/layout/vList6"/>
    <dgm:cxn modelId="{61773A89-B27A-4912-BD39-E898FAA45FAB}" type="presOf" srcId="{6B3FA0CF-75A4-49D0-AE36-7A7281CBB1AE}" destId="{B5F7BC7F-2E0D-47CD-9FDD-4C569C1DF1E1}" srcOrd="0" destOrd="0" presId="urn:microsoft.com/office/officeart/2005/8/layout/vList6"/>
    <dgm:cxn modelId="{A9CFCE8A-FB45-48C4-B05C-17880596CE2A}" srcId="{DF3A2C97-4C5B-4264-9042-200A8DFC6EF1}" destId="{74224057-DFFC-4162-B0DE-5972096BF9D6}" srcOrd="0" destOrd="0" parTransId="{B13A6DA5-3012-4FE4-B562-0D79658C8FAB}" sibTransId="{7ACDE1FB-9942-4D8B-8F6C-E27585E94D47}"/>
    <dgm:cxn modelId="{BE2DE7A2-DB0E-4C43-8190-7027FA1F916F}" srcId="{703B8E99-EB65-4449-A93F-137EDA9F14B6}" destId="{BF643D68-1644-4959-9248-990A93179F31}" srcOrd="1" destOrd="0" parTransId="{1A3D0572-8F7A-4DBE-B2C1-19719B77CE0E}" sibTransId="{F73E6696-9D14-415A-B90A-772356BB362D}"/>
    <dgm:cxn modelId="{F01FA2A4-C5F7-4E8D-8FBF-36AB74546507}" srcId="{16C7B54F-148E-484F-B00B-A20127EF7515}" destId="{FF5C5431-6DEC-4A7A-9720-B0CB400CAD3C}" srcOrd="0" destOrd="0" parTransId="{266FB85F-1CB9-40F5-85B2-CE3A60F49D77}" sibTransId="{0A23A1F7-EF4B-44AF-8043-C77AC4C47C62}"/>
    <dgm:cxn modelId="{E8EA7DAF-10EB-43BF-9C05-EAA13F2894D5}" srcId="{F56D88AC-7100-4BF5-B9A2-B7439B13949C}" destId="{DEC9CC49-4386-44BF-AD6C-D21041A2DB06}" srcOrd="1" destOrd="0" parTransId="{3DE0E874-10DC-41F7-A6C6-5B5B8EE2B8FB}" sibTransId="{89B32BFF-33B4-4DF0-8D8F-518FAC8384A6}"/>
    <dgm:cxn modelId="{890100BD-BBF1-4A71-B23E-497FA789E56B}" srcId="{F56D88AC-7100-4BF5-B9A2-B7439B13949C}" destId="{75B1F7D2-B6A7-4634-BAA3-683205BFC54C}" srcOrd="0" destOrd="0" parTransId="{010F6F91-FB37-42A9-BE2C-828CAF6FDEC0}" sibTransId="{E4603DFC-9267-4C77-9627-5F6675272E77}"/>
    <dgm:cxn modelId="{F7A15ACD-9EC5-418D-8348-2E6A319E51BB}" srcId="{6B3FA0CF-75A4-49D0-AE36-7A7281CBB1AE}" destId="{F8A9FA42-739E-4626-89B9-B4D172E4C8E2}" srcOrd="0" destOrd="0" parTransId="{89892651-0E64-4728-BDC7-95E78EA413E2}" sibTransId="{E39230CC-23B5-4B22-9104-40BCF2C35F74}"/>
    <dgm:cxn modelId="{98F284D2-DCC9-43AB-A84C-4A3F04117C2E}" type="presOf" srcId="{F8A9FA42-739E-4626-89B9-B4D172E4C8E2}" destId="{DBF0E9C0-6FE4-4621-800E-B90FCBF2A17C}" srcOrd="0" destOrd="0" presId="urn:microsoft.com/office/officeart/2005/8/layout/vList6"/>
    <dgm:cxn modelId="{560525D3-C092-41B4-B149-82072C40692A}" srcId="{703B8E99-EB65-4449-A93F-137EDA9F14B6}" destId="{16C7B54F-148E-484F-B00B-A20127EF7515}" srcOrd="3" destOrd="0" parTransId="{CB45C3ED-7047-4E50-AB32-A5A9F0F3279B}" sibTransId="{E44DA113-3601-4C86-AAB0-BD62C17C772B}"/>
    <dgm:cxn modelId="{800B4FEE-6F0F-4905-B703-ED924D9FBCD0}" srcId="{703B8E99-EB65-4449-A93F-137EDA9F14B6}" destId="{6B3FA0CF-75A4-49D0-AE36-7A7281CBB1AE}" srcOrd="5" destOrd="0" parTransId="{528F50EC-69A2-4685-8234-31D55593AA81}" sibTransId="{A835EFDD-7C44-41D9-B380-697625E1DE04}"/>
    <dgm:cxn modelId="{DD53F9F3-4A2B-48C5-80AA-23DB3D175DB4}" type="presOf" srcId="{DF3A2C97-4C5B-4264-9042-200A8DFC6EF1}" destId="{63386C93-1C51-45A7-A602-9FAFFFC905B2}" srcOrd="0" destOrd="0" presId="urn:microsoft.com/office/officeart/2005/8/layout/vList6"/>
    <dgm:cxn modelId="{5DFD0B85-BF87-445C-97D5-11B8B9F65AB5}" type="presParOf" srcId="{50E90E6A-4EDB-4850-B24A-F9F62C64C9A4}" destId="{5EDB2B7F-CFE0-446A-8B79-9F7B482A674D}" srcOrd="0" destOrd="0" presId="urn:microsoft.com/office/officeart/2005/8/layout/vList6"/>
    <dgm:cxn modelId="{AE08DAE5-041C-4F2F-B113-441EB19BA7CE}" type="presParOf" srcId="{5EDB2B7F-CFE0-446A-8B79-9F7B482A674D}" destId="{2BA66BED-0841-488B-8959-67D43500074A}" srcOrd="0" destOrd="0" presId="urn:microsoft.com/office/officeart/2005/8/layout/vList6"/>
    <dgm:cxn modelId="{9A21C2A5-5DFE-40D4-9B38-388A49F8546E}" type="presParOf" srcId="{5EDB2B7F-CFE0-446A-8B79-9F7B482A674D}" destId="{9B25D0C7-AE0E-43E0-8B4C-D98081416163}" srcOrd="1" destOrd="0" presId="urn:microsoft.com/office/officeart/2005/8/layout/vList6"/>
    <dgm:cxn modelId="{3EDD75D4-B04F-400B-8904-1EC9931DBF4F}" type="presParOf" srcId="{50E90E6A-4EDB-4850-B24A-F9F62C64C9A4}" destId="{1016CC7E-B8F8-4BA6-85CE-F1EB07208597}" srcOrd="1" destOrd="0" presId="urn:microsoft.com/office/officeart/2005/8/layout/vList6"/>
    <dgm:cxn modelId="{85BA66AB-B1C4-493C-A9DF-CB403CF2177E}" type="presParOf" srcId="{50E90E6A-4EDB-4850-B24A-F9F62C64C9A4}" destId="{DB2FF167-64FF-4DE5-8331-AD73CBE86D46}" srcOrd="2" destOrd="0" presId="urn:microsoft.com/office/officeart/2005/8/layout/vList6"/>
    <dgm:cxn modelId="{0902E059-DE15-456D-940A-D13795D1600A}" type="presParOf" srcId="{DB2FF167-64FF-4DE5-8331-AD73CBE86D46}" destId="{EB5F3F2D-87DD-424C-9423-F36A0FC777B8}" srcOrd="0" destOrd="0" presId="urn:microsoft.com/office/officeart/2005/8/layout/vList6"/>
    <dgm:cxn modelId="{3C4A8393-1ABC-481B-8BA0-2A9A88A56890}" type="presParOf" srcId="{DB2FF167-64FF-4DE5-8331-AD73CBE86D46}" destId="{F0CC344C-3C3A-46D2-B965-97889988BB16}" srcOrd="1" destOrd="0" presId="urn:microsoft.com/office/officeart/2005/8/layout/vList6"/>
    <dgm:cxn modelId="{DFF068A2-55DA-4D3A-BABD-3E23CFFF492B}" type="presParOf" srcId="{50E90E6A-4EDB-4850-B24A-F9F62C64C9A4}" destId="{F14F4056-BE6F-48FA-8A06-95229F8786FA}" srcOrd="3" destOrd="0" presId="urn:microsoft.com/office/officeart/2005/8/layout/vList6"/>
    <dgm:cxn modelId="{14F47883-CBF9-41EB-B70D-8F1AC6AC9134}" type="presParOf" srcId="{50E90E6A-4EDB-4850-B24A-F9F62C64C9A4}" destId="{D087F903-CD11-4B72-9A11-71F527DFBF50}" srcOrd="4" destOrd="0" presId="urn:microsoft.com/office/officeart/2005/8/layout/vList6"/>
    <dgm:cxn modelId="{A761097D-86E9-4979-9283-91A13047E6EA}" type="presParOf" srcId="{D087F903-CD11-4B72-9A11-71F527DFBF50}" destId="{8AC0F5DA-6D90-4D3E-BCB6-AD0303F508BE}" srcOrd="0" destOrd="0" presId="urn:microsoft.com/office/officeart/2005/8/layout/vList6"/>
    <dgm:cxn modelId="{4E81A2A3-76F2-438A-A6F8-07D78CE77F01}" type="presParOf" srcId="{D087F903-CD11-4B72-9A11-71F527DFBF50}" destId="{E41F41E4-2494-4ADA-BA07-231007B1B763}" srcOrd="1" destOrd="0" presId="urn:microsoft.com/office/officeart/2005/8/layout/vList6"/>
    <dgm:cxn modelId="{55372900-0FCC-45CE-80F9-A78138168347}" type="presParOf" srcId="{50E90E6A-4EDB-4850-B24A-F9F62C64C9A4}" destId="{19B49212-53D5-4058-A57D-DE9DF27E5602}" srcOrd="5" destOrd="0" presId="urn:microsoft.com/office/officeart/2005/8/layout/vList6"/>
    <dgm:cxn modelId="{FC8E6322-70E6-4034-811E-DD7DEEFD8012}" type="presParOf" srcId="{50E90E6A-4EDB-4850-B24A-F9F62C64C9A4}" destId="{1DD06835-9E56-4A01-A7E3-DBF1E3C1E6D9}" srcOrd="6" destOrd="0" presId="urn:microsoft.com/office/officeart/2005/8/layout/vList6"/>
    <dgm:cxn modelId="{8E2AE856-A35E-4788-A5E4-71EC05849031}" type="presParOf" srcId="{1DD06835-9E56-4A01-A7E3-DBF1E3C1E6D9}" destId="{25A85E0F-CD4B-4E67-B896-0831D5C88384}" srcOrd="0" destOrd="0" presId="urn:microsoft.com/office/officeart/2005/8/layout/vList6"/>
    <dgm:cxn modelId="{454BA132-DF68-4B5C-A26D-DA70A4755C60}" type="presParOf" srcId="{1DD06835-9E56-4A01-A7E3-DBF1E3C1E6D9}" destId="{2F29F195-1643-403C-B709-692FCFE5E5AF}" srcOrd="1" destOrd="0" presId="urn:microsoft.com/office/officeart/2005/8/layout/vList6"/>
    <dgm:cxn modelId="{62CAC21C-8D39-499C-8B6C-6BF0083CB88A}" type="presParOf" srcId="{50E90E6A-4EDB-4850-B24A-F9F62C64C9A4}" destId="{B1E1FA27-637B-4735-A3A1-72ED173E9578}" srcOrd="7" destOrd="0" presId="urn:microsoft.com/office/officeart/2005/8/layout/vList6"/>
    <dgm:cxn modelId="{BD4B1641-0A7A-496D-AF80-F84D4746DD04}" type="presParOf" srcId="{50E90E6A-4EDB-4850-B24A-F9F62C64C9A4}" destId="{EAD0900E-3851-49D2-A8CA-E8E444EBDE0E}" srcOrd="8" destOrd="0" presId="urn:microsoft.com/office/officeart/2005/8/layout/vList6"/>
    <dgm:cxn modelId="{0E7AC6C7-41A0-4B07-B169-1D6FCFADD6AE}" type="presParOf" srcId="{EAD0900E-3851-49D2-A8CA-E8E444EBDE0E}" destId="{63386C93-1C51-45A7-A602-9FAFFFC905B2}" srcOrd="0" destOrd="0" presId="urn:microsoft.com/office/officeart/2005/8/layout/vList6"/>
    <dgm:cxn modelId="{8E7FD39A-0730-4DC3-8B4F-A5CFF4B96252}" type="presParOf" srcId="{EAD0900E-3851-49D2-A8CA-E8E444EBDE0E}" destId="{9B3ADBB4-174A-4464-8984-4A293B058D35}" srcOrd="1" destOrd="0" presId="urn:microsoft.com/office/officeart/2005/8/layout/vList6"/>
    <dgm:cxn modelId="{0A84B31D-8804-4A49-9D41-F127DC193E89}" type="presParOf" srcId="{50E90E6A-4EDB-4850-B24A-F9F62C64C9A4}" destId="{311455E5-C31D-4F7E-803B-4D7FE90F91B5}" srcOrd="9" destOrd="0" presId="urn:microsoft.com/office/officeart/2005/8/layout/vList6"/>
    <dgm:cxn modelId="{7A9202EE-DD4D-4C41-AD25-6004A0B1C977}" type="presParOf" srcId="{50E90E6A-4EDB-4850-B24A-F9F62C64C9A4}" destId="{1FA07F7E-DC10-4E42-821C-0C4E4C2022E5}" srcOrd="10" destOrd="0" presId="urn:microsoft.com/office/officeart/2005/8/layout/vList6"/>
    <dgm:cxn modelId="{C104C392-05A6-4572-B3C6-4EF049151FA3}" type="presParOf" srcId="{1FA07F7E-DC10-4E42-821C-0C4E4C2022E5}" destId="{B5F7BC7F-2E0D-47CD-9FDD-4C569C1DF1E1}" srcOrd="0" destOrd="0" presId="urn:microsoft.com/office/officeart/2005/8/layout/vList6"/>
    <dgm:cxn modelId="{CF8C37F0-0DEB-46CD-A19D-3EDE76ED06FA}" type="presParOf" srcId="{1FA07F7E-DC10-4E42-821C-0C4E4C2022E5}" destId="{DBF0E9C0-6FE4-4621-800E-B90FCBF2A17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2ADB93-9465-4698-B7C3-46D1D3240DC1}" type="doc">
      <dgm:prSet loTypeId="urn:microsoft.com/office/officeart/2005/8/layout/funnel1" loCatId="relationship" qsTypeId="urn:microsoft.com/office/officeart/2005/8/quickstyle/simple2" qsCatId="simple" csTypeId="urn:microsoft.com/office/officeart/2005/8/colors/colorful4" csCatId="colorful" phldr="1"/>
      <dgm:spPr/>
      <dgm:t>
        <a:bodyPr/>
        <a:lstStyle/>
        <a:p>
          <a:endParaRPr lang="es-CO"/>
        </a:p>
      </dgm:t>
    </dgm:pt>
    <dgm:pt modelId="{A1A4CC62-AE39-4ECA-BB57-3D3D6884E7AC}">
      <dgm:prSet phldrT="[Texto]" custT="1"/>
      <dgm:spPr/>
      <dgm:t>
        <a:bodyPr/>
        <a:lstStyle/>
        <a:p>
          <a:r>
            <a:rPr lang="es-CO" sz="1800" dirty="0"/>
            <a:t>Especificaciones Técnicas</a:t>
          </a:r>
        </a:p>
      </dgm:t>
    </dgm:pt>
    <dgm:pt modelId="{F989E638-C48B-4D47-81EF-3508B79220E4}" type="parTrans" cxnId="{6EEAB9A4-6FB9-42CF-976F-9B737FBC684A}">
      <dgm:prSet/>
      <dgm:spPr/>
      <dgm:t>
        <a:bodyPr/>
        <a:lstStyle/>
        <a:p>
          <a:endParaRPr lang="es-CO"/>
        </a:p>
      </dgm:t>
    </dgm:pt>
    <dgm:pt modelId="{BEFCB7E5-30F3-480A-9330-C9328C7B04E8}" type="sibTrans" cxnId="{6EEAB9A4-6FB9-42CF-976F-9B737FBC684A}">
      <dgm:prSet/>
      <dgm:spPr/>
      <dgm:t>
        <a:bodyPr/>
        <a:lstStyle/>
        <a:p>
          <a:endParaRPr lang="es-CO"/>
        </a:p>
      </dgm:t>
    </dgm:pt>
    <dgm:pt modelId="{88CD3F73-A512-431F-AA80-E3031732EF7E}">
      <dgm:prSet phldrT="[Texto]" custT="1"/>
      <dgm:spPr/>
      <dgm:t>
        <a:bodyPr/>
        <a:lstStyle/>
        <a:p>
          <a:r>
            <a:rPr lang="es-CO" sz="1800" dirty="0"/>
            <a:t>Cálculos matemáticos</a:t>
          </a:r>
        </a:p>
      </dgm:t>
    </dgm:pt>
    <dgm:pt modelId="{DFC0DA69-9CC7-4EDA-A13E-B82C982D99FA}" type="parTrans" cxnId="{3B6D3E92-42C9-4884-BF7B-473C2481A2CE}">
      <dgm:prSet/>
      <dgm:spPr/>
      <dgm:t>
        <a:bodyPr/>
        <a:lstStyle/>
        <a:p>
          <a:endParaRPr lang="es-CO"/>
        </a:p>
      </dgm:t>
    </dgm:pt>
    <dgm:pt modelId="{7B08D445-8984-4066-BBCD-F0B527D89DB3}" type="sibTrans" cxnId="{3B6D3E92-42C9-4884-BF7B-473C2481A2CE}">
      <dgm:prSet/>
      <dgm:spPr/>
      <dgm:t>
        <a:bodyPr/>
        <a:lstStyle/>
        <a:p>
          <a:endParaRPr lang="es-CO"/>
        </a:p>
      </dgm:t>
    </dgm:pt>
    <dgm:pt modelId="{AB74B1CE-00EC-47A3-8E75-8517EFFA0655}">
      <dgm:prSet phldrT="[Texto]" custT="1"/>
      <dgm:spPr/>
      <dgm:t>
        <a:bodyPr/>
        <a:lstStyle/>
        <a:p>
          <a:r>
            <a:rPr lang="es-ES" sz="1800" dirty="0"/>
            <a:t>Diseño de sistema Fotovoltaico Hibrido Estándar</a:t>
          </a:r>
          <a:endParaRPr lang="es-CO" sz="1800" dirty="0"/>
        </a:p>
      </dgm:t>
    </dgm:pt>
    <dgm:pt modelId="{FAB783AA-3BA3-4E27-B584-9E9CB83E0CB7}" type="parTrans" cxnId="{6E6B190B-5A30-4A4E-BF97-5E0FBB7C907D}">
      <dgm:prSet/>
      <dgm:spPr/>
      <dgm:t>
        <a:bodyPr/>
        <a:lstStyle/>
        <a:p>
          <a:endParaRPr lang="es-CO"/>
        </a:p>
      </dgm:t>
    </dgm:pt>
    <dgm:pt modelId="{02D46BB6-D2D5-435F-B327-D27CED10096B}" type="sibTrans" cxnId="{6E6B190B-5A30-4A4E-BF97-5E0FBB7C907D}">
      <dgm:prSet/>
      <dgm:spPr/>
      <dgm:t>
        <a:bodyPr/>
        <a:lstStyle/>
        <a:p>
          <a:endParaRPr lang="es-CO"/>
        </a:p>
      </dgm:t>
    </dgm:pt>
    <dgm:pt modelId="{E9CB4BA4-8A5A-45EB-AFDD-180ACFC3BBBF}">
      <dgm:prSet custT="1"/>
      <dgm:spPr/>
      <dgm:t>
        <a:bodyPr/>
        <a:lstStyle/>
        <a:p>
          <a:r>
            <a:rPr lang="es-CO" sz="1800" dirty="0"/>
            <a:t>Características de instalación</a:t>
          </a:r>
        </a:p>
      </dgm:t>
    </dgm:pt>
    <dgm:pt modelId="{3CB3564F-D16D-4C61-919A-04E5DC7C3263}" type="parTrans" cxnId="{1953A697-CA04-4F08-A082-F7B234BC45C6}">
      <dgm:prSet/>
      <dgm:spPr/>
      <dgm:t>
        <a:bodyPr/>
        <a:lstStyle/>
        <a:p>
          <a:endParaRPr lang="es-CO"/>
        </a:p>
      </dgm:t>
    </dgm:pt>
    <dgm:pt modelId="{C94692C2-3695-45F6-BB1B-6E100E16D1AC}" type="sibTrans" cxnId="{1953A697-CA04-4F08-A082-F7B234BC45C6}">
      <dgm:prSet/>
      <dgm:spPr/>
      <dgm:t>
        <a:bodyPr/>
        <a:lstStyle/>
        <a:p>
          <a:endParaRPr lang="es-CO"/>
        </a:p>
      </dgm:t>
    </dgm:pt>
    <dgm:pt modelId="{436E0199-FCE5-4814-81D1-9B58DBF23E3F}" type="pres">
      <dgm:prSet presAssocID="{562ADB93-9465-4698-B7C3-46D1D3240DC1}" presName="Name0" presStyleCnt="0">
        <dgm:presLayoutVars>
          <dgm:chMax val="4"/>
          <dgm:resizeHandles val="exact"/>
        </dgm:presLayoutVars>
      </dgm:prSet>
      <dgm:spPr/>
    </dgm:pt>
    <dgm:pt modelId="{60D8352B-0D47-4931-B5AA-CBAFA796EEC5}" type="pres">
      <dgm:prSet presAssocID="{562ADB93-9465-4698-B7C3-46D1D3240DC1}" presName="ellipse" presStyleLbl="trBgShp" presStyleIdx="0" presStyleCnt="1" custScaleX="141675" custLinFactNeighborX="-2177" custLinFactNeighborY="1473"/>
      <dgm:spPr/>
    </dgm:pt>
    <dgm:pt modelId="{B98BECE3-29E0-445C-B351-8334FC21CD29}" type="pres">
      <dgm:prSet presAssocID="{562ADB93-9465-4698-B7C3-46D1D3240DC1}" presName="arrow1" presStyleLbl="fgShp" presStyleIdx="0" presStyleCnt="1" custLinFactNeighborX="-12033" custLinFactNeighborY="-12635"/>
      <dgm:spPr/>
    </dgm:pt>
    <dgm:pt modelId="{6591A8FE-844E-4E66-AADB-C659AC2A4FBE}" type="pres">
      <dgm:prSet presAssocID="{562ADB93-9465-4698-B7C3-46D1D3240DC1}" presName="rectangle" presStyleLbl="revTx" presStyleIdx="0" presStyleCnt="1" custScaleY="70909" custLinFactNeighborX="0" custLinFactNeighborY="1205">
        <dgm:presLayoutVars>
          <dgm:bulletEnabled val="1"/>
        </dgm:presLayoutVars>
      </dgm:prSet>
      <dgm:spPr/>
    </dgm:pt>
    <dgm:pt modelId="{DA8053DA-835A-4B95-BB2A-BB901B78BAAE}" type="pres">
      <dgm:prSet presAssocID="{A1A4CC62-AE39-4ECA-BB57-3D3D6884E7AC}" presName="item1" presStyleLbl="node1" presStyleIdx="0" presStyleCnt="3" custScaleX="122279" custScaleY="109111" custLinFactNeighborX="-17767" custLinFactNeighborY="24964">
        <dgm:presLayoutVars>
          <dgm:bulletEnabled val="1"/>
        </dgm:presLayoutVars>
      </dgm:prSet>
      <dgm:spPr/>
    </dgm:pt>
    <dgm:pt modelId="{B9898940-2E06-4693-964D-799F3E4BE99C}" type="pres">
      <dgm:prSet presAssocID="{88CD3F73-A512-431F-AA80-E3031732EF7E}" presName="item2" presStyleLbl="node1" presStyleIdx="1" presStyleCnt="3" custScaleX="123487" custScaleY="108176" custLinFactNeighborX="-41295" custLinFactNeighborY="-16277">
        <dgm:presLayoutVars>
          <dgm:bulletEnabled val="1"/>
        </dgm:presLayoutVars>
      </dgm:prSet>
      <dgm:spPr/>
    </dgm:pt>
    <dgm:pt modelId="{707C202E-F9A9-452F-9680-A60FF77160AB}" type="pres">
      <dgm:prSet presAssocID="{AB74B1CE-00EC-47A3-8E75-8517EFFA0655}" presName="item3" presStyleLbl="node1" presStyleIdx="2" presStyleCnt="3" custScaleX="132162" custScaleY="119905" custLinFactNeighborX="52262" custLinFactNeighborY="19585">
        <dgm:presLayoutVars>
          <dgm:bulletEnabled val="1"/>
        </dgm:presLayoutVars>
      </dgm:prSet>
      <dgm:spPr/>
    </dgm:pt>
    <dgm:pt modelId="{3E70B0EA-D43F-4FB1-91AA-6BA5245DDB2D}" type="pres">
      <dgm:prSet presAssocID="{562ADB93-9465-4698-B7C3-46D1D3240DC1}" presName="funnel" presStyleLbl="trAlignAcc1" presStyleIdx="0" presStyleCnt="1" custScaleX="142900" custLinFactNeighborX="-2149" custLinFactNeighborY="769"/>
      <dgm:spPr/>
    </dgm:pt>
  </dgm:ptLst>
  <dgm:cxnLst>
    <dgm:cxn modelId="{712C0706-698C-4CD1-886B-BF3D653107A5}" type="presOf" srcId="{562ADB93-9465-4698-B7C3-46D1D3240DC1}" destId="{436E0199-FCE5-4814-81D1-9B58DBF23E3F}" srcOrd="0" destOrd="0" presId="urn:microsoft.com/office/officeart/2005/8/layout/funnel1"/>
    <dgm:cxn modelId="{6E6B190B-5A30-4A4E-BF97-5E0FBB7C907D}" srcId="{562ADB93-9465-4698-B7C3-46D1D3240DC1}" destId="{AB74B1CE-00EC-47A3-8E75-8517EFFA0655}" srcOrd="3" destOrd="0" parTransId="{FAB783AA-3BA3-4E27-B584-9E9CB83E0CB7}" sibTransId="{02D46BB6-D2D5-435F-B327-D27CED10096B}"/>
    <dgm:cxn modelId="{34E1C267-2786-4FBD-91EA-1EF17E6C026D}" type="presOf" srcId="{A1A4CC62-AE39-4ECA-BB57-3D3D6884E7AC}" destId="{B9898940-2E06-4693-964D-799F3E4BE99C}" srcOrd="0" destOrd="0" presId="urn:microsoft.com/office/officeart/2005/8/layout/funnel1"/>
    <dgm:cxn modelId="{CA8F8D54-447C-4FF5-B76D-BF2A2A632E5A}" type="presOf" srcId="{E9CB4BA4-8A5A-45EB-AFDD-180ACFC3BBBF}" destId="{707C202E-F9A9-452F-9680-A60FF77160AB}" srcOrd="0" destOrd="0" presId="urn:microsoft.com/office/officeart/2005/8/layout/funnel1"/>
    <dgm:cxn modelId="{3B6D3E92-42C9-4884-BF7B-473C2481A2CE}" srcId="{562ADB93-9465-4698-B7C3-46D1D3240DC1}" destId="{88CD3F73-A512-431F-AA80-E3031732EF7E}" srcOrd="2" destOrd="0" parTransId="{DFC0DA69-9CC7-4EDA-A13E-B82C982D99FA}" sibTransId="{7B08D445-8984-4066-BBCD-F0B527D89DB3}"/>
    <dgm:cxn modelId="{42E2E692-C9D8-43DC-9683-B39D29F84892}" type="presOf" srcId="{88CD3F73-A512-431F-AA80-E3031732EF7E}" destId="{DA8053DA-835A-4B95-BB2A-BB901B78BAAE}" srcOrd="0" destOrd="0" presId="urn:microsoft.com/office/officeart/2005/8/layout/funnel1"/>
    <dgm:cxn modelId="{1953A697-CA04-4F08-A082-F7B234BC45C6}" srcId="{562ADB93-9465-4698-B7C3-46D1D3240DC1}" destId="{E9CB4BA4-8A5A-45EB-AFDD-180ACFC3BBBF}" srcOrd="0" destOrd="0" parTransId="{3CB3564F-D16D-4C61-919A-04E5DC7C3263}" sibTransId="{C94692C2-3695-45F6-BB1B-6E100E16D1AC}"/>
    <dgm:cxn modelId="{6EEAB9A4-6FB9-42CF-976F-9B737FBC684A}" srcId="{562ADB93-9465-4698-B7C3-46D1D3240DC1}" destId="{A1A4CC62-AE39-4ECA-BB57-3D3D6884E7AC}" srcOrd="1" destOrd="0" parTransId="{F989E638-C48B-4D47-81EF-3508B79220E4}" sibTransId="{BEFCB7E5-30F3-480A-9330-C9328C7B04E8}"/>
    <dgm:cxn modelId="{1945A7D2-7E2E-44C9-BD38-4E54D992B0D8}" type="presOf" srcId="{AB74B1CE-00EC-47A3-8E75-8517EFFA0655}" destId="{6591A8FE-844E-4E66-AADB-C659AC2A4FBE}" srcOrd="0" destOrd="0" presId="urn:microsoft.com/office/officeart/2005/8/layout/funnel1"/>
    <dgm:cxn modelId="{158E4D99-3CF1-40A9-9466-FBFF762D18C2}" type="presParOf" srcId="{436E0199-FCE5-4814-81D1-9B58DBF23E3F}" destId="{60D8352B-0D47-4931-B5AA-CBAFA796EEC5}" srcOrd="0" destOrd="0" presId="urn:microsoft.com/office/officeart/2005/8/layout/funnel1"/>
    <dgm:cxn modelId="{E719E0AC-237E-4D44-81E3-DEDE996FF283}" type="presParOf" srcId="{436E0199-FCE5-4814-81D1-9B58DBF23E3F}" destId="{B98BECE3-29E0-445C-B351-8334FC21CD29}" srcOrd="1" destOrd="0" presId="urn:microsoft.com/office/officeart/2005/8/layout/funnel1"/>
    <dgm:cxn modelId="{03A3DB44-F6B8-4C03-A91E-C52F249BC1BE}" type="presParOf" srcId="{436E0199-FCE5-4814-81D1-9B58DBF23E3F}" destId="{6591A8FE-844E-4E66-AADB-C659AC2A4FBE}" srcOrd="2" destOrd="0" presId="urn:microsoft.com/office/officeart/2005/8/layout/funnel1"/>
    <dgm:cxn modelId="{5508940A-A698-4F78-8E2A-4033F913CDAC}" type="presParOf" srcId="{436E0199-FCE5-4814-81D1-9B58DBF23E3F}" destId="{DA8053DA-835A-4B95-BB2A-BB901B78BAAE}" srcOrd="3" destOrd="0" presId="urn:microsoft.com/office/officeart/2005/8/layout/funnel1"/>
    <dgm:cxn modelId="{12F8FBE7-EBC9-4483-91A9-6C760AEDE8D6}" type="presParOf" srcId="{436E0199-FCE5-4814-81D1-9B58DBF23E3F}" destId="{B9898940-2E06-4693-964D-799F3E4BE99C}" srcOrd="4" destOrd="0" presId="urn:microsoft.com/office/officeart/2005/8/layout/funnel1"/>
    <dgm:cxn modelId="{3C5AE812-0D98-4978-9EAD-DA125D7B4148}" type="presParOf" srcId="{436E0199-FCE5-4814-81D1-9B58DBF23E3F}" destId="{707C202E-F9A9-452F-9680-A60FF77160AB}" srcOrd="5" destOrd="0" presId="urn:microsoft.com/office/officeart/2005/8/layout/funnel1"/>
    <dgm:cxn modelId="{DC2B8D3F-4341-4B98-BED7-954738AA6D39}" type="presParOf" srcId="{436E0199-FCE5-4814-81D1-9B58DBF23E3F}" destId="{3E70B0EA-D43F-4FB1-91AA-6BA5245DDB2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52C405-2CBE-4626-8BFF-3211F9A00788}"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CO"/>
        </a:p>
      </dgm:t>
    </dgm:pt>
    <dgm:pt modelId="{B5E539FF-0FD3-4E7B-AC10-1FE6B93A0452}">
      <dgm:prSet phldrT="[Texto]" custT="1"/>
      <dgm:spPr/>
      <dgm:t>
        <a:bodyPr/>
        <a:lstStyle/>
        <a:p>
          <a:r>
            <a:rPr lang="es-CO" sz="2400" dirty="0"/>
            <a:t>Especificaciones técnicas </a:t>
          </a:r>
        </a:p>
      </dgm:t>
    </dgm:pt>
    <dgm:pt modelId="{39DA2753-C357-49A9-881E-0A2EB2E67BB9}" type="parTrans" cxnId="{4EB60D83-6FB4-4BA6-97A3-18CD1A43B57E}">
      <dgm:prSet/>
      <dgm:spPr/>
      <dgm:t>
        <a:bodyPr/>
        <a:lstStyle/>
        <a:p>
          <a:endParaRPr lang="es-CO"/>
        </a:p>
      </dgm:t>
    </dgm:pt>
    <dgm:pt modelId="{9728C410-9C4A-408F-A122-6F7CD889DC5A}" type="sibTrans" cxnId="{4EB60D83-6FB4-4BA6-97A3-18CD1A43B57E}">
      <dgm:prSet/>
      <dgm:spPr/>
      <dgm:t>
        <a:bodyPr/>
        <a:lstStyle/>
        <a:p>
          <a:endParaRPr lang="es-CO"/>
        </a:p>
      </dgm:t>
    </dgm:pt>
    <dgm:pt modelId="{C50C37C4-67AC-4EE3-BBEB-5A93CACFE1C8}">
      <dgm:prSet phldrT="[Texto]" custT="1"/>
      <dgm:spPr/>
      <dgm:t>
        <a:bodyPr/>
        <a:lstStyle/>
        <a:p>
          <a:r>
            <a:rPr lang="es-CO" sz="2400" dirty="0"/>
            <a:t>Topología del sistema </a:t>
          </a:r>
        </a:p>
      </dgm:t>
    </dgm:pt>
    <dgm:pt modelId="{85997A60-4E46-4D99-BB57-3DA9F44468A8}" type="parTrans" cxnId="{C34FCC47-ADB2-4A0D-9EBF-E2E5F83D59DB}">
      <dgm:prSet/>
      <dgm:spPr>
        <a:ln w="28575">
          <a:solidFill>
            <a:srgbClr val="FFC000"/>
          </a:solidFill>
        </a:ln>
      </dgm:spPr>
      <dgm:t>
        <a:bodyPr/>
        <a:lstStyle/>
        <a:p>
          <a:endParaRPr lang="es-CO"/>
        </a:p>
      </dgm:t>
    </dgm:pt>
    <dgm:pt modelId="{C8BD2713-150D-4FD2-9519-AFAED8D765D4}" type="sibTrans" cxnId="{C34FCC47-ADB2-4A0D-9EBF-E2E5F83D59DB}">
      <dgm:prSet/>
      <dgm:spPr/>
      <dgm:t>
        <a:bodyPr/>
        <a:lstStyle/>
        <a:p>
          <a:endParaRPr lang="es-CO"/>
        </a:p>
      </dgm:t>
    </dgm:pt>
    <dgm:pt modelId="{C6223C4B-B70D-4D29-B865-1ED37A4E1979}">
      <dgm:prSet phldrT="[Texto]" custT="1"/>
      <dgm:spPr>
        <a:solidFill>
          <a:schemeClr val="accent5">
            <a:lumMod val="75000"/>
          </a:schemeClr>
        </a:solidFill>
      </dgm:spPr>
      <dgm:t>
        <a:bodyPr/>
        <a:lstStyle/>
        <a:p>
          <a:r>
            <a:rPr lang="es-CO" sz="2400" dirty="0"/>
            <a:t>Carga eléctrica	</a:t>
          </a:r>
        </a:p>
      </dgm:t>
    </dgm:pt>
    <dgm:pt modelId="{441B1DEB-9CAA-427A-89C0-9D9AA63F0532}" type="parTrans" cxnId="{9E2E6483-EAC3-40AC-A9D4-B9E955353CF8}">
      <dgm:prSet/>
      <dgm:spPr>
        <a:ln w="28575">
          <a:solidFill>
            <a:srgbClr val="FFC000"/>
          </a:solidFill>
        </a:ln>
      </dgm:spPr>
      <dgm:t>
        <a:bodyPr/>
        <a:lstStyle/>
        <a:p>
          <a:endParaRPr lang="es-CO"/>
        </a:p>
      </dgm:t>
    </dgm:pt>
    <dgm:pt modelId="{4419266A-27C5-4F74-9AD9-A2B62A9566B5}" type="sibTrans" cxnId="{9E2E6483-EAC3-40AC-A9D4-B9E955353CF8}">
      <dgm:prSet/>
      <dgm:spPr/>
      <dgm:t>
        <a:bodyPr/>
        <a:lstStyle/>
        <a:p>
          <a:endParaRPr lang="es-CO"/>
        </a:p>
      </dgm:t>
    </dgm:pt>
    <dgm:pt modelId="{DEE719D0-125C-46CA-B92C-312082813BAE}">
      <dgm:prSet phldrT="[Texto]" custT="1"/>
      <dgm:spPr>
        <a:solidFill>
          <a:schemeClr val="accent6">
            <a:lumMod val="75000"/>
          </a:schemeClr>
        </a:solidFill>
      </dgm:spPr>
      <dgm:t>
        <a:bodyPr/>
        <a:lstStyle/>
        <a:p>
          <a:endParaRPr lang="es-CO" sz="2400" dirty="0"/>
        </a:p>
        <a:p>
          <a:r>
            <a:rPr lang="es-CO" sz="2400" dirty="0"/>
            <a:t>Consumo eléctrico  del sistema</a:t>
          </a:r>
        </a:p>
        <a:p>
          <a:endParaRPr lang="es-CO" sz="2200" dirty="0"/>
        </a:p>
      </dgm:t>
    </dgm:pt>
    <dgm:pt modelId="{3BE90AFF-3B12-45A5-95F1-97A5DED1AE9D}" type="parTrans" cxnId="{34D7646F-6E8B-4B61-BF59-A5CC770EBC3E}">
      <dgm:prSet/>
      <dgm:spPr/>
      <dgm:t>
        <a:bodyPr/>
        <a:lstStyle/>
        <a:p>
          <a:endParaRPr lang="es-CO"/>
        </a:p>
      </dgm:t>
    </dgm:pt>
    <dgm:pt modelId="{E36AC222-10AB-4222-887E-4D74F7F6D252}" type="sibTrans" cxnId="{34D7646F-6E8B-4B61-BF59-A5CC770EBC3E}">
      <dgm:prSet/>
      <dgm:spPr/>
      <dgm:t>
        <a:bodyPr/>
        <a:lstStyle/>
        <a:p>
          <a:endParaRPr lang="es-CO"/>
        </a:p>
      </dgm:t>
    </dgm:pt>
    <dgm:pt modelId="{A13AA3F5-FC23-4554-AFE2-8AAF4E7C0230}" type="pres">
      <dgm:prSet presAssocID="{E652C405-2CBE-4626-8BFF-3211F9A00788}" presName="diagram" presStyleCnt="0">
        <dgm:presLayoutVars>
          <dgm:chPref val="1"/>
          <dgm:dir/>
          <dgm:animOne val="branch"/>
          <dgm:animLvl val="lvl"/>
          <dgm:resizeHandles val="exact"/>
        </dgm:presLayoutVars>
      </dgm:prSet>
      <dgm:spPr/>
    </dgm:pt>
    <dgm:pt modelId="{5FD3ECCF-9D5C-4089-82CE-8D36F04F3521}" type="pres">
      <dgm:prSet presAssocID="{B5E539FF-0FD3-4E7B-AC10-1FE6B93A0452}" presName="root1" presStyleCnt="0"/>
      <dgm:spPr/>
    </dgm:pt>
    <dgm:pt modelId="{58269CC5-5DA1-4300-AEBE-10EC56889A9B}" type="pres">
      <dgm:prSet presAssocID="{B5E539FF-0FD3-4E7B-AC10-1FE6B93A0452}" presName="LevelOneTextNode" presStyleLbl="node0" presStyleIdx="0" presStyleCnt="1">
        <dgm:presLayoutVars>
          <dgm:chPref val="3"/>
        </dgm:presLayoutVars>
      </dgm:prSet>
      <dgm:spPr/>
    </dgm:pt>
    <dgm:pt modelId="{88077FCB-3632-41E0-86D9-90212468EE17}" type="pres">
      <dgm:prSet presAssocID="{B5E539FF-0FD3-4E7B-AC10-1FE6B93A0452}" presName="level2hierChild" presStyleCnt="0"/>
      <dgm:spPr/>
    </dgm:pt>
    <dgm:pt modelId="{4101D90E-EA91-4416-8016-84E9639F3F53}" type="pres">
      <dgm:prSet presAssocID="{85997A60-4E46-4D99-BB57-3DA9F44468A8}" presName="conn2-1" presStyleLbl="parChTrans1D2" presStyleIdx="0" presStyleCnt="3"/>
      <dgm:spPr/>
    </dgm:pt>
    <dgm:pt modelId="{16CFD2DF-870A-441A-842B-AAE1162BAB9C}" type="pres">
      <dgm:prSet presAssocID="{85997A60-4E46-4D99-BB57-3DA9F44468A8}" presName="connTx" presStyleLbl="parChTrans1D2" presStyleIdx="0" presStyleCnt="3"/>
      <dgm:spPr/>
    </dgm:pt>
    <dgm:pt modelId="{F987C2CE-7781-4D56-9E03-7A32C12B853F}" type="pres">
      <dgm:prSet presAssocID="{C50C37C4-67AC-4EE3-BBEB-5A93CACFE1C8}" presName="root2" presStyleCnt="0"/>
      <dgm:spPr/>
    </dgm:pt>
    <dgm:pt modelId="{BE9875A9-D083-479D-B097-352379BCA813}" type="pres">
      <dgm:prSet presAssocID="{C50C37C4-67AC-4EE3-BBEB-5A93CACFE1C8}" presName="LevelTwoTextNode" presStyleLbl="node2" presStyleIdx="0" presStyleCnt="3" custLinFactNeighborY="7500">
        <dgm:presLayoutVars>
          <dgm:chPref val="3"/>
        </dgm:presLayoutVars>
      </dgm:prSet>
      <dgm:spPr/>
    </dgm:pt>
    <dgm:pt modelId="{5B8B1E69-9F6D-4398-9DC3-6FFFCC607F2F}" type="pres">
      <dgm:prSet presAssocID="{C50C37C4-67AC-4EE3-BBEB-5A93CACFE1C8}" presName="level3hierChild" presStyleCnt="0"/>
      <dgm:spPr/>
    </dgm:pt>
    <dgm:pt modelId="{65D95164-6F6B-4876-84CB-B4407908BB60}" type="pres">
      <dgm:prSet presAssocID="{441B1DEB-9CAA-427A-89C0-9D9AA63F0532}" presName="conn2-1" presStyleLbl="parChTrans1D2" presStyleIdx="1" presStyleCnt="3"/>
      <dgm:spPr/>
    </dgm:pt>
    <dgm:pt modelId="{FA219D6C-FEFA-4BA3-A81E-5EA65D6DDA43}" type="pres">
      <dgm:prSet presAssocID="{441B1DEB-9CAA-427A-89C0-9D9AA63F0532}" presName="connTx" presStyleLbl="parChTrans1D2" presStyleIdx="1" presStyleCnt="3"/>
      <dgm:spPr/>
    </dgm:pt>
    <dgm:pt modelId="{425DFF27-4172-4FC5-A46B-D0183594E2A9}" type="pres">
      <dgm:prSet presAssocID="{C6223C4B-B70D-4D29-B865-1ED37A4E1979}" presName="root2" presStyleCnt="0"/>
      <dgm:spPr/>
    </dgm:pt>
    <dgm:pt modelId="{C4A8D69C-7366-49C0-AE43-06172FCCDEA5}" type="pres">
      <dgm:prSet presAssocID="{C6223C4B-B70D-4D29-B865-1ED37A4E1979}" presName="LevelTwoTextNode" presStyleLbl="node2" presStyleIdx="1" presStyleCnt="3">
        <dgm:presLayoutVars>
          <dgm:chPref val="3"/>
        </dgm:presLayoutVars>
      </dgm:prSet>
      <dgm:spPr/>
    </dgm:pt>
    <dgm:pt modelId="{A7F8B36F-0C6C-4D66-84E6-DA27E5F036CC}" type="pres">
      <dgm:prSet presAssocID="{C6223C4B-B70D-4D29-B865-1ED37A4E1979}" presName="level3hierChild" presStyleCnt="0"/>
      <dgm:spPr/>
    </dgm:pt>
    <dgm:pt modelId="{739C968C-1152-4B0C-A6C9-30D2BF0D1D13}" type="pres">
      <dgm:prSet presAssocID="{3BE90AFF-3B12-45A5-95F1-97A5DED1AE9D}" presName="conn2-1" presStyleLbl="parChTrans1D2" presStyleIdx="2" presStyleCnt="3"/>
      <dgm:spPr/>
    </dgm:pt>
    <dgm:pt modelId="{9259395D-2C74-4CD3-8F79-8585285B7C0B}" type="pres">
      <dgm:prSet presAssocID="{3BE90AFF-3B12-45A5-95F1-97A5DED1AE9D}" presName="connTx" presStyleLbl="parChTrans1D2" presStyleIdx="2" presStyleCnt="3"/>
      <dgm:spPr/>
    </dgm:pt>
    <dgm:pt modelId="{9C3C07BE-6A49-4FBC-955B-518D198FD2A5}" type="pres">
      <dgm:prSet presAssocID="{DEE719D0-125C-46CA-B92C-312082813BAE}" presName="root2" presStyleCnt="0"/>
      <dgm:spPr/>
    </dgm:pt>
    <dgm:pt modelId="{231EACE3-80A1-4FB9-ABDC-8BB712B1C4C0}" type="pres">
      <dgm:prSet presAssocID="{DEE719D0-125C-46CA-B92C-312082813BAE}" presName="LevelTwoTextNode" presStyleLbl="node2" presStyleIdx="2" presStyleCnt="3">
        <dgm:presLayoutVars>
          <dgm:chPref val="3"/>
        </dgm:presLayoutVars>
      </dgm:prSet>
      <dgm:spPr/>
    </dgm:pt>
    <dgm:pt modelId="{D86AADA9-E7BE-4C5D-9C8D-15DB776FEA16}" type="pres">
      <dgm:prSet presAssocID="{DEE719D0-125C-46CA-B92C-312082813BAE}" presName="level3hierChild" presStyleCnt="0"/>
      <dgm:spPr/>
    </dgm:pt>
  </dgm:ptLst>
  <dgm:cxnLst>
    <dgm:cxn modelId="{7079C915-5A93-43C4-92ED-31842F6F20AD}" type="presOf" srcId="{441B1DEB-9CAA-427A-89C0-9D9AA63F0532}" destId="{65D95164-6F6B-4876-84CB-B4407908BB60}" srcOrd="0" destOrd="0" presId="urn:microsoft.com/office/officeart/2005/8/layout/hierarchy2"/>
    <dgm:cxn modelId="{F48A1422-32F3-4CAA-94B9-73FDE2739CE0}" type="presOf" srcId="{C50C37C4-67AC-4EE3-BBEB-5A93CACFE1C8}" destId="{BE9875A9-D083-479D-B097-352379BCA813}" srcOrd="0" destOrd="0" presId="urn:microsoft.com/office/officeart/2005/8/layout/hierarchy2"/>
    <dgm:cxn modelId="{044C0128-7982-4F36-B630-10AF158C7ABB}" type="presOf" srcId="{C6223C4B-B70D-4D29-B865-1ED37A4E1979}" destId="{C4A8D69C-7366-49C0-AE43-06172FCCDEA5}" srcOrd="0" destOrd="0" presId="urn:microsoft.com/office/officeart/2005/8/layout/hierarchy2"/>
    <dgm:cxn modelId="{6AD79847-D282-4CE0-96C5-C05E1FE0AE4D}" type="presOf" srcId="{B5E539FF-0FD3-4E7B-AC10-1FE6B93A0452}" destId="{58269CC5-5DA1-4300-AEBE-10EC56889A9B}" srcOrd="0" destOrd="0" presId="urn:microsoft.com/office/officeart/2005/8/layout/hierarchy2"/>
    <dgm:cxn modelId="{C34FCC47-ADB2-4A0D-9EBF-E2E5F83D59DB}" srcId="{B5E539FF-0FD3-4E7B-AC10-1FE6B93A0452}" destId="{C50C37C4-67AC-4EE3-BBEB-5A93CACFE1C8}" srcOrd="0" destOrd="0" parTransId="{85997A60-4E46-4D99-BB57-3DA9F44468A8}" sibTransId="{C8BD2713-150D-4FD2-9519-AFAED8D765D4}"/>
    <dgm:cxn modelId="{34D7646F-6E8B-4B61-BF59-A5CC770EBC3E}" srcId="{B5E539FF-0FD3-4E7B-AC10-1FE6B93A0452}" destId="{DEE719D0-125C-46CA-B92C-312082813BAE}" srcOrd="2" destOrd="0" parTransId="{3BE90AFF-3B12-45A5-95F1-97A5DED1AE9D}" sibTransId="{E36AC222-10AB-4222-887E-4D74F7F6D252}"/>
    <dgm:cxn modelId="{5993D07B-D804-4376-AD42-402DAF898558}" type="presOf" srcId="{85997A60-4E46-4D99-BB57-3DA9F44468A8}" destId="{16CFD2DF-870A-441A-842B-AAE1162BAB9C}" srcOrd="1" destOrd="0" presId="urn:microsoft.com/office/officeart/2005/8/layout/hierarchy2"/>
    <dgm:cxn modelId="{4EB60D83-6FB4-4BA6-97A3-18CD1A43B57E}" srcId="{E652C405-2CBE-4626-8BFF-3211F9A00788}" destId="{B5E539FF-0FD3-4E7B-AC10-1FE6B93A0452}" srcOrd="0" destOrd="0" parTransId="{39DA2753-C357-49A9-881E-0A2EB2E67BB9}" sibTransId="{9728C410-9C4A-408F-A122-6F7CD889DC5A}"/>
    <dgm:cxn modelId="{9E2E6483-EAC3-40AC-A9D4-B9E955353CF8}" srcId="{B5E539FF-0FD3-4E7B-AC10-1FE6B93A0452}" destId="{C6223C4B-B70D-4D29-B865-1ED37A4E1979}" srcOrd="1" destOrd="0" parTransId="{441B1DEB-9CAA-427A-89C0-9D9AA63F0532}" sibTransId="{4419266A-27C5-4F74-9AD9-A2B62A9566B5}"/>
    <dgm:cxn modelId="{6400A78B-BC69-49CE-8CC6-BF6A54CAD45F}" type="presOf" srcId="{DEE719D0-125C-46CA-B92C-312082813BAE}" destId="{231EACE3-80A1-4FB9-ABDC-8BB712B1C4C0}" srcOrd="0" destOrd="0" presId="urn:microsoft.com/office/officeart/2005/8/layout/hierarchy2"/>
    <dgm:cxn modelId="{0A3B4E98-4511-4F4D-BD6C-5F17AFB93C5C}" type="presOf" srcId="{85997A60-4E46-4D99-BB57-3DA9F44468A8}" destId="{4101D90E-EA91-4416-8016-84E9639F3F53}" srcOrd="0" destOrd="0" presId="urn:microsoft.com/office/officeart/2005/8/layout/hierarchy2"/>
    <dgm:cxn modelId="{E523E1A5-69EB-4366-B536-88310B98DB96}" type="presOf" srcId="{3BE90AFF-3B12-45A5-95F1-97A5DED1AE9D}" destId="{739C968C-1152-4B0C-A6C9-30D2BF0D1D13}" srcOrd="0" destOrd="0" presId="urn:microsoft.com/office/officeart/2005/8/layout/hierarchy2"/>
    <dgm:cxn modelId="{420514C1-9B31-4B9B-9C0A-D65C2DDE30F3}" type="presOf" srcId="{3BE90AFF-3B12-45A5-95F1-97A5DED1AE9D}" destId="{9259395D-2C74-4CD3-8F79-8585285B7C0B}" srcOrd="1" destOrd="0" presId="urn:microsoft.com/office/officeart/2005/8/layout/hierarchy2"/>
    <dgm:cxn modelId="{FB63D0E0-878F-48C7-91CF-1625F1FA50C0}" type="presOf" srcId="{E652C405-2CBE-4626-8BFF-3211F9A00788}" destId="{A13AA3F5-FC23-4554-AFE2-8AAF4E7C0230}" srcOrd="0" destOrd="0" presId="urn:microsoft.com/office/officeart/2005/8/layout/hierarchy2"/>
    <dgm:cxn modelId="{859BBFFB-4D1A-4B47-990E-6D85770E1C66}" type="presOf" srcId="{441B1DEB-9CAA-427A-89C0-9D9AA63F0532}" destId="{FA219D6C-FEFA-4BA3-A81E-5EA65D6DDA43}" srcOrd="1" destOrd="0" presId="urn:microsoft.com/office/officeart/2005/8/layout/hierarchy2"/>
    <dgm:cxn modelId="{28FD991C-D3EE-4847-ADD4-3F53D53CEB1E}" type="presParOf" srcId="{A13AA3F5-FC23-4554-AFE2-8AAF4E7C0230}" destId="{5FD3ECCF-9D5C-4089-82CE-8D36F04F3521}" srcOrd="0" destOrd="0" presId="urn:microsoft.com/office/officeart/2005/8/layout/hierarchy2"/>
    <dgm:cxn modelId="{CC2B7DCF-D624-4A8B-A41C-221779D7A123}" type="presParOf" srcId="{5FD3ECCF-9D5C-4089-82CE-8D36F04F3521}" destId="{58269CC5-5DA1-4300-AEBE-10EC56889A9B}" srcOrd="0" destOrd="0" presId="urn:microsoft.com/office/officeart/2005/8/layout/hierarchy2"/>
    <dgm:cxn modelId="{5991FBD1-130B-4DAA-AFE5-8259D54D1DAF}" type="presParOf" srcId="{5FD3ECCF-9D5C-4089-82CE-8D36F04F3521}" destId="{88077FCB-3632-41E0-86D9-90212468EE17}" srcOrd="1" destOrd="0" presId="urn:microsoft.com/office/officeart/2005/8/layout/hierarchy2"/>
    <dgm:cxn modelId="{E5F7AC36-0D60-488D-A846-0F70628B040E}" type="presParOf" srcId="{88077FCB-3632-41E0-86D9-90212468EE17}" destId="{4101D90E-EA91-4416-8016-84E9639F3F53}" srcOrd="0" destOrd="0" presId="urn:microsoft.com/office/officeart/2005/8/layout/hierarchy2"/>
    <dgm:cxn modelId="{356DABA3-A06B-41BA-9897-029279CBDD9B}" type="presParOf" srcId="{4101D90E-EA91-4416-8016-84E9639F3F53}" destId="{16CFD2DF-870A-441A-842B-AAE1162BAB9C}" srcOrd="0" destOrd="0" presId="urn:microsoft.com/office/officeart/2005/8/layout/hierarchy2"/>
    <dgm:cxn modelId="{9FE2C236-B76C-4792-B20F-DDF239DE3565}" type="presParOf" srcId="{88077FCB-3632-41E0-86D9-90212468EE17}" destId="{F987C2CE-7781-4D56-9E03-7A32C12B853F}" srcOrd="1" destOrd="0" presId="urn:microsoft.com/office/officeart/2005/8/layout/hierarchy2"/>
    <dgm:cxn modelId="{CDE279E5-D7D4-4ACF-B795-0BCA91979DB8}" type="presParOf" srcId="{F987C2CE-7781-4D56-9E03-7A32C12B853F}" destId="{BE9875A9-D083-479D-B097-352379BCA813}" srcOrd="0" destOrd="0" presId="urn:microsoft.com/office/officeart/2005/8/layout/hierarchy2"/>
    <dgm:cxn modelId="{90C3078F-913A-4A8E-B5AB-6F144CD5FF84}" type="presParOf" srcId="{F987C2CE-7781-4D56-9E03-7A32C12B853F}" destId="{5B8B1E69-9F6D-4398-9DC3-6FFFCC607F2F}" srcOrd="1" destOrd="0" presId="urn:microsoft.com/office/officeart/2005/8/layout/hierarchy2"/>
    <dgm:cxn modelId="{E888116D-BD10-4015-ADD1-0E6499BA8A36}" type="presParOf" srcId="{88077FCB-3632-41E0-86D9-90212468EE17}" destId="{65D95164-6F6B-4876-84CB-B4407908BB60}" srcOrd="2" destOrd="0" presId="urn:microsoft.com/office/officeart/2005/8/layout/hierarchy2"/>
    <dgm:cxn modelId="{277FD744-8A47-489C-91B8-B768758554E7}" type="presParOf" srcId="{65D95164-6F6B-4876-84CB-B4407908BB60}" destId="{FA219D6C-FEFA-4BA3-A81E-5EA65D6DDA43}" srcOrd="0" destOrd="0" presId="urn:microsoft.com/office/officeart/2005/8/layout/hierarchy2"/>
    <dgm:cxn modelId="{5FFEFD5E-0A48-4737-AEE5-48E0C794DC48}" type="presParOf" srcId="{88077FCB-3632-41E0-86D9-90212468EE17}" destId="{425DFF27-4172-4FC5-A46B-D0183594E2A9}" srcOrd="3" destOrd="0" presId="urn:microsoft.com/office/officeart/2005/8/layout/hierarchy2"/>
    <dgm:cxn modelId="{558F3059-9323-4785-8635-4E6CDC9146EE}" type="presParOf" srcId="{425DFF27-4172-4FC5-A46B-D0183594E2A9}" destId="{C4A8D69C-7366-49C0-AE43-06172FCCDEA5}" srcOrd="0" destOrd="0" presId="urn:microsoft.com/office/officeart/2005/8/layout/hierarchy2"/>
    <dgm:cxn modelId="{01E824E6-EC18-4CBF-9A1F-136749D5FA93}" type="presParOf" srcId="{425DFF27-4172-4FC5-A46B-D0183594E2A9}" destId="{A7F8B36F-0C6C-4D66-84E6-DA27E5F036CC}" srcOrd="1" destOrd="0" presId="urn:microsoft.com/office/officeart/2005/8/layout/hierarchy2"/>
    <dgm:cxn modelId="{97163224-40EC-4130-93FF-AFDA0651D8B3}" type="presParOf" srcId="{88077FCB-3632-41E0-86D9-90212468EE17}" destId="{739C968C-1152-4B0C-A6C9-30D2BF0D1D13}" srcOrd="4" destOrd="0" presId="urn:microsoft.com/office/officeart/2005/8/layout/hierarchy2"/>
    <dgm:cxn modelId="{C1C09CB7-F0D1-40F5-842F-DBE09A79F545}" type="presParOf" srcId="{739C968C-1152-4B0C-A6C9-30D2BF0D1D13}" destId="{9259395D-2C74-4CD3-8F79-8585285B7C0B}" srcOrd="0" destOrd="0" presId="urn:microsoft.com/office/officeart/2005/8/layout/hierarchy2"/>
    <dgm:cxn modelId="{DE7F345B-BB6F-435A-A64F-A1E5A05FBA91}" type="presParOf" srcId="{88077FCB-3632-41E0-86D9-90212468EE17}" destId="{9C3C07BE-6A49-4FBC-955B-518D198FD2A5}" srcOrd="5" destOrd="0" presId="urn:microsoft.com/office/officeart/2005/8/layout/hierarchy2"/>
    <dgm:cxn modelId="{9F4E4A97-BD6A-43BB-824D-CCF0169B42DC}" type="presParOf" srcId="{9C3C07BE-6A49-4FBC-955B-518D198FD2A5}" destId="{231EACE3-80A1-4FB9-ABDC-8BB712B1C4C0}" srcOrd="0" destOrd="0" presId="urn:microsoft.com/office/officeart/2005/8/layout/hierarchy2"/>
    <dgm:cxn modelId="{725B13D8-E9A4-4169-8D67-63C8C5D780C1}" type="presParOf" srcId="{9C3C07BE-6A49-4FBC-955B-518D198FD2A5}" destId="{D86AADA9-E7BE-4C5D-9C8D-15DB776FEA1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C8A40F-92C4-4A93-8B52-49F8FEF5E87E}" type="doc">
      <dgm:prSet loTypeId="urn:microsoft.com/office/officeart/2009/3/layout/FramedTextPicture" loCatId="picture" qsTypeId="urn:microsoft.com/office/officeart/2005/8/quickstyle/simple1" qsCatId="simple" csTypeId="urn:microsoft.com/office/officeart/2005/8/colors/accent2_2" csCatId="accent2" phldr="1"/>
      <dgm:spPr/>
      <dgm:t>
        <a:bodyPr/>
        <a:lstStyle/>
        <a:p>
          <a:endParaRPr lang="es-CO"/>
        </a:p>
      </dgm:t>
    </dgm:pt>
    <dgm:pt modelId="{FA64AD4C-3A87-4483-963B-FD421148F6FF}">
      <dgm:prSet phldrT="[Texto]"/>
      <dgm:spPr/>
      <dgm:t>
        <a:bodyPr/>
        <a:lstStyle/>
        <a:p>
          <a:r>
            <a:rPr lang="es-ES" b="1" i="1" dirty="0"/>
            <a:t>Topología sistema solar fotovoltaico no conectado</a:t>
          </a:r>
          <a:endParaRPr lang="es-CO" dirty="0"/>
        </a:p>
      </dgm:t>
    </dgm:pt>
    <dgm:pt modelId="{0DC71F81-50BA-45DE-9EC6-38BD58EAE6CC}" type="parTrans" cxnId="{78245806-F5B9-48A7-B43A-D554A2F7ECD5}">
      <dgm:prSet/>
      <dgm:spPr/>
      <dgm:t>
        <a:bodyPr/>
        <a:lstStyle/>
        <a:p>
          <a:endParaRPr lang="es-CO"/>
        </a:p>
      </dgm:t>
    </dgm:pt>
    <dgm:pt modelId="{B05E9D31-318C-4092-A50F-1597A02FB272}" type="sibTrans" cxnId="{78245806-F5B9-48A7-B43A-D554A2F7ECD5}">
      <dgm:prSet/>
      <dgm:spPr/>
      <dgm:t>
        <a:bodyPr/>
        <a:lstStyle/>
        <a:p>
          <a:endParaRPr lang="es-CO"/>
        </a:p>
      </dgm:t>
    </dgm:pt>
    <dgm:pt modelId="{A5C1BFCA-688F-42DA-9E98-1CA9658A40BD}" type="pres">
      <dgm:prSet presAssocID="{C5C8A40F-92C4-4A93-8B52-49F8FEF5E87E}" presName="Name0" presStyleCnt="0">
        <dgm:presLayoutVars>
          <dgm:chMax/>
          <dgm:chPref/>
          <dgm:dir/>
        </dgm:presLayoutVars>
      </dgm:prSet>
      <dgm:spPr/>
    </dgm:pt>
    <dgm:pt modelId="{C746BB84-4A9A-4F71-9B7E-6C2708DA5E03}" type="pres">
      <dgm:prSet presAssocID="{FA64AD4C-3A87-4483-963B-FD421148F6FF}" presName="composite" presStyleCnt="0">
        <dgm:presLayoutVars>
          <dgm:chMax/>
          <dgm:chPref/>
        </dgm:presLayoutVars>
      </dgm:prSet>
      <dgm:spPr/>
    </dgm:pt>
    <dgm:pt modelId="{506E8B6C-16D6-4807-9118-B541C9E5726B}" type="pres">
      <dgm:prSet presAssocID="{FA64AD4C-3A87-4483-963B-FD421148F6FF}" presName="Image" presStyleLbl="bgImgPlace1" presStyleIdx="0" presStyleCnt="1" custScaleX="283068" custScaleY="318507" custLinFactNeighborX="-40096" custLinFactNeighborY="3033"/>
      <dgm:spPr>
        <a:blipFill rotWithShape="1">
          <a:blip xmlns:r="http://schemas.openxmlformats.org/officeDocument/2006/relationships" r:embed="rId1"/>
          <a:srcRect/>
          <a:stretch>
            <a:fillRect l="-5000" r="-5000"/>
          </a:stretch>
        </a:blipFill>
      </dgm:spPr>
    </dgm:pt>
    <dgm:pt modelId="{9B849A62-A28A-4715-ADF7-D8CF3C979974}" type="pres">
      <dgm:prSet presAssocID="{FA64AD4C-3A87-4483-963B-FD421148F6FF}" presName="ParentText" presStyleLbl="revTx" presStyleIdx="0" presStyleCnt="1" custScaleX="81246" custScaleY="74218" custLinFactNeighborX="34428">
        <dgm:presLayoutVars>
          <dgm:chMax val="0"/>
          <dgm:chPref val="0"/>
          <dgm:bulletEnabled val="1"/>
        </dgm:presLayoutVars>
      </dgm:prSet>
      <dgm:spPr/>
    </dgm:pt>
    <dgm:pt modelId="{FA22195F-EB6D-42FA-B3E0-CC2B5184EC79}" type="pres">
      <dgm:prSet presAssocID="{FA64AD4C-3A87-4483-963B-FD421148F6FF}" presName="tlFrame" presStyleLbl="node1" presStyleIdx="0" presStyleCnt="4" custLinFactX="100000" custLinFactNeighborX="113059" custLinFactNeighborY="34783"/>
      <dgm:spPr/>
    </dgm:pt>
    <dgm:pt modelId="{AA01E5C9-D34F-4F5F-A3A5-87374EE4B050}" type="pres">
      <dgm:prSet presAssocID="{FA64AD4C-3A87-4483-963B-FD421148F6FF}" presName="trFrame" presStyleLbl="node1" presStyleIdx="1" presStyleCnt="4" custLinFactNeighborX="74897" custLinFactNeighborY="34783"/>
      <dgm:spPr/>
    </dgm:pt>
    <dgm:pt modelId="{4EA5BC12-9EE6-47D7-AB90-34256D755A4B}" type="pres">
      <dgm:prSet presAssocID="{FA64AD4C-3A87-4483-963B-FD421148F6FF}" presName="blFrame" presStyleLbl="node1" presStyleIdx="2" presStyleCnt="4" custLinFactX="100000" custLinFactNeighborX="114796" custLinFactNeighborY="-49429"/>
      <dgm:spPr/>
    </dgm:pt>
    <dgm:pt modelId="{A149413D-29D9-4B98-9B39-BC5EC960C4D8}" type="pres">
      <dgm:prSet presAssocID="{FA64AD4C-3A87-4483-963B-FD421148F6FF}" presName="brFrame" presStyleLbl="node1" presStyleIdx="3" presStyleCnt="4" custLinFactNeighborX="74897" custLinFactNeighborY="-51259"/>
      <dgm:spPr/>
    </dgm:pt>
  </dgm:ptLst>
  <dgm:cxnLst>
    <dgm:cxn modelId="{78245806-F5B9-48A7-B43A-D554A2F7ECD5}" srcId="{C5C8A40F-92C4-4A93-8B52-49F8FEF5E87E}" destId="{FA64AD4C-3A87-4483-963B-FD421148F6FF}" srcOrd="0" destOrd="0" parTransId="{0DC71F81-50BA-45DE-9EC6-38BD58EAE6CC}" sibTransId="{B05E9D31-318C-4092-A50F-1597A02FB272}"/>
    <dgm:cxn modelId="{0A08BC3D-2A8F-4958-87D5-15E85C1C88C3}" type="presOf" srcId="{C5C8A40F-92C4-4A93-8B52-49F8FEF5E87E}" destId="{A5C1BFCA-688F-42DA-9E98-1CA9658A40BD}" srcOrd="0" destOrd="0" presId="urn:microsoft.com/office/officeart/2009/3/layout/FramedTextPicture"/>
    <dgm:cxn modelId="{D91240ED-92A8-417E-8D5D-AB762B6FC02C}" type="presOf" srcId="{FA64AD4C-3A87-4483-963B-FD421148F6FF}" destId="{9B849A62-A28A-4715-ADF7-D8CF3C979974}" srcOrd="0" destOrd="0" presId="urn:microsoft.com/office/officeart/2009/3/layout/FramedTextPicture"/>
    <dgm:cxn modelId="{FBE7CE6D-40DE-4D04-8233-D1602B9E0068}" type="presParOf" srcId="{A5C1BFCA-688F-42DA-9E98-1CA9658A40BD}" destId="{C746BB84-4A9A-4F71-9B7E-6C2708DA5E03}" srcOrd="0" destOrd="0" presId="urn:microsoft.com/office/officeart/2009/3/layout/FramedTextPicture"/>
    <dgm:cxn modelId="{469EC9C6-EE44-4867-A93A-A690DD2BAA21}" type="presParOf" srcId="{C746BB84-4A9A-4F71-9B7E-6C2708DA5E03}" destId="{506E8B6C-16D6-4807-9118-B541C9E5726B}" srcOrd="0" destOrd="0" presId="urn:microsoft.com/office/officeart/2009/3/layout/FramedTextPicture"/>
    <dgm:cxn modelId="{92156B2B-BAD1-40B6-A42E-B80A928FABCE}" type="presParOf" srcId="{C746BB84-4A9A-4F71-9B7E-6C2708DA5E03}" destId="{9B849A62-A28A-4715-ADF7-D8CF3C979974}" srcOrd="1" destOrd="0" presId="urn:microsoft.com/office/officeart/2009/3/layout/FramedTextPicture"/>
    <dgm:cxn modelId="{4328EFD0-B8CC-413C-81CC-8B5CCD1437E0}" type="presParOf" srcId="{C746BB84-4A9A-4F71-9B7E-6C2708DA5E03}" destId="{FA22195F-EB6D-42FA-B3E0-CC2B5184EC79}" srcOrd="2" destOrd="0" presId="urn:microsoft.com/office/officeart/2009/3/layout/FramedTextPicture"/>
    <dgm:cxn modelId="{02DCE98A-E1C3-4A51-BC69-0CB95362C9F7}" type="presParOf" srcId="{C746BB84-4A9A-4F71-9B7E-6C2708DA5E03}" destId="{AA01E5C9-D34F-4F5F-A3A5-87374EE4B050}" srcOrd="3" destOrd="0" presId="urn:microsoft.com/office/officeart/2009/3/layout/FramedTextPicture"/>
    <dgm:cxn modelId="{5141F1F6-8710-4CAD-B4A1-0434522F58AC}" type="presParOf" srcId="{C746BB84-4A9A-4F71-9B7E-6C2708DA5E03}" destId="{4EA5BC12-9EE6-47D7-AB90-34256D755A4B}" srcOrd="4" destOrd="0" presId="urn:microsoft.com/office/officeart/2009/3/layout/FramedTextPicture"/>
    <dgm:cxn modelId="{5C4145A8-DB8A-45A4-8809-759FB952D256}" type="presParOf" srcId="{C746BB84-4A9A-4F71-9B7E-6C2708DA5E03}" destId="{A149413D-29D9-4B98-9B39-BC5EC960C4D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1A487A-2DBB-4392-9D76-B718268171C8}" type="doc">
      <dgm:prSet loTypeId="urn:microsoft.com/office/officeart/2005/8/layout/radial6" loCatId="cycle" qsTypeId="urn:microsoft.com/office/officeart/2005/8/quickstyle/3d2" qsCatId="3D" csTypeId="urn:microsoft.com/office/officeart/2005/8/colors/colorful4" csCatId="colorful" phldr="1"/>
      <dgm:spPr/>
      <dgm:t>
        <a:bodyPr/>
        <a:lstStyle/>
        <a:p>
          <a:endParaRPr lang="es-CO"/>
        </a:p>
      </dgm:t>
    </dgm:pt>
    <dgm:pt modelId="{D844F75C-C46A-4469-8BC0-51FF9A24858D}">
      <dgm:prSet phldrT="[Texto]" custT="1"/>
      <dgm:spPr/>
      <dgm:t>
        <a:bodyPr/>
        <a:lstStyle/>
        <a:p>
          <a:r>
            <a:rPr lang="es-CO" sz="1800" dirty="0"/>
            <a:t>Carga eléctrica</a:t>
          </a:r>
        </a:p>
      </dgm:t>
    </dgm:pt>
    <dgm:pt modelId="{551A04B5-BE93-4B8A-B4A6-1DB023AE9783}" type="parTrans" cxnId="{15579003-CF34-46DC-A95E-ABD0FEE07D86}">
      <dgm:prSet/>
      <dgm:spPr/>
      <dgm:t>
        <a:bodyPr/>
        <a:lstStyle/>
        <a:p>
          <a:endParaRPr lang="es-CO"/>
        </a:p>
      </dgm:t>
    </dgm:pt>
    <dgm:pt modelId="{7F781274-3562-497D-8BA7-9501EA9B3274}" type="sibTrans" cxnId="{15579003-CF34-46DC-A95E-ABD0FEE07D86}">
      <dgm:prSet/>
      <dgm:spPr/>
      <dgm:t>
        <a:bodyPr/>
        <a:lstStyle/>
        <a:p>
          <a:endParaRPr lang="es-CO"/>
        </a:p>
      </dgm:t>
    </dgm:pt>
    <dgm:pt modelId="{078D9FFB-712B-43DB-A988-BFC9680077B8}">
      <dgm:prSet phldrT="[Texto]" custT="1"/>
      <dgm:spPr/>
      <dgm:t>
        <a:bodyPr/>
        <a:lstStyle/>
        <a:p>
          <a:r>
            <a:rPr lang="es-CO" sz="1800" dirty="0"/>
            <a:t>Potencia del sistema </a:t>
          </a:r>
        </a:p>
      </dgm:t>
    </dgm:pt>
    <dgm:pt modelId="{F443A9BF-6D2B-46AD-9C42-E199FC9D7F6F}" type="parTrans" cxnId="{F539A41B-2CCA-4AD8-BC55-784B0F7D118A}">
      <dgm:prSet/>
      <dgm:spPr/>
      <dgm:t>
        <a:bodyPr/>
        <a:lstStyle/>
        <a:p>
          <a:endParaRPr lang="es-CO"/>
        </a:p>
      </dgm:t>
    </dgm:pt>
    <dgm:pt modelId="{E56251BE-1B90-40B6-A15B-E8AB9A2CE2A5}" type="sibTrans" cxnId="{F539A41B-2CCA-4AD8-BC55-784B0F7D118A}">
      <dgm:prSet/>
      <dgm:spPr/>
      <dgm:t>
        <a:bodyPr/>
        <a:lstStyle/>
        <a:p>
          <a:endParaRPr lang="es-CO"/>
        </a:p>
      </dgm:t>
    </dgm:pt>
    <dgm:pt modelId="{7F870F1B-67E1-40D8-AC42-EE6E589F022E}">
      <dgm:prSet phldrT="[Texto]" custT="1"/>
      <dgm:spPr/>
      <dgm:t>
        <a:bodyPr/>
        <a:lstStyle/>
        <a:p>
          <a:r>
            <a:rPr lang="es-CO" sz="1800" dirty="0"/>
            <a:t>Frecuencia 60 Hz</a:t>
          </a:r>
        </a:p>
      </dgm:t>
    </dgm:pt>
    <dgm:pt modelId="{11680385-2DBF-4880-B21A-14EE5ABA3479}" type="parTrans" cxnId="{B3F8EBCE-EF1A-4156-A7E4-7B7F59A10106}">
      <dgm:prSet/>
      <dgm:spPr/>
      <dgm:t>
        <a:bodyPr/>
        <a:lstStyle/>
        <a:p>
          <a:endParaRPr lang="es-CO"/>
        </a:p>
      </dgm:t>
    </dgm:pt>
    <dgm:pt modelId="{2D966738-E672-4A61-A5A9-024114EA4424}" type="sibTrans" cxnId="{B3F8EBCE-EF1A-4156-A7E4-7B7F59A10106}">
      <dgm:prSet/>
      <dgm:spPr/>
      <dgm:t>
        <a:bodyPr/>
        <a:lstStyle/>
        <a:p>
          <a:endParaRPr lang="es-CO"/>
        </a:p>
      </dgm:t>
    </dgm:pt>
    <dgm:pt modelId="{CD59D660-6180-48EF-B2BB-5CFC59EDE19F}">
      <dgm:prSet phldrT="[Texto]" custT="1"/>
      <dgm:spPr/>
      <dgm:t>
        <a:bodyPr/>
        <a:lstStyle/>
        <a:p>
          <a:r>
            <a:rPr lang="es-CO" sz="1800" dirty="0"/>
            <a:t>Voltaje VAC</a:t>
          </a:r>
        </a:p>
      </dgm:t>
    </dgm:pt>
    <dgm:pt modelId="{221C5EFD-C022-4061-858C-8C801F60612F}" type="parTrans" cxnId="{26E5DBFE-B485-4885-8C25-ECDFF710EEE2}">
      <dgm:prSet/>
      <dgm:spPr/>
      <dgm:t>
        <a:bodyPr/>
        <a:lstStyle/>
        <a:p>
          <a:endParaRPr lang="es-CO"/>
        </a:p>
      </dgm:t>
    </dgm:pt>
    <dgm:pt modelId="{2F7D0215-6633-4175-A9E4-EC3A7D94816C}" type="sibTrans" cxnId="{26E5DBFE-B485-4885-8C25-ECDFF710EEE2}">
      <dgm:prSet/>
      <dgm:spPr/>
      <dgm:t>
        <a:bodyPr/>
        <a:lstStyle/>
        <a:p>
          <a:endParaRPr lang="es-CO"/>
        </a:p>
      </dgm:t>
    </dgm:pt>
    <dgm:pt modelId="{DC424A82-7694-45D8-AB75-4C85EC548CD6}">
      <dgm:prSet phldrT="[Texto]" custT="1"/>
      <dgm:spPr/>
      <dgm:t>
        <a:bodyPr/>
        <a:lstStyle/>
        <a:p>
          <a:r>
            <a:rPr lang="es-CO" sz="1800" dirty="0"/>
            <a:t>Carga residencial</a:t>
          </a:r>
        </a:p>
      </dgm:t>
    </dgm:pt>
    <dgm:pt modelId="{AE728624-83B3-4864-8E17-F85DF80791B3}" type="parTrans" cxnId="{D775259E-6710-427A-A172-47B09E71551D}">
      <dgm:prSet/>
      <dgm:spPr/>
      <dgm:t>
        <a:bodyPr/>
        <a:lstStyle/>
        <a:p>
          <a:endParaRPr lang="es-CO"/>
        </a:p>
      </dgm:t>
    </dgm:pt>
    <dgm:pt modelId="{30A1269B-54E3-4257-9371-6BC9A0EC33AB}" type="sibTrans" cxnId="{D775259E-6710-427A-A172-47B09E71551D}">
      <dgm:prSet/>
      <dgm:spPr/>
      <dgm:t>
        <a:bodyPr/>
        <a:lstStyle/>
        <a:p>
          <a:endParaRPr lang="es-CO"/>
        </a:p>
      </dgm:t>
    </dgm:pt>
    <dgm:pt modelId="{97AE1457-70C5-4217-AE43-C3ECCDF6EED8}">
      <dgm:prSet custT="1"/>
      <dgm:spPr/>
      <dgm:t>
        <a:bodyPr/>
        <a:lstStyle/>
        <a:p>
          <a:r>
            <a:rPr lang="es-CO" sz="1800" dirty="0"/>
            <a:t>Distribución eléctrica monofásica</a:t>
          </a:r>
        </a:p>
      </dgm:t>
    </dgm:pt>
    <dgm:pt modelId="{2FB1EEC1-0783-48ED-8B0A-97399EF3B897}" type="parTrans" cxnId="{303739E1-B311-4A37-A00E-461FF7387050}">
      <dgm:prSet/>
      <dgm:spPr/>
      <dgm:t>
        <a:bodyPr/>
        <a:lstStyle/>
        <a:p>
          <a:endParaRPr lang="es-CO"/>
        </a:p>
      </dgm:t>
    </dgm:pt>
    <dgm:pt modelId="{9595F251-E9AF-43AD-BE5E-E83047CE7D23}" type="sibTrans" cxnId="{303739E1-B311-4A37-A00E-461FF7387050}">
      <dgm:prSet/>
      <dgm:spPr/>
      <dgm:t>
        <a:bodyPr/>
        <a:lstStyle/>
        <a:p>
          <a:endParaRPr lang="es-CO"/>
        </a:p>
      </dgm:t>
    </dgm:pt>
    <dgm:pt modelId="{F33C5939-671A-4854-8D3F-42DEFBF5E39D}" type="pres">
      <dgm:prSet presAssocID="{121A487A-2DBB-4392-9D76-B718268171C8}" presName="Name0" presStyleCnt="0">
        <dgm:presLayoutVars>
          <dgm:chMax val="1"/>
          <dgm:dir/>
          <dgm:animLvl val="ctr"/>
          <dgm:resizeHandles val="exact"/>
        </dgm:presLayoutVars>
      </dgm:prSet>
      <dgm:spPr/>
    </dgm:pt>
    <dgm:pt modelId="{D4D99DCF-AC33-4AD2-A817-E35ABDF23B24}" type="pres">
      <dgm:prSet presAssocID="{D844F75C-C46A-4469-8BC0-51FF9A24858D}" presName="centerShape" presStyleLbl="node0" presStyleIdx="0" presStyleCnt="1"/>
      <dgm:spPr/>
    </dgm:pt>
    <dgm:pt modelId="{AF5BD28E-B20C-48AF-AE77-EE9446F82EB3}" type="pres">
      <dgm:prSet presAssocID="{078D9FFB-712B-43DB-A988-BFC9680077B8}" presName="node" presStyleLbl="node1" presStyleIdx="0" presStyleCnt="5">
        <dgm:presLayoutVars>
          <dgm:bulletEnabled val="1"/>
        </dgm:presLayoutVars>
      </dgm:prSet>
      <dgm:spPr/>
    </dgm:pt>
    <dgm:pt modelId="{ADF2F4C2-B693-46CE-98CB-331BA340FF3A}" type="pres">
      <dgm:prSet presAssocID="{078D9FFB-712B-43DB-A988-BFC9680077B8}" presName="dummy" presStyleCnt="0"/>
      <dgm:spPr/>
    </dgm:pt>
    <dgm:pt modelId="{971924FF-FA17-4607-A297-D3E7F15A84AB}" type="pres">
      <dgm:prSet presAssocID="{E56251BE-1B90-40B6-A15B-E8AB9A2CE2A5}" presName="sibTrans" presStyleLbl="sibTrans2D1" presStyleIdx="0" presStyleCnt="5"/>
      <dgm:spPr/>
    </dgm:pt>
    <dgm:pt modelId="{A0766F9D-700E-4C76-BD34-E0F1E4E8C9ED}" type="pres">
      <dgm:prSet presAssocID="{7F870F1B-67E1-40D8-AC42-EE6E589F022E}" presName="node" presStyleLbl="node1" presStyleIdx="1" presStyleCnt="5">
        <dgm:presLayoutVars>
          <dgm:bulletEnabled val="1"/>
        </dgm:presLayoutVars>
      </dgm:prSet>
      <dgm:spPr/>
    </dgm:pt>
    <dgm:pt modelId="{4019DD15-2D2A-4A09-942E-958AA9342A13}" type="pres">
      <dgm:prSet presAssocID="{7F870F1B-67E1-40D8-AC42-EE6E589F022E}" presName="dummy" presStyleCnt="0"/>
      <dgm:spPr/>
    </dgm:pt>
    <dgm:pt modelId="{271D44D6-1C3A-4835-B25E-B59F31F443D3}" type="pres">
      <dgm:prSet presAssocID="{2D966738-E672-4A61-A5A9-024114EA4424}" presName="sibTrans" presStyleLbl="sibTrans2D1" presStyleIdx="1" presStyleCnt="5"/>
      <dgm:spPr/>
    </dgm:pt>
    <dgm:pt modelId="{B4CDEDFB-4742-471C-B2E9-17DF6D0C4401}" type="pres">
      <dgm:prSet presAssocID="{97AE1457-70C5-4217-AE43-C3ECCDF6EED8}" presName="node" presStyleLbl="node1" presStyleIdx="2" presStyleCnt="5" custScaleX="118308" custScaleY="110070">
        <dgm:presLayoutVars>
          <dgm:bulletEnabled val="1"/>
        </dgm:presLayoutVars>
      </dgm:prSet>
      <dgm:spPr/>
    </dgm:pt>
    <dgm:pt modelId="{3CADCDC7-1AB3-48CA-97E2-989933BD5303}" type="pres">
      <dgm:prSet presAssocID="{97AE1457-70C5-4217-AE43-C3ECCDF6EED8}" presName="dummy" presStyleCnt="0"/>
      <dgm:spPr/>
    </dgm:pt>
    <dgm:pt modelId="{C884C267-2E00-42F4-80A1-DEA88EC9C0BA}" type="pres">
      <dgm:prSet presAssocID="{9595F251-E9AF-43AD-BE5E-E83047CE7D23}" presName="sibTrans" presStyleLbl="sibTrans2D1" presStyleIdx="2" presStyleCnt="5"/>
      <dgm:spPr/>
    </dgm:pt>
    <dgm:pt modelId="{41CB8390-D191-4E7D-ADD3-6EE139221DEB}" type="pres">
      <dgm:prSet presAssocID="{CD59D660-6180-48EF-B2BB-5CFC59EDE19F}" presName="node" presStyleLbl="node1" presStyleIdx="3" presStyleCnt="5" custScaleX="111069" custScaleY="109824">
        <dgm:presLayoutVars>
          <dgm:bulletEnabled val="1"/>
        </dgm:presLayoutVars>
      </dgm:prSet>
      <dgm:spPr/>
    </dgm:pt>
    <dgm:pt modelId="{FF042856-8778-4846-A31B-B5C7C99A3975}" type="pres">
      <dgm:prSet presAssocID="{CD59D660-6180-48EF-B2BB-5CFC59EDE19F}" presName="dummy" presStyleCnt="0"/>
      <dgm:spPr/>
    </dgm:pt>
    <dgm:pt modelId="{FB08A922-55DF-4E1A-B22E-FB8443F267DE}" type="pres">
      <dgm:prSet presAssocID="{2F7D0215-6633-4175-A9E4-EC3A7D94816C}" presName="sibTrans" presStyleLbl="sibTrans2D1" presStyleIdx="3" presStyleCnt="5"/>
      <dgm:spPr/>
    </dgm:pt>
    <dgm:pt modelId="{1F46891B-968A-4598-8174-7B0883719F45}" type="pres">
      <dgm:prSet presAssocID="{DC424A82-7694-45D8-AB75-4C85EC548CD6}" presName="node" presStyleLbl="node1" presStyleIdx="4" presStyleCnt="5">
        <dgm:presLayoutVars>
          <dgm:bulletEnabled val="1"/>
        </dgm:presLayoutVars>
      </dgm:prSet>
      <dgm:spPr/>
    </dgm:pt>
    <dgm:pt modelId="{CFF3DC52-D8D6-45BD-9415-C8FE59CEED94}" type="pres">
      <dgm:prSet presAssocID="{DC424A82-7694-45D8-AB75-4C85EC548CD6}" presName="dummy" presStyleCnt="0"/>
      <dgm:spPr/>
    </dgm:pt>
    <dgm:pt modelId="{100C3EED-3ADD-47AA-AE87-798205555A10}" type="pres">
      <dgm:prSet presAssocID="{30A1269B-54E3-4257-9371-6BC9A0EC33AB}" presName="sibTrans" presStyleLbl="sibTrans2D1" presStyleIdx="4" presStyleCnt="5"/>
      <dgm:spPr/>
    </dgm:pt>
  </dgm:ptLst>
  <dgm:cxnLst>
    <dgm:cxn modelId="{15579003-CF34-46DC-A95E-ABD0FEE07D86}" srcId="{121A487A-2DBB-4392-9D76-B718268171C8}" destId="{D844F75C-C46A-4469-8BC0-51FF9A24858D}" srcOrd="0" destOrd="0" parTransId="{551A04B5-BE93-4B8A-B4A6-1DB023AE9783}" sibTransId="{7F781274-3562-497D-8BA7-9501EA9B3274}"/>
    <dgm:cxn modelId="{D702E506-0AB4-4949-9D78-0CB7A9B9A9EB}" type="presOf" srcId="{E56251BE-1B90-40B6-A15B-E8AB9A2CE2A5}" destId="{971924FF-FA17-4607-A297-D3E7F15A84AB}" srcOrd="0" destOrd="0" presId="urn:microsoft.com/office/officeart/2005/8/layout/radial6"/>
    <dgm:cxn modelId="{797A2C08-59A7-473D-A7F0-FA21EED684FF}" type="presOf" srcId="{97AE1457-70C5-4217-AE43-C3ECCDF6EED8}" destId="{B4CDEDFB-4742-471C-B2E9-17DF6D0C4401}" srcOrd="0" destOrd="0" presId="urn:microsoft.com/office/officeart/2005/8/layout/radial6"/>
    <dgm:cxn modelId="{E18FB312-7789-4A7C-A9B7-5858D68F51AD}" type="presOf" srcId="{DC424A82-7694-45D8-AB75-4C85EC548CD6}" destId="{1F46891B-968A-4598-8174-7B0883719F45}" srcOrd="0" destOrd="0" presId="urn:microsoft.com/office/officeart/2005/8/layout/radial6"/>
    <dgm:cxn modelId="{F539A41B-2CCA-4AD8-BC55-784B0F7D118A}" srcId="{D844F75C-C46A-4469-8BC0-51FF9A24858D}" destId="{078D9FFB-712B-43DB-A988-BFC9680077B8}" srcOrd="0" destOrd="0" parTransId="{F443A9BF-6D2B-46AD-9C42-E199FC9D7F6F}" sibTransId="{E56251BE-1B90-40B6-A15B-E8AB9A2CE2A5}"/>
    <dgm:cxn modelId="{6809372B-4140-48D7-9D1B-763D1DD401FC}" type="presOf" srcId="{9595F251-E9AF-43AD-BE5E-E83047CE7D23}" destId="{C884C267-2E00-42F4-80A1-DEA88EC9C0BA}" srcOrd="0" destOrd="0" presId="urn:microsoft.com/office/officeart/2005/8/layout/radial6"/>
    <dgm:cxn modelId="{C19BD933-06F8-41D9-AC40-31726572A1DE}" type="presOf" srcId="{121A487A-2DBB-4392-9D76-B718268171C8}" destId="{F33C5939-671A-4854-8D3F-42DEFBF5E39D}" srcOrd="0" destOrd="0" presId="urn:microsoft.com/office/officeart/2005/8/layout/radial6"/>
    <dgm:cxn modelId="{59DC3960-6C7D-4AAE-B976-4B7840CCD7BD}" type="presOf" srcId="{7F870F1B-67E1-40D8-AC42-EE6E589F022E}" destId="{A0766F9D-700E-4C76-BD34-E0F1E4E8C9ED}" srcOrd="0" destOrd="0" presId="urn:microsoft.com/office/officeart/2005/8/layout/radial6"/>
    <dgm:cxn modelId="{D775259E-6710-427A-A172-47B09E71551D}" srcId="{D844F75C-C46A-4469-8BC0-51FF9A24858D}" destId="{DC424A82-7694-45D8-AB75-4C85EC548CD6}" srcOrd="4" destOrd="0" parTransId="{AE728624-83B3-4864-8E17-F85DF80791B3}" sibTransId="{30A1269B-54E3-4257-9371-6BC9A0EC33AB}"/>
    <dgm:cxn modelId="{C0A17DBC-CACC-49AA-B5FF-A1B98CAC7675}" type="presOf" srcId="{2D966738-E672-4A61-A5A9-024114EA4424}" destId="{271D44D6-1C3A-4835-B25E-B59F31F443D3}" srcOrd="0" destOrd="0" presId="urn:microsoft.com/office/officeart/2005/8/layout/radial6"/>
    <dgm:cxn modelId="{99FFBCC6-CBEB-4DCE-9699-408603627D40}" type="presOf" srcId="{30A1269B-54E3-4257-9371-6BC9A0EC33AB}" destId="{100C3EED-3ADD-47AA-AE87-798205555A10}" srcOrd="0" destOrd="0" presId="urn:microsoft.com/office/officeart/2005/8/layout/radial6"/>
    <dgm:cxn modelId="{B3F8EBCE-EF1A-4156-A7E4-7B7F59A10106}" srcId="{D844F75C-C46A-4469-8BC0-51FF9A24858D}" destId="{7F870F1B-67E1-40D8-AC42-EE6E589F022E}" srcOrd="1" destOrd="0" parTransId="{11680385-2DBF-4880-B21A-14EE5ABA3479}" sibTransId="{2D966738-E672-4A61-A5A9-024114EA4424}"/>
    <dgm:cxn modelId="{B5C329DE-C0A3-4EC7-81A8-E2B68C6781AA}" type="presOf" srcId="{078D9FFB-712B-43DB-A988-BFC9680077B8}" destId="{AF5BD28E-B20C-48AF-AE77-EE9446F82EB3}" srcOrd="0" destOrd="0" presId="urn:microsoft.com/office/officeart/2005/8/layout/radial6"/>
    <dgm:cxn modelId="{303739E1-B311-4A37-A00E-461FF7387050}" srcId="{D844F75C-C46A-4469-8BC0-51FF9A24858D}" destId="{97AE1457-70C5-4217-AE43-C3ECCDF6EED8}" srcOrd="2" destOrd="0" parTransId="{2FB1EEC1-0783-48ED-8B0A-97399EF3B897}" sibTransId="{9595F251-E9AF-43AD-BE5E-E83047CE7D23}"/>
    <dgm:cxn modelId="{F7FD26E5-8CD2-4263-A7EC-ACF1428272A7}" type="presOf" srcId="{D844F75C-C46A-4469-8BC0-51FF9A24858D}" destId="{D4D99DCF-AC33-4AD2-A817-E35ABDF23B24}" srcOrd="0" destOrd="0" presId="urn:microsoft.com/office/officeart/2005/8/layout/radial6"/>
    <dgm:cxn modelId="{C27F70EA-B0B1-49FC-8E54-F2DBDB3A2A63}" type="presOf" srcId="{2F7D0215-6633-4175-A9E4-EC3A7D94816C}" destId="{FB08A922-55DF-4E1A-B22E-FB8443F267DE}" srcOrd="0" destOrd="0" presId="urn:microsoft.com/office/officeart/2005/8/layout/radial6"/>
    <dgm:cxn modelId="{B0947DF6-AE5C-4614-844C-66911DC0AED4}" type="presOf" srcId="{CD59D660-6180-48EF-B2BB-5CFC59EDE19F}" destId="{41CB8390-D191-4E7D-ADD3-6EE139221DEB}" srcOrd="0" destOrd="0" presId="urn:microsoft.com/office/officeart/2005/8/layout/radial6"/>
    <dgm:cxn modelId="{26E5DBFE-B485-4885-8C25-ECDFF710EEE2}" srcId="{D844F75C-C46A-4469-8BC0-51FF9A24858D}" destId="{CD59D660-6180-48EF-B2BB-5CFC59EDE19F}" srcOrd="3" destOrd="0" parTransId="{221C5EFD-C022-4061-858C-8C801F60612F}" sibTransId="{2F7D0215-6633-4175-A9E4-EC3A7D94816C}"/>
    <dgm:cxn modelId="{F6D68A47-5268-4CED-BCB3-CEC177E59DEC}" type="presParOf" srcId="{F33C5939-671A-4854-8D3F-42DEFBF5E39D}" destId="{D4D99DCF-AC33-4AD2-A817-E35ABDF23B24}" srcOrd="0" destOrd="0" presId="urn:microsoft.com/office/officeart/2005/8/layout/radial6"/>
    <dgm:cxn modelId="{E9342B2E-990C-41B2-A587-3D9FFB396471}" type="presParOf" srcId="{F33C5939-671A-4854-8D3F-42DEFBF5E39D}" destId="{AF5BD28E-B20C-48AF-AE77-EE9446F82EB3}" srcOrd="1" destOrd="0" presId="urn:microsoft.com/office/officeart/2005/8/layout/radial6"/>
    <dgm:cxn modelId="{D2430DFE-0465-4D79-BFC0-87AAE8DA8298}" type="presParOf" srcId="{F33C5939-671A-4854-8D3F-42DEFBF5E39D}" destId="{ADF2F4C2-B693-46CE-98CB-331BA340FF3A}" srcOrd="2" destOrd="0" presId="urn:microsoft.com/office/officeart/2005/8/layout/radial6"/>
    <dgm:cxn modelId="{66984F48-1C52-4824-9BC7-01699093B4B6}" type="presParOf" srcId="{F33C5939-671A-4854-8D3F-42DEFBF5E39D}" destId="{971924FF-FA17-4607-A297-D3E7F15A84AB}" srcOrd="3" destOrd="0" presId="urn:microsoft.com/office/officeart/2005/8/layout/radial6"/>
    <dgm:cxn modelId="{DED125EB-7EAA-441E-BA5C-7D992FE51BCC}" type="presParOf" srcId="{F33C5939-671A-4854-8D3F-42DEFBF5E39D}" destId="{A0766F9D-700E-4C76-BD34-E0F1E4E8C9ED}" srcOrd="4" destOrd="0" presId="urn:microsoft.com/office/officeart/2005/8/layout/radial6"/>
    <dgm:cxn modelId="{9427B072-60EA-4927-A190-C0D08FDCCC28}" type="presParOf" srcId="{F33C5939-671A-4854-8D3F-42DEFBF5E39D}" destId="{4019DD15-2D2A-4A09-942E-958AA9342A13}" srcOrd="5" destOrd="0" presId="urn:microsoft.com/office/officeart/2005/8/layout/radial6"/>
    <dgm:cxn modelId="{7388CCF2-9983-4EF8-8ECE-71FA65244F78}" type="presParOf" srcId="{F33C5939-671A-4854-8D3F-42DEFBF5E39D}" destId="{271D44D6-1C3A-4835-B25E-B59F31F443D3}" srcOrd="6" destOrd="0" presId="urn:microsoft.com/office/officeart/2005/8/layout/radial6"/>
    <dgm:cxn modelId="{6DCBF4A9-46E4-487B-ACB5-2A9F8BD94F10}" type="presParOf" srcId="{F33C5939-671A-4854-8D3F-42DEFBF5E39D}" destId="{B4CDEDFB-4742-471C-B2E9-17DF6D0C4401}" srcOrd="7" destOrd="0" presId="urn:microsoft.com/office/officeart/2005/8/layout/radial6"/>
    <dgm:cxn modelId="{0012E343-035B-4165-BF93-B21E33022441}" type="presParOf" srcId="{F33C5939-671A-4854-8D3F-42DEFBF5E39D}" destId="{3CADCDC7-1AB3-48CA-97E2-989933BD5303}" srcOrd="8" destOrd="0" presId="urn:microsoft.com/office/officeart/2005/8/layout/radial6"/>
    <dgm:cxn modelId="{92D7BFC7-D556-4232-A400-8D0295B38874}" type="presParOf" srcId="{F33C5939-671A-4854-8D3F-42DEFBF5E39D}" destId="{C884C267-2E00-42F4-80A1-DEA88EC9C0BA}" srcOrd="9" destOrd="0" presId="urn:microsoft.com/office/officeart/2005/8/layout/radial6"/>
    <dgm:cxn modelId="{4B6176B2-9DD1-44EB-9E01-4F70BAA398F2}" type="presParOf" srcId="{F33C5939-671A-4854-8D3F-42DEFBF5E39D}" destId="{41CB8390-D191-4E7D-ADD3-6EE139221DEB}" srcOrd="10" destOrd="0" presId="urn:microsoft.com/office/officeart/2005/8/layout/radial6"/>
    <dgm:cxn modelId="{F729089A-0BB4-4F3B-94B4-D4CA698AA70B}" type="presParOf" srcId="{F33C5939-671A-4854-8D3F-42DEFBF5E39D}" destId="{FF042856-8778-4846-A31B-B5C7C99A3975}" srcOrd="11" destOrd="0" presId="urn:microsoft.com/office/officeart/2005/8/layout/radial6"/>
    <dgm:cxn modelId="{C693F1AD-3534-4086-A7F5-FD595B061FD0}" type="presParOf" srcId="{F33C5939-671A-4854-8D3F-42DEFBF5E39D}" destId="{FB08A922-55DF-4E1A-B22E-FB8443F267DE}" srcOrd="12" destOrd="0" presId="urn:microsoft.com/office/officeart/2005/8/layout/radial6"/>
    <dgm:cxn modelId="{E80DC963-16F9-42CA-B5BF-26FA46FA48E9}" type="presParOf" srcId="{F33C5939-671A-4854-8D3F-42DEFBF5E39D}" destId="{1F46891B-968A-4598-8174-7B0883719F45}" srcOrd="13" destOrd="0" presId="urn:microsoft.com/office/officeart/2005/8/layout/radial6"/>
    <dgm:cxn modelId="{150AC668-1066-4913-8A5D-54F16F21C77E}" type="presParOf" srcId="{F33C5939-671A-4854-8D3F-42DEFBF5E39D}" destId="{CFF3DC52-D8D6-45BD-9415-C8FE59CEED94}" srcOrd="14" destOrd="0" presId="urn:microsoft.com/office/officeart/2005/8/layout/radial6"/>
    <dgm:cxn modelId="{38A94858-93FA-42AB-895A-B2602934F7A2}" type="presParOf" srcId="{F33C5939-671A-4854-8D3F-42DEFBF5E39D}" destId="{100C3EED-3ADD-47AA-AE87-798205555A1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91A62E-46ED-4800-B463-354210F0C695}" type="doc">
      <dgm:prSet loTypeId="urn:microsoft.com/office/officeart/2005/8/layout/process5" loCatId="process" qsTypeId="urn:microsoft.com/office/officeart/2005/8/quickstyle/3d3" qsCatId="3D" csTypeId="urn:microsoft.com/office/officeart/2005/8/colors/colorful4" csCatId="colorful" phldr="1"/>
      <dgm:spPr/>
      <dgm:t>
        <a:bodyPr/>
        <a:lstStyle/>
        <a:p>
          <a:endParaRPr lang="es-CO"/>
        </a:p>
      </dgm:t>
    </dgm:pt>
    <dgm:pt modelId="{33423BDA-9DED-4989-947C-E13D0E951E63}">
      <dgm:prSet phldrT="[Texto]"/>
      <dgm:spPr/>
      <dgm:t>
        <a:bodyPr/>
        <a:lstStyle/>
        <a:p>
          <a:r>
            <a:rPr lang="es-CO" dirty="0"/>
            <a:t>Cálculos matemáticos Sistema fotovoltaico</a:t>
          </a:r>
        </a:p>
      </dgm:t>
    </dgm:pt>
    <dgm:pt modelId="{8954ECEA-6715-4F0B-A6A0-37D062594CD2}" type="parTrans" cxnId="{8F393CDD-1797-472D-A38A-E37818B7E2DE}">
      <dgm:prSet/>
      <dgm:spPr/>
      <dgm:t>
        <a:bodyPr/>
        <a:lstStyle/>
        <a:p>
          <a:endParaRPr lang="es-CO"/>
        </a:p>
      </dgm:t>
    </dgm:pt>
    <dgm:pt modelId="{E9C6C91B-4B0C-44CB-9B94-F04A1962CA0A}" type="sibTrans" cxnId="{8F393CDD-1797-472D-A38A-E37818B7E2DE}">
      <dgm:prSet/>
      <dgm:spPr/>
      <dgm:t>
        <a:bodyPr/>
        <a:lstStyle/>
        <a:p>
          <a:endParaRPr lang="es-CO"/>
        </a:p>
      </dgm:t>
    </dgm:pt>
    <dgm:pt modelId="{6CBBC0F2-E020-4671-A472-247187C8892E}">
      <dgm:prSet phldrT="[Texto]"/>
      <dgm:spPr/>
      <dgm:t>
        <a:bodyPr/>
        <a:lstStyle/>
        <a:p>
          <a:r>
            <a:rPr lang="es-CO" dirty="0"/>
            <a:t>Calculo de irradiación solar sobre la superficie </a:t>
          </a:r>
        </a:p>
      </dgm:t>
    </dgm:pt>
    <dgm:pt modelId="{8AB7401E-83B7-4247-BE7C-F0E03EEBE297}" type="parTrans" cxnId="{43C2C028-073C-43F1-9B15-A788B8E8199D}">
      <dgm:prSet/>
      <dgm:spPr/>
      <dgm:t>
        <a:bodyPr/>
        <a:lstStyle/>
        <a:p>
          <a:endParaRPr lang="es-CO"/>
        </a:p>
      </dgm:t>
    </dgm:pt>
    <dgm:pt modelId="{7C7069CA-58B3-4CCF-B4F7-8EB9CE7A31FE}" type="sibTrans" cxnId="{43C2C028-073C-43F1-9B15-A788B8E8199D}">
      <dgm:prSet/>
      <dgm:spPr/>
      <dgm:t>
        <a:bodyPr/>
        <a:lstStyle/>
        <a:p>
          <a:endParaRPr lang="es-CO"/>
        </a:p>
      </dgm:t>
    </dgm:pt>
    <dgm:pt modelId="{52C05190-4A67-4F69-BC60-E6DC0B7EFA0D}">
      <dgm:prSet phldrT="[Texto]"/>
      <dgm:spPr/>
      <dgm:t>
        <a:bodyPr/>
        <a:lstStyle/>
        <a:p>
          <a:r>
            <a:rPr lang="es-CO" dirty="0"/>
            <a:t>Calculo de paneles solares</a:t>
          </a:r>
        </a:p>
      </dgm:t>
    </dgm:pt>
    <dgm:pt modelId="{93893B35-F0CE-4FCB-9E87-D4820C1EF699}" type="parTrans" cxnId="{595649E5-3032-428B-8232-5CA556EFAB17}">
      <dgm:prSet/>
      <dgm:spPr/>
      <dgm:t>
        <a:bodyPr/>
        <a:lstStyle/>
        <a:p>
          <a:endParaRPr lang="es-CO"/>
        </a:p>
      </dgm:t>
    </dgm:pt>
    <dgm:pt modelId="{39EAF6DE-6F85-4782-BF1A-BDF8C0CD1EE4}" type="sibTrans" cxnId="{595649E5-3032-428B-8232-5CA556EFAB17}">
      <dgm:prSet/>
      <dgm:spPr/>
      <dgm:t>
        <a:bodyPr/>
        <a:lstStyle/>
        <a:p>
          <a:endParaRPr lang="es-CO"/>
        </a:p>
      </dgm:t>
    </dgm:pt>
    <dgm:pt modelId="{53EC6794-1DD1-46E3-8EC0-828E8BBD43EA}">
      <dgm:prSet phldrT="[Texto]"/>
      <dgm:spPr/>
      <dgm:t>
        <a:bodyPr/>
        <a:lstStyle/>
        <a:p>
          <a:r>
            <a:rPr lang="es-CO" dirty="0"/>
            <a:t>Calculo de regulador de carga</a:t>
          </a:r>
        </a:p>
      </dgm:t>
    </dgm:pt>
    <dgm:pt modelId="{8D297744-F8BC-4CD6-90F6-D2367DC36F57}" type="parTrans" cxnId="{1A35DE44-AD2F-4E5C-8C7E-FEBC1EDFA12E}">
      <dgm:prSet/>
      <dgm:spPr/>
      <dgm:t>
        <a:bodyPr/>
        <a:lstStyle/>
        <a:p>
          <a:endParaRPr lang="es-CO"/>
        </a:p>
      </dgm:t>
    </dgm:pt>
    <dgm:pt modelId="{767E2F2F-B6D0-42E4-B1E2-0A0DCC6513BA}" type="sibTrans" cxnId="{1A35DE44-AD2F-4E5C-8C7E-FEBC1EDFA12E}">
      <dgm:prSet/>
      <dgm:spPr/>
      <dgm:t>
        <a:bodyPr/>
        <a:lstStyle/>
        <a:p>
          <a:endParaRPr lang="es-CO"/>
        </a:p>
      </dgm:t>
    </dgm:pt>
    <dgm:pt modelId="{B9080178-9318-4F7C-AC89-443095E0FCA0}">
      <dgm:prSet phldrT="[Texto]"/>
      <dgm:spPr/>
      <dgm:t>
        <a:bodyPr/>
        <a:lstStyle/>
        <a:p>
          <a:r>
            <a:rPr lang="es-ES" b="0" dirty="0"/>
            <a:t>Calculo del Inversor DC/AC</a:t>
          </a:r>
          <a:endParaRPr lang="es-CO" b="0" dirty="0"/>
        </a:p>
      </dgm:t>
    </dgm:pt>
    <dgm:pt modelId="{C73BDDDA-513B-4759-93B5-CD3A091CC4BE}" type="parTrans" cxnId="{62AA1CB3-FDF5-4900-9E8E-E9F3BB61250A}">
      <dgm:prSet/>
      <dgm:spPr/>
      <dgm:t>
        <a:bodyPr/>
        <a:lstStyle/>
        <a:p>
          <a:endParaRPr lang="es-CO"/>
        </a:p>
      </dgm:t>
    </dgm:pt>
    <dgm:pt modelId="{2AACD348-6890-4AF1-99FE-A7DC931E6131}" type="sibTrans" cxnId="{62AA1CB3-FDF5-4900-9E8E-E9F3BB61250A}">
      <dgm:prSet/>
      <dgm:spPr/>
      <dgm:t>
        <a:bodyPr/>
        <a:lstStyle/>
        <a:p>
          <a:endParaRPr lang="es-CO"/>
        </a:p>
      </dgm:t>
    </dgm:pt>
    <dgm:pt modelId="{4CCE23CC-CCE6-4582-9029-C59C52C62941}">
      <dgm:prSet/>
      <dgm:spPr/>
      <dgm:t>
        <a:bodyPr/>
        <a:lstStyle/>
        <a:p>
          <a:r>
            <a:rPr lang="es-CO" dirty="0"/>
            <a:t>Calculo de las baterías </a:t>
          </a:r>
        </a:p>
      </dgm:t>
    </dgm:pt>
    <dgm:pt modelId="{858ADE85-1E05-4526-9C58-3341449800F0}" type="parTrans" cxnId="{567C5AE9-2BC7-425C-A72F-BC5A4E3C9A05}">
      <dgm:prSet/>
      <dgm:spPr/>
      <dgm:t>
        <a:bodyPr/>
        <a:lstStyle/>
        <a:p>
          <a:endParaRPr lang="es-CO"/>
        </a:p>
      </dgm:t>
    </dgm:pt>
    <dgm:pt modelId="{182B341F-A09D-4950-B3F9-032636B758C3}" type="sibTrans" cxnId="{567C5AE9-2BC7-425C-A72F-BC5A4E3C9A05}">
      <dgm:prSet/>
      <dgm:spPr/>
      <dgm:t>
        <a:bodyPr/>
        <a:lstStyle/>
        <a:p>
          <a:endParaRPr lang="es-CO"/>
        </a:p>
      </dgm:t>
    </dgm:pt>
    <dgm:pt modelId="{EC9FFB26-2C99-4872-899F-129C570210B7}" type="pres">
      <dgm:prSet presAssocID="{9791A62E-46ED-4800-B463-354210F0C695}" presName="diagram" presStyleCnt="0">
        <dgm:presLayoutVars>
          <dgm:dir/>
          <dgm:resizeHandles val="exact"/>
        </dgm:presLayoutVars>
      </dgm:prSet>
      <dgm:spPr/>
    </dgm:pt>
    <dgm:pt modelId="{0E03EFB3-871A-4F6B-A7FA-3189F17FDC28}" type="pres">
      <dgm:prSet presAssocID="{33423BDA-9DED-4989-947C-E13D0E951E63}" presName="node" presStyleLbl="node1" presStyleIdx="0" presStyleCnt="6">
        <dgm:presLayoutVars>
          <dgm:bulletEnabled val="1"/>
        </dgm:presLayoutVars>
      </dgm:prSet>
      <dgm:spPr/>
    </dgm:pt>
    <dgm:pt modelId="{4030366F-5141-47A7-8128-A0C74B0FAA52}" type="pres">
      <dgm:prSet presAssocID="{E9C6C91B-4B0C-44CB-9B94-F04A1962CA0A}" presName="sibTrans" presStyleLbl="sibTrans2D1" presStyleIdx="0" presStyleCnt="5"/>
      <dgm:spPr/>
    </dgm:pt>
    <dgm:pt modelId="{0543A89E-D039-4959-B59A-3BFDE15C68BC}" type="pres">
      <dgm:prSet presAssocID="{E9C6C91B-4B0C-44CB-9B94-F04A1962CA0A}" presName="connectorText" presStyleLbl="sibTrans2D1" presStyleIdx="0" presStyleCnt="5"/>
      <dgm:spPr/>
    </dgm:pt>
    <dgm:pt modelId="{C43DB771-76E7-4EA5-B9A1-1AAEBC416286}" type="pres">
      <dgm:prSet presAssocID="{6CBBC0F2-E020-4671-A472-247187C8892E}" presName="node" presStyleLbl="node1" presStyleIdx="1" presStyleCnt="6">
        <dgm:presLayoutVars>
          <dgm:bulletEnabled val="1"/>
        </dgm:presLayoutVars>
      </dgm:prSet>
      <dgm:spPr/>
    </dgm:pt>
    <dgm:pt modelId="{F262C079-DC20-4C83-BE2F-62F6F3BC9DBF}" type="pres">
      <dgm:prSet presAssocID="{7C7069CA-58B3-4CCF-B4F7-8EB9CE7A31FE}" presName="sibTrans" presStyleLbl="sibTrans2D1" presStyleIdx="1" presStyleCnt="5"/>
      <dgm:spPr/>
    </dgm:pt>
    <dgm:pt modelId="{8105F37F-4E02-4051-8A80-3948A0B17014}" type="pres">
      <dgm:prSet presAssocID="{7C7069CA-58B3-4CCF-B4F7-8EB9CE7A31FE}" presName="connectorText" presStyleLbl="sibTrans2D1" presStyleIdx="1" presStyleCnt="5"/>
      <dgm:spPr/>
    </dgm:pt>
    <dgm:pt modelId="{116E87DC-DD91-4AED-838F-7F1D4B412ED5}" type="pres">
      <dgm:prSet presAssocID="{52C05190-4A67-4F69-BC60-E6DC0B7EFA0D}" presName="node" presStyleLbl="node1" presStyleIdx="2" presStyleCnt="6">
        <dgm:presLayoutVars>
          <dgm:bulletEnabled val="1"/>
        </dgm:presLayoutVars>
      </dgm:prSet>
      <dgm:spPr/>
    </dgm:pt>
    <dgm:pt modelId="{AC018A52-EA32-4AA2-9CED-3AC74789C599}" type="pres">
      <dgm:prSet presAssocID="{39EAF6DE-6F85-4782-BF1A-BDF8C0CD1EE4}" presName="sibTrans" presStyleLbl="sibTrans2D1" presStyleIdx="2" presStyleCnt="5"/>
      <dgm:spPr/>
    </dgm:pt>
    <dgm:pt modelId="{598D409D-2DEF-4049-91C9-6A13C0EC6263}" type="pres">
      <dgm:prSet presAssocID="{39EAF6DE-6F85-4782-BF1A-BDF8C0CD1EE4}" presName="connectorText" presStyleLbl="sibTrans2D1" presStyleIdx="2" presStyleCnt="5"/>
      <dgm:spPr/>
    </dgm:pt>
    <dgm:pt modelId="{8684BA26-D96D-49B4-8381-C98F43BB599C}" type="pres">
      <dgm:prSet presAssocID="{53EC6794-1DD1-46E3-8EC0-828E8BBD43EA}" presName="node" presStyleLbl="node1" presStyleIdx="3" presStyleCnt="6">
        <dgm:presLayoutVars>
          <dgm:bulletEnabled val="1"/>
        </dgm:presLayoutVars>
      </dgm:prSet>
      <dgm:spPr/>
    </dgm:pt>
    <dgm:pt modelId="{DF7F891A-26DE-4A15-A453-4C729B7E9C89}" type="pres">
      <dgm:prSet presAssocID="{767E2F2F-B6D0-42E4-B1E2-0A0DCC6513BA}" presName="sibTrans" presStyleLbl="sibTrans2D1" presStyleIdx="3" presStyleCnt="5"/>
      <dgm:spPr/>
    </dgm:pt>
    <dgm:pt modelId="{E73D59E7-D525-4A1F-A145-88E09AB4CC17}" type="pres">
      <dgm:prSet presAssocID="{767E2F2F-B6D0-42E4-B1E2-0A0DCC6513BA}" presName="connectorText" presStyleLbl="sibTrans2D1" presStyleIdx="3" presStyleCnt="5"/>
      <dgm:spPr/>
    </dgm:pt>
    <dgm:pt modelId="{F9E10BC5-9C4B-4124-8248-EE2796F97016}" type="pres">
      <dgm:prSet presAssocID="{4CCE23CC-CCE6-4582-9029-C59C52C62941}" presName="node" presStyleLbl="node1" presStyleIdx="4" presStyleCnt="6">
        <dgm:presLayoutVars>
          <dgm:bulletEnabled val="1"/>
        </dgm:presLayoutVars>
      </dgm:prSet>
      <dgm:spPr/>
    </dgm:pt>
    <dgm:pt modelId="{9E9D7423-AC14-40E0-B24C-71FADAFE1329}" type="pres">
      <dgm:prSet presAssocID="{182B341F-A09D-4950-B3F9-032636B758C3}" presName="sibTrans" presStyleLbl="sibTrans2D1" presStyleIdx="4" presStyleCnt="5"/>
      <dgm:spPr/>
    </dgm:pt>
    <dgm:pt modelId="{B0862D95-B8BA-4716-A3F8-538C5DEEBE2C}" type="pres">
      <dgm:prSet presAssocID="{182B341F-A09D-4950-B3F9-032636B758C3}" presName="connectorText" presStyleLbl="sibTrans2D1" presStyleIdx="4" presStyleCnt="5"/>
      <dgm:spPr/>
    </dgm:pt>
    <dgm:pt modelId="{0E2A9D9A-22BE-42A5-BFA5-6BFC81623BEB}" type="pres">
      <dgm:prSet presAssocID="{B9080178-9318-4F7C-AC89-443095E0FCA0}" presName="node" presStyleLbl="node1" presStyleIdx="5" presStyleCnt="6">
        <dgm:presLayoutVars>
          <dgm:bulletEnabled val="1"/>
        </dgm:presLayoutVars>
      </dgm:prSet>
      <dgm:spPr/>
    </dgm:pt>
  </dgm:ptLst>
  <dgm:cxnLst>
    <dgm:cxn modelId="{E1D31B01-01EF-48FB-B9D6-397A21999E3F}" type="presOf" srcId="{33423BDA-9DED-4989-947C-E13D0E951E63}" destId="{0E03EFB3-871A-4F6B-A7FA-3189F17FDC28}" srcOrd="0" destOrd="0" presId="urn:microsoft.com/office/officeart/2005/8/layout/process5"/>
    <dgm:cxn modelId="{B5BAFA17-CC17-428C-B934-757E69CE16A4}" type="presOf" srcId="{6CBBC0F2-E020-4671-A472-247187C8892E}" destId="{C43DB771-76E7-4EA5-B9A1-1AAEBC416286}" srcOrd="0" destOrd="0" presId="urn:microsoft.com/office/officeart/2005/8/layout/process5"/>
    <dgm:cxn modelId="{7BDD2522-E02C-44A7-BF30-D42F37BB5989}" type="presOf" srcId="{767E2F2F-B6D0-42E4-B1E2-0A0DCC6513BA}" destId="{DF7F891A-26DE-4A15-A453-4C729B7E9C89}" srcOrd="0" destOrd="0" presId="urn:microsoft.com/office/officeart/2005/8/layout/process5"/>
    <dgm:cxn modelId="{43C2C028-073C-43F1-9B15-A788B8E8199D}" srcId="{9791A62E-46ED-4800-B463-354210F0C695}" destId="{6CBBC0F2-E020-4671-A472-247187C8892E}" srcOrd="1" destOrd="0" parTransId="{8AB7401E-83B7-4247-BE7C-F0E03EEBE297}" sibTransId="{7C7069CA-58B3-4CCF-B4F7-8EB9CE7A31FE}"/>
    <dgm:cxn modelId="{0C3E915C-792A-4C0D-8483-32B96D141C36}" type="presOf" srcId="{767E2F2F-B6D0-42E4-B1E2-0A0DCC6513BA}" destId="{E73D59E7-D525-4A1F-A145-88E09AB4CC17}" srcOrd="1" destOrd="0" presId="urn:microsoft.com/office/officeart/2005/8/layout/process5"/>
    <dgm:cxn modelId="{B2FE3A64-13E2-44F2-A37B-FBFD7BE586BB}" type="presOf" srcId="{E9C6C91B-4B0C-44CB-9B94-F04A1962CA0A}" destId="{0543A89E-D039-4959-B59A-3BFDE15C68BC}" srcOrd="1" destOrd="0" presId="urn:microsoft.com/office/officeart/2005/8/layout/process5"/>
    <dgm:cxn modelId="{1A35DE44-AD2F-4E5C-8C7E-FEBC1EDFA12E}" srcId="{9791A62E-46ED-4800-B463-354210F0C695}" destId="{53EC6794-1DD1-46E3-8EC0-828E8BBD43EA}" srcOrd="3" destOrd="0" parTransId="{8D297744-F8BC-4CD6-90F6-D2367DC36F57}" sibTransId="{767E2F2F-B6D0-42E4-B1E2-0A0DCC6513BA}"/>
    <dgm:cxn modelId="{46C94A69-29C7-4DFA-A958-FB5A5021B9A8}" type="presOf" srcId="{53EC6794-1DD1-46E3-8EC0-828E8BBD43EA}" destId="{8684BA26-D96D-49B4-8381-C98F43BB599C}" srcOrd="0" destOrd="0" presId="urn:microsoft.com/office/officeart/2005/8/layout/process5"/>
    <dgm:cxn modelId="{7CA8C54A-CC64-4DA2-8C66-58AA0FEC6FBA}" type="presOf" srcId="{182B341F-A09D-4950-B3F9-032636B758C3}" destId="{9E9D7423-AC14-40E0-B24C-71FADAFE1329}" srcOrd="0" destOrd="0" presId="urn:microsoft.com/office/officeart/2005/8/layout/process5"/>
    <dgm:cxn modelId="{F4F24D6B-8B08-4C46-A9FB-5D31E307ECBB}" type="presOf" srcId="{B9080178-9318-4F7C-AC89-443095E0FCA0}" destId="{0E2A9D9A-22BE-42A5-BFA5-6BFC81623BEB}" srcOrd="0" destOrd="0" presId="urn:microsoft.com/office/officeart/2005/8/layout/process5"/>
    <dgm:cxn modelId="{A08AA66B-7755-4068-93F7-B0E4B1B741C2}" type="presOf" srcId="{4CCE23CC-CCE6-4582-9029-C59C52C62941}" destId="{F9E10BC5-9C4B-4124-8248-EE2796F97016}" srcOrd="0" destOrd="0" presId="urn:microsoft.com/office/officeart/2005/8/layout/process5"/>
    <dgm:cxn modelId="{D794006D-8E55-4134-A5E8-88336FA76060}" type="presOf" srcId="{182B341F-A09D-4950-B3F9-032636B758C3}" destId="{B0862D95-B8BA-4716-A3F8-538C5DEEBE2C}" srcOrd="1" destOrd="0" presId="urn:microsoft.com/office/officeart/2005/8/layout/process5"/>
    <dgm:cxn modelId="{3D9BDA8F-A025-4EC5-8ABD-B6F2DAABC99E}" type="presOf" srcId="{7C7069CA-58B3-4CCF-B4F7-8EB9CE7A31FE}" destId="{8105F37F-4E02-4051-8A80-3948A0B17014}" srcOrd="1" destOrd="0" presId="urn:microsoft.com/office/officeart/2005/8/layout/process5"/>
    <dgm:cxn modelId="{9681EF92-5C64-4EE1-A650-27BCFB31A09B}" type="presOf" srcId="{9791A62E-46ED-4800-B463-354210F0C695}" destId="{EC9FFB26-2C99-4872-899F-129C570210B7}" srcOrd="0" destOrd="0" presId="urn:microsoft.com/office/officeart/2005/8/layout/process5"/>
    <dgm:cxn modelId="{7238A2A1-D292-4A91-9C5D-AEB487E6B785}" type="presOf" srcId="{E9C6C91B-4B0C-44CB-9B94-F04A1962CA0A}" destId="{4030366F-5141-47A7-8128-A0C74B0FAA52}" srcOrd="0" destOrd="0" presId="urn:microsoft.com/office/officeart/2005/8/layout/process5"/>
    <dgm:cxn modelId="{28CDD1A5-65C4-4DFD-BABB-A73729FAB80B}" type="presOf" srcId="{39EAF6DE-6F85-4782-BF1A-BDF8C0CD1EE4}" destId="{598D409D-2DEF-4049-91C9-6A13C0EC6263}" srcOrd="1" destOrd="0" presId="urn:microsoft.com/office/officeart/2005/8/layout/process5"/>
    <dgm:cxn modelId="{C39CC0AD-43A5-4FD1-BA66-7136B7BDA931}" type="presOf" srcId="{52C05190-4A67-4F69-BC60-E6DC0B7EFA0D}" destId="{116E87DC-DD91-4AED-838F-7F1D4B412ED5}" srcOrd="0" destOrd="0" presId="urn:microsoft.com/office/officeart/2005/8/layout/process5"/>
    <dgm:cxn modelId="{62AA1CB3-FDF5-4900-9E8E-E9F3BB61250A}" srcId="{9791A62E-46ED-4800-B463-354210F0C695}" destId="{B9080178-9318-4F7C-AC89-443095E0FCA0}" srcOrd="5" destOrd="0" parTransId="{C73BDDDA-513B-4759-93B5-CD3A091CC4BE}" sibTransId="{2AACD348-6890-4AF1-99FE-A7DC931E6131}"/>
    <dgm:cxn modelId="{283852C9-29AB-434D-AF7B-180BC6329D6D}" type="presOf" srcId="{39EAF6DE-6F85-4782-BF1A-BDF8C0CD1EE4}" destId="{AC018A52-EA32-4AA2-9CED-3AC74789C599}" srcOrd="0" destOrd="0" presId="urn:microsoft.com/office/officeart/2005/8/layout/process5"/>
    <dgm:cxn modelId="{8F393CDD-1797-472D-A38A-E37818B7E2DE}" srcId="{9791A62E-46ED-4800-B463-354210F0C695}" destId="{33423BDA-9DED-4989-947C-E13D0E951E63}" srcOrd="0" destOrd="0" parTransId="{8954ECEA-6715-4F0B-A6A0-37D062594CD2}" sibTransId="{E9C6C91B-4B0C-44CB-9B94-F04A1962CA0A}"/>
    <dgm:cxn modelId="{595649E5-3032-428B-8232-5CA556EFAB17}" srcId="{9791A62E-46ED-4800-B463-354210F0C695}" destId="{52C05190-4A67-4F69-BC60-E6DC0B7EFA0D}" srcOrd="2" destOrd="0" parTransId="{93893B35-F0CE-4FCB-9E87-D4820C1EF699}" sibTransId="{39EAF6DE-6F85-4782-BF1A-BDF8C0CD1EE4}"/>
    <dgm:cxn modelId="{567C5AE9-2BC7-425C-A72F-BC5A4E3C9A05}" srcId="{9791A62E-46ED-4800-B463-354210F0C695}" destId="{4CCE23CC-CCE6-4582-9029-C59C52C62941}" srcOrd="4" destOrd="0" parTransId="{858ADE85-1E05-4526-9C58-3341449800F0}" sibTransId="{182B341F-A09D-4950-B3F9-032636B758C3}"/>
    <dgm:cxn modelId="{C9ED99F1-73D4-4BCC-940A-2C07B373B5CB}" type="presOf" srcId="{7C7069CA-58B3-4CCF-B4F7-8EB9CE7A31FE}" destId="{F262C079-DC20-4C83-BE2F-62F6F3BC9DBF}" srcOrd="0" destOrd="0" presId="urn:microsoft.com/office/officeart/2005/8/layout/process5"/>
    <dgm:cxn modelId="{9ED345D1-1976-4575-92CF-1240BF217E60}" type="presParOf" srcId="{EC9FFB26-2C99-4872-899F-129C570210B7}" destId="{0E03EFB3-871A-4F6B-A7FA-3189F17FDC28}" srcOrd="0" destOrd="0" presId="urn:microsoft.com/office/officeart/2005/8/layout/process5"/>
    <dgm:cxn modelId="{C2DCB9A3-F909-41DE-82B9-9B767ED57CBA}" type="presParOf" srcId="{EC9FFB26-2C99-4872-899F-129C570210B7}" destId="{4030366F-5141-47A7-8128-A0C74B0FAA52}" srcOrd="1" destOrd="0" presId="urn:microsoft.com/office/officeart/2005/8/layout/process5"/>
    <dgm:cxn modelId="{9F72BAD6-5089-4DAC-B794-F582874A6AF1}" type="presParOf" srcId="{4030366F-5141-47A7-8128-A0C74B0FAA52}" destId="{0543A89E-D039-4959-B59A-3BFDE15C68BC}" srcOrd="0" destOrd="0" presId="urn:microsoft.com/office/officeart/2005/8/layout/process5"/>
    <dgm:cxn modelId="{EF58CEAE-FB9A-4F59-A390-7B120172EB96}" type="presParOf" srcId="{EC9FFB26-2C99-4872-899F-129C570210B7}" destId="{C43DB771-76E7-4EA5-B9A1-1AAEBC416286}" srcOrd="2" destOrd="0" presId="urn:microsoft.com/office/officeart/2005/8/layout/process5"/>
    <dgm:cxn modelId="{11974D0F-FBA3-4055-A063-ED32E7FFFDE0}" type="presParOf" srcId="{EC9FFB26-2C99-4872-899F-129C570210B7}" destId="{F262C079-DC20-4C83-BE2F-62F6F3BC9DBF}" srcOrd="3" destOrd="0" presId="urn:microsoft.com/office/officeart/2005/8/layout/process5"/>
    <dgm:cxn modelId="{35E469B6-C354-4855-AAD9-0E76D716BF2A}" type="presParOf" srcId="{F262C079-DC20-4C83-BE2F-62F6F3BC9DBF}" destId="{8105F37F-4E02-4051-8A80-3948A0B17014}" srcOrd="0" destOrd="0" presId="urn:microsoft.com/office/officeart/2005/8/layout/process5"/>
    <dgm:cxn modelId="{087365E8-9420-427B-9ACE-8348E19F8989}" type="presParOf" srcId="{EC9FFB26-2C99-4872-899F-129C570210B7}" destId="{116E87DC-DD91-4AED-838F-7F1D4B412ED5}" srcOrd="4" destOrd="0" presId="urn:microsoft.com/office/officeart/2005/8/layout/process5"/>
    <dgm:cxn modelId="{806AA792-C7C0-40AA-B627-44F7C1D7195B}" type="presParOf" srcId="{EC9FFB26-2C99-4872-899F-129C570210B7}" destId="{AC018A52-EA32-4AA2-9CED-3AC74789C599}" srcOrd="5" destOrd="0" presId="urn:microsoft.com/office/officeart/2005/8/layout/process5"/>
    <dgm:cxn modelId="{89FF3FD2-69AB-44FB-B087-660F0CCBD284}" type="presParOf" srcId="{AC018A52-EA32-4AA2-9CED-3AC74789C599}" destId="{598D409D-2DEF-4049-91C9-6A13C0EC6263}" srcOrd="0" destOrd="0" presId="urn:microsoft.com/office/officeart/2005/8/layout/process5"/>
    <dgm:cxn modelId="{17AB7C9A-28A2-4B78-A95C-7259A862309A}" type="presParOf" srcId="{EC9FFB26-2C99-4872-899F-129C570210B7}" destId="{8684BA26-D96D-49B4-8381-C98F43BB599C}" srcOrd="6" destOrd="0" presId="urn:microsoft.com/office/officeart/2005/8/layout/process5"/>
    <dgm:cxn modelId="{B112910B-9C67-4D92-A650-CC82B0DCDBDA}" type="presParOf" srcId="{EC9FFB26-2C99-4872-899F-129C570210B7}" destId="{DF7F891A-26DE-4A15-A453-4C729B7E9C89}" srcOrd="7" destOrd="0" presId="urn:microsoft.com/office/officeart/2005/8/layout/process5"/>
    <dgm:cxn modelId="{BDA6C674-5892-44B8-A1B5-45D1B2331494}" type="presParOf" srcId="{DF7F891A-26DE-4A15-A453-4C729B7E9C89}" destId="{E73D59E7-D525-4A1F-A145-88E09AB4CC17}" srcOrd="0" destOrd="0" presId="urn:microsoft.com/office/officeart/2005/8/layout/process5"/>
    <dgm:cxn modelId="{BE6D026A-A06D-435C-9DDD-74582D61C9B9}" type="presParOf" srcId="{EC9FFB26-2C99-4872-899F-129C570210B7}" destId="{F9E10BC5-9C4B-4124-8248-EE2796F97016}" srcOrd="8" destOrd="0" presId="urn:microsoft.com/office/officeart/2005/8/layout/process5"/>
    <dgm:cxn modelId="{FD72B0C3-6DA4-4F0E-96F4-D44DFFE808E5}" type="presParOf" srcId="{EC9FFB26-2C99-4872-899F-129C570210B7}" destId="{9E9D7423-AC14-40E0-B24C-71FADAFE1329}" srcOrd="9" destOrd="0" presId="urn:microsoft.com/office/officeart/2005/8/layout/process5"/>
    <dgm:cxn modelId="{D3A7AC13-AA86-4B21-84B0-3A5E6F2019BB}" type="presParOf" srcId="{9E9D7423-AC14-40E0-B24C-71FADAFE1329}" destId="{B0862D95-B8BA-4716-A3F8-538C5DEEBE2C}" srcOrd="0" destOrd="0" presId="urn:microsoft.com/office/officeart/2005/8/layout/process5"/>
    <dgm:cxn modelId="{20C3BEC7-222B-429D-9E93-FBA1E92A4B50}" type="presParOf" srcId="{EC9FFB26-2C99-4872-899F-129C570210B7}" destId="{0E2A9D9A-22BE-42A5-BFA5-6BFC81623BEB}"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427D0F-2F09-4963-B365-AA072B487AC5}" type="doc">
      <dgm:prSet loTypeId="urn:microsoft.com/office/officeart/2008/layout/RadialCluster" loCatId="cycle" qsTypeId="urn:microsoft.com/office/officeart/2005/8/quickstyle/3d2" qsCatId="3D" csTypeId="urn:microsoft.com/office/officeart/2005/8/colors/colorful5" csCatId="colorful" phldr="1"/>
      <dgm:spPr/>
      <dgm:t>
        <a:bodyPr/>
        <a:lstStyle/>
        <a:p>
          <a:endParaRPr lang="es-CO"/>
        </a:p>
      </dgm:t>
    </dgm:pt>
    <dgm:pt modelId="{455ADAF2-3CA5-4658-BFEF-FB9CC7F62680}">
      <dgm:prSet phldrT="[Texto]" custT="1"/>
      <dgm:spPr/>
      <dgm:t>
        <a:bodyPr/>
        <a:lstStyle/>
        <a:p>
          <a:r>
            <a:rPr lang="es-CO" sz="1800" dirty="0"/>
            <a:t>Características</a:t>
          </a:r>
        </a:p>
        <a:p>
          <a:r>
            <a:rPr lang="es-CO" sz="1800" dirty="0"/>
            <a:t> de instalación</a:t>
          </a:r>
        </a:p>
      </dgm:t>
    </dgm:pt>
    <dgm:pt modelId="{51B24097-5EFF-487A-907F-8039EFDB8F7B}" type="parTrans" cxnId="{030A2F91-D088-4203-A49C-C30E28C88F67}">
      <dgm:prSet/>
      <dgm:spPr/>
      <dgm:t>
        <a:bodyPr/>
        <a:lstStyle/>
        <a:p>
          <a:endParaRPr lang="es-CO"/>
        </a:p>
      </dgm:t>
    </dgm:pt>
    <dgm:pt modelId="{409C98AB-7DA7-4186-8DE2-E9F7458219B2}" type="sibTrans" cxnId="{030A2F91-D088-4203-A49C-C30E28C88F67}">
      <dgm:prSet/>
      <dgm:spPr/>
      <dgm:t>
        <a:bodyPr/>
        <a:lstStyle/>
        <a:p>
          <a:endParaRPr lang="es-CO"/>
        </a:p>
      </dgm:t>
    </dgm:pt>
    <dgm:pt modelId="{B437DD1D-BF1F-43B5-8AC7-B9A892616B77}">
      <dgm:prSet phldrT="[Texto]" custT="1"/>
      <dgm:spPr/>
      <dgm:t>
        <a:bodyPr/>
        <a:lstStyle/>
        <a:p>
          <a:r>
            <a:rPr lang="es-CO" sz="1800" dirty="0"/>
            <a:t>Tablero de  distribución</a:t>
          </a:r>
        </a:p>
      </dgm:t>
    </dgm:pt>
    <dgm:pt modelId="{C8DEC371-EB19-4759-BFC1-4BBE84780899}" type="parTrans" cxnId="{018D866A-E792-4CF4-AF4B-DC890AB4BF47}">
      <dgm:prSet/>
      <dgm:spPr/>
      <dgm:t>
        <a:bodyPr/>
        <a:lstStyle/>
        <a:p>
          <a:endParaRPr lang="es-CO"/>
        </a:p>
      </dgm:t>
    </dgm:pt>
    <dgm:pt modelId="{0734662C-FCF4-44C5-ACF1-54C5F3864F7C}" type="sibTrans" cxnId="{018D866A-E792-4CF4-AF4B-DC890AB4BF47}">
      <dgm:prSet/>
      <dgm:spPr/>
      <dgm:t>
        <a:bodyPr/>
        <a:lstStyle/>
        <a:p>
          <a:endParaRPr lang="es-CO"/>
        </a:p>
      </dgm:t>
    </dgm:pt>
    <dgm:pt modelId="{D226E9BC-5840-4DFD-9650-DCEC2F655CB5}">
      <dgm:prSet phldrT="[Texto]" custT="1"/>
      <dgm:spPr/>
      <dgm:t>
        <a:bodyPr/>
        <a:lstStyle/>
        <a:p>
          <a:r>
            <a:rPr lang="es-CO" sz="1800" dirty="0"/>
            <a:t>Cableado del sistema</a:t>
          </a:r>
        </a:p>
      </dgm:t>
    </dgm:pt>
    <dgm:pt modelId="{16E5B96A-5347-48BD-9412-67684429E863}" type="parTrans" cxnId="{5E4EF2DB-2D9A-429D-906A-BB081AED38FF}">
      <dgm:prSet/>
      <dgm:spPr/>
      <dgm:t>
        <a:bodyPr/>
        <a:lstStyle/>
        <a:p>
          <a:endParaRPr lang="es-CO"/>
        </a:p>
      </dgm:t>
    </dgm:pt>
    <dgm:pt modelId="{DF72E9D5-F533-4EA1-B620-38D501E9DAC2}" type="sibTrans" cxnId="{5E4EF2DB-2D9A-429D-906A-BB081AED38FF}">
      <dgm:prSet/>
      <dgm:spPr/>
      <dgm:t>
        <a:bodyPr/>
        <a:lstStyle/>
        <a:p>
          <a:endParaRPr lang="es-CO"/>
        </a:p>
      </dgm:t>
    </dgm:pt>
    <dgm:pt modelId="{2735688B-A1B7-44C4-AF16-A2AD9CDE883D}">
      <dgm:prSet phldrT="[Texto]" custT="1"/>
      <dgm:spPr/>
      <dgm:t>
        <a:bodyPr/>
        <a:lstStyle/>
        <a:p>
          <a:r>
            <a:rPr lang="es-CO" sz="1800" dirty="0"/>
            <a:t>Tubería para el Cableado</a:t>
          </a:r>
        </a:p>
      </dgm:t>
    </dgm:pt>
    <dgm:pt modelId="{80415600-0F5E-4E2D-97C0-DE67D6395A2F}" type="parTrans" cxnId="{C2DD8A3F-F2D6-4619-9DCB-53EFF8B2759D}">
      <dgm:prSet/>
      <dgm:spPr/>
      <dgm:t>
        <a:bodyPr/>
        <a:lstStyle/>
        <a:p>
          <a:endParaRPr lang="es-CO"/>
        </a:p>
      </dgm:t>
    </dgm:pt>
    <dgm:pt modelId="{05C18B05-A0BC-47EB-912C-F4D9A7CD1D50}" type="sibTrans" cxnId="{C2DD8A3F-F2D6-4619-9DCB-53EFF8B2759D}">
      <dgm:prSet/>
      <dgm:spPr/>
      <dgm:t>
        <a:bodyPr/>
        <a:lstStyle/>
        <a:p>
          <a:endParaRPr lang="es-CO"/>
        </a:p>
      </dgm:t>
    </dgm:pt>
    <dgm:pt modelId="{12C66E16-1842-49C9-ADAE-F6269F52C6C7}">
      <dgm:prSet phldrT="[Texto]" custT="1"/>
      <dgm:spPr/>
      <dgm:t>
        <a:bodyPr/>
        <a:lstStyle/>
        <a:p>
          <a:r>
            <a:rPr lang="es-CO" sz="1800" dirty="0"/>
            <a:t>Sistema de puesta Tierra</a:t>
          </a:r>
        </a:p>
      </dgm:t>
    </dgm:pt>
    <dgm:pt modelId="{63342207-5C91-438B-AEC4-C06336347FE7}" type="parTrans" cxnId="{32AEC9D6-3268-4679-AE2C-CE739B3C3630}">
      <dgm:prSet/>
      <dgm:spPr/>
      <dgm:t>
        <a:bodyPr/>
        <a:lstStyle/>
        <a:p>
          <a:endParaRPr lang="es-CO"/>
        </a:p>
      </dgm:t>
    </dgm:pt>
    <dgm:pt modelId="{964695A2-8544-4C41-9B3C-F058247DF27D}" type="sibTrans" cxnId="{32AEC9D6-3268-4679-AE2C-CE739B3C3630}">
      <dgm:prSet/>
      <dgm:spPr/>
      <dgm:t>
        <a:bodyPr/>
        <a:lstStyle/>
        <a:p>
          <a:endParaRPr lang="es-CO"/>
        </a:p>
      </dgm:t>
    </dgm:pt>
    <dgm:pt modelId="{EA8C17F3-00DA-4117-BDEE-8B913A8C7AB2}" type="pres">
      <dgm:prSet presAssocID="{03427D0F-2F09-4963-B365-AA072B487AC5}" presName="Name0" presStyleCnt="0">
        <dgm:presLayoutVars>
          <dgm:chMax val="1"/>
          <dgm:chPref val="1"/>
          <dgm:dir/>
          <dgm:animOne val="branch"/>
          <dgm:animLvl val="lvl"/>
        </dgm:presLayoutVars>
      </dgm:prSet>
      <dgm:spPr/>
    </dgm:pt>
    <dgm:pt modelId="{E066E681-9E90-4C37-8718-68E9E49E2543}" type="pres">
      <dgm:prSet presAssocID="{455ADAF2-3CA5-4658-BFEF-FB9CC7F62680}" presName="singleCycle" presStyleCnt="0"/>
      <dgm:spPr/>
    </dgm:pt>
    <dgm:pt modelId="{6A623ACB-E41E-4E99-9D8D-0474AF7B0033}" type="pres">
      <dgm:prSet presAssocID="{455ADAF2-3CA5-4658-BFEF-FB9CC7F62680}" presName="singleCenter" presStyleLbl="node1" presStyleIdx="0" presStyleCnt="5" custScaleX="147467">
        <dgm:presLayoutVars>
          <dgm:chMax val="7"/>
          <dgm:chPref val="7"/>
        </dgm:presLayoutVars>
      </dgm:prSet>
      <dgm:spPr/>
    </dgm:pt>
    <dgm:pt modelId="{9794ADFE-9E11-48FC-8172-E7CDDC798004}" type="pres">
      <dgm:prSet presAssocID="{C8DEC371-EB19-4759-BFC1-4BBE84780899}" presName="Name56" presStyleLbl="parChTrans1D2" presStyleIdx="0" presStyleCnt="4"/>
      <dgm:spPr/>
    </dgm:pt>
    <dgm:pt modelId="{14AC211B-DF45-419C-A4B2-6CB2235DCFF0}" type="pres">
      <dgm:prSet presAssocID="{B437DD1D-BF1F-43B5-8AC7-B9A892616B77}" presName="text0" presStyleLbl="node1" presStyleIdx="1" presStyleCnt="5" custScaleX="199546">
        <dgm:presLayoutVars>
          <dgm:bulletEnabled val="1"/>
        </dgm:presLayoutVars>
      </dgm:prSet>
      <dgm:spPr/>
    </dgm:pt>
    <dgm:pt modelId="{324DF976-E6DE-4ED0-A099-4F4F357DE257}" type="pres">
      <dgm:prSet presAssocID="{16E5B96A-5347-48BD-9412-67684429E863}" presName="Name56" presStyleLbl="parChTrans1D2" presStyleIdx="1" presStyleCnt="4"/>
      <dgm:spPr/>
    </dgm:pt>
    <dgm:pt modelId="{BF91A946-41D6-490F-AD86-67BC2FA944CC}" type="pres">
      <dgm:prSet presAssocID="{D226E9BC-5840-4DFD-9650-DCEC2F655CB5}" presName="text0" presStyleLbl="node1" presStyleIdx="2" presStyleCnt="5" custScaleX="221559" custScaleY="137061" custRadScaleRad="121554" custRadScaleInc="1873">
        <dgm:presLayoutVars>
          <dgm:bulletEnabled val="1"/>
        </dgm:presLayoutVars>
      </dgm:prSet>
      <dgm:spPr/>
    </dgm:pt>
    <dgm:pt modelId="{09C239A9-6F61-4870-9CC7-B79AA4BB65FC}" type="pres">
      <dgm:prSet presAssocID="{80415600-0F5E-4E2D-97C0-DE67D6395A2F}" presName="Name56" presStyleLbl="parChTrans1D2" presStyleIdx="2" presStyleCnt="4"/>
      <dgm:spPr/>
    </dgm:pt>
    <dgm:pt modelId="{4D3F8A13-460A-4634-B644-5E13A0CD36AD}" type="pres">
      <dgm:prSet presAssocID="{2735688B-A1B7-44C4-AF16-A2AD9CDE883D}" presName="text0" presStyleLbl="node1" presStyleIdx="3" presStyleCnt="5" custScaleX="241275" custScaleY="106539">
        <dgm:presLayoutVars>
          <dgm:bulletEnabled val="1"/>
        </dgm:presLayoutVars>
      </dgm:prSet>
      <dgm:spPr/>
    </dgm:pt>
    <dgm:pt modelId="{9FEAF4B0-99C4-4BDD-A96A-171A4E36547C}" type="pres">
      <dgm:prSet presAssocID="{63342207-5C91-438B-AEC4-C06336347FE7}" presName="Name56" presStyleLbl="parChTrans1D2" presStyleIdx="3" presStyleCnt="4"/>
      <dgm:spPr/>
    </dgm:pt>
    <dgm:pt modelId="{7AFBD79F-AC55-47FB-8FA1-1D199F931090}" type="pres">
      <dgm:prSet presAssocID="{12C66E16-1842-49C9-ADAE-F6269F52C6C7}" presName="text0" presStyleLbl="node1" presStyleIdx="4" presStyleCnt="5" custScaleX="222393" custScaleY="147818" custRadScaleRad="124192" custRadScaleInc="-1962">
        <dgm:presLayoutVars>
          <dgm:bulletEnabled val="1"/>
        </dgm:presLayoutVars>
      </dgm:prSet>
      <dgm:spPr/>
    </dgm:pt>
  </dgm:ptLst>
  <dgm:cxnLst>
    <dgm:cxn modelId="{2ED9F810-E879-4388-B085-2F9A68DB57AA}" type="presOf" srcId="{C8DEC371-EB19-4759-BFC1-4BBE84780899}" destId="{9794ADFE-9E11-48FC-8172-E7CDDC798004}" srcOrd="0" destOrd="0" presId="urn:microsoft.com/office/officeart/2008/layout/RadialCluster"/>
    <dgm:cxn modelId="{E8C4C525-7BED-47AF-80C4-AF8B98590A68}" type="presOf" srcId="{B437DD1D-BF1F-43B5-8AC7-B9A892616B77}" destId="{14AC211B-DF45-419C-A4B2-6CB2235DCFF0}" srcOrd="0" destOrd="0" presId="urn:microsoft.com/office/officeart/2008/layout/RadialCluster"/>
    <dgm:cxn modelId="{C2DD8A3F-F2D6-4619-9DCB-53EFF8B2759D}" srcId="{455ADAF2-3CA5-4658-BFEF-FB9CC7F62680}" destId="{2735688B-A1B7-44C4-AF16-A2AD9CDE883D}" srcOrd="2" destOrd="0" parTransId="{80415600-0F5E-4E2D-97C0-DE67D6395A2F}" sibTransId="{05C18B05-A0BC-47EB-912C-F4D9A7CD1D50}"/>
    <dgm:cxn modelId="{10715E63-5BD7-4101-BD51-4367BB92D692}" type="presOf" srcId="{D226E9BC-5840-4DFD-9650-DCEC2F655CB5}" destId="{BF91A946-41D6-490F-AD86-67BC2FA944CC}" srcOrd="0" destOrd="0" presId="urn:microsoft.com/office/officeart/2008/layout/RadialCluster"/>
    <dgm:cxn modelId="{7222D345-3E7E-4134-A391-030324591D89}" type="presOf" srcId="{2735688B-A1B7-44C4-AF16-A2AD9CDE883D}" destId="{4D3F8A13-460A-4634-B644-5E13A0CD36AD}" srcOrd="0" destOrd="0" presId="urn:microsoft.com/office/officeart/2008/layout/RadialCluster"/>
    <dgm:cxn modelId="{018D866A-E792-4CF4-AF4B-DC890AB4BF47}" srcId="{455ADAF2-3CA5-4658-BFEF-FB9CC7F62680}" destId="{B437DD1D-BF1F-43B5-8AC7-B9A892616B77}" srcOrd="0" destOrd="0" parTransId="{C8DEC371-EB19-4759-BFC1-4BBE84780899}" sibTransId="{0734662C-FCF4-44C5-ACF1-54C5F3864F7C}"/>
    <dgm:cxn modelId="{030A2F91-D088-4203-A49C-C30E28C88F67}" srcId="{03427D0F-2F09-4963-B365-AA072B487AC5}" destId="{455ADAF2-3CA5-4658-BFEF-FB9CC7F62680}" srcOrd="0" destOrd="0" parTransId="{51B24097-5EFF-487A-907F-8039EFDB8F7B}" sibTransId="{409C98AB-7DA7-4186-8DE2-E9F7458219B2}"/>
    <dgm:cxn modelId="{1ECE74AC-54D7-4A25-BDA4-79944782C0DC}" type="presOf" srcId="{12C66E16-1842-49C9-ADAE-F6269F52C6C7}" destId="{7AFBD79F-AC55-47FB-8FA1-1D199F931090}" srcOrd="0" destOrd="0" presId="urn:microsoft.com/office/officeart/2008/layout/RadialCluster"/>
    <dgm:cxn modelId="{D41CF7B5-A3C3-4EC0-BA04-45C260AC7D38}" type="presOf" srcId="{03427D0F-2F09-4963-B365-AA072B487AC5}" destId="{EA8C17F3-00DA-4117-BDEE-8B913A8C7AB2}" srcOrd="0" destOrd="0" presId="urn:microsoft.com/office/officeart/2008/layout/RadialCluster"/>
    <dgm:cxn modelId="{EF7EA1C3-79BA-4F2A-8537-9106BB8A6CA2}" type="presOf" srcId="{80415600-0F5E-4E2D-97C0-DE67D6395A2F}" destId="{09C239A9-6F61-4870-9CC7-B79AA4BB65FC}" srcOrd="0" destOrd="0" presId="urn:microsoft.com/office/officeart/2008/layout/RadialCluster"/>
    <dgm:cxn modelId="{A63FD5C3-EE93-44A5-A4EE-D26189DDE208}" type="presOf" srcId="{455ADAF2-3CA5-4658-BFEF-FB9CC7F62680}" destId="{6A623ACB-E41E-4E99-9D8D-0474AF7B0033}" srcOrd="0" destOrd="0" presId="urn:microsoft.com/office/officeart/2008/layout/RadialCluster"/>
    <dgm:cxn modelId="{32AEC9D6-3268-4679-AE2C-CE739B3C3630}" srcId="{455ADAF2-3CA5-4658-BFEF-FB9CC7F62680}" destId="{12C66E16-1842-49C9-ADAE-F6269F52C6C7}" srcOrd="3" destOrd="0" parTransId="{63342207-5C91-438B-AEC4-C06336347FE7}" sibTransId="{964695A2-8544-4C41-9B3C-F058247DF27D}"/>
    <dgm:cxn modelId="{5E4EF2DB-2D9A-429D-906A-BB081AED38FF}" srcId="{455ADAF2-3CA5-4658-BFEF-FB9CC7F62680}" destId="{D226E9BC-5840-4DFD-9650-DCEC2F655CB5}" srcOrd="1" destOrd="0" parTransId="{16E5B96A-5347-48BD-9412-67684429E863}" sibTransId="{DF72E9D5-F533-4EA1-B620-38D501E9DAC2}"/>
    <dgm:cxn modelId="{E99EA2E9-E06F-44B7-8B90-73BA3E2B19DD}" type="presOf" srcId="{16E5B96A-5347-48BD-9412-67684429E863}" destId="{324DF976-E6DE-4ED0-A099-4F4F357DE257}" srcOrd="0" destOrd="0" presId="urn:microsoft.com/office/officeart/2008/layout/RadialCluster"/>
    <dgm:cxn modelId="{923635F1-D11D-4A1D-86B5-489AF4477B4A}" type="presOf" srcId="{63342207-5C91-438B-AEC4-C06336347FE7}" destId="{9FEAF4B0-99C4-4BDD-A96A-171A4E36547C}" srcOrd="0" destOrd="0" presId="urn:microsoft.com/office/officeart/2008/layout/RadialCluster"/>
    <dgm:cxn modelId="{05144DAC-C12C-4569-B34E-5C742827D34E}" type="presParOf" srcId="{EA8C17F3-00DA-4117-BDEE-8B913A8C7AB2}" destId="{E066E681-9E90-4C37-8718-68E9E49E2543}" srcOrd="0" destOrd="0" presId="urn:microsoft.com/office/officeart/2008/layout/RadialCluster"/>
    <dgm:cxn modelId="{D9F12091-3CCA-491C-82A8-4376DF46BBE1}" type="presParOf" srcId="{E066E681-9E90-4C37-8718-68E9E49E2543}" destId="{6A623ACB-E41E-4E99-9D8D-0474AF7B0033}" srcOrd="0" destOrd="0" presId="urn:microsoft.com/office/officeart/2008/layout/RadialCluster"/>
    <dgm:cxn modelId="{DCBCD58E-DE2B-4519-BB63-AED5EE448225}" type="presParOf" srcId="{E066E681-9E90-4C37-8718-68E9E49E2543}" destId="{9794ADFE-9E11-48FC-8172-E7CDDC798004}" srcOrd="1" destOrd="0" presId="urn:microsoft.com/office/officeart/2008/layout/RadialCluster"/>
    <dgm:cxn modelId="{85AC2FED-55CB-47B7-8E0D-0536C0536E44}" type="presParOf" srcId="{E066E681-9E90-4C37-8718-68E9E49E2543}" destId="{14AC211B-DF45-419C-A4B2-6CB2235DCFF0}" srcOrd="2" destOrd="0" presId="urn:microsoft.com/office/officeart/2008/layout/RadialCluster"/>
    <dgm:cxn modelId="{DF4099AA-99DE-4588-950B-792EF289C8EF}" type="presParOf" srcId="{E066E681-9E90-4C37-8718-68E9E49E2543}" destId="{324DF976-E6DE-4ED0-A099-4F4F357DE257}" srcOrd="3" destOrd="0" presId="urn:microsoft.com/office/officeart/2008/layout/RadialCluster"/>
    <dgm:cxn modelId="{4A14E18E-46C8-4EEC-A25F-331124DC6CC0}" type="presParOf" srcId="{E066E681-9E90-4C37-8718-68E9E49E2543}" destId="{BF91A946-41D6-490F-AD86-67BC2FA944CC}" srcOrd="4" destOrd="0" presId="urn:microsoft.com/office/officeart/2008/layout/RadialCluster"/>
    <dgm:cxn modelId="{47B1F0EF-B74B-4737-AD56-D1BED7ACF29F}" type="presParOf" srcId="{E066E681-9E90-4C37-8718-68E9E49E2543}" destId="{09C239A9-6F61-4870-9CC7-B79AA4BB65FC}" srcOrd="5" destOrd="0" presId="urn:microsoft.com/office/officeart/2008/layout/RadialCluster"/>
    <dgm:cxn modelId="{BEA0B653-770D-4435-85C7-A9779D9AB253}" type="presParOf" srcId="{E066E681-9E90-4C37-8718-68E9E49E2543}" destId="{4D3F8A13-460A-4634-B644-5E13A0CD36AD}" srcOrd="6" destOrd="0" presId="urn:microsoft.com/office/officeart/2008/layout/RadialCluster"/>
    <dgm:cxn modelId="{08A2E48F-8D92-430E-8901-F5FF73F7C777}" type="presParOf" srcId="{E066E681-9E90-4C37-8718-68E9E49E2543}" destId="{9FEAF4B0-99C4-4BDD-A96A-171A4E36547C}" srcOrd="7" destOrd="0" presId="urn:microsoft.com/office/officeart/2008/layout/RadialCluster"/>
    <dgm:cxn modelId="{7CB2B011-E2D4-45BD-9D43-40E26429F12C}" type="presParOf" srcId="{E066E681-9E90-4C37-8718-68E9E49E2543}" destId="{7AFBD79F-AC55-47FB-8FA1-1D199F931090}"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F4786-4812-45A3-8C88-887A48540FD3}">
      <dsp:nvSpPr>
        <dsp:cNvPr id="0" name=""/>
        <dsp:cNvSpPr/>
      </dsp:nvSpPr>
      <dsp:spPr>
        <a:xfrm>
          <a:off x="2932066" y="2029393"/>
          <a:ext cx="3512528" cy="167696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pitchFamily="34" charset="0"/>
              <a:cs typeface="Arial" pitchFamily="34" charset="0"/>
            </a:rPr>
            <a:t>PLANTEAMIENTO DEL PROBLEMA</a:t>
          </a:r>
          <a:endParaRPr lang="es-CO" sz="1800" kern="1200" dirty="0">
            <a:latin typeface="Arial" pitchFamily="34" charset="0"/>
            <a:cs typeface="Arial" pitchFamily="34" charset="0"/>
          </a:endParaRPr>
        </a:p>
      </dsp:txBody>
      <dsp:txXfrm>
        <a:off x="3446464" y="2274979"/>
        <a:ext cx="2483732" cy="1185796"/>
      </dsp:txXfrm>
    </dsp:sp>
    <dsp:sp modelId="{77754938-53C6-4BB3-9E74-6FBFD5693FF9}">
      <dsp:nvSpPr>
        <dsp:cNvPr id="0" name=""/>
        <dsp:cNvSpPr/>
      </dsp:nvSpPr>
      <dsp:spPr>
        <a:xfrm rot="16200000">
          <a:off x="4497851" y="1823915"/>
          <a:ext cx="380959" cy="29998"/>
        </a:xfrm>
        <a:custGeom>
          <a:avLst/>
          <a:gdLst/>
          <a:ahLst/>
          <a:cxnLst/>
          <a:rect l="0" t="0" r="0" b="0"/>
          <a:pathLst>
            <a:path>
              <a:moveTo>
                <a:pt x="0" y="14999"/>
              </a:moveTo>
              <a:lnTo>
                <a:pt x="380959" y="149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678807" y="1829390"/>
        <a:ext cx="19047" cy="19047"/>
      </dsp:txXfrm>
    </dsp:sp>
    <dsp:sp modelId="{64DB93E0-9945-4663-B319-E84E6E2D7E9A}">
      <dsp:nvSpPr>
        <dsp:cNvPr id="0" name=""/>
        <dsp:cNvSpPr/>
      </dsp:nvSpPr>
      <dsp:spPr>
        <a:xfrm>
          <a:off x="2932066" y="-28533"/>
          <a:ext cx="3512528" cy="167696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Arial" pitchFamily="34" charset="0"/>
              <a:cs typeface="Arial" pitchFamily="34" charset="0"/>
            </a:rPr>
            <a:t>Alto costo </a:t>
          </a:r>
        </a:p>
        <a:p>
          <a:pPr marL="0" lvl="0" indent="0" algn="ctr" defTabSz="800100">
            <a:lnSpc>
              <a:spcPct val="90000"/>
            </a:lnSpc>
            <a:spcBef>
              <a:spcPct val="0"/>
            </a:spcBef>
            <a:spcAft>
              <a:spcPct val="35000"/>
            </a:spcAft>
            <a:buNone/>
          </a:pPr>
          <a:r>
            <a:rPr lang="es-CO" sz="1800" kern="1200" dirty="0">
              <a:latin typeface="Arial" pitchFamily="34" charset="0"/>
              <a:cs typeface="Arial" pitchFamily="34" charset="0"/>
            </a:rPr>
            <a:t>de servicio de energía</a:t>
          </a:r>
        </a:p>
      </dsp:txBody>
      <dsp:txXfrm>
        <a:off x="3446464" y="217053"/>
        <a:ext cx="2483732" cy="1185796"/>
      </dsp:txXfrm>
    </dsp:sp>
    <dsp:sp modelId="{5B1AD066-F8EB-4D09-9E16-E8B694281E71}">
      <dsp:nvSpPr>
        <dsp:cNvPr id="0" name=""/>
        <dsp:cNvSpPr/>
      </dsp:nvSpPr>
      <dsp:spPr>
        <a:xfrm rot="20657657">
          <a:off x="6189238" y="2337570"/>
          <a:ext cx="663320" cy="29998"/>
        </a:xfrm>
        <a:custGeom>
          <a:avLst/>
          <a:gdLst/>
          <a:ahLst/>
          <a:cxnLst/>
          <a:rect l="0" t="0" r="0" b="0"/>
          <a:pathLst>
            <a:path>
              <a:moveTo>
                <a:pt x="0" y="14999"/>
              </a:moveTo>
              <a:lnTo>
                <a:pt x="663320" y="149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6504315" y="2335986"/>
        <a:ext cx="33166" cy="33166"/>
      </dsp:txXfrm>
    </dsp:sp>
    <dsp:sp modelId="{C72AEE65-70E2-4035-B219-45ED8ABD25F4}">
      <dsp:nvSpPr>
        <dsp:cNvPr id="0" name=""/>
        <dsp:cNvSpPr/>
      </dsp:nvSpPr>
      <dsp:spPr>
        <a:xfrm>
          <a:off x="6716257" y="1075254"/>
          <a:ext cx="2730466" cy="1676968"/>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Arial" pitchFamily="34" charset="0"/>
              <a:cs typeface="Arial" pitchFamily="34" charset="0"/>
            </a:rPr>
            <a:t>Infraestructura</a:t>
          </a:r>
          <a:r>
            <a:rPr lang="es-CO" sz="1800" kern="1200" baseline="0" dirty="0">
              <a:latin typeface="Arial" pitchFamily="34" charset="0"/>
              <a:cs typeface="Arial" pitchFamily="34" charset="0"/>
            </a:rPr>
            <a:t> eléctrica insuficiente</a:t>
          </a:r>
          <a:endParaRPr lang="es-CO" sz="1800" kern="1200" dirty="0">
            <a:latin typeface="Arial" pitchFamily="34" charset="0"/>
            <a:cs typeface="Arial" pitchFamily="34" charset="0"/>
          </a:endParaRPr>
        </a:p>
      </dsp:txBody>
      <dsp:txXfrm>
        <a:off x="7116124" y="1320840"/>
        <a:ext cx="1930732" cy="1185796"/>
      </dsp:txXfrm>
    </dsp:sp>
    <dsp:sp modelId="{8C478876-6EE5-4930-B47F-7F4231B58E5E}">
      <dsp:nvSpPr>
        <dsp:cNvPr id="0" name=""/>
        <dsp:cNvSpPr/>
      </dsp:nvSpPr>
      <dsp:spPr>
        <a:xfrm rot="1759363">
          <a:off x="5808865" y="3556301"/>
          <a:ext cx="263572" cy="29998"/>
        </a:xfrm>
        <a:custGeom>
          <a:avLst/>
          <a:gdLst/>
          <a:ahLst/>
          <a:cxnLst/>
          <a:rect l="0" t="0" r="0" b="0"/>
          <a:pathLst>
            <a:path>
              <a:moveTo>
                <a:pt x="0" y="14999"/>
              </a:moveTo>
              <a:lnTo>
                <a:pt x="263572" y="149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934062" y="3564711"/>
        <a:ext cx="13178" cy="13178"/>
      </dsp:txXfrm>
    </dsp:sp>
    <dsp:sp modelId="{13BD1ADA-4EE3-4C23-B1D7-1558504AAE01}">
      <dsp:nvSpPr>
        <dsp:cNvPr id="0" name=""/>
        <dsp:cNvSpPr/>
      </dsp:nvSpPr>
      <dsp:spPr>
        <a:xfrm>
          <a:off x="5698434" y="3362978"/>
          <a:ext cx="2728220" cy="1676968"/>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Arial" pitchFamily="34" charset="0"/>
              <a:cs typeface="Arial" pitchFamily="34" charset="0"/>
            </a:rPr>
            <a:t>Falta</a:t>
          </a:r>
          <a:r>
            <a:rPr lang="es-CO" sz="1800" kern="1200" baseline="0" dirty="0">
              <a:latin typeface="Arial" pitchFamily="34" charset="0"/>
              <a:cs typeface="Arial" pitchFamily="34" charset="0"/>
            </a:rPr>
            <a:t> de inversión publica</a:t>
          </a:r>
          <a:endParaRPr lang="es-CO" sz="1800" kern="1200" dirty="0">
            <a:latin typeface="Arial" pitchFamily="34" charset="0"/>
            <a:cs typeface="Arial" pitchFamily="34" charset="0"/>
          </a:endParaRPr>
        </a:p>
      </dsp:txBody>
      <dsp:txXfrm>
        <a:off x="6097973" y="3608564"/>
        <a:ext cx="1929142" cy="1185796"/>
      </dsp:txXfrm>
    </dsp:sp>
    <dsp:sp modelId="{7EB4A0A2-E2A0-42DD-8654-0796AB6F264A}">
      <dsp:nvSpPr>
        <dsp:cNvPr id="0" name=""/>
        <dsp:cNvSpPr/>
      </dsp:nvSpPr>
      <dsp:spPr>
        <a:xfrm rot="9254174">
          <a:off x="3018012" y="3548520"/>
          <a:ext cx="457977" cy="29998"/>
        </a:xfrm>
        <a:custGeom>
          <a:avLst/>
          <a:gdLst/>
          <a:ahLst/>
          <a:cxnLst/>
          <a:rect l="0" t="0" r="0" b="0"/>
          <a:pathLst>
            <a:path>
              <a:moveTo>
                <a:pt x="0" y="14999"/>
              </a:moveTo>
              <a:lnTo>
                <a:pt x="457977" y="149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235552" y="3552070"/>
        <a:ext cx="22898" cy="22898"/>
      </dsp:txXfrm>
    </dsp:sp>
    <dsp:sp modelId="{C403E172-BEE5-455E-8954-C229E117FF0C}">
      <dsp:nvSpPr>
        <dsp:cNvPr id="0" name=""/>
        <dsp:cNvSpPr/>
      </dsp:nvSpPr>
      <dsp:spPr>
        <a:xfrm>
          <a:off x="640884" y="3336484"/>
          <a:ext cx="2678456" cy="1676968"/>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pitchFamily="34" charset="0"/>
              <a:cs typeface="Arial" pitchFamily="34" charset="0"/>
            </a:rPr>
            <a:t>Incremento significativo de la  demanda del servicio de energía</a:t>
          </a:r>
          <a:endParaRPr lang="es-CO" sz="1800" kern="1200" dirty="0">
            <a:latin typeface="Arial" pitchFamily="34" charset="0"/>
            <a:cs typeface="Arial" pitchFamily="34" charset="0"/>
          </a:endParaRPr>
        </a:p>
      </dsp:txBody>
      <dsp:txXfrm>
        <a:off x="1033135" y="3582070"/>
        <a:ext cx="1893954" cy="1185796"/>
      </dsp:txXfrm>
    </dsp:sp>
    <dsp:sp modelId="{CFF4ECFC-03E4-490B-8EEB-6A1F42E2FF42}">
      <dsp:nvSpPr>
        <dsp:cNvPr id="0" name=""/>
        <dsp:cNvSpPr/>
      </dsp:nvSpPr>
      <dsp:spPr>
        <a:xfrm rot="11745929">
          <a:off x="2449474" y="2325412"/>
          <a:ext cx="741066" cy="29998"/>
        </a:xfrm>
        <a:custGeom>
          <a:avLst/>
          <a:gdLst/>
          <a:ahLst/>
          <a:cxnLst/>
          <a:rect l="0" t="0" r="0" b="0"/>
          <a:pathLst>
            <a:path>
              <a:moveTo>
                <a:pt x="0" y="14999"/>
              </a:moveTo>
              <a:lnTo>
                <a:pt x="741066" y="149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2801481" y="2321884"/>
        <a:ext cx="37053" cy="37053"/>
      </dsp:txXfrm>
    </dsp:sp>
    <dsp:sp modelId="{80BEA06C-D833-4506-A094-5A75B155BA5B}">
      <dsp:nvSpPr>
        <dsp:cNvPr id="0" name=""/>
        <dsp:cNvSpPr/>
      </dsp:nvSpPr>
      <dsp:spPr>
        <a:xfrm>
          <a:off x="55347" y="1075249"/>
          <a:ext cx="2506676" cy="1676968"/>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Arial" pitchFamily="34" charset="0"/>
              <a:cs typeface="Arial" pitchFamily="34" charset="0"/>
            </a:rPr>
            <a:t>Aumento de  población en el  barrio progreso</a:t>
          </a:r>
        </a:p>
      </dsp:txBody>
      <dsp:txXfrm>
        <a:off x="422441" y="1320835"/>
        <a:ext cx="1772488" cy="11857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5D967-24D4-473E-B3D6-2B09C820279B}">
      <dsp:nvSpPr>
        <dsp:cNvPr id="0" name=""/>
        <dsp:cNvSpPr/>
      </dsp:nvSpPr>
      <dsp:spPr>
        <a:xfrm>
          <a:off x="2012849" y="625714"/>
          <a:ext cx="4167238" cy="4167238"/>
        </a:xfrm>
        <a:prstGeom prst="blockArc">
          <a:avLst>
            <a:gd name="adj1" fmla="val 10800000"/>
            <a:gd name="adj2" fmla="val 16200000"/>
            <a:gd name="adj3" fmla="val 464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38FF37B-A1C4-4ECA-9F36-5205BE74E144}">
      <dsp:nvSpPr>
        <dsp:cNvPr id="0" name=""/>
        <dsp:cNvSpPr/>
      </dsp:nvSpPr>
      <dsp:spPr>
        <a:xfrm>
          <a:off x="2012849" y="625714"/>
          <a:ext cx="4167238" cy="4167238"/>
        </a:xfrm>
        <a:prstGeom prst="blockArc">
          <a:avLst>
            <a:gd name="adj1" fmla="val 5400000"/>
            <a:gd name="adj2" fmla="val 10800000"/>
            <a:gd name="adj3" fmla="val 464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D0F0A6D-ADBC-4179-8B16-793A4B56A9C4}">
      <dsp:nvSpPr>
        <dsp:cNvPr id="0" name=""/>
        <dsp:cNvSpPr/>
      </dsp:nvSpPr>
      <dsp:spPr>
        <a:xfrm>
          <a:off x="2012849" y="625714"/>
          <a:ext cx="4167238" cy="4167238"/>
        </a:xfrm>
        <a:prstGeom prst="blockArc">
          <a:avLst>
            <a:gd name="adj1" fmla="val 0"/>
            <a:gd name="adj2" fmla="val 5400000"/>
            <a:gd name="adj3" fmla="val 464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10D0BF0-6D36-4889-86E2-CF806FB01D28}">
      <dsp:nvSpPr>
        <dsp:cNvPr id="0" name=""/>
        <dsp:cNvSpPr/>
      </dsp:nvSpPr>
      <dsp:spPr>
        <a:xfrm>
          <a:off x="2012849" y="625714"/>
          <a:ext cx="4167238" cy="4167238"/>
        </a:xfrm>
        <a:prstGeom prst="blockArc">
          <a:avLst>
            <a:gd name="adj1" fmla="val 16200000"/>
            <a:gd name="adj2" fmla="val 0"/>
            <a:gd name="adj3" fmla="val 464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66DBF0F-A750-42B1-AC3F-8264D1A0E220}">
      <dsp:nvSpPr>
        <dsp:cNvPr id="0" name=""/>
        <dsp:cNvSpPr/>
      </dsp:nvSpPr>
      <dsp:spPr>
        <a:xfrm>
          <a:off x="3137023" y="1749888"/>
          <a:ext cx="1918890" cy="191889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Diagrama de conexiones</a:t>
          </a:r>
        </a:p>
      </dsp:txBody>
      <dsp:txXfrm>
        <a:off x="3418038" y="2030903"/>
        <a:ext cx="1356860" cy="1356860"/>
      </dsp:txXfrm>
    </dsp:sp>
    <dsp:sp modelId="{0271A2CD-3D87-4C5F-B612-12B6AF6CC12C}">
      <dsp:nvSpPr>
        <dsp:cNvPr id="0" name=""/>
        <dsp:cNvSpPr/>
      </dsp:nvSpPr>
      <dsp:spPr>
        <a:xfrm>
          <a:off x="3424857" y="2458"/>
          <a:ext cx="1343223" cy="1343223"/>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Baterías </a:t>
          </a:r>
        </a:p>
      </dsp:txBody>
      <dsp:txXfrm>
        <a:off x="3621567" y="199168"/>
        <a:ext cx="949803" cy="949803"/>
      </dsp:txXfrm>
    </dsp:sp>
    <dsp:sp modelId="{4AEF737C-C5EE-43F4-B160-7965268A8D84}">
      <dsp:nvSpPr>
        <dsp:cNvPr id="0" name=""/>
        <dsp:cNvSpPr/>
      </dsp:nvSpPr>
      <dsp:spPr>
        <a:xfrm>
          <a:off x="5460120" y="2037721"/>
          <a:ext cx="1343223" cy="134322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Paneles Solares</a:t>
          </a:r>
        </a:p>
      </dsp:txBody>
      <dsp:txXfrm>
        <a:off x="5656830" y="2234431"/>
        <a:ext cx="949803" cy="949803"/>
      </dsp:txXfrm>
    </dsp:sp>
    <dsp:sp modelId="{249B49EB-59D7-4C56-AAE0-9D7478EC3C7D}">
      <dsp:nvSpPr>
        <dsp:cNvPr id="0" name=""/>
        <dsp:cNvSpPr/>
      </dsp:nvSpPr>
      <dsp:spPr>
        <a:xfrm>
          <a:off x="3424857" y="4072985"/>
          <a:ext cx="1343223" cy="134322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Inversor </a:t>
          </a:r>
        </a:p>
      </dsp:txBody>
      <dsp:txXfrm>
        <a:off x="3621567" y="4269695"/>
        <a:ext cx="949803" cy="949803"/>
      </dsp:txXfrm>
    </dsp:sp>
    <dsp:sp modelId="{0BEF8AB3-277B-4752-80D9-820A5F6CBEFE}">
      <dsp:nvSpPr>
        <dsp:cNvPr id="0" name=""/>
        <dsp:cNvSpPr/>
      </dsp:nvSpPr>
      <dsp:spPr>
        <a:xfrm>
          <a:off x="1324655" y="1939800"/>
          <a:ext cx="1473099" cy="1539065"/>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Regulador de carga</a:t>
          </a:r>
        </a:p>
      </dsp:txBody>
      <dsp:txXfrm>
        <a:off x="1540385" y="2165191"/>
        <a:ext cx="1041639" cy="10882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05803-D2EF-4239-9C3A-BDFA5A2D03FA}">
      <dsp:nvSpPr>
        <dsp:cNvPr id="0" name=""/>
        <dsp:cNvSpPr/>
      </dsp:nvSpPr>
      <dsp:spPr>
        <a:xfrm>
          <a:off x="13652" y="1858639"/>
          <a:ext cx="1955187" cy="97759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t>Costos del Sistema Fotovoltaico conectado a la red</a:t>
          </a:r>
          <a:endParaRPr lang="es-CO" sz="1800" b="0" kern="1200" dirty="0"/>
        </a:p>
      </dsp:txBody>
      <dsp:txXfrm>
        <a:off x="42285" y="1887272"/>
        <a:ext cx="1897921" cy="920327"/>
      </dsp:txXfrm>
    </dsp:sp>
    <dsp:sp modelId="{4BF861DB-0200-4396-B0B6-E33ACB39C4D1}">
      <dsp:nvSpPr>
        <dsp:cNvPr id="0" name=""/>
        <dsp:cNvSpPr/>
      </dsp:nvSpPr>
      <dsp:spPr>
        <a:xfrm rot="18844882">
          <a:off x="1800101" y="1930843"/>
          <a:ext cx="1108956" cy="36562"/>
        </a:xfrm>
        <a:custGeom>
          <a:avLst/>
          <a:gdLst/>
          <a:ahLst/>
          <a:cxnLst/>
          <a:rect l="0" t="0" r="0" b="0"/>
          <a:pathLst>
            <a:path>
              <a:moveTo>
                <a:pt x="0" y="18281"/>
              </a:moveTo>
              <a:lnTo>
                <a:pt x="1108956" y="18281"/>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326855" y="1921401"/>
        <a:ext cx="55447" cy="55447"/>
      </dsp:txXfrm>
    </dsp:sp>
    <dsp:sp modelId="{AE513D35-72B5-465E-BE6F-4F80CE613CC3}">
      <dsp:nvSpPr>
        <dsp:cNvPr id="0" name=""/>
        <dsp:cNvSpPr/>
      </dsp:nvSpPr>
      <dsp:spPr>
        <a:xfrm>
          <a:off x="2740318" y="862588"/>
          <a:ext cx="2647363" cy="1376452"/>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Costos de los equipos, materiales referentes a instalaciones eléctricas y elementos pasivos</a:t>
          </a:r>
          <a:endParaRPr lang="es-CO" sz="1800" kern="1200" dirty="0"/>
        </a:p>
      </dsp:txBody>
      <dsp:txXfrm>
        <a:off x="2780633" y="902903"/>
        <a:ext cx="2566733" cy="1295822"/>
      </dsp:txXfrm>
    </dsp:sp>
    <dsp:sp modelId="{A1F0BB39-D496-4AA5-98CD-252A9F0622E6}">
      <dsp:nvSpPr>
        <dsp:cNvPr id="0" name=""/>
        <dsp:cNvSpPr/>
      </dsp:nvSpPr>
      <dsp:spPr>
        <a:xfrm rot="61434">
          <a:off x="5387619" y="1539508"/>
          <a:ext cx="780674" cy="36562"/>
        </a:xfrm>
        <a:custGeom>
          <a:avLst/>
          <a:gdLst/>
          <a:ahLst/>
          <a:cxnLst/>
          <a:rect l="0" t="0" r="0" b="0"/>
          <a:pathLst>
            <a:path>
              <a:moveTo>
                <a:pt x="0" y="18281"/>
              </a:moveTo>
              <a:lnTo>
                <a:pt x="780674" y="1828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758439" y="1538272"/>
        <a:ext cx="39033" cy="39033"/>
      </dsp:txXfrm>
    </dsp:sp>
    <dsp:sp modelId="{D0CF3C98-E439-473A-A1C4-60ECA8A1D665}">
      <dsp:nvSpPr>
        <dsp:cNvPr id="0" name=""/>
        <dsp:cNvSpPr/>
      </dsp:nvSpPr>
      <dsp:spPr>
        <a:xfrm>
          <a:off x="6168231" y="1075967"/>
          <a:ext cx="1955187" cy="977593"/>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$10.860.000,00</a:t>
          </a:r>
        </a:p>
      </dsp:txBody>
      <dsp:txXfrm>
        <a:off x="6196864" y="1104600"/>
        <a:ext cx="1897921" cy="920327"/>
      </dsp:txXfrm>
    </dsp:sp>
    <dsp:sp modelId="{D73DF7CB-12B8-417D-8BDA-94804F3B45D7}">
      <dsp:nvSpPr>
        <dsp:cNvPr id="0" name=""/>
        <dsp:cNvSpPr/>
      </dsp:nvSpPr>
      <dsp:spPr>
        <a:xfrm rot="2625563">
          <a:off x="1820793" y="2697810"/>
          <a:ext cx="1066046" cy="36562"/>
        </a:xfrm>
        <a:custGeom>
          <a:avLst/>
          <a:gdLst/>
          <a:ahLst/>
          <a:cxnLst/>
          <a:rect l="0" t="0" r="0" b="0"/>
          <a:pathLst>
            <a:path>
              <a:moveTo>
                <a:pt x="0" y="18281"/>
              </a:moveTo>
              <a:lnTo>
                <a:pt x="1066046" y="18281"/>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327165" y="2689440"/>
        <a:ext cx="53302" cy="53302"/>
      </dsp:txXfrm>
    </dsp:sp>
    <dsp:sp modelId="{9A0F9AA0-CE62-4BFC-A3E0-3CEF11A8C1B0}">
      <dsp:nvSpPr>
        <dsp:cNvPr id="0" name=""/>
        <dsp:cNvSpPr/>
      </dsp:nvSpPr>
      <dsp:spPr>
        <a:xfrm>
          <a:off x="2738793" y="2399629"/>
          <a:ext cx="2650413" cy="137023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Instalación y puesta en funcionamiento</a:t>
          </a:r>
        </a:p>
      </dsp:txBody>
      <dsp:txXfrm>
        <a:off x="2778926" y="2439762"/>
        <a:ext cx="2570147" cy="1289968"/>
      </dsp:txXfrm>
    </dsp:sp>
    <dsp:sp modelId="{18AAE301-6EC7-479A-95E8-4BF657493090}">
      <dsp:nvSpPr>
        <dsp:cNvPr id="0" name=""/>
        <dsp:cNvSpPr/>
      </dsp:nvSpPr>
      <dsp:spPr>
        <a:xfrm>
          <a:off x="5389206" y="3066465"/>
          <a:ext cx="782075" cy="36562"/>
        </a:xfrm>
        <a:custGeom>
          <a:avLst/>
          <a:gdLst/>
          <a:ahLst/>
          <a:cxnLst/>
          <a:rect l="0" t="0" r="0" b="0"/>
          <a:pathLst>
            <a:path>
              <a:moveTo>
                <a:pt x="0" y="18281"/>
              </a:moveTo>
              <a:lnTo>
                <a:pt x="782075" y="1828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760692" y="3065195"/>
        <a:ext cx="39103" cy="39103"/>
      </dsp:txXfrm>
    </dsp:sp>
    <dsp:sp modelId="{43031340-6225-4BA1-8818-2787640F573F}">
      <dsp:nvSpPr>
        <dsp:cNvPr id="0" name=""/>
        <dsp:cNvSpPr/>
      </dsp:nvSpPr>
      <dsp:spPr>
        <a:xfrm>
          <a:off x="6171281" y="2595950"/>
          <a:ext cx="1955187" cy="977593"/>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$1,030.000,00</a:t>
          </a:r>
        </a:p>
      </dsp:txBody>
      <dsp:txXfrm>
        <a:off x="6199914" y="2624583"/>
        <a:ext cx="1897921" cy="920327"/>
      </dsp:txXfrm>
    </dsp:sp>
    <dsp:sp modelId="{3A59CBEB-6A6B-45EC-90A1-2C951BFAA43C}">
      <dsp:nvSpPr>
        <dsp:cNvPr id="0" name=""/>
        <dsp:cNvSpPr/>
      </dsp:nvSpPr>
      <dsp:spPr>
        <a:xfrm>
          <a:off x="16448" y="3261545"/>
          <a:ext cx="1955187" cy="97759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$11.890.000,00</a:t>
          </a:r>
        </a:p>
      </dsp:txBody>
      <dsp:txXfrm>
        <a:off x="45081" y="3290178"/>
        <a:ext cx="1897921" cy="9203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05803-D2EF-4239-9C3A-BDFA5A2D03FA}">
      <dsp:nvSpPr>
        <dsp:cNvPr id="0" name=""/>
        <dsp:cNvSpPr/>
      </dsp:nvSpPr>
      <dsp:spPr>
        <a:xfrm>
          <a:off x="13652" y="1858639"/>
          <a:ext cx="1955187" cy="97759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t>Costos del Sistema Fotovoltaico sin  conexión a la red</a:t>
          </a:r>
          <a:endParaRPr lang="es-CO" sz="1800" b="0" kern="1200" dirty="0"/>
        </a:p>
      </dsp:txBody>
      <dsp:txXfrm>
        <a:off x="42285" y="1887272"/>
        <a:ext cx="1897921" cy="920327"/>
      </dsp:txXfrm>
    </dsp:sp>
    <dsp:sp modelId="{4BF861DB-0200-4396-B0B6-E33ACB39C4D1}">
      <dsp:nvSpPr>
        <dsp:cNvPr id="0" name=""/>
        <dsp:cNvSpPr/>
      </dsp:nvSpPr>
      <dsp:spPr>
        <a:xfrm rot="18844882">
          <a:off x="1800101" y="1930843"/>
          <a:ext cx="1108956" cy="36562"/>
        </a:xfrm>
        <a:custGeom>
          <a:avLst/>
          <a:gdLst/>
          <a:ahLst/>
          <a:cxnLst/>
          <a:rect l="0" t="0" r="0" b="0"/>
          <a:pathLst>
            <a:path>
              <a:moveTo>
                <a:pt x="0" y="18281"/>
              </a:moveTo>
              <a:lnTo>
                <a:pt x="1108956" y="18281"/>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326855" y="1921401"/>
        <a:ext cx="55447" cy="55447"/>
      </dsp:txXfrm>
    </dsp:sp>
    <dsp:sp modelId="{AE513D35-72B5-465E-BE6F-4F80CE613CC3}">
      <dsp:nvSpPr>
        <dsp:cNvPr id="0" name=""/>
        <dsp:cNvSpPr/>
      </dsp:nvSpPr>
      <dsp:spPr>
        <a:xfrm>
          <a:off x="2740318" y="862588"/>
          <a:ext cx="2647363" cy="1376452"/>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Costos de los equipos, materiales referentes a instalaciones eléctricas y elementos pasivos</a:t>
          </a:r>
          <a:endParaRPr lang="es-CO" sz="1800" kern="1200" dirty="0"/>
        </a:p>
      </dsp:txBody>
      <dsp:txXfrm>
        <a:off x="2780633" y="902903"/>
        <a:ext cx="2566733" cy="1295822"/>
      </dsp:txXfrm>
    </dsp:sp>
    <dsp:sp modelId="{A1F0BB39-D496-4AA5-98CD-252A9F0622E6}">
      <dsp:nvSpPr>
        <dsp:cNvPr id="0" name=""/>
        <dsp:cNvSpPr/>
      </dsp:nvSpPr>
      <dsp:spPr>
        <a:xfrm rot="61434">
          <a:off x="5387619" y="1539508"/>
          <a:ext cx="780674" cy="36562"/>
        </a:xfrm>
        <a:custGeom>
          <a:avLst/>
          <a:gdLst/>
          <a:ahLst/>
          <a:cxnLst/>
          <a:rect l="0" t="0" r="0" b="0"/>
          <a:pathLst>
            <a:path>
              <a:moveTo>
                <a:pt x="0" y="18281"/>
              </a:moveTo>
              <a:lnTo>
                <a:pt x="780674" y="1828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758439" y="1538272"/>
        <a:ext cx="39033" cy="39033"/>
      </dsp:txXfrm>
    </dsp:sp>
    <dsp:sp modelId="{D0CF3C98-E439-473A-A1C4-60ECA8A1D665}">
      <dsp:nvSpPr>
        <dsp:cNvPr id="0" name=""/>
        <dsp:cNvSpPr/>
      </dsp:nvSpPr>
      <dsp:spPr>
        <a:xfrm>
          <a:off x="6168231" y="1075967"/>
          <a:ext cx="1955187" cy="977593"/>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$18.642.000,00 </a:t>
          </a:r>
        </a:p>
      </dsp:txBody>
      <dsp:txXfrm>
        <a:off x="6196864" y="1104600"/>
        <a:ext cx="1897921" cy="920327"/>
      </dsp:txXfrm>
    </dsp:sp>
    <dsp:sp modelId="{D73DF7CB-12B8-417D-8BDA-94804F3B45D7}">
      <dsp:nvSpPr>
        <dsp:cNvPr id="0" name=""/>
        <dsp:cNvSpPr/>
      </dsp:nvSpPr>
      <dsp:spPr>
        <a:xfrm rot="2625563">
          <a:off x="1820793" y="2697810"/>
          <a:ext cx="1066046" cy="36562"/>
        </a:xfrm>
        <a:custGeom>
          <a:avLst/>
          <a:gdLst/>
          <a:ahLst/>
          <a:cxnLst/>
          <a:rect l="0" t="0" r="0" b="0"/>
          <a:pathLst>
            <a:path>
              <a:moveTo>
                <a:pt x="0" y="18281"/>
              </a:moveTo>
              <a:lnTo>
                <a:pt x="1066046" y="18281"/>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327165" y="2689440"/>
        <a:ext cx="53302" cy="53302"/>
      </dsp:txXfrm>
    </dsp:sp>
    <dsp:sp modelId="{9A0F9AA0-CE62-4BFC-A3E0-3CEF11A8C1B0}">
      <dsp:nvSpPr>
        <dsp:cNvPr id="0" name=""/>
        <dsp:cNvSpPr/>
      </dsp:nvSpPr>
      <dsp:spPr>
        <a:xfrm>
          <a:off x="2738793" y="2399629"/>
          <a:ext cx="2650413" cy="137023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Instalación y puesta en funcionamiento</a:t>
          </a:r>
        </a:p>
      </dsp:txBody>
      <dsp:txXfrm>
        <a:off x="2778926" y="2439762"/>
        <a:ext cx="2570147" cy="1289968"/>
      </dsp:txXfrm>
    </dsp:sp>
    <dsp:sp modelId="{18AAE301-6EC7-479A-95E8-4BF657493090}">
      <dsp:nvSpPr>
        <dsp:cNvPr id="0" name=""/>
        <dsp:cNvSpPr/>
      </dsp:nvSpPr>
      <dsp:spPr>
        <a:xfrm>
          <a:off x="5389206" y="3066465"/>
          <a:ext cx="782075" cy="36562"/>
        </a:xfrm>
        <a:custGeom>
          <a:avLst/>
          <a:gdLst/>
          <a:ahLst/>
          <a:cxnLst/>
          <a:rect l="0" t="0" r="0" b="0"/>
          <a:pathLst>
            <a:path>
              <a:moveTo>
                <a:pt x="0" y="18281"/>
              </a:moveTo>
              <a:lnTo>
                <a:pt x="782075" y="1828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760692" y="3065195"/>
        <a:ext cx="39103" cy="39103"/>
      </dsp:txXfrm>
    </dsp:sp>
    <dsp:sp modelId="{43031340-6225-4BA1-8818-2787640F573F}">
      <dsp:nvSpPr>
        <dsp:cNvPr id="0" name=""/>
        <dsp:cNvSpPr/>
      </dsp:nvSpPr>
      <dsp:spPr>
        <a:xfrm>
          <a:off x="6171281" y="2595950"/>
          <a:ext cx="1955187" cy="977593"/>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$1,750.000,00</a:t>
          </a:r>
        </a:p>
      </dsp:txBody>
      <dsp:txXfrm>
        <a:off x="6199914" y="2624583"/>
        <a:ext cx="1897921" cy="920327"/>
      </dsp:txXfrm>
    </dsp:sp>
    <dsp:sp modelId="{3A59CBEB-6A6B-45EC-90A1-2C951BFAA43C}">
      <dsp:nvSpPr>
        <dsp:cNvPr id="0" name=""/>
        <dsp:cNvSpPr/>
      </dsp:nvSpPr>
      <dsp:spPr>
        <a:xfrm>
          <a:off x="16448" y="3261545"/>
          <a:ext cx="1955187" cy="97759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$20.392.000,00 </a:t>
          </a:r>
        </a:p>
      </dsp:txBody>
      <dsp:txXfrm>
        <a:off x="45081" y="3290178"/>
        <a:ext cx="1897921" cy="9203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D21F-C448-4709-B6E5-5C9C74CED506}">
      <dsp:nvSpPr>
        <dsp:cNvPr id="0" name=""/>
        <dsp:cNvSpPr/>
      </dsp:nvSpPr>
      <dsp:spPr>
        <a:xfrm>
          <a:off x="3981711" y="1062401"/>
          <a:ext cx="395612" cy="658570"/>
        </a:xfrm>
        <a:custGeom>
          <a:avLst/>
          <a:gdLst/>
          <a:ahLst/>
          <a:cxnLst/>
          <a:rect l="0" t="0" r="0" b="0"/>
          <a:pathLst>
            <a:path>
              <a:moveTo>
                <a:pt x="395612" y="0"/>
              </a:moveTo>
              <a:lnTo>
                <a:pt x="395612" y="658570"/>
              </a:lnTo>
              <a:lnTo>
                <a:pt x="0" y="6585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2837B2-4110-46E4-800D-16756D55EA9D}">
      <dsp:nvSpPr>
        <dsp:cNvPr id="0" name=""/>
        <dsp:cNvSpPr/>
      </dsp:nvSpPr>
      <dsp:spPr>
        <a:xfrm>
          <a:off x="4377324" y="1062401"/>
          <a:ext cx="1961619" cy="1624553"/>
        </a:xfrm>
        <a:custGeom>
          <a:avLst/>
          <a:gdLst/>
          <a:ahLst/>
          <a:cxnLst/>
          <a:rect l="0" t="0" r="0" b="0"/>
          <a:pathLst>
            <a:path>
              <a:moveTo>
                <a:pt x="0" y="0"/>
              </a:moveTo>
              <a:lnTo>
                <a:pt x="0" y="1325041"/>
              </a:lnTo>
              <a:lnTo>
                <a:pt x="1961619" y="1325041"/>
              </a:lnTo>
              <a:lnTo>
                <a:pt x="1961619" y="162455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7F587E-D62B-48FD-B1B4-CCB5610E9077}">
      <dsp:nvSpPr>
        <dsp:cNvPr id="0" name=""/>
        <dsp:cNvSpPr/>
      </dsp:nvSpPr>
      <dsp:spPr>
        <a:xfrm>
          <a:off x="1953187" y="1062401"/>
          <a:ext cx="2424137" cy="1636933"/>
        </a:xfrm>
        <a:custGeom>
          <a:avLst/>
          <a:gdLst/>
          <a:ahLst/>
          <a:cxnLst/>
          <a:rect l="0" t="0" r="0" b="0"/>
          <a:pathLst>
            <a:path>
              <a:moveTo>
                <a:pt x="2424137" y="0"/>
              </a:moveTo>
              <a:lnTo>
                <a:pt x="2424137" y="1337421"/>
              </a:lnTo>
              <a:lnTo>
                <a:pt x="0" y="1337421"/>
              </a:lnTo>
              <a:lnTo>
                <a:pt x="0" y="163693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057103-990C-42B4-A88C-54B74A75EBCC}">
      <dsp:nvSpPr>
        <dsp:cNvPr id="0" name=""/>
        <dsp:cNvSpPr/>
      </dsp:nvSpPr>
      <dsp:spPr>
        <a:xfrm>
          <a:off x="2318649" y="272744"/>
          <a:ext cx="4117350" cy="7896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Beneficios sobre la producción de energía sobre recursos renovables</a:t>
          </a:r>
          <a:endParaRPr lang="es-CO" sz="1800" kern="1200" dirty="0"/>
        </a:p>
      </dsp:txBody>
      <dsp:txXfrm>
        <a:off x="2318649" y="272744"/>
        <a:ext cx="4117350" cy="789656"/>
      </dsp:txXfrm>
    </dsp:sp>
    <dsp:sp modelId="{F500FFB2-0CC6-4C65-8E32-9105A6EBE5B3}">
      <dsp:nvSpPr>
        <dsp:cNvPr id="0" name=""/>
        <dsp:cNvSpPr/>
      </dsp:nvSpPr>
      <dsp:spPr>
        <a:xfrm>
          <a:off x="120672" y="2699334"/>
          <a:ext cx="3665030" cy="162607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kern="1200" dirty="0"/>
            <a:t>Los usuarios, comerciales y pequeños industriales que implementen sistemas basados en FNCE.</a:t>
          </a:r>
          <a:endParaRPr lang="es-CO" sz="1800" kern="1200" dirty="0"/>
        </a:p>
      </dsp:txBody>
      <dsp:txXfrm>
        <a:off x="120672" y="2699334"/>
        <a:ext cx="3665030" cy="1626079"/>
      </dsp:txXfrm>
    </dsp:sp>
    <dsp:sp modelId="{124C059D-0F8D-484D-8B13-BA503AE080E7}">
      <dsp:nvSpPr>
        <dsp:cNvPr id="0" name=""/>
        <dsp:cNvSpPr/>
      </dsp:nvSpPr>
      <dsp:spPr>
        <a:xfrm>
          <a:off x="4329702" y="2686955"/>
          <a:ext cx="4018483" cy="19881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kern="1200" dirty="0"/>
            <a:t>Beneficio de depreciarse Aceleradamente en un periodo de 5 años y no 10 años como lo estipula el estatuto tributario nacional colombiano.</a:t>
          </a:r>
          <a:endParaRPr lang="es-CO" sz="1800" kern="1200" dirty="0"/>
        </a:p>
      </dsp:txBody>
      <dsp:txXfrm>
        <a:off x="4329702" y="2686955"/>
        <a:ext cx="4018483" cy="1988133"/>
      </dsp:txXfrm>
    </dsp:sp>
    <dsp:sp modelId="{4B16C4E3-D4A9-433D-AF83-B954FBD8E4A6}">
      <dsp:nvSpPr>
        <dsp:cNvPr id="0" name=""/>
        <dsp:cNvSpPr/>
      </dsp:nvSpPr>
      <dsp:spPr>
        <a:xfrm>
          <a:off x="2024328" y="1456395"/>
          <a:ext cx="1957383" cy="52915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t>LEY 1715 de 2014 </a:t>
          </a:r>
          <a:endParaRPr lang="es-CO" sz="1800" b="0" kern="1200" dirty="0"/>
        </a:p>
      </dsp:txBody>
      <dsp:txXfrm>
        <a:off x="2024328" y="1456395"/>
        <a:ext cx="1957383" cy="5291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D21F-C448-4709-B6E5-5C9C74CED506}">
      <dsp:nvSpPr>
        <dsp:cNvPr id="0" name=""/>
        <dsp:cNvSpPr/>
      </dsp:nvSpPr>
      <dsp:spPr>
        <a:xfrm>
          <a:off x="4018218" y="1185250"/>
          <a:ext cx="441597" cy="735119"/>
        </a:xfrm>
        <a:custGeom>
          <a:avLst/>
          <a:gdLst/>
          <a:ahLst/>
          <a:cxnLst/>
          <a:rect l="0" t="0" r="0" b="0"/>
          <a:pathLst>
            <a:path>
              <a:moveTo>
                <a:pt x="441597" y="0"/>
              </a:moveTo>
              <a:lnTo>
                <a:pt x="441597" y="735119"/>
              </a:lnTo>
              <a:lnTo>
                <a:pt x="0" y="735119"/>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7F587E-D62B-48FD-B1B4-CCB5610E9077}">
      <dsp:nvSpPr>
        <dsp:cNvPr id="0" name=""/>
        <dsp:cNvSpPr/>
      </dsp:nvSpPr>
      <dsp:spPr>
        <a:xfrm>
          <a:off x="4414095" y="1185250"/>
          <a:ext cx="91440" cy="1925194"/>
        </a:xfrm>
        <a:custGeom>
          <a:avLst/>
          <a:gdLst/>
          <a:ahLst/>
          <a:cxnLst/>
          <a:rect l="0" t="0" r="0" b="0"/>
          <a:pathLst>
            <a:path>
              <a:moveTo>
                <a:pt x="45720" y="0"/>
              </a:moveTo>
              <a:lnTo>
                <a:pt x="45720" y="1590867"/>
              </a:lnTo>
              <a:lnTo>
                <a:pt x="51610" y="1590867"/>
              </a:lnTo>
              <a:lnTo>
                <a:pt x="51610" y="192519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057103-990C-42B4-A88C-54B74A75EBCC}">
      <dsp:nvSpPr>
        <dsp:cNvPr id="0" name=""/>
        <dsp:cNvSpPr/>
      </dsp:nvSpPr>
      <dsp:spPr>
        <a:xfrm>
          <a:off x="2161847" y="303807"/>
          <a:ext cx="4595935" cy="8814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Beneficios sobre la producción de energía sobre recursos renovables</a:t>
          </a:r>
          <a:endParaRPr lang="es-CO" sz="1800" kern="1200" dirty="0"/>
        </a:p>
      </dsp:txBody>
      <dsp:txXfrm>
        <a:off x="2161847" y="303807"/>
        <a:ext cx="4595935" cy="881443"/>
      </dsp:txXfrm>
    </dsp:sp>
    <dsp:sp modelId="{F500FFB2-0CC6-4C65-8E32-9105A6EBE5B3}">
      <dsp:nvSpPr>
        <dsp:cNvPr id="0" name=""/>
        <dsp:cNvSpPr/>
      </dsp:nvSpPr>
      <dsp:spPr>
        <a:xfrm>
          <a:off x="1596550" y="3110444"/>
          <a:ext cx="5738312" cy="159202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kern="1200" dirty="0"/>
            <a:t>Usuarios de todos los estratos comerciales y pequeños industriales, produzcan energía para suplir sus necesidades sus y vender los excedentes al sistema interconectado de energía comercial.</a:t>
          </a:r>
          <a:endParaRPr lang="es-CO" sz="1800" kern="1200" dirty="0"/>
        </a:p>
      </dsp:txBody>
      <dsp:txXfrm>
        <a:off x="1596550" y="3110444"/>
        <a:ext cx="5738312" cy="1592029"/>
      </dsp:txXfrm>
    </dsp:sp>
    <dsp:sp modelId="{4B16C4E3-D4A9-433D-AF83-B954FBD8E4A6}">
      <dsp:nvSpPr>
        <dsp:cNvPr id="0" name=""/>
        <dsp:cNvSpPr/>
      </dsp:nvSpPr>
      <dsp:spPr>
        <a:xfrm>
          <a:off x="1833316" y="1625041"/>
          <a:ext cx="2184901" cy="59065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Resolución CREG 030 de 2018</a:t>
          </a:r>
          <a:endParaRPr lang="es-CO" sz="1800" b="0" kern="1200" dirty="0"/>
        </a:p>
      </dsp:txBody>
      <dsp:txXfrm>
        <a:off x="1833316" y="1625041"/>
        <a:ext cx="2184901" cy="5906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F8AFC-27F0-40C9-8D08-6A03A2BC68E2}">
      <dsp:nvSpPr>
        <dsp:cNvPr id="0" name=""/>
        <dsp:cNvSpPr/>
      </dsp:nvSpPr>
      <dsp:spPr>
        <a:xfrm>
          <a:off x="1801008" y="667160"/>
          <a:ext cx="4460515" cy="4460515"/>
        </a:xfrm>
        <a:prstGeom prst="blockArc">
          <a:avLst>
            <a:gd name="adj1" fmla="val 9141599"/>
            <a:gd name="adj2" fmla="val 16299088"/>
            <a:gd name="adj3" fmla="val 4637"/>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8F8C16-01F7-48AF-8BCA-C7B468821CD9}">
      <dsp:nvSpPr>
        <dsp:cNvPr id="0" name=""/>
        <dsp:cNvSpPr/>
      </dsp:nvSpPr>
      <dsp:spPr>
        <a:xfrm>
          <a:off x="1859664" y="788109"/>
          <a:ext cx="4460515" cy="4460515"/>
        </a:xfrm>
        <a:prstGeom prst="blockArc">
          <a:avLst>
            <a:gd name="adj1" fmla="val 1515294"/>
            <a:gd name="adj2" fmla="val 9353750"/>
            <a:gd name="adj3" fmla="val 463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A3C01-E23A-4BD7-8275-0429D5CEF801}">
      <dsp:nvSpPr>
        <dsp:cNvPr id="0" name=""/>
        <dsp:cNvSpPr/>
      </dsp:nvSpPr>
      <dsp:spPr>
        <a:xfrm>
          <a:off x="1921320" y="667305"/>
          <a:ext cx="4460515" cy="4460515"/>
        </a:xfrm>
        <a:prstGeom prst="blockArc">
          <a:avLst>
            <a:gd name="adj1" fmla="val 16109211"/>
            <a:gd name="adj2" fmla="val 172935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2BC76-8787-4C58-BCDC-366701DB5C25}">
      <dsp:nvSpPr>
        <dsp:cNvPr id="0" name=""/>
        <dsp:cNvSpPr/>
      </dsp:nvSpPr>
      <dsp:spPr>
        <a:xfrm>
          <a:off x="2835527" y="1620604"/>
          <a:ext cx="2456918" cy="205184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CO" sz="2500" kern="1200" dirty="0"/>
            <a:t>Flujo de caja de inversión directa</a:t>
          </a:r>
        </a:p>
      </dsp:txBody>
      <dsp:txXfrm>
        <a:off x="3195334" y="1921089"/>
        <a:ext cx="1737304" cy="1450873"/>
      </dsp:txXfrm>
    </dsp:sp>
    <dsp:sp modelId="{A1967A59-A733-4BDB-AB8F-821FA8119D3B}">
      <dsp:nvSpPr>
        <dsp:cNvPr id="0" name=""/>
        <dsp:cNvSpPr/>
      </dsp:nvSpPr>
      <dsp:spPr>
        <a:xfrm>
          <a:off x="3191062" y="1626"/>
          <a:ext cx="1805977" cy="143629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Análisis de retorno de inversión </a:t>
          </a:r>
          <a:endParaRPr lang="es-CO" sz="1800" kern="1200" dirty="0"/>
        </a:p>
      </dsp:txBody>
      <dsp:txXfrm>
        <a:off x="3455541" y="211966"/>
        <a:ext cx="1277019" cy="1015610"/>
      </dsp:txXfrm>
    </dsp:sp>
    <dsp:sp modelId="{5B323C36-E620-4E36-B36A-0396587B2FCE}">
      <dsp:nvSpPr>
        <dsp:cNvPr id="0" name=""/>
        <dsp:cNvSpPr/>
      </dsp:nvSpPr>
      <dsp:spPr>
        <a:xfrm>
          <a:off x="4894422" y="2703098"/>
          <a:ext cx="2331645" cy="2489479"/>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costo unitario $kWh (Cu) 481.83 estrato en la zona (1,2) </a:t>
          </a:r>
          <a:endParaRPr lang="es-CO" sz="1800" kern="1200" dirty="0"/>
        </a:p>
      </dsp:txBody>
      <dsp:txXfrm>
        <a:off x="5235884" y="3067674"/>
        <a:ext cx="1648721" cy="1760327"/>
      </dsp:txXfrm>
    </dsp:sp>
    <dsp:sp modelId="{848EE520-A565-4428-ACC7-BF81B2FD8FDE}">
      <dsp:nvSpPr>
        <dsp:cNvPr id="0" name=""/>
        <dsp:cNvSpPr/>
      </dsp:nvSpPr>
      <dsp:spPr>
        <a:xfrm>
          <a:off x="875406" y="2663341"/>
          <a:ext cx="2451848" cy="2489479"/>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Subsidio decretado por el ministerio de minas y energía de un 20% de costo de servicio (CU) $kWh (Cu)  385.46, </a:t>
          </a:r>
          <a:endParaRPr lang="es-CO" sz="1800" kern="1200" dirty="0"/>
        </a:p>
      </dsp:txBody>
      <dsp:txXfrm>
        <a:off x="1234471" y="3027917"/>
        <a:ext cx="1733718" cy="1760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EDF2-C928-44A9-AB16-407CBC9D2C1F}">
      <dsp:nvSpPr>
        <dsp:cNvPr id="0" name=""/>
        <dsp:cNvSpPr/>
      </dsp:nvSpPr>
      <dsp:spPr>
        <a:xfrm>
          <a:off x="1267991" y="-34238"/>
          <a:ext cx="5592016" cy="5592016"/>
        </a:xfrm>
        <a:prstGeom prst="circularArrow">
          <a:avLst>
            <a:gd name="adj1" fmla="val 5544"/>
            <a:gd name="adj2" fmla="val 330680"/>
            <a:gd name="adj3" fmla="val 14501840"/>
            <a:gd name="adj4" fmla="val 16958206"/>
            <a:gd name="adj5" fmla="val 5757"/>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4AE884B-F513-4430-B214-A3376DCCAF0A}">
      <dsp:nvSpPr>
        <dsp:cNvPr id="0" name=""/>
        <dsp:cNvSpPr/>
      </dsp:nvSpPr>
      <dsp:spPr>
        <a:xfrm>
          <a:off x="3184921" y="3216"/>
          <a:ext cx="1758156" cy="879078"/>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Análisis de la zona de estudio</a:t>
          </a:r>
        </a:p>
      </dsp:txBody>
      <dsp:txXfrm>
        <a:off x="3227834" y="46129"/>
        <a:ext cx="1672330" cy="793252"/>
      </dsp:txXfrm>
    </dsp:sp>
    <dsp:sp modelId="{C5D74E08-A505-440D-830A-8C855A899BAE}">
      <dsp:nvSpPr>
        <dsp:cNvPr id="0" name=""/>
        <dsp:cNvSpPr/>
      </dsp:nvSpPr>
      <dsp:spPr>
        <a:xfrm>
          <a:off x="5049320" y="901063"/>
          <a:ext cx="1758156" cy="879078"/>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Ubicación geográfica</a:t>
          </a:r>
        </a:p>
      </dsp:txBody>
      <dsp:txXfrm>
        <a:off x="5092233" y="943976"/>
        <a:ext cx="1672330" cy="793252"/>
      </dsp:txXfrm>
    </dsp:sp>
    <dsp:sp modelId="{C92497BD-F3BF-4355-B396-E4EB2E5926B0}">
      <dsp:nvSpPr>
        <dsp:cNvPr id="0" name=""/>
        <dsp:cNvSpPr/>
      </dsp:nvSpPr>
      <dsp:spPr>
        <a:xfrm>
          <a:off x="5509788" y="2918507"/>
          <a:ext cx="1758156" cy="879078"/>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Clima</a:t>
          </a:r>
        </a:p>
      </dsp:txBody>
      <dsp:txXfrm>
        <a:off x="5552701" y="2961420"/>
        <a:ext cx="1672330" cy="793252"/>
      </dsp:txXfrm>
    </dsp:sp>
    <dsp:sp modelId="{26DE31FC-3FD9-4C21-ADBA-F8EC54FC8B8D}">
      <dsp:nvSpPr>
        <dsp:cNvPr id="0" name=""/>
        <dsp:cNvSpPr/>
      </dsp:nvSpPr>
      <dsp:spPr>
        <a:xfrm>
          <a:off x="4219584" y="4536372"/>
          <a:ext cx="1758156" cy="879078"/>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Vías de acceso</a:t>
          </a:r>
        </a:p>
      </dsp:txBody>
      <dsp:txXfrm>
        <a:off x="4262497" y="4579285"/>
        <a:ext cx="1672330" cy="793252"/>
      </dsp:txXfrm>
    </dsp:sp>
    <dsp:sp modelId="{E6FC4CEC-8874-484D-9A0A-18A98A864602}">
      <dsp:nvSpPr>
        <dsp:cNvPr id="0" name=""/>
        <dsp:cNvSpPr/>
      </dsp:nvSpPr>
      <dsp:spPr>
        <a:xfrm>
          <a:off x="2150258" y="4536372"/>
          <a:ext cx="1758156" cy="879078"/>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Radiación solar</a:t>
          </a:r>
        </a:p>
      </dsp:txBody>
      <dsp:txXfrm>
        <a:off x="2193171" y="4579285"/>
        <a:ext cx="1672330" cy="793252"/>
      </dsp:txXfrm>
    </dsp:sp>
    <dsp:sp modelId="{B334E237-DF20-44A0-9210-983671931348}">
      <dsp:nvSpPr>
        <dsp:cNvPr id="0" name=""/>
        <dsp:cNvSpPr/>
      </dsp:nvSpPr>
      <dsp:spPr>
        <a:xfrm>
          <a:off x="860055" y="2918507"/>
          <a:ext cx="1758156" cy="879078"/>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Situación económica</a:t>
          </a:r>
        </a:p>
      </dsp:txBody>
      <dsp:txXfrm>
        <a:off x="902968" y="2961420"/>
        <a:ext cx="1672330" cy="793252"/>
      </dsp:txXfrm>
    </dsp:sp>
    <dsp:sp modelId="{A05B667B-CA9D-4353-8EBF-C3ADC473ADC5}">
      <dsp:nvSpPr>
        <dsp:cNvPr id="0" name=""/>
        <dsp:cNvSpPr/>
      </dsp:nvSpPr>
      <dsp:spPr>
        <a:xfrm>
          <a:off x="1320523" y="901063"/>
          <a:ext cx="1758156" cy="879078"/>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Cobertura de servicios públicos</a:t>
          </a:r>
        </a:p>
      </dsp:txBody>
      <dsp:txXfrm>
        <a:off x="1363436" y="943976"/>
        <a:ext cx="1672330" cy="793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5D0C7-AE0E-43E0-8B4C-D98081416163}">
      <dsp:nvSpPr>
        <dsp:cNvPr id="0" name=""/>
        <dsp:cNvSpPr/>
      </dsp:nvSpPr>
      <dsp:spPr>
        <a:xfrm>
          <a:off x="3251199" y="1745"/>
          <a:ext cx="4876800" cy="77919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O" sz="1800" kern="1200" dirty="0"/>
            <a:t>Área geográfica del área objeto de estudio</a:t>
          </a:r>
        </a:p>
        <a:p>
          <a:pPr marL="171450" lvl="1" indent="-171450" algn="l" defTabSz="800100">
            <a:lnSpc>
              <a:spcPct val="90000"/>
            </a:lnSpc>
            <a:spcBef>
              <a:spcPct val="0"/>
            </a:spcBef>
            <a:spcAft>
              <a:spcPct val="15000"/>
            </a:spcAft>
            <a:buChar char="•"/>
          </a:pPr>
          <a:r>
            <a:rPr lang="es-CO" sz="1800" kern="1200" dirty="0"/>
            <a:t>Barrio el Progreso 7º55´16.0N- 72º32´43.4W </a:t>
          </a:r>
        </a:p>
      </dsp:txBody>
      <dsp:txXfrm>
        <a:off x="3251199" y="99145"/>
        <a:ext cx="4584601" cy="584397"/>
      </dsp:txXfrm>
    </dsp:sp>
    <dsp:sp modelId="{2BA66BED-0841-488B-8959-67D43500074A}">
      <dsp:nvSpPr>
        <dsp:cNvPr id="0" name=""/>
        <dsp:cNvSpPr/>
      </dsp:nvSpPr>
      <dsp:spPr>
        <a:xfrm>
          <a:off x="0" y="1745"/>
          <a:ext cx="3251200" cy="77919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t>Ubicación geográfica</a:t>
          </a:r>
        </a:p>
      </dsp:txBody>
      <dsp:txXfrm>
        <a:off x="38037" y="39782"/>
        <a:ext cx="3175126" cy="703123"/>
      </dsp:txXfrm>
    </dsp:sp>
    <dsp:sp modelId="{F0CC344C-3C3A-46D2-B965-97889988BB16}">
      <dsp:nvSpPr>
        <dsp:cNvPr id="0" name=""/>
        <dsp:cNvSpPr/>
      </dsp:nvSpPr>
      <dsp:spPr>
        <a:xfrm>
          <a:off x="3251993" y="863553"/>
          <a:ext cx="4872037" cy="975649"/>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O" sz="1800" kern="1200" dirty="0"/>
            <a:t>Características climatológicas del barrio el progreso</a:t>
          </a:r>
        </a:p>
        <a:p>
          <a:pPr marL="171450" lvl="1" indent="-171450" algn="l" defTabSz="800100">
            <a:lnSpc>
              <a:spcPct val="90000"/>
            </a:lnSpc>
            <a:spcBef>
              <a:spcPct val="0"/>
            </a:spcBef>
            <a:spcAft>
              <a:spcPct val="15000"/>
            </a:spcAft>
            <a:buChar char="•"/>
          </a:pPr>
          <a:r>
            <a:rPr lang="es-CO" sz="1800" kern="1200" dirty="0"/>
            <a:t>Temperatura, precipitación, Brillo solar</a:t>
          </a:r>
        </a:p>
      </dsp:txBody>
      <dsp:txXfrm>
        <a:off x="3251993" y="985509"/>
        <a:ext cx="4506169" cy="731737"/>
      </dsp:txXfrm>
    </dsp:sp>
    <dsp:sp modelId="{EB5F3F2D-87DD-424C-9423-F36A0FC777B8}">
      <dsp:nvSpPr>
        <dsp:cNvPr id="0" name=""/>
        <dsp:cNvSpPr/>
      </dsp:nvSpPr>
      <dsp:spPr>
        <a:xfrm>
          <a:off x="3968" y="957088"/>
          <a:ext cx="3248024" cy="77919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t>Clima</a:t>
          </a:r>
        </a:p>
      </dsp:txBody>
      <dsp:txXfrm>
        <a:off x="42005" y="995125"/>
        <a:ext cx="3171950" cy="703123"/>
      </dsp:txXfrm>
    </dsp:sp>
    <dsp:sp modelId="{E41F41E4-2494-4ADA-BA07-231007B1B763}">
      <dsp:nvSpPr>
        <dsp:cNvPr id="0" name=""/>
        <dsp:cNvSpPr/>
      </dsp:nvSpPr>
      <dsp:spPr>
        <a:xfrm>
          <a:off x="3251199" y="1912432"/>
          <a:ext cx="4876800" cy="779197"/>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ruta 70 Vía al municipio del Zulia y el anillo Vial Noroccidental.</a:t>
          </a:r>
          <a:endParaRPr lang="es-CO" sz="1800" kern="1200" dirty="0"/>
        </a:p>
      </dsp:txBody>
      <dsp:txXfrm>
        <a:off x="3251199" y="2009832"/>
        <a:ext cx="4584601" cy="584397"/>
      </dsp:txXfrm>
    </dsp:sp>
    <dsp:sp modelId="{8AC0F5DA-6D90-4D3E-BCB6-AD0303F508BE}">
      <dsp:nvSpPr>
        <dsp:cNvPr id="0" name=""/>
        <dsp:cNvSpPr/>
      </dsp:nvSpPr>
      <dsp:spPr>
        <a:xfrm>
          <a:off x="0" y="1912432"/>
          <a:ext cx="3251200" cy="77919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t>Vías de acceso</a:t>
          </a:r>
        </a:p>
      </dsp:txBody>
      <dsp:txXfrm>
        <a:off x="38037" y="1950469"/>
        <a:ext cx="3175126" cy="703123"/>
      </dsp:txXfrm>
    </dsp:sp>
    <dsp:sp modelId="{2F29F195-1643-403C-B709-692FCFE5E5AF}">
      <dsp:nvSpPr>
        <dsp:cNvPr id="0" name=""/>
        <dsp:cNvSpPr/>
      </dsp:nvSpPr>
      <dsp:spPr>
        <a:xfrm>
          <a:off x="3251199" y="2769549"/>
          <a:ext cx="4876800" cy="779197"/>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O" sz="1800" kern="1200" dirty="0"/>
            <a:t>Recurso solar en kWh/m2  en la ciudad de Cúcuta 4.0 a 4.5, piso térmico cálido.</a:t>
          </a:r>
        </a:p>
      </dsp:txBody>
      <dsp:txXfrm>
        <a:off x="3251199" y="2866949"/>
        <a:ext cx="4584601" cy="584397"/>
      </dsp:txXfrm>
    </dsp:sp>
    <dsp:sp modelId="{25A85E0F-CD4B-4E67-B896-0831D5C88384}">
      <dsp:nvSpPr>
        <dsp:cNvPr id="0" name=""/>
        <dsp:cNvSpPr/>
      </dsp:nvSpPr>
      <dsp:spPr>
        <a:xfrm>
          <a:off x="0" y="2769549"/>
          <a:ext cx="3251200" cy="77919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t>Radiación solar</a:t>
          </a:r>
        </a:p>
      </dsp:txBody>
      <dsp:txXfrm>
        <a:off x="38037" y="2807586"/>
        <a:ext cx="3175126" cy="703123"/>
      </dsp:txXfrm>
    </dsp:sp>
    <dsp:sp modelId="{9B3ADBB4-174A-4464-8984-4A293B058D35}">
      <dsp:nvSpPr>
        <dsp:cNvPr id="0" name=""/>
        <dsp:cNvSpPr/>
      </dsp:nvSpPr>
      <dsp:spPr>
        <a:xfrm>
          <a:off x="3251993" y="3626667"/>
          <a:ext cx="4872037" cy="933136"/>
        </a:xfrm>
        <a:prstGeom prst="rightArrow">
          <a:avLst>
            <a:gd name="adj1" fmla="val 75000"/>
            <a:gd name="adj2" fmla="val 5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 Estrato socioeconómico es 1, tiene altos índices de pobreza, en sus viviendas, vías de acceso, transporte</a:t>
          </a:r>
          <a:endParaRPr lang="es-CO" sz="1800" kern="1200" dirty="0"/>
        </a:p>
      </dsp:txBody>
      <dsp:txXfrm>
        <a:off x="3251993" y="3743309"/>
        <a:ext cx="4522111" cy="699852"/>
      </dsp:txXfrm>
    </dsp:sp>
    <dsp:sp modelId="{63386C93-1C51-45A7-A602-9FAFFFC905B2}">
      <dsp:nvSpPr>
        <dsp:cNvPr id="0" name=""/>
        <dsp:cNvSpPr/>
      </dsp:nvSpPr>
      <dsp:spPr>
        <a:xfrm>
          <a:off x="3968" y="3703636"/>
          <a:ext cx="3248024" cy="779197"/>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t>Situacion económica</a:t>
          </a:r>
        </a:p>
      </dsp:txBody>
      <dsp:txXfrm>
        <a:off x="42005" y="3741673"/>
        <a:ext cx="3171950" cy="703123"/>
      </dsp:txXfrm>
    </dsp:sp>
    <dsp:sp modelId="{DBF0E9C0-6FE4-4621-800E-B90FCBF2A17C}">
      <dsp:nvSpPr>
        <dsp:cNvPr id="0" name=""/>
        <dsp:cNvSpPr/>
      </dsp:nvSpPr>
      <dsp:spPr>
        <a:xfrm>
          <a:off x="3251199" y="4637723"/>
          <a:ext cx="4876800" cy="77919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O" sz="1800" kern="1200" dirty="0"/>
            <a:t>Acueducto, 92.5%, Gas natural 43,3%, Energía  97,9% Telefonía 48,5.</a:t>
          </a:r>
        </a:p>
      </dsp:txBody>
      <dsp:txXfrm>
        <a:off x="3251199" y="4735123"/>
        <a:ext cx="4584601" cy="584397"/>
      </dsp:txXfrm>
    </dsp:sp>
    <dsp:sp modelId="{B5F7BC7F-2E0D-47CD-9FDD-4C569C1DF1E1}">
      <dsp:nvSpPr>
        <dsp:cNvPr id="0" name=""/>
        <dsp:cNvSpPr/>
      </dsp:nvSpPr>
      <dsp:spPr>
        <a:xfrm>
          <a:off x="0" y="4637723"/>
          <a:ext cx="3251200" cy="77919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kern="1200" dirty="0"/>
            <a:t>Cobertura servicios públicos</a:t>
          </a:r>
        </a:p>
      </dsp:txBody>
      <dsp:txXfrm>
        <a:off x="38037" y="4675760"/>
        <a:ext cx="3175126" cy="703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8352B-0D47-4931-B5AA-CBAFA796EEC5}">
      <dsp:nvSpPr>
        <dsp:cNvPr id="0" name=""/>
        <dsp:cNvSpPr/>
      </dsp:nvSpPr>
      <dsp:spPr>
        <a:xfrm>
          <a:off x="1125335" y="329205"/>
          <a:ext cx="6440551" cy="157876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BECE3-29E0-445C-B351-8334FC21CD29}">
      <dsp:nvSpPr>
        <dsp:cNvPr id="0" name=""/>
        <dsp:cNvSpPr/>
      </dsp:nvSpPr>
      <dsp:spPr>
        <a:xfrm>
          <a:off x="3905109" y="4100574"/>
          <a:ext cx="881008" cy="563845"/>
        </a:xfrm>
        <a:prstGeom prst="down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591A8FE-844E-4E66-AADB-C659AC2A4FBE}">
      <dsp:nvSpPr>
        <dsp:cNvPr id="0" name=""/>
        <dsp:cNvSpPr/>
      </dsp:nvSpPr>
      <dsp:spPr>
        <a:xfrm>
          <a:off x="2337205" y="4789408"/>
          <a:ext cx="4228841" cy="74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Diseño de sistema Fotovoltaico Hibrido Estándar</a:t>
          </a:r>
          <a:endParaRPr lang="es-CO" sz="1800" kern="1200" dirty="0"/>
        </a:p>
      </dsp:txBody>
      <dsp:txXfrm>
        <a:off x="2337205" y="4789408"/>
        <a:ext cx="4228841" cy="749657"/>
      </dsp:txXfrm>
    </dsp:sp>
    <dsp:sp modelId="{DA8053DA-835A-4B95-BB2A-BB901B78BAAE}">
      <dsp:nvSpPr>
        <dsp:cNvPr id="0" name=""/>
        <dsp:cNvSpPr/>
      </dsp:nvSpPr>
      <dsp:spPr>
        <a:xfrm>
          <a:off x="3365944" y="2330290"/>
          <a:ext cx="1939119" cy="173029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Cálculos matemáticos</a:t>
          </a:r>
        </a:p>
      </dsp:txBody>
      <dsp:txXfrm>
        <a:off x="3649921" y="2583686"/>
        <a:ext cx="1371165" cy="1223507"/>
      </dsp:txXfrm>
    </dsp:sp>
    <dsp:sp modelId="{B9898940-2E06-4693-964D-799F3E4BE99C}">
      <dsp:nvSpPr>
        <dsp:cNvPr id="0" name=""/>
        <dsp:cNvSpPr/>
      </dsp:nvSpPr>
      <dsp:spPr>
        <a:xfrm>
          <a:off x="1848516" y="493984"/>
          <a:ext cx="1958275" cy="1715471"/>
        </a:xfrm>
        <a:prstGeom prst="ellipse">
          <a:avLst/>
        </a:prstGeom>
        <a:solidFill>
          <a:schemeClr val="accent4">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Especificaciones Técnicas</a:t>
          </a:r>
        </a:p>
      </dsp:txBody>
      <dsp:txXfrm>
        <a:off x="2135299" y="745209"/>
        <a:ext cx="1384709" cy="1213021"/>
      </dsp:txXfrm>
    </dsp:sp>
    <dsp:sp modelId="{707C202E-F9A9-452F-9680-A60FF77160AB}">
      <dsp:nvSpPr>
        <dsp:cNvPr id="0" name=""/>
        <dsp:cNvSpPr/>
      </dsp:nvSpPr>
      <dsp:spPr>
        <a:xfrm>
          <a:off x="4884428" y="586274"/>
          <a:ext cx="2095845" cy="1901472"/>
        </a:xfrm>
        <a:prstGeom prst="ellipse">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Características de instalación</a:t>
          </a:r>
        </a:p>
      </dsp:txBody>
      <dsp:txXfrm>
        <a:off x="5191357" y="864738"/>
        <a:ext cx="1481987" cy="1344544"/>
      </dsp:txXfrm>
    </dsp:sp>
    <dsp:sp modelId="{3E70B0EA-D43F-4FB1-91AA-6BA5245DDB2D}">
      <dsp:nvSpPr>
        <dsp:cNvPr id="0" name=""/>
        <dsp:cNvSpPr/>
      </dsp:nvSpPr>
      <dsp:spPr>
        <a:xfrm>
          <a:off x="820510" y="142480"/>
          <a:ext cx="7050183" cy="3946918"/>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69CC5-5DA1-4300-AEBE-10EC56889A9B}">
      <dsp:nvSpPr>
        <dsp:cNvPr id="0" name=""/>
        <dsp:cNvSpPr/>
      </dsp:nvSpPr>
      <dsp:spPr>
        <a:xfrm>
          <a:off x="130844" y="1889926"/>
          <a:ext cx="3277629" cy="16388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Especificaciones técnicas </a:t>
          </a:r>
        </a:p>
      </dsp:txBody>
      <dsp:txXfrm>
        <a:off x="178843" y="1937925"/>
        <a:ext cx="3181631" cy="1542816"/>
      </dsp:txXfrm>
    </dsp:sp>
    <dsp:sp modelId="{4101D90E-EA91-4416-8016-84E9639F3F53}">
      <dsp:nvSpPr>
        <dsp:cNvPr id="0" name=""/>
        <dsp:cNvSpPr/>
      </dsp:nvSpPr>
      <dsp:spPr>
        <a:xfrm rot="18399367">
          <a:off x="2965986" y="1801251"/>
          <a:ext cx="2196027" cy="54438"/>
        </a:xfrm>
        <a:custGeom>
          <a:avLst/>
          <a:gdLst/>
          <a:ahLst/>
          <a:cxnLst/>
          <a:rect l="0" t="0" r="0" b="0"/>
          <a:pathLst>
            <a:path>
              <a:moveTo>
                <a:pt x="0" y="27219"/>
              </a:moveTo>
              <a:lnTo>
                <a:pt x="2196027" y="27219"/>
              </a:lnTo>
            </a:path>
          </a:pathLst>
        </a:custGeom>
        <a:noFill/>
        <a:ln w="28575"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4009099" y="1773569"/>
        <a:ext cx="109801" cy="109801"/>
      </dsp:txXfrm>
    </dsp:sp>
    <dsp:sp modelId="{BE9875A9-D083-479D-B097-352379BCA813}">
      <dsp:nvSpPr>
        <dsp:cNvPr id="0" name=""/>
        <dsp:cNvSpPr/>
      </dsp:nvSpPr>
      <dsp:spPr>
        <a:xfrm>
          <a:off x="4719525" y="128200"/>
          <a:ext cx="3277629" cy="16388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Topología del sistema </a:t>
          </a:r>
        </a:p>
      </dsp:txBody>
      <dsp:txXfrm>
        <a:off x="4767524" y="176199"/>
        <a:ext cx="3181631" cy="1542816"/>
      </dsp:txXfrm>
    </dsp:sp>
    <dsp:sp modelId="{65D95164-6F6B-4876-84CB-B4407908BB60}">
      <dsp:nvSpPr>
        <dsp:cNvPr id="0" name=""/>
        <dsp:cNvSpPr/>
      </dsp:nvSpPr>
      <dsp:spPr>
        <a:xfrm>
          <a:off x="3408474" y="2682114"/>
          <a:ext cx="1311051" cy="54438"/>
        </a:xfrm>
        <a:custGeom>
          <a:avLst/>
          <a:gdLst/>
          <a:ahLst/>
          <a:cxnLst/>
          <a:rect l="0" t="0" r="0" b="0"/>
          <a:pathLst>
            <a:path>
              <a:moveTo>
                <a:pt x="0" y="27219"/>
              </a:moveTo>
              <a:lnTo>
                <a:pt x="1311051" y="27219"/>
              </a:lnTo>
            </a:path>
          </a:pathLst>
        </a:custGeom>
        <a:noFill/>
        <a:ln w="28575"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031223" y="2676557"/>
        <a:ext cx="65552" cy="65552"/>
      </dsp:txXfrm>
    </dsp:sp>
    <dsp:sp modelId="{C4A8D69C-7366-49C0-AE43-06172FCCDEA5}">
      <dsp:nvSpPr>
        <dsp:cNvPr id="0" name=""/>
        <dsp:cNvSpPr/>
      </dsp:nvSpPr>
      <dsp:spPr>
        <a:xfrm>
          <a:off x="4719525" y="1889926"/>
          <a:ext cx="3277629" cy="1638814"/>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Carga eléctrica	</a:t>
          </a:r>
        </a:p>
      </dsp:txBody>
      <dsp:txXfrm>
        <a:off x="4767524" y="1937925"/>
        <a:ext cx="3181631" cy="1542816"/>
      </dsp:txXfrm>
    </dsp:sp>
    <dsp:sp modelId="{739C968C-1152-4B0C-A6C9-30D2BF0D1D13}">
      <dsp:nvSpPr>
        <dsp:cNvPr id="0" name=""/>
        <dsp:cNvSpPr/>
      </dsp:nvSpPr>
      <dsp:spPr>
        <a:xfrm rot="3310531">
          <a:off x="2916098" y="3624432"/>
          <a:ext cx="2295803" cy="54438"/>
        </a:xfrm>
        <a:custGeom>
          <a:avLst/>
          <a:gdLst/>
          <a:ahLst/>
          <a:cxnLst/>
          <a:rect l="0" t="0" r="0" b="0"/>
          <a:pathLst>
            <a:path>
              <a:moveTo>
                <a:pt x="0" y="27219"/>
              </a:moveTo>
              <a:lnTo>
                <a:pt x="2295803" y="2721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4006604" y="3594256"/>
        <a:ext cx="114790" cy="114790"/>
      </dsp:txXfrm>
    </dsp:sp>
    <dsp:sp modelId="{231EACE3-80A1-4FB9-ABDC-8BB712B1C4C0}">
      <dsp:nvSpPr>
        <dsp:cNvPr id="0" name=""/>
        <dsp:cNvSpPr/>
      </dsp:nvSpPr>
      <dsp:spPr>
        <a:xfrm>
          <a:off x="4719525" y="3774563"/>
          <a:ext cx="3277629" cy="1638814"/>
        </a:xfrm>
        <a:prstGeom prst="roundRect">
          <a:avLst>
            <a:gd name="adj" fmla="val 100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s-CO" sz="2400" kern="1200" dirty="0"/>
        </a:p>
        <a:p>
          <a:pPr marL="0" lvl="0" indent="0" algn="ctr" defTabSz="1066800">
            <a:lnSpc>
              <a:spcPct val="90000"/>
            </a:lnSpc>
            <a:spcBef>
              <a:spcPct val="0"/>
            </a:spcBef>
            <a:spcAft>
              <a:spcPct val="35000"/>
            </a:spcAft>
            <a:buNone/>
          </a:pPr>
          <a:r>
            <a:rPr lang="es-CO" sz="2400" kern="1200" dirty="0"/>
            <a:t>Consumo eléctrico  del sistema</a:t>
          </a:r>
        </a:p>
        <a:p>
          <a:pPr marL="0" lvl="0" indent="0" algn="ctr" defTabSz="1066800">
            <a:lnSpc>
              <a:spcPct val="90000"/>
            </a:lnSpc>
            <a:spcBef>
              <a:spcPct val="0"/>
            </a:spcBef>
            <a:spcAft>
              <a:spcPct val="35000"/>
            </a:spcAft>
            <a:buNone/>
          </a:pPr>
          <a:endParaRPr lang="es-CO" sz="2200" kern="1200" dirty="0"/>
        </a:p>
      </dsp:txBody>
      <dsp:txXfrm>
        <a:off x="4767524" y="3822562"/>
        <a:ext cx="3181631" cy="1542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E8B6C-16D6-4807-9118-B541C9E5726B}">
      <dsp:nvSpPr>
        <dsp:cNvPr id="0" name=""/>
        <dsp:cNvSpPr/>
      </dsp:nvSpPr>
      <dsp:spPr>
        <a:xfrm>
          <a:off x="107675" y="48442"/>
          <a:ext cx="6286118" cy="4715392"/>
        </a:xfrm>
        <a:prstGeom prst="rect">
          <a:avLst/>
        </a:prstGeom>
        <a:blipFill rotWithShape="1">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849A62-A28A-4715-ADF7-D8CF3C979974}">
      <dsp:nvSpPr>
        <dsp:cNvPr id="0" name=""/>
        <dsp:cNvSpPr/>
      </dsp:nvSpPr>
      <dsp:spPr>
        <a:xfrm>
          <a:off x="6722418" y="3444563"/>
          <a:ext cx="2556159" cy="144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i="1" kern="1200" dirty="0"/>
            <a:t>Topología sistema solar fotovoltaico no conectado</a:t>
          </a:r>
          <a:endParaRPr lang="es-CO" sz="2400" kern="1200" dirty="0"/>
        </a:p>
      </dsp:txBody>
      <dsp:txXfrm>
        <a:off x="6722418" y="3444563"/>
        <a:ext cx="2556159" cy="1442315"/>
      </dsp:txXfrm>
    </dsp:sp>
    <dsp:sp modelId="{FA22195F-EB6D-42FA-B3E0-CC2B5184EC79}">
      <dsp:nvSpPr>
        <dsp:cNvPr id="0" name=""/>
        <dsp:cNvSpPr/>
      </dsp:nvSpPr>
      <dsp:spPr>
        <a:xfrm>
          <a:off x="6676499" y="3179581"/>
          <a:ext cx="755594" cy="755789"/>
        </a:xfrm>
        <a:prstGeom prst="halfFrame">
          <a:avLst>
            <a:gd name="adj1" fmla="val 25770"/>
            <a:gd name="adj2" fmla="val 257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1E5C9-D34F-4F5F-A3A5-87374EE4B050}">
      <dsp:nvSpPr>
        <dsp:cNvPr id="0" name=""/>
        <dsp:cNvSpPr/>
      </dsp:nvSpPr>
      <dsp:spPr>
        <a:xfrm rot="5400000">
          <a:off x="8600122" y="3179679"/>
          <a:ext cx="755789" cy="755594"/>
        </a:xfrm>
        <a:prstGeom prst="halfFrame">
          <a:avLst>
            <a:gd name="adj1" fmla="val 25770"/>
            <a:gd name="adj2" fmla="val 257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5BC12-9EE6-47D7-AB90-34256D755A4B}">
      <dsp:nvSpPr>
        <dsp:cNvPr id="0" name=""/>
        <dsp:cNvSpPr/>
      </dsp:nvSpPr>
      <dsp:spPr>
        <a:xfrm rot="16200000">
          <a:off x="6689526" y="4285855"/>
          <a:ext cx="755789" cy="755594"/>
        </a:xfrm>
        <a:prstGeom prst="halfFrame">
          <a:avLst>
            <a:gd name="adj1" fmla="val 25770"/>
            <a:gd name="adj2" fmla="val 257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9413D-29D9-4B98-9B39-BC5EC960C4D8}">
      <dsp:nvSpPr>
        <dsp:cNvPr id="0" name=""/>
        <dsp:cNvSpPr/>
      </dsp:nvSpPr>
      <dsp:spPr>
        <a:xfrm rot="10800000">
          <a:off x="8600220" y="4271926"/>
          <a:ext cx="755594" cy="755789"/>
        </a:xfrm>
        <a:prstGeom prst="halfFrame">
          <a:avLst>
            <a:gd name="adj1" fmla="val 25770"/>
            <a:gd name="adj2" fmla="val 257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C3EED-3ADD-47AA-AE87-798205555A10}">
      <dsp:nvSpPr>
        <dsp:cNvPr id="0" name=""/>
        <dsp:cNvSpPr/>
      </dsp:nvSpPr>
      <dsp:spPr>
        <a:xfrm>
          <a:off x="2134854" y="671647"/>
          <a:ext cx="4586686" cy="4586686"/>
        </a:xfrm>
        <a:prstGeom prst="blockArc">
          <a:avLst>
            <a:gd name="adj1" fmla="val 11880000"/>
            <a:gd name="adj2" fmla="val 16200000"/>
            <a:gd name="adj3" fmla="val 4643"/>
          </a:avLst>
        </a:prstGeom>
        <a:solidFill>
          <a:schemeClr val="accent4">
            <a:hueOff val="10395692"/>
            <a:satOff val="-47968"/>
            <a:lumOff val="176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08A922-55DF-4E1A-B22E-FB8443F267DE}">
      <dsp:nvSpPr>
        <dsp:cNvPr id="0" name=""/>
        <dsp:cNvSpPr/>
      </dsp:nvSpPr>
      <dsp:spPr>
        <a:xfrm>
          <a:off x="2134854" y="671647"/>
          <a:ext cx="4586686" cy="4586686"/>
        </a:xfrm>
        <a:prstGeom prst="blockArc">
          <a:avLst>
            <a:gd name="adj1" fmla="val 7560000"/>
            <a:gd name="adj2" fmla="val 11880000"/>
            <a:gd name="adj3" fmla="val 4643"/>
          </a:avLst>
        </a:prstGeom>
        <a:solidFill>
          <a:schemeClr val="accent4">
            <a:hueOff val="7796769"/>
            <a:satOff val="-35976"/>
            <a:lumOff val="132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884C267-2E00-42F4-80A1-DEA88EC9C0BA}">
      <dsp:nvSpPr>
        <dsp:cNvPr id="0" name=""/>
        <dsp:cNvSpPr/>
      </dsp:nvSpPr>
      <dsp:spPr>
        <a:xfrm>
          <a:off x="2134854" y="671647"/>
          <a:ext cx="4586686" cy="4586686"/>
        </a:xfrm>
        <a:prstGeom prst="blockArc">
          <a:avLst>
            <a:gd name="adj1" fmla="val 3240000"/>
            <a:gd name="adj2" fmla="val 7560000"/>
            <a:gd name="adj3" fmla="val 4643"/>
          </a:avLst>
        </a:prstGeom>
        <a:solidFill>
          <a:schemeClr val="accent4">
            <a:hueOff val="5197846"/>
            <a:satOff val="-23984"/>
            <a:lumOff val="88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71D44D6-1C3A-4835-B25E-B59F31F443D3}">
      <dsp:nvSpPr>
        <dsp:cNvPr id="0" name=""/>
        <dsp:cNvSpPr/>
      </dsp:nvSpPr>
      <dsp:spPr>
        <a:xfrm>
          <a:off x="2134854" y="671647"/>
          <a:ext cx="4586686" cy="4586686"/>
        </a:xfrm>
        <a:prstGeom prst="blockArc">
          <a:avLst>
            <a:gd name="adj1" fmla="val 20520000"/>
            <a:gd name="adj2" fmla="val 3240000"/>
            <a:gd name="adj3" fmla="val 4643"/>
          </a:avLst>
        </a:prstGeom>
        <a:solidFill>
          <a:schemeClr val="accent4">
            <a:hueOff val="2598923"/>
            <a:satOff val="-11992"/>
            <a:lumOff val="44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71924FF-FA17-4607-A297-D3E7F15A84AB}">
      <dsp:nvSpPr>
        <dsp:cNvPr id="0" name=""/>
        <dsp:cNvSpPr/>
      </dsp:nvSpPr>
      <dsp:spPr>
        <a:xfrm>
          <a:off x="2134854" y="671647"/>
          <a:ext cx="4586686" cy="4586686"/>
        </a:xfrm>
        <a:prstGeom prst="blockArc">
          <a:avLst>
            <a:gd name="adj1" fmla="val 16200000"/>
            <a:gd name="adj2" fmla="val 20520000"/>
            <a:gd name="adj3" fmla="val 4643"/>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D99DCF-AC33-4AD2-A817-E35ABDF23B24}">
      <dsp:nvSpPr>
        <dsp:cNvPr id="0" name=""/>
        <dsp:cNvSpPr/>
      </dsp:nvSpPr>
      <dsp:spPr>
        <a:xfrm>
          <a:off x="3371959" y="1908752"/>
          <a:ext cx="2112475" cy="211247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Carga eléctrica</a:t>
          </a:r>
        </a:p>
      </dsp:txBody>
      <dsp:txXfrm>
        <a:off x="3681324" y="2218117"/>
        <a:ext cx="1493745" cy="1493745"/>
      </dsp:txXfrm>
    </dsp:sp>
    <dsp:sp modelId="{AF5BD28E-B20C-48AF-AE77-EE9446F82EB3}">
      <dsp:nvSpPr>
        <dsp:cNvPr id="0" name=""/>
        <dsp:cNvSpPr/>
      </dsp:nvSpPr>
      <dsp:spPr>
        <a:xfrm>
          <a:off x="3688831" y="-14484"/>
          <a:ext cx="1478732" cy="147873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Potencia del sistema </a:t>
          </a:r>
        </a:p>
      </dsp:txBody>
      <dsp:txXfrm>
        <a:off x="3905386" y="202071"/>
        <a:ext cx="1045622" cy="1045622"/>
      </dsp:txXfrm>
    </dsp:sp>
    <dsp:sp modelId="{A0766F9D-700E-4C76-BD34-E0F1E4E8C9ED}">
      <dsp:nvSpPr>
        <dsp:cNvPr id="0" name=""/>
        <dsp:cNvSpPr/>
      </dsp:nvSpPr>
      <dsp:spPr>
        <a:xfrm>
          <a:off x="5819301" y="1533392"/>
          <a:ext cx="1478732" cy="1478732"/>
        </a:xfrm>
        <a:prstGeom prst="ellipse">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Frecuencia 60 Hz</a:t>
          </a:r>
        </a:p>
      </dsp:txBody>
      <dsp:txXfrm>
        <a:off x="6035856" y="1749947"/>
        <a:ext cx="1045622" cy="1045622"/>
      </dsp:txXfrm>
    </dsp:sp>
    <dsp:sp modelId="{B4CDEDFB-4742-471C-B2E9-17DF6D0C4401}">
      <dsp:nvSpPr>
        <dsp:cNvPr id="0" name=""/>
        <dsp:cNvSpPr/>
      </dsp:nvSpPr>
      <dsp:spPr>
        <a:xfrm>
          <a:off x="4870170" y="3963455"/>
          <a:ext cx="1749458" cy="1627640"/>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Distribución eléctrica monofásica</a:t>
          </a:r>
        </a:p>
      </dsp:txBody>
      <dsp:txXfrm>
        <a:off x="5126372" y="4201817"/>
        <a:ext cx="1237054" cy="1150916"/>
      </dsp:txXfrm>
    </dsp:sp>
    <dsp:sp modelId="{41CB8390-D191-4E7D-ADD3-6EE139221DEB}">
      <dsp:nvSpPr>
        <dsp:cNvPr id="0" name=""/>
        <dsp:cNvSpPr/>
      </dsp:nvSpPr>
      <dsp:spPr>
        <a:xfrm>
          <a:off x="2290287" y="3965274"/>
          <a:ext cx="1642413" cy="1624003"/>
        </a:xfrm>
        <a:prstGeom prst="ellipse">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Voltaje VAC</a:t>
          </a:r>
        </a:p>
      </dsp:txBody>
      <dsp:txXfrm>
        <a:off x="2530813" y="4203104"/>
        <a:ext cx="1161361" cy="1148343"/>
      </dsp:txXfrm>
    </dsp:sp>
    <dsp:sp modelId="{1F46891B-968A-4598-8174-7B0883719F45}">
      <dsp:nvSpPr>
        <dsp:cNvPr id="0" name=""/>
        <dsp:cNvSpPr/>
      </dsp:nvSpPr>
      <dsp:spPr>
        <a:xfrm>
          <a:off x="1558361" y="1533392"/>
          <a:ext cx="1478732" cy="1478732"/>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Carga residencial</a:t>
          </a:r>
        </a:p>
      </dsp:txBody>
      <dsp:txXfrm>
        <a:off x="1774916" y="1749947"/>
        <a:ext cx="1045622" cy="1045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3EFB3-871A-4F6B-A7FA-3189F17FDC28}">
      <dsp:nvSpPr>
        <dsp:cNvPr id="0" name=""/>
        <dsp:cNvSpPr/>
      </dsp:nvSpPr>
      <dsp:spPr>
        <a:xfrm>
          <a:off x="7143" y="1001183"/>
          <a:ext cx="2135187" cy="1281112"/>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Cálculos matemáticos Sistema fotovoltaico</a:t>
          </a:r>
        </a:p>
      </dsp:txBody>
      <dsp:txXfrm>
        <a:off x="44665" y="1038705"/>
        <a:ext cx="2060143" cy="1206068"/>
      </dsp:txXfrm>
    </dsp:sp>
    <dsp:sp modelId="{4030366F-5141-47A7-8128-A0C74B0FAA52}">
      <dsp:nvSpPr>
        <dsp:cNvPr id="0" name=""/>
        <dsp:cNvSpPr/>
      </dsp:nvSpPr>
      <dsp:spPr>
        <a:xfrm>
          <a:off x="2330227" y="1376976"/>
          <a:ext cx="452659" cy="529526"/>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a:off x="2330227" y="1482881"/>
        <a:ext cx="316861" cy="317716"/>
      </dsp:txXfrm>
    </dsp:sp>
    <dsp:sp modelId="{C43DB771-76E7-4EA5-B9A1-1AAEBC416286}">
      <dsp:nvSpPr>
        <dsp:cNvPr id="0" name=""/>
        <dsp:cNvSpPr/>
      </dsp:nvSpPr>
      <dsp:spPr>
        <a:xfrm>
          <a:off x="2996406" y="1001183"/>
          <a:ext cx="2135187" cy="1281112"/>
        </a:xfrm>
        <a:prstGeom prst="roundRect">
          <a:avLst>
            <a:gd name="adj" fmla="val 10000"/>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Calculo de irradiación solar sobre la superficie </a:t>
          </a:r>
        </a:p>
      </dsp:txBody>
      <dsp:txXfrm>
        <a:off x="3033928" y="1038705"/>
        <a:ext cx="2060143" cy="1206068"/>
      </dsp:txXfrm>
    </dsp:sp>
    <dsp:sp modelId="{F262C079-DC20-4C83-BE2F-62F6F3BC9DBF}">
      <dsp:nvSpPr>
        <dsp:cNvPr id="0" name=""/>
        <dsp:cNvSpPr/>
      </dsp:nvSpPr>
      <dsp:spPr>
        <a:xfrm>
          <a:off x="5319490" y="1376976"/>
          <a:ext cx="452659" cy="529526"/>
        </a:xfrm>
        <a:prstGeom prst="rightArrow">
          <a:avLst>
            <a:gd name="adj1" fmla="val 60000"/>
            <a:gd name="adj2" fmla="val 50000"/>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a:off x="5319490" y="1482881"/>
        <a:ext cx="316861" cy="317716"/>
      </dsp:txXfrm>
    </dsp:sp>
    <dsp:sp modelId="{116E87DC-DD91-4AED-838F-7F1D4B412ED5}">
      <dsp:nvSpPr>
        <dsp:cNvPr id="0" name=""/>
        <dsp:cNvSpPr/>
      </dsp:nvSpPr>
      <dsp:spPr>
        <a:xfrm>
          <a:off x="5985668" y="1001183"/>
          <a:ext cx="2135187" cy="1281112"/>
        </a:xfrm>
        <a:prstGeom prst="roundRect">
          <a:avLst>
            <a:gd name="adj" fmla="val 10000"/>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Calculo de paneles solares</a:t>
          </a:r>
        </a:p>
      </dsp:txBody>
      <dsp:txXfrm>
        <a:off x="6023190" y="1038705"/>
        <a:ext cx="2060143" cy="1206068"/>
      </dsp:txXfrm>
    </dsp:sp>
    <dsp:sp modelId="{AC018A52-EA32-4AA2-9CED-3AC74789C599}">
      <dsp:nvSpPr>
        <dsp:cNvPr id="0" name=""/>
        <dsp:cNvSpPr/>
      </dsp:nvSpPr>
      <dsp:spPr>
        <a:xfrm rot="5400000">
          <a:off x="6826932" y="2431759"/>
          <a:ext cx="452659" cy="529526"/>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rot="-5400000">
        <a:off x="6894404" y="2470192"/>
        <a:ext cx="317716" cy="316861"/>
      </dsp:txXfrm>
    </dsp:sp>
    <dsp:sp modelId="{8684BA26-D96D-49B4-8381-C98F43BB599C}">
      <dsp:nvSpPr>
        <dsp:cNvPr id="0" name=""/>
        <dsp:cNvSpPr/>
      </dsp:nvSpPr>
      <dsp:spPr>
        <a:xfrm>
          <a:off x="5985668" y="3136371"/>
          <a:ext cx="2135187" cy="1281112"/>
        </a:xfrm>
        <a:prstGeom prst="roundRect">
          <a:avLst>
            <a:gd name="adj" fmla="val 10000"/>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Calculo de regulador de carga</a:t>
          </a:r>
        </a:p>
      </dsp:txBody>
      <dsp:txXfrm>
        <a:off x="6023190" y="3173893"/>
        <a:ext cx="2060143" cy="1206068"/>
      </dsp:txXfrm>
    </dsp:sp>
    <dsp:sp modelId="{DF7F891A-26DE-4A15-A453-4C729B7E9C89}">
      <dsp:nvSpPr>
        <dsp:cNvPr id="0" name=""/>
        <dsp:cNvSpPr/>
      </dsp:nvSpPr>
      <dsp:spPr>
        <a:xfrm rot="10800000">
          <a:off x="5345112" y="3512163"/>
          <a:ext cx="452659" cy="529526"/>
        </a:xfrm>
        <a:prstGeom prst="rightArrow">
          <a:avLst>
            <a:gd name="adj1" fmla="val 60000"/>
            <a:gd name="adj2" fmla="val 50000"/>
          </a:avLst>
        </a:prstGeom>
        <a:solidFill>
          <a:schemeClr val="accent4">
            <a:hueOff val="7796769"/>
            <a:satOff val="-35976"/>
            <a:lumOff val="132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rot="10800000">
        <a:off x="5480910" y="3618068"/>
        <a:ext cx="316861" cy="317716"/>
      </dsp:txXfrm>
    </dsp:sp>
    <dsp:sp modelId="{F9E10BC5-9C4B-4124-8248-EE2796F97016}">
      <dsp:nvSpPr>
        <dsp:cNvPr id="0" name=""/>
        <dsp:cNvSpPr/>
      </dsp:nvSpPr>
      <dsp:spPr>
        <a:xfrm>
          <a:off x="2996406" y="3136370"/>
          <a:ext cx="2135187" cy="1281112"/>
        </a:xfrm>
        <a:prstGeom prst="roundRect">
          <a:avLst>
            <a:gd name="adj" fmla="val 10000"/>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Calculo de las baterías </a:t>
          </a:r>
        </a:p>
      </dsp:txBody>
      <dsp:txXfrm>
        <a:off x="3033928" y="3173892"/>
        <a:ext cx="2060143" cy="1206068"/>
      </dsp:txXfrm>
    </dsp:sp>
    <dsp:sp modelId="{9E9D7423-AC14-40E0-B24C-71FADAFE1329}">
      <dsp:nvSpPr>
        <dsp:cNvPr id="0" name=""/>
        <dsp:cNvSpPr/>
      </dsp:nvSpPr>
      <dsp:spPr>
        <a:xfrm rot="10800000">
          <a:off x="2355850" y="3512163"/>
          <a:ext cx="452659" cy="529526"/>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rot="10800000">
        <a:off x="2491648" y="3618068"/>
        <a:ext cx="316861" cy="317716"/>
      </dsp:txXfrm>
    </dsp:sp>
    <dsp:sp modelId="{0E2A9D9A-22BE-42A5-BFA5-6BFC81623BEB}">
      <dsp:nvSpPr>
        <dsp:cNvPr id="0" name=""/>
        <dsp:cNvSpPr/>
      </dsp:nvSpPr>
      <dsp:spPr>
        <a:xfrm>
          <a:off x="7143" y="3136370"/>
          <a:ext cx="2135187" cy="1281112"/>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Calculo del Inversor DC/AC</a:t>
          </a:r>
          <a:endParaRPr lang="es-CO" sz="1900" b="0" kern="1200" dirty="0"/>
        </a:p>
      </dsp:txBody>
      <dsp:txXfrm>
        <a:off x="44665" y="3173892"/>
        <a:ext cx="2060143" cy="12060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23ACB-E41E-4E99-9D8D-0474AF7B0033}">
      <dsp:nvSpPr>
        <dsp:cNvPr id="0" name=""/>
        <dsp:cNvSpPr/>
      </dsp:nvSpPr>
      <dsp:spPr>
        <a:xfrm>
          <a:off x="2937630" y="1768845"/>
          <a:ext cx="2257015" cy="153052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t>Características</a:t>
          </a:r>
        </a:p>
        <a:p>
          <a:pPr marL="0" lvl="0" indent="0" algn="ctr" defTabSz="800100">
            <a:lnSpc>
              <a:spcPct val="90000"/>
            </a:lnSpc>
            <a:spcBef>
              <a:spcPct val="0"/>
            </a:spcBef>
            <a:spcAft>
              <a:spcPct val="35000"/>
            </a:spcAft>
            <a:buNone/>
          </a:pPr>
          <a:r>
            <a:rPr lang="es-CO" sz="1800" kern="1200" dirty="0"/>
            <a:t> de instalación</a:t>
          </a:r>
        </a:p>
      </dsp:txBody>
      <dsp:txXfrm>
        <a:off x="3012344" y="1843559"/>
        <a:ext cx="2107587" cy="1381094"/>
      </dsp:txXfrm>
    </dsp:sp>
    <dsp:sp modelId="{9794ADFE-9E11-48FC-8172-E7CDDC798004}">
      <dsp:nvSpPr>
        <dsp:cNvPr id="0" name=""/>
        <dsp:cNvSpPr/>
      </dsp:nvSpPr>
      <dsp:spPr>
        <a:xfrm rot="16200000">
          <a:off x="3686277" y="1388985"/>
          <a:ext cx="759720" cy="0"/>
        </a:xfrm>
        <a:custGeom>
          <a:avLst/>
          <a:gdLst/>
          <a:ahLst/>
          <a:cxnLst/>
          <a:rect l="0" t="0" r="0" b="0"/>
          <a:pathLst>
            <a:path>
              <a:moveTo>
                <a:pt x="0" y="0"/>
              </a:moveTo>
              <a:lnTo>
                <a:pt x="759720"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AC211B-DF45-419C-A4B2-6CB2235DCFF0}">
      <dsp:nvSpPr>
        <dsp:cNvPr id="0" name=""/>
        <dsp:cNvSpPr/>
      </dsp:nvSpPr>
      <dsp:spPr>
        <a:xfrm>
          <a:off x="3043015" y="-16325"/>
          <a:ext cx="2046244" cy="1025449"/>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t>Tablero de  distribución</a:t>
          </a:r>
        </a:p>
      </dsp:txBody>
      <dsp:txXfrm>
        <a:off x="3093073" y="33733"/>
        <a:ext cx="1946128" cy="925333"/>
      </dsp:txXfrm>
    </dsp:sp>
    <dsp:sp modelId="{324DF976-E6DE-4ED0-A099-4F4F357DE257}">
      <dsp:nvSpPr>
        <dsp:cNvPr id="0" name=""/>
        <dsp:cNvSpPr/>
      </dsp:nvSpPr>
      <dsp:spPr>
        <a:xfrm rot="50571">
          <a:off x="5194634" y="2552269"/>
          <a:ext cx="212173" cy="0"/>
        </a:xfrm>
        <a:custGeom>
          <a:avLst/>
          <a:gdLst/>
          <a:ahLst/>
          <a:cxnLst/>
          <a:rect l="0" t="0" r="0" b="0"/>
          <a:pathLst>
            <a:path>
              <a:moveTo>
                <a:pt x="0" y="0"/>
              </a:moveTo>
              <a:lnTo>
                <a:pt x="212173"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91A946-41D6-490F-AD86-67BC2FA944CC}">
      <dsp:nvSpPr>
        <dsp:cNvPr id="0" name=""/>
        <dsp:cNvSpPr/>
      </dsp:nvSpPr>
      <dsp:spPr>
        <a:xfrm>
          <a:off x="5406796" y="1867796"/>
          <a:ext cx="2271976" cy="1405491"/>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t>Cableado del sistema</a:t>
          </a:r>
        </a:p>
      </dsp:txBody>
      <dsp:txXfrm>
        <a:off x="5475406" y="1936406"/>
        <a:ext cx="2134756" cy="1268271"/>
      </dsp:txXfrm>
    </dsp:sp>
    <dsp:sp modelId="{09C239A9-6F61-4870-9CC7-B79AA4BB65FC}">
      <dsp:nvSpPr>
        <dsp:cNvPr id="0" name=""/>
        <dsp:cNvSpPr/>
      </dsp:nvSpPr>
      <dsp:spPr>
        <a:xfrm rot="5400000">
          <a:off x="3703041" y="3662465"/>
          <a:ext cx="726193" cy="0"/>
        </a:xfrm>
        <a:custGeom>
          <a:avLst/>
          <a:gdLst/>
          <a:ahLst/>
          <a:cxnLst/>
          <a:rect l="0" t="0" r="0" b="0"/>
          <a:pathLst>
            <a:path>
              <a:moveTo>
                <a:pt x="0" y="0"/>
              </a:moveTo>
              <a:lnTo>
                <a:pt x="726193"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3F8A13-460A-4634-B644-5E13A0CD36AD}">
      <dsp:nvSpPr>
        <dsp:cNvPr id="0" name=""/>
        <dsp:cNvSpPr/>
      </dsp:nvSpPr>
      <dsp:spPr>
        <a:xfrm>
          <a:off x="2829060" y="4025561"/>
          <a:ext cx="2474154" cy="1092504"/>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t>Tubería para el Cableado</a:t>
          </a:r>
        </a:p>
      </dsp:txBody>
      <dsp:txXfrm>
        <a:off x="2882392" y="4078893"/>
        <a:ext cx="2367490" cy="985840"/>
      </dsp:txXfrm>
    </dsp:sp>
    <dsp:sp modelId="{9FEAF4B0-99C4-4BDD-A96A-171A4E36547C}">
      <dsp:nvSpPr>
        <dsp:cNvPr id="0" name=""/>
        <dsp:cNvSpPr/>
      </dsp:nvSpPr>
      <dsp:spPr>
        <a:xfrm rot="10747026">
          <a:off x="2676018" y="2553513"/>
          <a:ext cx="261627" cy="0"/>
        </a:xfrm>
        <a:custGeom>
          <a:avLst/>
          <a:gdLst/>
          <a:ahLst/>
          <a:cxnLst/>
          <a:rect l="0" t="0" r="0" b="0"/>
          <a:pathLst>
            <a:path>
              <a:moveTo>
                <a:pt x="0" y="0"/>
              </a:moveTo>
              <a:lnTo>
                <a:pt x="261627"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FBD79F-AC55-47FB-8FA1-1D199F931090}">
      <dsp:nvSpPr>
        <dsp:cNvPr id="0" name=""/>
        <dsp:cNvSpPr/>
      </dsp:nvSpPr>
      <dsp:spPr>
        <a:xfrm>
          <a:off x="395504" y="1815201"/>
          <a:ext cx="2280528" cy="151579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t>Sistema de puesta Tierra</a:t>
          </a:r>
        </a:p>
      </dsp:txBody>
      <dsp:txXfrm>
        <a:off x="469499" y="1889196"/>
        <a:ext cx="2132538" cy="1367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76276-A488-49E4-8FCF-BF95BADD13BE}" type="datetimeFigureOut">
              <a:rPr lang="es-CO" smtClean="0"/>
              <a:t>6/06/2018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73A06-78C0-41CF-A416-54D7F673A6F5}" type="slidenum">
              <a:rPr lang="es-CO" smtClean="0"/>
              <a:t>‹Nº›</a:t>
            </a:fld>
            <a:endParaRPr lang="es-CO"/>
          </a:p>
        </p:txBody>
      </p:sp>
    </p:spTree>
    <p:extLst>
      <p:ext uri="{BB962C8B-B14F-4D97-AF65-F5344CB8AC3E}">
        <p14:creationId xmlns:p14="http://schemas.microsoft.com/office/powerpoint/2010/main" val="243287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14</a:t>
            </a:fld>
            <a:endParaRPr lang="es-CO"/>
          </a:p>
        </p:txBody>
      </p:sp>
    </p:spTree>
    <p:extLst>
      <p:ext uri="{BB962C8B-B14F-4D97-AF65-F5344CB8AC3E}">
        <p14:creationId xmlns:p14="http://schemas.microsoft.com/office/powerpoint/2010/main" val="198627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23</a:t>
            </a:fld>
            <a:endParaRPr lang="es-CO"/>
          </a:p>
        </p:txBody>
      </p:sp>
    </p:spTree>
    <p:extLst>
      <p:ext uri="{BB962C8B-B14F-4D97-AF65-F5344CB8AC3E}">
        <p14:creationId xmlns:p14="http://schemas.microsoft.com/office/powerpoint/2010/main" val="332486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24</a:t>
            </a:fld>
            <a:endParaRPr lang="es-CO"/>
          </a:p>
        </p:txBody>
      </p:sp>
    </p:spTree>
    <p:extLst>
      <p:ext uri="{BB962C8B-B14F-4D97-AF65-F5344CB8AC3E}">
        <p14:creationId xmlns:p14="http://schemas.microsoft.com/office/powerpoint/2010/main" val="145205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25</a:t>
            </a:fld>
            <a:endParaRPr lang="es-CO"/>
          </a:p>
        </p:txBody>
      </p:sp>
    </p:spTree>
    <p:extLst>
      <p:ext uri="{BB962C8B-B14F-4D97-AF65-F5344CB8AC3E}">
        <p14:creationId xmlns:p14="http://schemas.microsoft.com/office/powerpoint/2010/main" val="162471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26</a:t>
            </a:fld>
            <a:endParaRPr lang="es-CO"/>
          </a:p>
        </p:txBody>
      </p:sp>
    </p:spTree>
    <p:extLst>
      <p:ext uri="{BB962C8B-B14F-4D97-AF65-F5344CB8AC3E}">
        <p14:creationId xmlns:p14="http://schemas.microsoft.com/office/powerpoint/2010/main" val="383807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27</a:t>
            </a:fld>
            <a:endParaRPr lang="es-CO"/>
          </a:p>
        </p:txBody>
      </p:sp>
    </p:spTree>
    <p:extLst>
      <p:ext uri="{BB962C8B-B14F-4D97-AF65-F5344CB8AC3E}">
        <p14:creationId xmlns:p14="http://schemas.microsoft.com/office/powerpoint/2010/main" val="45054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28</a:t>
            </a:fld>
            <a:endParaRPr lang="es-CO"/>
          </a:p>
        </p:txBody>
      </p:sp>
    </p:spTree>
    <p:extLst>
      <p:ext uri="{BB962C8B-B14F-4D97-AF65-F5344CB8AC3E}">
        <p14:creationId xmlns:p14="http://schemas.microsoft.com/office/powerpoint/2010/main" val="251444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29</a:t>
            </a:fld>
            <a:endParaRPr lang="es-CO"/>
          </a:p>
        </p:txBody>
      </p:sp>
    </p:spTree>
    <p:extLst>
      <p:ext uri="{BB962C8B-B14F-4D97-AF65-F5344CB8AC3E}">
        <p14:creationId xmlns:p14="http://schemas.microsoft.com/office/powerpoint/2010/main" val="2664266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30</a:t>
            </a:fld>
            <a:endParaRPr lang="es-CO"/>
          </a:p>
        </p:txBody>
      </p:sp>
    </p:spTree>
    <p:extLst>
      <p:ext uri="{BB962C8B-B14F-4D97-AF65-F5344CB8AC3E}">
        <p14:creationId xmlns:p14="http://schemas.microsoft.com/office/powerpoint/2010/main" val="427298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31</a:t>
            </a:fld>
            <a:endParaRPr lang="es-CO"/>
          </a:p>
        </p:txBody>
      </p:sp>
    </p:spTree>
    <p:extLst>
      <p:ext uri="{BB962C8B-B14F-4D97-AF65-F5344CB8AC3E}">
        <p14:creationId xmlns:p14="http://schemas.microsoft.com/office/powerpoint/2010/main" val="28603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15</a:t>
            </a:fld>
            <a:endParaRPr lang="es-CO"/>
          </a:p>
        </p:txBody>
      </p:sp>
    </p:spTree>
    <p:extLst>
      <p:ext uri="{BB962C8B-B14F-4D97-AF65-F5344CB8AC3E}">
        <p14:creationId xmlns:p14="http://schemas.microsoft.com/office/powerpoint/2010/main" val="294780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16</a:t>
            </a:fld>
            <a:endParaRPr lang="es-CO"/>
          </a:p>
        </p:txBody>
      </p:sp>
    </p:spTree>
    <p:extLst>
      <p:ext uri="{BB962C8B-B14F-4D97-AF65-F5344CB8AC3E}">
        <p14:creationId xmlns:p14="http://schemas.microsoft.com/office/powerpoint/2010/main" val="93625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17</a:t>
            </a:fld>
            <a:endParaRPr lang="es-CO"/>
          </a:p>
        </p:txBody>
      </p:sp>
    </p:spTree>
    <p:extLst>
      <p:ext uri="{BB962C8B-B14F-4D97-AF65-F5344CB8AC3E}">
        <p14:creationId xmlns:p14="http://schemas.microsoft.com/office/powerpoint/2010/main" val="136133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18</a:t>
            </a:fld>
            <a:endParaRPr lang="es-CO"/>
          </a:p>
        </p:txBody>
      </p:sp>
    </p:spTree>
    <p:extLst>
      <p:ext uri="{BB962C8B-B14F-4D97-AF65-F5344CB8AC3E}">
        <p14:creationId xmlns:p14="http://schemas.microsoft.com/office/powerpoint/2010/main" val="10060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19</a:t>
            </a:fld>
            <a:endParaRPr lang="es-CO"/>
          </a:p>
        </p:txBody>
      </p:sp>
    </p:spTree>
    <p:extLst>
      <p:ext uri="{BB962C8B-B14F-4D97-AF65-F5344CB8AC3E}">
        <p14:creationId xmlns:p14="http://schemas.microsoft.com/office/powerpoint/2010/main" val="40103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20</a:t>
            </a:fld>
            <a:endParaRPr lang="es-CO"/>
          </a:p>
        </p:txBody>
      </p:sp>
    </p:spTree>
    <p:extLst>
      <p:ext uri="{BB962C8B-B14F-4D97-AF65-F5344CB8AC3E}">
        <p14:creationId xmlns:p14="http://schemas.microsoft.com/office/powerpoint/2010/main" val="20761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21</a:t>
            </a:fld>
            <a:endParaRPr lang="es-CO"/>
          </a:p>
        </p:txBody>
      </p:sp>
    </p:spTree>
    <p:extLst>
      <p:ext uri="{BB962C8B-B14F-4D97-AF65-F5344CB8AC3E}">
        <p14:creationId xmlns:p14="http://schemas.microsoft.com/office/powerpoint/2010/main" val="46602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973A06-78C0-41CF-A416-54D7F673A6F5}" type="slidenum">
              <a:rPr lang="es-CO" smtClean="0"/>
              <a:t>22</a:t>
            </a:fld>
            <a:endParaRPr lang="es-CO"/>
          </a:p>
        </p:txBody>
      </p:sp>
    </p:spTree>
    <p:extLst>
      <p:ext uri="{BB962C8B-B14F-4D97-AF65-F5344CB8AC3E}">
        <p14:creationId xmlns:p14="http://schemas.microsoft.com/office/powerpoint/2010/main" val="291558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6/06/2018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172848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6/06/2018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48484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6/06/2018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19771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6/06/2018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46233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EE93097-CB6F-472C-8ADE-8DEFF6D6B602}" type="datetimeFigureOut">
              <a:rPr lang="es-CO" smtClean="0"/>
              <a:t>6/06/2018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08463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EE93097-CB6F-472C-8ADE-8DEFF6D6B602}" type="datetimeFigureOut">
              <a:rPr lang="es-CO" smtClean="0"/>
              <a:t>6/06/2018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63699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EE93097-CB6F-472C-8ADE-8DEFF6D6B602}" type="datetimeFigureOut">
              <a:rPr lang="es-CO" smtClean="0"/>
              <a:t>6/06/2018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8805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EE93097-CB6F-472C-8ADE-8DEFF6D6B602}" type="datetimeFigureOut">
              <a:rPr lang="es-CO" smtClean="0"/>
              <a:t>6/06/2018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148754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EE93097-CB6F-472C-8ADE-8DEFF6D6B602}" type="datetimeFigureOut">
              <a:rPr lang="es-CO" smtClean="0"/>
              <a:t>6/06/2018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158907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EE93097-CB6F-472C-8ADE-8DEFF6D6B602}" type="datetimeFigureOut">
              <a:rPr lang="es-CO" smtClean="0"/>
              <a:t>6/06/2018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357799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EE93097-CB6F-472C-8ADE-8DEFF6D6B602}" type="datetimeFigureOut">
              <a:rPr lang="es-CO" smtClean="0"/>
              <a:t>6/06/2018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282181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93097-CB6F-472C-8ADE-8DEFF6D6B602}" type="datetimeFigureOut">
              <a:rPr lang="es-CO" smtClean="0"/>
              <a:t>6/06/2018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B841-63AD-4C58-9595-A86D7B6D0071}" type="slidenum">
              <a:rPr lang="es-CO" smtClean="0"/>
              <a:t>‹Nº›</a:t>
            </a:fld>
            <a:endParaRPr lang="es-CO"/>
          </a:p>
        </p:txBody>
      </p:sp>
    </p:spTree>
    <p:extLst>
      <p:ext uri="{BB962C8B-B14F-4D97-AF65-F5344CB8AC3E}">
        <p14:creationId xmlns:p14="http://schemas.microsoft.com/office/powerpoint/2010/main" val="147897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491990" y="802323"/>
            <a:ext cx="7421880" cy="2387600"/>
          </a:xfrm>
        </p:spPr>
        <p:txBody>
          <a:bodyPr>
            <a:normAutofit/>
          </a:bodyPr>
          <a:lstStyle/>
          <a:p>
            <a:r>
              <a:rPr lang="es-CO" sz="2400" b="1" dirty="0"/>
              <a:t>ESTUDIO DE FACTIBILIDAD PARA EL APROVECHAMIENTO DE LA ENERGÍA SOLAR EN VIVIENDAS DE ESTRATOS 0 Y 1 DEL BARRIO EL PROGRESO EN LA CIUDAD DE CÚCUTA</a:t>
            </a:r>
            <a:endParaRPr lang="es-CO" sz="2400" dirty="0"/>
          </a:p>
        </p:txBody>
      </p:sp>
      <p:sp>
        <p:nvSpPr>
          <p:cNvPr id="3" name="Subtítulo 2"/>
          <p:cNvSpPr>
            <a:spLocks noGrp="1"/>
          </p:cNvSpPr>
          <p:nvPr>
            <p:ph type="subTitle" idx="1"/>
          </p:nvPr>
        </p:nvSpPr>
        <p:spPr>
          <a:xfrm>
            <a:off x="4160520" y="3784918"/>
            <a:ext cx="7753350" cy="1655762"/>
          </a:xfrm>
        </p:spPr>
        <p:txBody>
          <a:bodyPr>
            <a:normAutofit fontScale="77500" lnSpcReduction="20000"/>
          </a:bodyPr>
          <a:lstStyle/>
          <a:p>
            <a:r>
              <a:rPr lang="es-CO" dirty="0"/>
              <a:t>Autores:  </a:t>
            </a:r>
          </a:p>
          <a:p>
            <a:r>
              <a:rPr lang="es-CO" b="1" dirty="0"/>
              <a:t>ING. OCTAVIANO SANCHEZ CHAVEZ </a:t>
            </a:r>
          </a:p>
          <a:p>
            <a:r>
              <a:rPr lang="es-CO" b="1" dirty="0"/>
              <a:t>ID 644969</a:t>
            </a:r>
          </a:p>
          <a:p>
            <a:r>
              <a:rPr lang="es-CO" b="1" dirty="0"/>
              <a:t>ING.MILTON BELTRAN GARCIA</a:t>
            </a:r>
          </a:p>
          <a:p>
            <a:r>
              <a:rPr lang="es-CO" b="1" dirty="0"/>
              <a:t> ID 648244</a:t>
            </a:r>
          </a:p>
          <a:p>
            <a:endParaRPr lang="es-CO" dirty="0"/>
          </a:p>
        </p:txBody>
      </p:sp>
    </p:spTree>
    <p:extLst>
      <p:ext uri="{BB962C8B-B14F-4D97-AF65-F5344CB8AC3E}">
        <p14:creationId xmlns:p14="http://schemas.microsoft.com/office/powerpoint/2010/main" val="30277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3DB09DC-16CC-45DB-AF27-0721DD147636}"/>
              </a:ext>
            </a:extLst>
          </p:cNvPr>
          <p:cNvSpPr/>
          <p:nvPr/>
        </p:nvSpPr>
        <p:spPr>
          <a:xfrm>
            <a:off x="1040142" y="1144282"/>
            <a:ext cx="9889588" cy="54186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CO" dirty="0"/>
          </a:p>
        </p:txBody>
      </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sp>
        <p:nvSpPr>
          <p:cNvPr id="9" name="Rectángulo: esquinas redondeadas 8">
            <a:extLst>
              <a:ext uri="{FF2B5EF4-FFF2-40B4-BE49-F238E27FC236}">
                <a16:creationId xmlns:a16="http://schemas.microsoft.com/office/drawing/2014/main" id="{B4780E0E-9670-4136-924D-547C84A1A23B}"/>
              </a:ext>
            </a:extLst>
          </p:cNvPr>
          <p:cNvSpPr/>
          <p:nvPr/>
        </p:nvSpPr>
        <p:spPr>
          <a:xfrm>
            <a:off x="7899185" y="4445391"/>
            <a:ext cx="2876234" cy="1955409"/>
          </a:xfrm>
          <a:prstGeom prst="round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b="1" i="1" dirty="0">
                <a:solidFill>
                  <a:schemeClr val="tx1"/>
                </a:solidFill>
              </a:rPr>
              <a:t>Topología sistema solar fotovoltaico  conectado</a:t>
            </a:r>
            <a:endParaRPr lang="es-CO" sz="2400" dirty="0">
              <a:solidFill>
                <a:schemeClr val="tx1"/>
              </a:solidFill>
            </a:endParaRPr>
          </a:p>
        </p:txBody>
      </p:sp>
      <p:pic>
        <p:nvPicPr>
          <p:cNvPr id="3" name="Imagen 2">
            <a:extLst>
              <a:ext uri="{FF2B5EF4-FFF2-40B4-BE49-F238E27FC236}">
                <a16:creationId xmlns:a16="http://schemas.microsoft.com/office/drawing/2014/main" id="{ADEADD4B-5A9B-4677-A5EF-48D2D0617061}"/>
              </a:ext>
            </a:extLst>
          </p:cNvPr>
          <p:cNvPicPr>
            <a:picLocks noChangeAspect="1"/>
          </p:cNvPicPr>
          <p:nvPr/>
        </p:nvPicPr>
        <p:blipFill>
          <a:blip r:embed="rId2"/>
          <a:stretch>
            <a:fillRect/>
          </a:stretch>
        </p:blipFill>
        <p:spPr>
          <a:xfrm>
            <a:off x="1262270" y="1427284"/>
            <a:ext cx="6600983" cy="4143522"/>
          </a:xfrm>
          <a:prstGeom prst="rect">
            <a:avLst/>
          </a:prstGeom>
        </p:spPr>
      </p:pic>
    </p:spTree>
    <p:extLst>
      <p:ext uri="{BB962C8B-B14F-4D97-AF65-F5344CB8AC3E}">
        <p14:creationId xmlns:p14="http://schemas.microsoft.com/office/powerpoint/2010/main" val="178149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graphicFrame>
        <p:nvGraphicFramePr>
          <p:cNvPr id="3" name="Diagrama 2">
            <a:extLst>
              <a:ext uri="{FF2B5EF4-FFF2-40B4-BE49-F238E27FC236}">
                <a16:creationId xmlns:a16="http://schemas.microsoft.com/office/drawing/2014/main" id="{8A9CB4AA-49E3-416A-85DF-5D5EE8D25151}"/>
              </a:ext>
            </a:extLst>
          </p:cNvPr>
          <p:cNvGraphicFramePr/>
          <p:nvPr>
            <p:extLst>
              <p:ext uri="{D42A27DB-BD31-4B8C-83A1-F6EECF244321}">
                <p14:modId xmlns:p14="http://schemas.microsoft.com/office/powerpoint/2010/main" val="1766566562"/>
              </p:ext>
            </p:extLst>
          </p:nvPr>
        </p:nvGraphicFramePr>
        <p:xfrm>
          <a:off x="1708442" y="1167619"/>
          <a:ext cx="8856395" cy="557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64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ocadillo: rectángulo 4">
            <a:extLst>
              <a:ext uri="{FF2B5EF4-FFF2-40B4-BE49-F238E27FC236}">
                <a16:creationId xmlns:a16="http://schemas.microsoft.com/office/drawing/2014/main" id="{480C0386-D911-4789-A883-EC63FCA23800}"/>
              </a:ext>
            </a:extLst>
          </p:cNvPr>
          <p:cNvSpPr/>
          <p:nvPr/>
        </p:nvSpPr>
        <p:spPr>
          <a:xfrm>
            <a:off x="5538120" y="2363373"/>
            <a:ext cx="6367668" cy="4248443"/>
          </a:xfrm>
          <a:prstGeom prst="wedgeRectCallout">
            <a:avLst>
              <a:gd name="adj1" fmla="val -60402"/>
              <a:gd name="adj2" fmla="val -42787"/>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pic>
        <p:nvPicPr>
          <p:cNvPr id="4" name="Imagen 3">
            <a:extLst>
              <a:ext uri="{FF2B5EF4-FFF2-40B4-BE49-F238E27FC236}">
                <a16:creationId xmlns:a16="http://schemas.microsoft.com/office/drawing/2014/main" id="{65BF3983-2467-4598-A292-07ADA04881AA}"/>
              </a:ext>
            </a:extLst>
          </p:cNvPr>
          <p:cNvPicPr>
            <a:picLocks noChangeAspect="1"/>
          </p:cNvPicPr>
          <p:nvPr/>
        </p:nvPicPr>
        <p:blipFill>
          <a:blip r:embed="rId2"/>
          <a:stretch>
            <a:fillRect/>
          </a:stretch>
        </p:blipFill>
        <p:spPr>
          <a:xfrm>
            <a:off x="5666041" y="2479430"/>
            <a:ext cx="6111829" cy="4016327"/>
          </a:xfrm>
          <a:prstGeom prst="rect">
            <a:avLst/>
          </a:prstGeom>
        </p:spPr>
      </p:pic>
      <p:sp>
        <p:nvSpPr>
          <p:cNvPr id="6" name="Rectángulo: esquinas redondeadas 5">
            <a:extLst>
              <a:ext uri="{FF2B5EF4-FFF2-40B4-BE49-F238E27FC236}">
                <a16:creationId xmlns:a16="http://schemas.microsoft.com/office/drawing/2014/main" id="{4F906AB7-4B61-46B7-AD2A-099D6247C6DE}"/>
              </a:ext>
            </a:extLst>
          </p:cNvPr>
          <p:cNvSpPr/>
          <p:nvPr/>
        </p:nvSpPr>
        <p:spPr>
          <a:xfrm>
            <a:off x="112541" y="1209822"/>
            <a:ext cx="4754880" cy="2771335"/>
          </a:xfrm>
          <a:prstGeom prst="roundRect">
            <a:avLst/>
          </a:prstGeom>
          <a:solidFill>
            <a:srgbClr val="FF0000"/>
          </a:solidFill>
          <a:ln>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t>Características de la carga</a:t>
            </a:r>
          </a:p>
          <a:p>
            <a:pPr algn="just"/>
            <a:endParaRPr lang="es-CO" dirty="0"/>
          </a:p>
          <a:p>
            <a:pPr algn="just"/>
            <a:r>
              <a:rPr lang="es-ES" dirty="0"/>
              <a:t>El sistema fotovoltaico deberá asumir la carga de los elementos eléctricos electrodomésticos y alumbrado de las viviendas de la zona objeto de estudio.</a:t>
            </a:r>
            <a:endParaRPr lang="es-CO" dirty="0"/>
          </a:p>
        </p:txBody>
      </p:sp>
    </p:spTree>
    <p:extLst>
      <p:ext uri="{BB962C8B-B14F-4D97-AF65-F5344CB8AC3E}">
        <p14:creationId xmlns:p14="http://schemas.microsoft.com/office/powerpoint/2010/main" val="355700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sp>
        <p:nvSpPr>
          <p:cNvPr id="6" name="Rectángulo: esquinas redondeadas 5">
            <a:extLst>
              <a:ext uri="{FF2B5EF4-FFF2-40B4-BE49-F238E27FC236}">
                <a16:creationId xmlns:a16="http://schemas.microsoft.com/office/drawing/2014/main" id="{4F906AB7-4B61-46B7-AD2A-099D6247C6DE}"/>
              </a:ext>
            </a:extLst>
          </p:cNvPr>
          <p:cNvSpPr/>
          <p:nvPr/>
        </p:nvSpPr>
        <p:spPr>
          <a:xfrm>
            <a:off x="3488789" y="1325563"/>
            <a:ext cx="4754880" cy="2771335"/>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t>Consumo eléctrico</a:t>
            </a:r>
          </a:p>
          <a:p>
            <a:pPr algn="just"/>
            <a:endParaRPr lang="es-CO" dirty="0"/>
          </a:p>
          <a:p>
            <a:pPr algn="just"/>
            <a:r>
              <a:rPr lang="es-ES" dirty="0"/>
              <a:t>El consumo eléctrico requerido se debe calcular dependiendo el tiempo al que se quiera determinar dicho consumo, la carga de todos los elementos se da en kW/h y para obtener la demanda se debe multiplicar la potencia por el tiempo deseado</a:t>
            </a:r>
            <a:endParaRPr lang="es-CO" dirty="0"/>
          </a:p>
        </p:txBody>
      </p:sp>
      <mc:AlternateContent xmlns:mc="http://schemas.openxmlformats.org/markup-compatibility/2006" xmlns:a14="http://schemas.microsoft.com/office/drawing/2010/main">
        <mc:Choice Requires="a14">
          <p:sp>
            <p:nvSpPr>
              <p:cNvPr id="3" name="Bocadillo: ovalado 2">
                <a:extLst>
                  <a:ext uri="{FF2B5EF4-FFF2-40B4-BE49-F238E27FC236}">
                    <a16:creationId xmlns:a16="http://schemas.microsoft.com/office/drawing/2014/main" id="{0D12B11C-D188-4383-AC6C-848A1ACC0926}"/>
                  </a:ext>
                </a:extLst>
              </p:cNvPr>
              <p:cNvSpPr/>
              <p:nvPr/>
            </p:nvSpPr>
            <p:spPr>
              <a:xfrm>
                <a:off x="8825134" y="4096898"/>
                <a:ext cx="3244946" cy="2331720"/>
              </a:xfrm>
              <a:prstGeom prst="wedgeEllipseCallout">
                <a:avLst>
                  <a:gd name="adj1" fmla="val -68493"/>
                  <a:gd name="adj2" fmla="val -61387"/>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Consumo eléctrico del equipo kWh</a:t>
                </a:r>
              </a:p>
              <a:p>
                <a:pPr algn="ctr"/>
                <a:endParaRPr lang="es-CO" dirty="0"/>
              </a:p>
              <a:p>
                <a:pPr algn="ctr"/>
                <a14:m>
                  <m:oMathPara xmlns:m="http://schemas.openxmlformats.org/officeDocument/2006/math">
                    <m:oMathParaPr>
                      <m:jc m:val="centerGroup"/>
                    </m:oMathParaPr>
                    <m:oMath xmlns:m="http://schemas.openxmlformats.org/officeDocument/2006/math">
                      <m:sSub>
                        <m:sSubPr>
                          <m:ctrlPr>
                            <a:rPr lang="es-CO"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𝒌𝑾𝒉</m:t>
                          </m:r>
                        </m:sub>
                      </m:sSub>
                      <m:r>
                        <a:rPr lang="es-ES" i="1">
                          <a:latin typeface="Cambria Math" panose="02040503050406030204" pitchFamily="18" charset="0"/>
                        </a:rPr>
                        <m:t>=</m:t>
                      </m:r>
                      <m:r>
                        <a:rPr lang="es-ES" i="1">
                          <a:latin typeface="Cambria Math" panose="02040503050406030204" pitchFamily="18" charset="0"/>
                        </a:rPr>
                        <m:t>𝑃</m:t>
                      </m:r>
                      <m:r>
                        <a:rPr lang="es-ES" i="1">
                          <a:latin typeface="Cambria Math" panose="02040503050406030204" pitchFamily="18" charset="0"/>
                        </a:rPr>
                        <m:t>∗</m:t>
                      </m:r>
                      <m:r>
                        <a:rPr lang="es-ES" i="1">
                          <a:latin typeface="Cambria Math" panose="02040503050406030204" pitchFamily="18" charset="0"/>
                        </a:rPr>
                        <m:t>𝑡</m:t>
                      </m:r>
                    </m:oMath>
                  </m:oMathPara>
                </a14:m>
                <a:endParaRPr lang="es-CO" dirty="0"/>
              </a:p>
            </p:txBody>
          </p:sp>
        </mc:Choice>
        <mc:Fallback xmlns="">
          <p:sp>
            <p:nvSpPr>
              <p:cNvPr id="3" name="Bocadillo: ovalado 2">
                <a:extLst>
                  <a:ext uri="{FF2B5EF4-FFF2-40B4-BE49-F238E27FC236}">
                    <a16:creationId xmlns:a16="http://schemas.microsoft.com/office/drawing/2014/main" id="{0D12B11C-D188-4383-AC6C-848A1ACC0926}"/>
                  </a:ext>
                </a:extLst>
              </p:cNvPr>
              <p:cNvSpPr>
                <a:spLocks noRot="1" noChangeAspect="1" noMove="1" noResize="1" noEditPoints="1" noAdjustHandles="1" noChangeArrowheads="1" noChangeShapeType="1" noTextEdit="1"/>
              </p:cNvSpPr>
              <p:nvPr/>
            </p:nvSpPr>
            <p:spPr>
              <a:xfrm>
                <a:off x="8825134" y="4096898"/>
                <a:ext cx="3244946" cy="2331720"/>
              </a:xfrm>
              <a:prstGeom prst="wedgeEllipseCallout">
                <a:avLst>
                  <a:gd name="adj1" fmla="val -68493"/>
                  <a:gd name="adj2" fmla="val -61387"/>
                </a:avLst>
              </a:prstGeom>
              <a:blipFill>
                <a:blip r:embed="rId2"/>
                <a:stretch>
                  <a:fillRect/>
                </a:stretch>
              </a:blipFill>
              <a:ln>
                <a:noFill/>
              </a:ln>
              <a:effectLst>
                <a:outerShdw blurRad="44450" dist="27940" dir="5400000" algn="ctr">
                  <a:srgbClr val="000000">
                    <a:alpha val="32000"/>
                  </a:srgbClr>
                </a:outerShdw>
              </a:effectLst>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Bocadillo: ovalado 7">
                <a:extLst>
                  <a:ext uri="{FF2B5EF4-FFF2-40B4-BE49-F238E27FC236}">
                    <a16:creationId xmlns:a16="http://schemas.microsoft.com/office/drawing/2014/main" id="{CA2D96C9-A880-4D9C-9445-E2CB6CEEBD97}"/>
                  </a:ext>
                </a:extLst>
              </p:cNvPr>
              <p:cNvSpPr/>
              <p:nvPr/>
            </p:nvSpPr>
            <p:spPr>
              <a:xfrm>
                <a:off x="4473527" y="4501416"/>
                <a:ext cx="3244946" cy="2062041"/>
              </a:xfrm>
              <a:prstGeom prst="wedgeEllipseCallout">
                <a:avLst>
                  <a:gd name="adj1" fmla="val -208"/>
                  <a:gd name="adj2" fmla="val -69495"/>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t>Consumo eléctrico del equipo kWd (diario)</a:t>
                </a:r>
                <a:endParaRPr lang="es-CO" dirty="0"/>
              </a:p>
              <a:p>
                <a:pPr algn="ctr"/>
                <a:endParaRPr lang="es-CO" dirty="0"/>
              </a:p>
              <a:p>
                <a:pPr algn="ctr"/>
                <a14:m>
                  <m:oMathPara xmlns:m="http://schemas.openxmlformats.org/officeDocument/2006/math">
                    <m:oMathParaPr>
                      <m:jc m:val="centerGroup"/>
                    </m:oMathParaPr>
                    <m:oMath xmlns:m="http://schemas.openxmlformats.org/officeDocument/2006/math">
                      <m:sSub>
                        <m:sSubPr>
                          <m:ctrlPr>
                            <a:rPr lang="es-CO"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𝒌𝑾𝒅</m:t>
                          </m:r>
                        </m:sub>
                      </m:sSub>
                      <m:r>
                        <a:rPr lang="es-ES" i="1">
                          <a:latin typeface="Cambria Math" panose="02040503050406030204" pitchFamily="18" charset="0"/>
                        </a:rPr>
                        <m:t>=</m:t>
                      </m:r>
                      <m:r>
                        <a:rPr lang="es-ES" i="1">
                          <a:latin typeface="Cambria Math" panose="02040503050406030204" pitchFamily="18" charset="0"/>
                        </a:rPr>
                        <m:t>𝑃</m:t>
                      </m:r>
                      <m:r>
                        <a:rPr lang="es-ES" i="1">
                          <a:latin typeface="Cambria Math" panose="02040503050406030204" pitchFamily="18" charset="0"/>
                        </a:rPr>
                        <m:t>∗</m:t>
                      </m:r>
                      <m:r>
                        <a:rPr lang="es-ES" i="1">
                          <a:latin typeface="Cambria Math" panose="02040503050406030204" pitchFamily="18" charset="0"/>
                        </a:rPr>
                        <m:t>𝑡</m:t>
                      </m:r>
                    </m:oMath>
                  </m:oMathPara>
                </a14:m>
                <a:endParaRPr lang="es-CO" dirty="0"/>
              </a:p>
            </p:txBody>
          </p:sp>
        </mc:Choice>
        <mc:Fallback xmlns="">
          <p:sp>
            <p:nvSpPr>
              <p:cNvPr id="8" name="Bocadillo: ovalado 7">
                <a:extLst>
                  <a:ext uri="{FF2B5EF4-FFF2-40B4-BE49-F238E27FC236}">
                    <a16:creationId xmlns:a16="http://schemas.microsoft.com/office/drawing/2014/main" id="{CA2D96C9-A880-4D9C-9445-E2CB6CEEBD97}"/>
                  </a:ext>
                </a:extLst>
              </p:cNvPr>
              <p:cNvSpPr>
                <a:spLocks noRot="1" noChangeAspect="1" noMove="1" noResize="1" noEditPoints="1" noAdjustHandles="1" noChangeArrowheads="1" noChangeShapeType="1" noTextEdit="1"/>
              </p:cNvSpPr>
              <p:nvPr/>
            </p:nvSpPr>
            <p:spPr>
              <a:xfrm>
                <a:off x="4473527" y="4501416"/>
                <a:ext cx="3244946" cy="2062041"/>
              </a:xfrm>
              <a:prstGeom prst="wedgeEllipseCallout">
                <a:avLst>
                  <a:gd name="adj1" fmla="val -208"/>
                  <a:gd name="adj2" fmla="val -69495"/>
                </a:avLst>
              </a:prstGeom>
              <a:blipFill>
                <a:blip r:embed="rId3"/>
                <a:stretch>
                  <a:fillRect/>
                </a:stretch>
              </a:blipFill>
              <a:ln>
                <a:noFill/>
              </a:ln>
              <a:effectLst>
                <a:outerShdw blurRad="44450" dist="27940" dir="5400000" algn="ctr">
                  <a:srgbClr val="000000">
                    <a:alpha val="32000"/>
                  </a:srgbClr>
                </a:outerShdw>
              </a:effectLst>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Bocadillo: ovalado 8">
                <a:extLst>
                  <a:ext uri="{FF2B5EF4-FFF2-40B4-BE49-F238E27FC236}">
                    <a16:creationId xmlns:a16="http://schemas.microsoft.com/office/drawing/2014/main" id="{731A732E-9BC9-43D4-AD7F-88728B724FF4}"/>
                  </a:ext>
                </a:extLst>
              </p:cNvPr>
              <p:cNvSpPr/>
              <p:nvPr/>
            </p:nvSpPr>
            <p:spPr>
              <a:xfrm>
                <a:off x="422033" y="4096898"/>
                <a:ext cx="3380935" cy="2331720"/>
              </a:xfrm>
              <a:prstGeom prst="wedgeEllipseCallout">
                <a:avLst>
                  <a:gd name="adj1" fmla="val 41835"/>
                  <a:gd name="adj2" fmla="val -60784"/>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t>Consumo eléctrico del equipo </a:t>
                </a:r>
                <a:r>
                  <a:rPr lang="es-ES" dirty="0" err="1"/>
                  <a:t>kWm</a:t>
                </a:r>
                <a:r>
                  <a:rPr lang="es-ES" dirty="0"/>
                  <a:t> (mensual)</a:t>
                </a:r>
                <a:endParaRPr lang="es-CO" dirty="0"/>
              </a:p>
              <a:p>
                <a:pPr algn="ctr"/>
                <a:endParaRPr lang="es-CO" dirty="0"/>
              </a:p>
              <a:p>
                <a:pPr algn="ctr"/>
                <a14:m>
                  <m:oMathPara xmlns:m="http://schemas.openxmlformats.org/officeDocument/2006/math">
                    <m:oMathParaPr>
                      <m:jc m:val="centerGroup"/>
                    </m:oMathParaPr>
                    <m:oMath xmlns:m="http://schemas.openxmlformats.org/officeDocument/2006/math">
                      <m:sSub>
                        <m:sSubPr>
                          <m:ctrlPr>
                            <a:rPr lang="es-CO"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𝒌𝑾𝒎</m:t>
                          </m:r>
                        </m:sub>
                      </m:sSub>
                      <m:r>
                        <a:rPr lang="es-ES" b="1" i="1">
                          <a:latin typeface="Cambria Math" panose="02040503050406030204" pitchFamily="18" charset="0"/>
                        </a:rPr>
                        <m:t>=</m:t>
                      </m:r>
                      <m:sSub>
                        <m:sSubPr>
                          <m:ctrlPr>
                            <a:rPr lang="es-CO"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𝑘𝑊𝑑</m:t>
                          </m:r>
                        </m:sub>
                      </m:sSub>
                      <m:r>
                        <a:rPr lang="es-ES" i="1">
                          <a:latin typeface="Cambria Math" panose="02040503050406030204" pitchFamily="18" charset="0"/>
                        </a:rPr>
                        <m:t>∗</m:t>
                      </m:r>
                      <m:r>
                        <a:rPr lang="es-ES" i="1">
                          <a:latin typeface="Cambria Math" panose="02040503050406030204" pitchFamily="18" charset="0"/>
                        </a:rPr>
                        <m:t>𝑡</m:t>
                      </m:r>
                    </m:oMath>
                  </m:oMathPara>
                </a14:m>
                <a:endParaRPr lang="es-CO" dirty="0"/>
              </a:p>
            </p:txBody>
          </p:sp>
        </mc:Choice>
        <mc:Fallback xmlns="">
          <p:sp>
            <p:nvSpPr>
              <p:cNvPr id="9" name="Bocadillo: ovalado 8">
                <a:extLst>
                  <a:ext uri="{FF2B5EF4-FFF2-40B4-BE49-F238E27FC236}">
                    <a16:creationId xmlns:a16="http://schemas.microsoft.com/office/drawing/2014/main" id="{731A732E-9BC9-43D4-AD7F-88728B724FF4}"/>
                  </a:ext>
                </a:extLst>
              </p:cNvPr>
              <p:cNvSpPr>
                <a:spLocks noRot="1" noChangeAspect="1" noMove="1" noResize="1" noEditPoints="1" noAdjustHandles="1" noChangeArrowheads="1" noChangeShapeType="1" noTextEdit="1"/>
              </p:cNvSpPr>
              <p:nvPr/>
            </p:nvSpPr>
            <p:spPr>
              <a:xfrm>
                <a:off x="422033" y="4096898"/>
                <a:ext cx="3380935" cy="2331720"/>
              </a:xfrm>
              <a:prstGeom prst="wedgeEllipseCallout">
                <a:avLst>
                  <a:gd name="adj1" fmla="val 41835"/>
                  <a:gd name="adj2" fmla="val -60784"/>
                </a:avLst>
              </a:prstGeom>
              <a:blipFill>
                <a:blip r:embed="rId4"/>
                <a:stretch>
                  <a:fillRect/>
                </a:stretch>
              </a:blipFill>
              <a:ln>
                <a:noFill/>
              </a:ln>
              <a:effectLst>
                <a:outerShdw blurRad="44450" dist="27940" dir="5400000" algn="ctr">
                  <a:srgbClr val="000000">
                    <a:alpha val="32000"/>
                  </a:srgbClr>
                </a:outerShdw>
              </a:effectLst>
            </p:spPr>
            <p:txBody>
              <a:bodyPr/>
              <a:lstStyle/>
              <a:p>
                <a:r>
                  <a:rPr lang="es-CO">
                    <a:noFill/>
                  </a:rPr>
                  <a:t> </a:t>
                </a:r>
              </a:p>
            </p:txBody>
          </p:sp>
        </mc:Fallback>
      </mc:AlternateContent>
    </p:spTree>
    <p:extLst>
      <p:ext uri="{BB962C8B-B14F-4D97-AF65-F5344CB8AC3E}">
        <p14:creationId xmlns:p14="http://schemas.microsoft.com/office/powerpoint/2010/main" val="49457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ocadillo: rectángulo 6">
            <a:extLst>
              <a:ext uri="{FF2B5EF4-FFF2-40B4-BE49-F238E27FC236}">
                <a16:creationId xmlns:a16="http://schemas.microsoft.com/office/drawing/2014/main" id="{AD074649-7099-422C-BBA2-666DEC52A12E}"/>
              </a:ext>
            </a:extLst>
          </p:cNvPr>
          <p:cNvSpPr/>
          <p:nvPr/>
        </p:nvSpPr>
        <p:spPr>
          <a:xfrm>
            <a:off x="225083" y="1210787"/>
            <a:ext cx="8862646" cy="4726745"/>
          </a:xfrm>
          <a:prstGeom prst="wedgeRectCallout">
            <a:avLst>
              <a:gd name="adj1" fmla="val 63453"/>
              <a:gd name="adj2" fmla="val -732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pic>
        <p:nvPicPr>
          <p:cNvPr id="4" name="Imagen 3">
            <a:extLst>
              <a:ext uri="{FF2B5EF4-FFF2-40B4-BE49-F238E27FC236}">
                <a16:creationId xmlns:a16="http://schemas.microsoft.com/office/drawing/2014/main" id="{E74854F3-38E4-47A0-9951-873D640C3533}"/>
              </a:ext>
            </a:extLst>
          </p:cNvPr>
          <p:cNvPicPr>
            <a:picLocks noChangeAspect="1"/>
          </p:cNvPicPr>
          <p:nvPr/>
        </p:nvPicPr>
        <p:blipFill>
          <a:blip r:embed="rId3"/>
          <a:stretch>
            <a:fillRect/>
          </a:stretch>
        </p:blipFill>
        <p:spPr>
          <a:xfrm>
            <a:off x="414130" y="1325563"/>
            <a:ext cx="8186444" cy="4428123"/>
          </a:xfrm>
          <a:prstGeom prst="rect">
            <a:avLst/>
          </a:prstGeom>
        </p:spPr>
      </p:pic>
      <p:pic>
        <p:nvPicPr>
          <p:cNvPr id="10" name="5 Imagen">
            <a:extLst>
              <a:ext uri="{FF2B5EF4-FFF2-40B4-BE49-F238E27FC236}">
                <a16:creationId xmlns:a16="http://schemas.microsoft.com/office/drawing/2014/main" id="{EA7E35E3-9569-4497-B8AD-64A5D33F67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5302" y="3291120"/>
            <a:ext cx="11017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96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graphicFrame>
        <p:nvGraphicFramePr>
          <p:cNvPr id="3" name="Diagrama 2">
            <a:extLst>
              <a:ext uri="{FF2B5EF4-FFF2-40B4-BE49-F238E27FC236}">
                <a16:creationId xmlns:a16="http://schemas.microsoft.com/office/drawing/2014/main" id="{F82C26AF-A09D-44BD-A57A-95600C695AB2}"/>
              </a:ext>
            </a:extLst>
          </p:cNvPr>
          <p:cNvGraphicFramePr/>
          <p:nvPr>
            <p:extLst>
              <p:ext uri="{D42A27DB-BD31-4B8C-83A1-F6EECF244321}">
                <p14:modId xmlns:p14="http://schemas.microsoft.com/office/powerpoint/2010/main" val="2735719084"/>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71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graphicFrame>
        <p:nvGraphicFramePr>
          <p:cNvPr id="5" name="Diagrama 4">
            <a:extLst>
              <a:ext uri="{FF2B5EF4-FFF2-40B4-BE49-F238E27FC236}">
                <a16:creationId xmlns:a16="http://schemas.microsoft.com/office/drawing/2014/main" id="{C8FAF13A-2D35-4E66-BA8E-33E663F3897C}"/>
              </a:ext>
            </a:extLst>
          </p:cNvPr>
          <p:cNvGraphicFramePr/>
          <p:nvPr>
            <p:extLst>
              <p:ext uri="{D42A27DB-BD31-4B8C-83A1-F6EECF244321}">
                <p14:modId xmlns:p14="http://schemas.microsoft.com/office/powerpoint/2010/main" val="1578009188"/>
              </p:ext>
            </p:extLst>
          </p:nvPr>
        </p:nvGraphicFramePr>
        <p:xfrm>
          <a:off x="2032000" y="1325563"/>
          <a:ext cx="8128000" cy="510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87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graphicFrame>
        <p:nvGraphicFramePr>
          <p:cNvPr id="4" name="Diagrama 3">
            <a:extLst>
              <a:ext uri="{FF2B5EF4-FFF2-40B4-BE49-F238E27FC236}">
                <a16:creationId xmlns:a16="http://schemas.microsoft.com/office/drawing/2014/main" id="{5B7A658E-A9AD-4BC7-92E7-6583408955D5}"/>
              </a:ext>
            </a:extLst>
          </p:cNvPr>
          <p:cNvGraphicFramePr/>
          <p:nvPr>
            <p:extLst>
              <p:ext uri="{D42A27DB-BD31-4B8C-83A1-F6EECF244321}">
                <p14:modId xmlns:p14="http://schemas.microsoft.com/office/powerpoint/2010/main" val="3240730681"/>
              </p:ext>
            </p:extLst>
          </p:nvPr>
        </p:nvGraphicFramePr>
        <p:xfrm>
          <a:off x="2032000" y="137324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07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sp>
        <p:nvSpPr>
          <p:cNvPr id="5" name="5 Flecha a la derecha con bandas">
            <a:extLst>
              <a:ext uri="{FF2B5EF4-FFF2-40B4-BE49-F238E27FC236}">
                <a16:creationId xmlns:a16="http://schemas.microsoft.com/office/drawing/2014/main" id="{452BF0C3-469F-44EC-B652-B62EAAA8E463}"/>
              </a:ext>
            </a:extLst>
          </p:cNvPr>
          <p:cNvSpPr/>
          <p:nvPr/>
        </p:nvSpPr>
        <p:spPr>
          <a:xfrm>
            <a:off x="2019116" y="1036775"/>
            <a:ext cx="4393742" cy="1319787"/>
          </a:xfrm>
          <a:prstGeom prst="stripedRightArrow">
            <a:avLst/>
          </a:prstGeom>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anchor="ctr"/>
          <a:lstStyle/>
          <a:p>
            <a:pPr lvl="1"/>
            <a:r>
              <a:rPr lang="es-ES" dirty="0"/>
              <a:t>Costo del Proyecto</a:t>
            </a:r>
            <a:endParaRPr lang="es-CO" sz="1600" dirty="0"/>
          </a:p>
        </p:txBody>
      </p:sp>
      <p:sp>
        <p:nvSpPr>
          <p:cNvPr id="6" name="7 Flecha a la derecha con bandas">
            <a:extLst>
              <a:ext uri="{FF2B5EF4-FFF2-40B4-BE49-F238E27FC236}">
                <a16:creationId xmlns:a16="http://schemas.microsoft.com/office/drawing/2014/main" id="{36DD7BDC-FE04-426E-A386-7009BC8E74ED}"/>
              </a:ext>
            </a:extLst>
          </p:cNvPr>
          <p:cNvSpPr/>
          <p:nvPr/>
        </p:nvSpPr>
        <p:spPr>
          <a:xfrm>
            <a:off x="2182622" y="1944946"/>
            <a:ext cx="5213688" cy="1448391"/>
          </a:xfrm>
          <a:prstGeom prst="stripedRightArrow">
            <a:avLst/>
          </a:prstGeom>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anchor="ctr"/>
          <a:lstStyle/>
          <a:p>
            <a:pPr lvl="1"/>
            <a:r>
              <a:rPr lang="es-ES" dirty="0"/>
              <a:t>Beneficios sobre la producción de energía sobre recursos renovables</a:t>
            </a:r>
            <a:endParaRPr lang="es-CO" sz="1600" dirty="0"/>
          </a:p>
        </p:txBody>
      </p:sp>
      <p:sp>
        <p:nvSpPr>
          <p:cNvPr id="7" name="6 Flecha a la derecha con bandas">
            <a:extLst>
              <a:ext uri="{FF2B5EF4-FFF2-40B4-BE49-F238E27FC236}">
                <a16:creationId xmlns:a16="http://schemas.microsoft.com/office/drawing/2014/main" id="{8A407A9C-239A-4BFF-9E7E-FECE1F6CFB43}"/>
              </a:ext>
            </a:extLst>
          </p:cNvPr>
          <p:cNvSpPr/>
          <p:nvPr/>
        </p:nvSpPr>
        <p:spPr>
          <a:xfrm>
            <a:off x="3530510" y="3012371"/>
            <a:ext cx="4837043" cy="1568828"/>
          </a:xfrm>
          <a:prstGeom prst="stripedRightArrow">
            <a:avLst/>
          </a:prstGeom>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anchor="ctr"/>
          <a:lstStyle/>
          <a:p>
            <a:pPr lvl="1"/>
            <a:r>
              <a:rPr lang="es-CO" dirty="0"/>
              <a:t>Producción Anual Energética</a:t>
            </a:r>
            <a:endParaRPr lang="es-CO" sz="1600" dirty="0"/>
          </a:p>
        </p:txBody>
      </p:sp>
      <p:sp>
        <p:nvSpPr>
          <p:cNvPr id="8" name="8 Flecha a la derecha con bandas">
            <a:extLst>
              <a:ext uri="{FF2B5EF4-FFF2-40B4-BE49-F238E27FC236}">
                <a16:creationId xmlns:a16="http://schemas.microsoft.com/office/drawing/2014/main" id="{C3F10B90-B373-41FD-A81A-E5EC3EF22C9F}"/>
              </a:ext>
            </a:extLst>
          </p:cNvPr>
          <p:cNvSpPr/>
          <p:nvPr/>
        </p:nvSpPr>
        <p:spPr>
          <a:xfrm>
            <a:off x="4549607" y="4200234"/>
            <a:ext cx="4837043" cy="1448390"/>
          </a:xfrm>
          <a:prstGeom prst="stripedRightArrow">
            <a:avLst/>
          </a:prstGeom>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anchor="ctr"/>
          <a:lstStyle/>
          <a:p>
            <a:pPr lvl="1"/>
            <a:r>
              <a:rPr lang="es-ES" dirty="0"/>
              <a:t>Análisis económico</a:t>
            </a:r>
            <a:endParaRPr lang="es-CO" sz="1600" dirty="0"/>
          </a:p>
        </p:txBody>
      </p:sp>
      <p:sp>
        <p:nvSpPr>
          <p:cNvPr id="9" name="8 Flecha a la derecha con bandas">
            <a:extLst>
              <a:ext uri="{FF2B5EF4-FFF2-40B4-BE49-F238E27FC236}">
                <a16:creationId xmlns:a16="http://schemas.microsoft.com/office/drawing/2014/main" id="{C526C123-9043-48F6-94AC-7F79CD21BC61}"/>
              </a:ext>
            </a:extLst>
          </p:cNvPr>
          <p:cNvSpPr/>
          <p:nvPr/>
        </p:nvSpPr>
        <p:spPr>
          <a:xfrm>
            <a:off x="5771598" y="5413131"/>
            <a:ext cx="4837043" cy="1448390"/>
          </a:xfrm>
          <a:prstGeom prst="stripedRightArrow">
            <a:avLst/>
          </a:prstGeom>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anchor="ctr"/>
          <a:lstStyle/>
          <a:p>
            <a:pPr lvl="1"/>
            <a:r>
              <a:rPr lang="es-ES" dirty="0"/>
              <a:t>Flujo de caja de inversión directa</a:t>
            </a:r>
            <a:endParaRPr lang="es-CO" dirty="0"/>
          </a:p>
        </p:txBody>
      </p:sp>
      <p:sp>
        <p:nvSpPr>
          <p:cNvPr id="10" name="Elipse 9">
            <a:extLst>
              <a:ext uri="{FF2B5EF4-FFF2-40B4-BE49-F238E27FC236}">
                <a16:creationId xmlns:a16="http://schemas.microsoft.com/office/drawing/2014/main" id="{8FFB71E8-0F28-45D7-9C3C-B901122DC975}"/>
              </a:ext>
            </a:extLst>
          </p:cNvPr>
          <p:cNvSpPr/>
          <p:nvPr/>
        </p:nvSpPr>
        <p:spPr>
          <a:xfrm>
            <a:off x="8892208" y="1944946"/>
            <a:ext cx="3107533" cy="2255288"/>
          </a:xfrm>
          <a:prstGeom prst="ellipse">
            <a:avLst/>
          </a:prstGeom>
          <a:solidFill>
            <a:schemeClr val="accent6">
              <a:lumMod val="75000"/>
            </a:schemeClr>
          </a:solidFill>
          <a:ln>
            <a:solidFill>
              <a:schemeClr val="accent6">
                <a:lumMod val="75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Evaluación presupuestal</a:t>
            </a:r>
          </a:p>
        </p:txBody>
      </p:sp>
      <p:pic>
        <p:nvPicPr>
          <p:cNvPr id="13" name="Imagen 12">
            <a:extLst>
              <a:ext uri="{FF2B5EF4-FFF2-40B4-BE49-F238E27FC236}">
                <a16:creationId xmlns:a16="http://schemas.microsoft.com/office/drawing/2014/main" id="{A83C9C45-2CFC-4D22-945D-4D5D2F0BF485}"/>
              </a:ext>
            </a:extLst>
          </p:cNvPr>
          <p:cNvPicPr>
            <a:picLocks noChangeAspect="1"/>
          </p:cNvPicPr>
          <p:nvPr/>
        </p:nvPicPr>
        <p:blipFill>
          <a:blip r:embed="rId3"/>
          <a:stretch>
            <a:fillRect/>
          </a:stretch>
        </p:blipFill>
        <p:spPr>
          <a:xfrm>
            <a:off x="2238352" y="3072590"/>
            <a:ext cx="1201138" cy="1352360"/>
          </a:xfrm>
          <a:prstGeom prst="rect">
            <a:avLst/>
          </a:prstGeom>
        </p:spPr>
      </p:pic>
      <p:pic>
        <p:nvPicPr>
          <p:cNvPr id="14" name="Imagen 13">
            <a:extLst>
              <a:ext uri="{FF2B5EF4-FFF2-40B4-BE49-F238E27FC236}">
                <a16:creationId xmlns:a16="http://schemas.microsoft.com/office/drawing/2014/main" id="{B0385A43-0A1D-44C0-A807-E7193627E547}"/>
              </a:ext>
            </a:extLst>
          </p:cNvPr>
          <p:cNvPicPr>
            <a:picLocks noChangeAspect="1"/>
          </p:cNvPicPr>
          <p:nvPr/>
        </p:nvPicPr>
        <p:blipFill rotWithShape="1">
          <a:blip r:embed="rId4"/>
          <a:srcRect t="6063"/>
          <a:stretch/>
        </p:blipFill>
        <p:spPr>
          <a:xfrm>
            <a:off x="2511413" y="4541808"/>
            <a:ext cx="1977805" cy="1076673"/>
          </a:xfrm>
          <a:prstGeom prst="rect">
            <a:avLst/>
          </a:prstGeom>
        </p:spPr>
      </p:pic>
      <p:pic>
        <p:nvPicPr>
          <p:cNvPr id="15" name="Imagen 14">
            <a:extLst>
              <a:ext uri="{FF2B5EF4-FFF2-40B4-BE49-F238E27FC236}">
                <a16:creationId xmlns:a16="http://schemas.microsoft.com/office/drawing/2014/main" id="{E78B6670-8EE3-41E8-A20B-2922E789F3C5}"/>
              </a:ext>
            </a:extLst>
          </p:cNvPr>
          <p:cNvPicPr>
            <a:picLocks noChangeAspect="1"/>
          </p:cNvPicPr>
          <p:nvPr/>
        </p:nvPicPr>
        <p:blipFill>
          <a:blip r:embed="rId5"/>
          <a:stretch>
            <a:fillRect/>
          </a:stretch>
        </p:blipFill>
        <p:spPr>
          <a:xfrm>
            <a:off x="253198" y="1119009"/>
            <a:ext cx="1589349" cy="1030999"/>
          </a:xfrm>
          <a:prstGeom prst="rect">
            <a:avLst/>
          </a:prstGeom>
        </p:spPr>
      </p:pic>
      <p:pic>
        <p:nvPicPr>
          <p:cNvPr id="16" name="Imagen 15">
            <a:extLst>
              <a:ext uri="{FF2B5EF4-FFF2-40B4-BE49-F238E27FC236}">
                <a16:creationId xmlns:a16="http://schemas.microsoft.com/office/drawing/2014/main" id="{F9BD38FC-8418-4F75-B207-BC03F4CFD728}"/>
              </a:ext>
            </a:extLst>
          </p:cNvPr>
          <p:cNvPicPr>
            <a:picLocks noChangeAspect="1"/>
          </p:cNvPicPr>
          <p:nvPr/>
        </p:nvPicPr>
        <p:blipFill>
          <a:blip r:embed="rId6"/>
          <a:stretch>
            <a:fillRect/>
          </a:stretch>
        </p:blipFill>
        <p:spPr>
          <a:xfrm>
            <a:off x="4489218" y="5670576"/>
            <a:ext cx="1230984" cy="1013218"/>
          </a:xfrm>
          <a:prstGeom prst="rect">
            <a:avLst/>
          </a:prstGeom>
        </p:spPr>
      </p:pic>
      <p:pic>
        <p:nvPicPr>
          <p:cNvPr id="17" name="Imagen 16">
            <a:extLst>
              <a:ext uri="{FF2B5EF4-FFF2-40B4-BE49-F238E27FC236}">
                <a16:creationId xmlns:a16="http://schemas.microsoft.com/office/drawing/2014/main" id="{C90713A2-AAE4-4CAC-A536-F24274A1A902}"/>
              </a:ext>
            </a:extLst>
          </p:cNvPr>
          <p:cNvPicPr>
            <a:picLocks noChangeAspect="1"/>
          </p:cNvPicPr>
          <p:nvPr/>
        </p:nvPicPr>
        <p:blipFill>
          <a:blip r:embed="rId7"/>
          <a:stretch>
            <a:fillRect/>
          </a:stretch>
        </p:blipFill>
        <p:spPr>
          <a:xfrm>
            <a:off x="438994" y="2242045"/>
            <a:ext cx="1498369" cy="1026972"/>
          </a:xfrm>
          <a:prstGeom prst="rect">
            <a:avLst/>
          </a:prstGeom>
        </p:spPr>
      </p:pic>
    </p:spTree>
    <p:extLst>
      <p:ext uri="{BB962C8B-B14F-4D97-AF65-F5344CB8AC3E}">
        <p14:creationId xmlns:p14="http://schemas.microsoft.com/office/powerpoint/2010/main" val="244195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graphicFrame>
        <p:nvGraphicFramePr>
          <p:cNvPr id="3" name="Diagrama 2">
            <a:extLst>
              <a:ext uri="{FF2B5EF4-FFF2-40B4-BE49-F238E27FC236}">
                <a16:creationId xmlns:a16="http://schemas.microsoft.com/office/drawing/2014/main" id="{04C87188-D1A0-447F-99D4-5A9EEE2CD679}"/>
              </a:ext>
            </a:extLst>
          </p:cNvPr>
          <p:cNvGraphicFramePr/>
          <p:nvPr>
            <p:extLst>
              <p:ext uri="{D42A27DB-BD31-4B8C-83A1-F6EECF244321}">
                <p14:modId xmlns:p14="http://schemas.microsoft.com/office/powerpoint/2010/main" val="673081659"/>
              </p:ext>
            </p:extLst>
          </p:nvPr>
        </p:nvGraphicFramePr>
        <p:xfrm>
          <a:off x="2032000" y="1325563"/>
          <a:ext cx="8128000" cy="4812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5">
            <a:extLst>
              <a:ext uri="{FF2B5EF4-FFF2-40B4-BE49-F238E27FC236}">
                <a16:creationId xmlns:a16="http://schemas.microsoft.com/office/drawing/2014/main" id="{95C0E255-F3D8-4DAE-96E8-211F12D8F5A8}"/>
              </a:ext>
            </a:extLst>
          </p:cNvPr>
          <p:cNvCxnSpPr/>
          <p:nvPr/>
        </p:nvCxnSpPr>
        <p:spPr>
          <a:xfrm>
            <a:off x="3034748" y="4161183"/>
            <a:ext cx="0" cy="45057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551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8374" y="0"/>
            <a:ext cx="10515600" cy="1325563"/>
          </a:xfrm>
        </p:spPr>
        <p:txBody>
          <a:bodyPr/>
          <a:lstStyle/>
          <a:p>
            <a:pPr algn="ctr"/>
            <a:r>
              <a:rPr lang="es-CO" dirty="0">
                <a:solidFill>
                  <a:schemeClr val="bg1"/>
                </a:solidFill>
              </a:rPr>
              <a:t>PLANTEAMIENTO DEL PROBLEMA</a:t>
            </a:r>
          </a:p>
        </p:txBody>
      </p:sp>
      <p:graphicFrame>
        <p:nvGraphicFramePr>
          <p:cNvPr id="6" name="5 Marcador de contenido">
            <a:extLst>
              <a:ext uri="{FF2B5EF4-FFF2-40B4-BE49-F238E27FC236}">
                <a16:creationId xmlns:a16="http://schemas.microsoft.com/office/drawing/2014/main" id="{DBF59FEF-FC83-4609-9AAE-716090EA5050}"/>
              </a:ext>
            </a:extLst>
          </p:cNvPr>
          <p:cNvGraphicFramePr>
            <a:graphicFrameLocks/>
          </p:cNvGraphicFramePr>
          <p:nvPr>
            <p:extLst>
              <p:ext uri="{D42A27DB-BD31-4B8C-83A1-F6EECF244321}">
                <p14:modId xmlns:p14="http://schemas.microsoft.com/office/powerpoint/2010/main" val="1151859566"/>
              </p:ext>
            </p:extLst>
          </p:nvPr>
        </p:nvGraphicFramePr>
        <p:xfrm>
          <a:off x="1457739" y="1515272"/>
          <a:ext cx="9488557" cy="534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32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graphicFrame>
        <p:nvGraphicFramePr>
          <p:cNvPr id="3" name="Diagrama 2">
            <a:extLst>
              <a:ext uri="{FF2B5EF4-FFF2-40B4-BE49-F238E27FC236}">
                <a16:creationId xmlns:a16="http://schemas.microsoft.com/office/drawing/2014/main" id="{04C87188-D1A0-447F-99D4-5A9EEE2CD679}"/>
              </a:ext>
            </a:extLst>
          </p:cNvPr>
          <p:cNvGraphicFramePr/>
          <p:nvPr>
            <p:extLst>
              <p:ext uri="{D42A27DB-BD31-4B8C-83A1-F6EECF244321}">
                <p14:modId xmlns:p14="http://schemas.microsoft.com/office/powerpoint/2010/main" val="133787989"/>
              </p:ext>
            </p:extLst>
          </p:nvPr>
        </p:nvGraphicFramePr>
        <p:xfrm>
          <a:off x="2032000" y="1325563"/>
          <a:ext cx="8128000" cy="4812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5">
            <a:extLst>
              <a:ext uri="{FF2B5EF4-FFF2-40B4-BE49-F238E27FC236}">
                <a16:creationId xmlns:a16="http://schemas.microsoft.com/office/drawing/2014/main" id="{95C0E255-F3D8-4DAE-96E8-211F12D8F5A8}"/>
              </a:ext>
            </a:extLst>
          </p:cNvPr>
          <p:cNvCxnSpPr/>
          <p:nvPr/>
        </p:nvCxnSpPr>
        <p:spPr>
          <a:xfrm>
            <a:off x="3034748" y="4161183"/>
            <a:ext cx="0" cy="45057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07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graphicFrame>
        <p:nvGraphicFramePr>
          <p:cNvPr id="4" name="Diagrama 3">
            <a:extLst>
              <a:ext uri="{FF2B5EF4-FFF2-40B4-BE49-F238E27FC236}">
                <a16:creationId xmlns:a16="http://schemas.microsoft.com/office/drawing/2014/main" id="{22000F8E-60AF-4636-9CC0-489DAEFD4D16}"/>
              </a:ext>
            </a:extLst>
          </p:cNvPr>
          <p:cNvGraphicFramePr/>
          <p:nvPr>
            <p:extLst>
              <p:ext uri="{D42A27DB-BD31-4B8C-83A1-F6EECF244321}">
                <p14:modId xmlns:p14="http://schemas.microsoft.com/office/powerpoint/2010/main" val="442456591"/>
              </p:ext>
            </p:extLst>
          </p:nvPr>
        </p:nvGraphicFramePr>
        <p:xfrm>
          <a:off x="2138015" y="1033671"/>
          <a:ext cx="8622750" cy="540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21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graphicFrame>
        <p:nvGraphicFramePr>
          <p:cNvPr id="4" name="Diagrama 3">
            <a:extLst>
              <a:ext uri="{FF2B5EF4-FFF2-40B4-BE49-F238E27FC236}">
                <a16:creationId xmlns:a16="http://schemas.microsoft.com/office/drawing/2014/main" id="{22000F8E-60AF-4636-9CC0-489DAEFD4D16}"/>
              </a:ext>
            </a:extLst>
          </p:cNvPr>
          <p:cNvGraphicFramePr/>
          <p:nvPr>
            <p:extLst>
              <p:ext uri="{D42A27DB-BD31-4B8C-83A1-F6EECF244321}">
                <p14:modId xmlns:p14="http://schemas.microsoft.com/office/powerpoint/2010/main" val="2778731939"/>
              </p:ext>
            </p:extLst>
          </p:nvPr>
        </p:nvGraphicFramePr>
        <p:xfrm>
          <a:off x="2111511" y="1033671"/>
          <a:ext cx="8622750" cy="540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65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sp>
        <p:nvSpPr>
          <p:cNvPr id="5" name="9 Llamada de nube">
            <a:extLst>
              <a:ext uri="{FF2B5EF4-FFF2-40B4-BE49-F238E27FC236}">
                <a16:creationId xmlns:a16="http://schemas.microsoft.com/office/drawing/2014/main" id="{B3CBBDCB-5263-4DDA-8009-F7D91C7E4DEB}"/>
              </a:ext>
            </a:extLst>
          </p:cNvPr>
          <p:cNvSpPr/>
          <p:nvPr/>
        </p:nvSpPr>
        <p:spPr>
          <a:xfrm>
            <a:off x="7693588" y="1062441"/>
            <a:ext cx="4115181" cy="2988308"/>
          </a:xfrm>
          <a:prstGeom prst="cloudCallout">
            <a:avLst>
              <a:gd name="adj1" fmla="val -69399"/>
              <a:gd name="adj2" fmla="val 1265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3" name="CuadroTexto 2">
            <a:extLst>
              <a:ext uri="{FF2B5EF4-FFF2-40B4-BE49-F238E27FC236}">
                <a16:creationId xmlns:a16="http://schemas.microsoft.com/office/drawing/2014/main" id="{F8AF89A9-18C9-45B6-BA95-E24B74F72C5E}"/>
              </a:ext>
            </a:extLst>
          </p:cNvPr>
          <p:cNvSpPr txBox="1"/>
          <p:nvPr/>
        </p:nvSpPr>
        <p:spPr>
          <a:xfrm>
            <a:off x="4529095" y="2921303"/>
            <a:ext cx="2093844" cy="369332"/>
          </a:xfrm>
          <a:prstGeom prst="rect">
            <a:avLst/>
          </a:prstGeom>
          <a:noFill/>
        </p:spPr>
        <p:txBody>
          <a:bodyPr wrap="square" rtlCol="0">
            <a:spAutoFit/>
          </a:bodyPr>
          <a:lstStyle/>
          <a:p>
            <a:r>
              <a:rPr lang="es-CO" dirty="0"/>
              <a:t>Análisis económico</a:t>
            </a:r>
          </a:p>
        </p:txBody>
      </p:sp>
      <p:sp>
        <p:nvSpPr>
          <p:cNvPr id="7" name="9 Llamada de nube">
            <a:extLst>
              <a:ext uri="{FF2B5EF4-FFF2-40B4-BE49-F238E27FC236}">
                <a16:creationId xmlns:a16="http://schemas.microsoft.com/office/drawing/2014/main" id="{D94FC2DA-6AD4-4187-AF29-F2BB51DDA688}"/>
              </a:ext>
            </a:extLst>
          </p:cNvPr>
          <p:cNvSpPr/>
          <p:nvPr/>
        </p:nvSpPr>
        <p:spPr>
          <a:xfrm>
            <a:off x="1029977" y="1334637"/>
            <a:ext cx="3081890" cy="1695933"/>
          </a:xfrm>
          <a:prstGeom prst="cloudCallout">
            <a:avLst>
              <a:gd name="adj1" fmla="val 52721"/>
              <a:gd name="adj2" fmla="val 502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8" name="9 Llamada de nube">
            <a:extLst>
              <a:ext uri="{FF2B5EF4-FFF2-40B4-BE49-F238E27FC236}">
                <a16:creationId xmlns:a16="http://schemas.microsoft.com/office/drawing/2014/main" id="{3FFDB7CC-C4D1-44F5-B0D3-EBC291F820DC}"/>
              </a:ext>
            </a:extLst>
          </p:cNvPr>
          <p:cNvSpPr/>
          <p:nvPr/>
        </p:nvSpPr>
        <p:spPr>
          <a:xfrm>
            <a:off x="4217029" y="2596690"/>
            <a:ext cx="2582357" cy="1109151"/>
          </a:xfrm>
          <a:prstGeom prst="cloudCallout">
            <a:avLst>
              <a:gd name="adj1" fmla="val 8213"/>
              <a:gd name="adj2" fmla="val 1300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9" name="5 Imagen">
            <a:extLst>
              <a:ext uri="{FF2B5EF4-FFF2-40B4-BE49-F238E27FC236}">
                <a16:creationId xmlns:a16="http://schemas.microsoft.com/office/drawing/2014/main" id="{8C3542A1-5F8B-444C-9C14-C09569A04C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849" y="4714264"/>
            <a:ext cx="898178" cy="182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045066AC-9D32-48F6-8D89-63DEAA07F618}"/>
              </a:ext>
            </a:extLst>
          </p:cNvPr>
          <p:cNvSpPr txBox="1"/>
          <p:nvPr/>
        </p:nvSpPr>
        <p:spPr>
          <a:xfrm>
            <a:off x="8090145" y="1662605"/>
            <a:ext cx="3276467" cy="1754326"/>
          </a:xfrm>
          <a:prstGeom prst="rect">
            <a:avLst/>
          </a:prstGeom>
          <a:noFill/>
        </p:spPr>
        <p:txBody>
          <a:bodyPr wrap="square" rtlCol="0">
            <a:spAutoFit/>
          </a:bodyPr>
          <a:lstStyle/>
          <a:p>
            <a:pPr algn="just"/>
            <a:r>
              <a:rPr lang="es-ES" dirty="0"/>
              <a:t>Mediante la producción anual energética generada por el sistema se validará el retorno de la inversión para consideración del ahorro sobre lo sustentado en este proyecto.</a:t>
            </a:r>
            <a:endParaRPr lang="es-CO" dirty="0"/>
          </a:p>
        </p:txBody>
      </p:sp>
      <p:sp>
        <p:nvSpPr>
          <p:cNvPr id="11" name="CuadroTexto 10">
            <a:extLst>
              <a:ext uri="{FF2B5EF4-FFF2-40B4-BE49-F238E27FC236}">
                <a16:creationId xmlns:a16="http://schemas.microsoft.com/office/drawing/2014/main" id="{39C1F404-B684-40EF-AC8E-3A119DCB8534}"/>
              </a:ext>
            </a:extLst>
          </p:cNvPr>
          <p:cNvSpPr txBox="1"/>
          <p:nvPr/>
        </p:nvSpPr>
        <p:spPr>
          <a:xfrm>
            <a:off x="1502655" y="1583466"/>
            <a:ext cx="2093844" cy="1200329"/>
          </a:xfrm>
          <a:prstGeom prst="rect">
            <a:avLst/>
          </a:prstGeom>
          <a:noFill/>
        </p:spPr>
        <p:txBody>
          <a:bodyPr wrap="square" rtlCol="0">
            <a:spAutoFit/>
          </a:bodyPr>
          <a:lstStyle/>
          <a:p>
            <a:r>
              <a:rPr lang="es-ES" dirty="0"/>
              <a:t> El costo de vida en últimos 10 años tiene un promedio de 4,12% en el IPC</a:t>
            </a:r>
            <a:endParaRPr lang="es-CO" dirty="0"/>
          </a:p>
        </p:txBody>
      </p:sp>
      <p:sp>
        <p:nvSpPr>
          <p:cNvPr id="12" name="Rectángulo 11">
            <a:extLst>
              <a:ext uri="{FF2B5EF4-FFF2-40B4-BE49-F238E27FC236}">
                <a16:creationId xmlns:a16="http://schemas.microsoft.com/office/drawing/2014/main" id="{F4FC4BB6-058E-4308-943D-882556A7E815}"/>
              </a:ext>
            </a:extLst>
          </p:cNvPr>
          <p:cNvSpPr/>
          <p:nvPr/>
        </p:nvSpPr>
        <p:spPr>
          <a:xfrm>
            <a:off x="13713" y="3684633"/>
            <a:ext cx="4326444" cy="1200329"/>
          </a:xfrm>
          <a:prstGeom prst="rect">
            <a:avLst/>
          </a:prstGeom>
        </p:spPr>
        <p:txBody>
          <a:bodyPr wrap="square">
            <a:spAutoFit/>
          </a:bodyPr>
          <a:lstStyle/>
          <a:p>
            <a:pPr marL="457200" algn="just">
              <a:spcAft>
                <a:spcPts val="0"/>
              </a:spcAft>
            </a:pPr>
            <a:r>
              <a:rPr lang="es-ES" dirty="0">
                <a:ea typeface="Times New Roman" panose="02020603050405020304" pitchFamily="18" charset="0"/>
                <a:cs typeface="Times New Roman" panose="02020603050405020304" pitchFamily="18" charset="0"/>
              </a:rPr>
              <a:t>El IPC es un gran factor para el manejo económico del país incluyendo la generación y distribución de la energía eléctrica en todo el territorio nacional.</a:t>
            </a:r>
            <a:endParaRPr lang="es-CO" sz="1600" dirty="0">
              <a:effectLst/>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A763992B-A2AD-4A94-97B0-BB3B66F39793}"/>
              </a:ext>
            </a:extLst>
          </p:cNvPr>
          <p:cNvSpPr/>
          <p:nvPr/>
        </p:nvSpPr>
        <p:spPr>
          <a:xfrm>
            <a:off x="7933209" y="4513025"/>
            <a:ext cx="3875560" cy="1200329"/>
          </a:xfrm>
          <a:prstGeom prst="rect">
            <a:avLst/>
          </a:prstGeom>
        </p:spPr>
        <p:txBody>
          <a:bodyPr wrap="square">
            <a:spAutoFit/>
          </a:bodyPr>
          <a:lstStyle/>
          <a:p>
            <a:r>
              <a:rPr lang="es-ES" dirty="0">
                <a:ea typeface="Times New Roman" panose="02020603050405020304" pitchFamily="18" charset="0"/>
              </a:rPr>
              <a:t>El desempeño de los paneles solares disminuye conforme pasa tiempo y el fabricante del elemento garantiza un 80% de su potencia nominal al año 25</a:t>
            </a:r>
            <a:endParaRPr lang="es-CO" dirty="0"/>
          </a:p>
        </p:txBody>
      </p:sp>
      <p:sp>
        <p:nvSpPr>
          <p:cNvPr id="14" name="9 Llamada de nube">
            <a:extLst>
              <a:ext uri="{FF2B5EF4-FFF2-40B4-BE49-F238E27FC236}">
                <a16:creationId xmlns:a16="http://schemas.microsoft.com/office/drawing/2014/main" id="{32263040-6346-4452-B88F-B0E5AD091949}"/>
              </a:ext>
            </a:extLst>
          </p:cNvPr>
          <p:cNvSpPr/>
          <p:nvPr/>
        </p:nvSpPr>
        <p:spPr>
          <a:xfrm>
            <a:off x="7271719" y="4082663"/>
            <a:ext cx="4996646" cy="2022170"/>
          </a:xfrm>
          <a:prstGeom prst="cloudCallout">
            <a:avLst>
              <a:gd name="adj1" fmla="val -60179"/>
              <a:gd name="adj2" fmla="val -8646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5" name="9 Llamada de nube">
            <a:extLst>
              <a:ext uri="{FF2B5EF4-FFF2-40B4-BE49-F238E27FC236}">
                <a16:creationId xmlns:a16="http://schemas.microsoft.com/office/drawing/2014/main" id="{FD99F761-1ABF-49A7-81D7-FCAD65572A26}"/>
              </a:ext>
            </a:extLst>
          </p:cNvPr>
          <p:cNvSpPr/>
          <p:nvPr/>
        </p:nvSpPr>
        <p:spPr>
          <a:xfrm>
            <a:off x="12174" y="3030570"/>
            <a:ext cx="4718852" cy="2682784"/>
          </a:xfrm>
          <a:prstGeom prst="cloudCallout">
            <a:avLst>
              <a:gd name="adj1" fmla="val -23744"/>
              <a:gd name="adj2" fmla="val -6525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371748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nda 19">
            <a:extLst>
              <a:ext uri="{FF2B5EF4-FFF2-40B4-BE49-F238E27FC236}">
                <a16:creationId xmlns:a16="http://schemas.microsoft.com/office/drawing/2014/main" id="{53D6967D-C0D3-4535-A8E7-D2A80187EF3E}"/>
              </a:ext>
            </a:extLst>
          </p:cNvPr>
          <p:cNvSpPr/>
          <p:nvPr/>
        </p:nvSpPr>
        <p:spPr>
          <a:xfrm>
            <a:off x="7330750" y="3657797"/>
            <a:ext cx="4187687" cy="1073426"/>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sp>
        <p:nvSpPr>
          <p:cNvPr id="6" name="Rectángulo 5">
            <a:extLst>
              <a:ext uri="{FF2B5EF4-FFF2-40B4-BE49-F238E27FC236}">
                <a16:creationId xmlns:a16="http://schemas.microsoft.com/office/drawing/2014/main" id="{B4015DEC-C6F4-426F-99B7-6C9E4D9A81DB}"/>
              </a:ext>
            </a:extLst>
          </p:cNvPr>
          <p:cNvSpPr/>
          <p:nvPr/>
        </p:nvSpPr>
        <p:spPr>
          <a:xfrm>
            <a:off x="5004352" y="5358749"/>
            <a:ext cx="2183295" cy="108583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Ahorros monetarios por producción energética anual.</a:t>
            </a:r>
            <a:endParaRPr lang="es-CO" dirty="0"/>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45E673F2-9A79-43C4-9AC3-FDE6125E76D8}"/>
                  </a:ext>
                </a:extLst>
              </p:cNvPr>
              <p:cNvSpPr/>
              <p:nvPr/>
            </p:nvSpPr>
            <p:spPr>
              <a:xfrm>
                <a:off x="7434689" y="3993546"/>
                <a:ext cx="397980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b="1" i="1" smtClean="0">
                              <a:solidFill>
                                <a:schemeClr val="bg1"/>
                              </a:solidFill>
                              <a:latin typeface="Cambria Math" panose="02040503050406030204" pitchFamily="18" charset="0"/>
                            </a:rPr>
                          </m:ctrlPr>
                        </m:sSubPr>
                        <m:e>
                          <m:r>
                            <a:rPr lang="es-CO" b="1" i="1">
                              <a:solidFill>
                                <a:schemeClr val="bg1"/>
                              </a:solidFill>
                              <a:latin typeface="Cambria Math" panose="02040503050406030204" pitchFamily="18" charset="0"/>
                            </a:rPr>
                            <m:t>𝑨</m:t>
                          </m:r>
                        </m:e>
                        <m:sub>
                          <m:r>
                            <a:rPr lang="es-CO" b="1" i="1">
                              <a:solidFill>
                                <a:schemeClr val="bg1"/>
                              </a:solidFill>
                              <a:latin typeface="Cambria Math" panose="02040503050406030204" pitchFamily="18" charset="0"/>
                            </a:rPr>
                            <m:t>𝒊</m:t>
                          </m:r>
                          <m:r>
                            <a:rPr lang="es-CO" b="0" i="0">
                              <a:solidFill>
                                <a:schemeClr val="bg1"/>
                              </a:solidFill>
                              <a:latin typeface="Cambria Math" panose="02040503050406030204" pitchFamily="18" charset="0"/>
                            </a:rPr>
                            <m:t> </m:t>
                          </m:r>
                          <m:r>
                            <a:rPr lang="es-CO" b="1" i="1">
                              <a:solidFill>
                                <a:schemeClr val="bg1"/>
                              </a:solidFill>
                              <a:latin typeface="Cambria Math" panose="02040503050406030204" pitchFamily="18" charset="0"/>
                            </a:rPr>
                            <m:t>𝒂𝒏𝒖𝒂𝒍</m:t>
                          </m:r>
                          <m:r>
                            <a:rPr lang="es-CO" b="0" i="0">
                              <a:solidFill>
                                <a:schemeClr val="bg1"/>
                              </a:solidFill>
                              <a:latin typeface="Cambria Math" panose="02040503050406030204" pitchFamily="18" charset="0"/>
                            </a:rPr>
                            <m:t> </m:t>
                          </m:r>
                        </m:sub>
                      </m:sSub>
                      <m:d>
                        <m:dPr>
                          <m:begChr m:val="["/>
                          <m:endChr m:val="]"/>
                          <m:ctrlPr>
                            <a:rPr lang="es-CO" b="1" i="1">
                              <a:solidFill>
                                <a:schemeClr val="bg1"/>
                              </a:solidFill>
                              <a:latin typeface="Cambria Math" panose="02040503050406030204" pitchFamily="18" charset="0"/>
                            </a:rPr>
                          </m:ctrlPr>
                        </m:dPr>
                        <m:e>
                          <m:r>
                            <a:rPr lang="es-CO" b="0" i="0">
                              <a:solidFill>
                                <a:schemeClr val="bg1"/>
                              </a:solidFill>
                              <a:latin typeface="Cambria Math" panose="02040503050406030204" pitchFamily="18" charset="0"/>
                            </a:rPr>
                            <m:t>$</m:t>
                          </m:r>
                          <m:r>
                            <a:rPr lang="es-CO" b="1" i="0">
                              <a:solidFill>
                                <a:schemeClr val="bg1"/>
                              </a:solidFill>
                              <a:latin typeface="Cambria Math" panose="02040503050406030204" pitchFamily="18" charset="0"/>
                            </a:rPr>
                            <m:t>𝐂𝐎𝐏</m:t>
                          </m:r>
                        </m:e>
                      </m:d>
                      <m:r>
                        <a:rPr lang="es-CO" b="0" i="0">
                          <a:solidFill>
                            <a:schemeClr val="bg1"/>
                          </a:solidFill>
                          <a:latin typeface="Cambria Math" panose="02040503050406030204" pitchFamily="18" charset="0"/>
                        </a:rPr>
                        <m:t>=</m:t>
                      </m:r>
                      <m:sSub>
                        <m:sSubPr>
                          <m:ctrlPr>
                            <a:rPr lang="es-CO" b="0" i="1">
                              <a:solidFill>
                                <a:schemeClr val="bg1"/>
                              </a:solidFill>
                              <a:latin typeface="Cambria Math" panose="02040503050406030204" pitchFamily="18" charset="0"/>
                            </a:rPr>
                          </m:ctrlPr>
                        </m:sSubPr>
                        <m:e>
                          <m:r>
                            <a:rPr lang="es-CO" b="0" i="1">
                              <a:solidFill>
                                <a:schemeClr val="bg1"/>
                              </a:solidFill>
                              <a:latin typeface="Cambria Math" panose="02040503050406030204" pitchFamily="18" charset="0"/>
                            </a:rPr>
                            <m:t>𝑃</m:t>
                          </m:r>
                        </m:e>
                        <m:sub>
                          <m:r>
                            <a:rPr lang="es-CO" b="0" i="1">
                              <a:solidFill>
                                <a:schemeClr val="bg1"/>
                              </a:solidFill>
                              <a:latin typeface="Cambria Math" panose="02040503050406030204" pitchFamily="18" charset="0"/>
                            </a:rPr>
                            <m:t>𝐸𝑎</m:t>
                          </m:r>
                        </m:sub>
                      </m:sSub>
                      <m:r>
                        <a:rPr lang="es-CO" b="0" i="0">
                          <a:solidFill>
                            <a:schemeClr val="bg1"/>
                          </a:solidFill>
                          <a:latin typeface="Cambria Math" panose="02040503050406030204" pitchFamily="18" charset="0"/>
                        </a:rPr>
                        <m:t>∗</m:t>
                      </m:r>
                      <m:sSub>
                        <m:sSubPr>
                          <m:ctrlPr>
                            <a:rPr lang="es-CO" b="0" i="1">
                              <a:solidFill>
                                <a:schemeClr val="bg1"/>
                              </a:solidFill>
                              <a:latin typeface="Cambria Math" panose="02040503050406030204" pitchFamily="18" charset="0"/>
                            </a:rPr>
                          </m:ctrlPr>
                        </m:sSubPr>
                        <m:e>
                          <m:r>
                            <a:rPr lang="es-CO" b="0" i="1">
                              <a:solidFill>
                                <a:schemeClr val="bg1"/>
                              </a:solidFill>
                              <a:latin typeface="Cambria Math" panose="02040503050406030204" pitchFamily="18" charset="0"/>
                            </a:rPr>
                            <m:t>𝐷</m:t>
                          </m:r>
                        </m:e>
                        <m:sub>
                          <m:r>
                            <a:rPr lang="es-CO" b="0" i="1">
                              <a:solidFill>
                                <a:schemeClr val="bg1"/>
                              </a:solidFill>
                              <a:latin typeface="Cambria Math" panose="02040503050406030204" pitchFamily="18" charset="0"/>
                            </a:rPr>
                            <m:t>𝑖</m:t>
                          </m:r>
                        </m:sub>
                      </m:sSub>
                      <m:r>
                        <a:rPr lang="es-CO" b="0" i="0">
                          <a:solidFill>
                            <a:schemeClr val="bg1"/>
                          </a:solidFill>
                          <a:latin typeface="Cambria Math" panose="02040503050406030204" pitchFamily="18" charset="0"/>
                        </a:rPr>
                        <m:t>∗</m:t>
                      </m:r>
                      <m:sSub>
                        <m:sSubPr>
                          <m:ctrlPr>
                            <a:rPr lang="es-CO" b="0" i="1">
                              <a:solidFill>
                                <a:schemeClr val="bg1"/>
                              </a:solidFill>
                              <a:latin typeface="Cambria Math" panose="02040503050406030204" pitchFamily="18" charset="0"/>
                            </a:rPr>
                          </m:ctrlPr>
                        </m:sSubPr>
                        <m:e>
                          <m:r>
                            <a:rPr lang="es-CO" b="0" i="1">
                              <a:solidFill>
                                <a:schemeClr val="bg1"/>
                              </a:solidFill>
                              <a:latin typeface="Cambria Math" panose="02040503050406030204" pitchFamily="18" charset="0"/>
                            </a:rPr>
                            <m:t>𝐶𝑈</m:t>
                          </m:r>
                        </m:e>
                        <m:sub>
                          <m:sSub>
                            <m:sSubPr>
                              <m:ctrlPr>
                                <a:rPr lang="es-CO" b="0" i="1">
                                  <a:solidFill>
                                    <a:schemeClr val="bg1"/>
                                  </a:solidFill>
                                  <a:latin typeface="Cambria Math" panose="02040503050406030204" pitchFamily="18" charset="0"/>
                                </a:rPr>
                              </m:ctrlPr>
                            </m:sSubPr>
                            <m:e>
                              <m:r>
                                <a:rPr lang="es-CO" b="0" i="1">
                                  <a:solidFill>
                                    <a:schemeClr val="bg1"/>
                                  </a:solidFill>
                                  <a:latin typeface="Cambria Math" panose="02040503050406030204" pitchFamily="18" charset="0"/>
                                </a:rPr>
                                <m:t>𝑉</m:t>
                              </m:r>
                            </m:e>
                            <m:sub>
                              <m:r>
                                <a:rPr lang="es-CO" b="0" i="1">
                                  <a:solidFill>
                                    <a:schemeClr val="bg1"/>
                                  </a:solidFill>
                                  <a:latin typeface="Cambria Math" panose="02040503050406030204" pitchFamily="18" charset="0"/>
                                </a:rPr>
                                <m:t>𝑁</m:t>
                              </m:r>
                            </m:sub>
                          </m:sSub>
                        </m:sub>
                      </m:sSub>
                      <m:r>
                        <a:rPr lang="es-CO" b="0" i="0">
                          <a:solidFill>
                            <a:schemeClr val="bg1"/>
                          </a:solidFill>
                          <a:latin typeface="Cambria Math" panose="02040503050406030204" pitchFamily="18" charset="0"/>
                        </a:rPr>
                        <m:t>∗</m:t>
                      </m:r>
                      <m:sSub>
                        <m:sSubPr>
                          <m:ctrlPr>
                            <a:rPr lang="es-CO" b="0" i="1">
                              <a:solidFill>
                                <a:schemeClr val="bg1"/>
                              </a:solidFill>
                              <a:latin typeface="Cambria Math" panose="02040503050406030204" pitchFamily="18" charset="0"/>
                            </a:rPr>
                          </m:ctrlPr>
                        </m:sSubPr>
                        <m:e>
                          <m:r>
                            <a:rPr lang="es-CO" b="0" i="1">
                              <a:solidFill>
                                <a:schemeClr val="bg1"/>
                              </a:solidFill>
                              <a:latin typeface="Cambria Math" panose="02040503050406030204" pitchFamily="18" charset="0"/>
                            </a:rPr>
                            <m:t>𝐼</m:t>
                          </m:r>
                        </m:e>
                        <m:sub>
                          <m:r>
                            <a:rPr lang="es-CO" b="0" i="1">
                              <a:solidFill>
                                <a:schemeClr val="bg1"/>
                              </a:solidFill>
                              <a:latin typeface="Cambria Math" panose="02040503050406030204" pitchFamily="18" charset="0"/>
                            </a:rPr>
                            <m:t>𝑎</m:t>
                          </m:r>
                        </m:sub>
                      </m:sSub>
                    </m:oMath>
                  </m:oMathPara>
                </a14:m>
                <a:endParaRPr lang="es-CO" dirty="0"/>
              </a:p>
            </p:txBody>
          </p:sp>
        </mc:Choice>
        <mc:Fallback xmlns="">
          <p:sp>
            <p:nvSpPr>
              <p:cNvPr id="16" name="Rectángulo 15">
                <a:extLst>
                  <a:ext uri="{FF2B5EF4-FFF2-40B4-BE49-F238E27FC236}">
                    <a16:creationId xmlns:a16="http://schemas.microsoft.com/office/drawing/2014/main" id="{45E673F2-9A79-43C4-9AC3-FDE6125E76D8}"/>
                  </a:ext>
                </a:extLst>
              </p:cNvPr>
              <p:cNvSpPr>
                <a:spLocks noRot="1" noChangeAspect="1" noMove="1" noResize="1" noEditPoints="1" noAdjustHandles="1" noChangeArrowheads="1" noChangeShapeType="1" noTextEdit="1"/>
              </p:cNvSpPr>
              <p:nvPr/>
            </p:nvSpPr>
            <p:spPr>
              <a:xfrm>
                <a:off x="7434689" y="3993546"/>
                <a:ext cx="3979807" cy="393121"/>
              </a:xfrm>
              <a:prstGeom prst="rect">
                <a:avLst/>
              </a:prstGeom>
              <a:blipFill>
                <a:blip r:embed="rId3"/>
                <a:stretch>
                  <a:fillRect b="-1538"/>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287C625F-4BCC-4BC6-91B7-FE84363D250D}"/>
                  </a:ext>
                </a:extLst>
              </p:cNvPr>
              <p:cNvSpPr/>
              <p:nvPr/>
            </p:nvSpPr>
            <p:spPr>
              <a:xfrm>
                <a:off x="1278770" y="1595251"/>
                <a:ext cx="2183295" cy="107342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Producción energética anual.</a:t>
                </a:r>
              </a:p>
              <a:p>
                <a:pPr algn="ctr"/>
                <a14:m>
                  <m:oMathPara xmlns:m="http://schemas.openxmlformats.org/officeDocument/2006/math">
                    <m:oMathParaPr>
                      <m:jc m:val="centerGroup"/>
                    </m:oMathParaPr>
                    <m:oMath xmlns:m="http://schemas.openxmlformats.org/officeDocument/2006/math">
                      <m:sSub>
                        <m:sSubPr>
                          <m:ctrlPr>
                            <a:rPr lang="es-CO" b="1" i="1">
                              <a:latin typeface="Cambria Math" panose="02040503050406030204" pitchFamily="18" charset="0"/>
                            </a:rPr>
                          </m:ctrlPr>
                        </m:sSubPr>
                        <m:e>
                          <m:r>
                            <a:rPr lang="es-ES" b="1" i="1">
                              <a:latin typeface="Cambria Math" panose="02040503050406030204" pitchFamily="18" charset="0"/>
                            </a:rPr>
                            <m:t>𝑷</m:t>
                          </m:r>
                        </m:e>
                        <m:sub>
                          <m:r>
                            <a:rPr lang="es-ES" b="1" i="1">
                              <a:latin typeface="Cambria Math" panose="02040503050406030204" pitchFamily="18" charset="0"/>
                            </a:rPr>
                            <m:t>𝑬𝒂</m:t>
                          </m:r>
                        </m:sub>
                      </m:sSub>
                    </m:oMath>
                  </m:oMathPara>
                </a14:m>
                <a:endParaRPr lang="es-CO" dirty="0"/>
              </a:p>
            </p:txBody>
          </p:sp>
        </mc:Choice>
        <mc:Fallback xmlns="">
          <p:sp>
            <p:nvSpPr>
              <p:cNvPr id="17" name="Rectángulo 16">
                <a:extLst>
                  <a:ext uri="{FF2B5EF4-FFF2-40B4-BE49-F238E27FC236}">
                    <a16:creationId xmlns:a16="http://schemas.microsoft.com/office/drawing/2014/main" id="{287C625F-4BCC-4BC6-91B7-FE84363D250D}"/>
                  </a:ext>
                </a:extLst>
              </p:cNvPr>
              <p:cNvSpPr>
                <a:spLocks noRot="1" noChangeAspect="1" noMove="1" noResize="1" noEditPoints="1" noAdjustHandles="1" noChangeArrowheads="1" noChangeShapeType="1" noTextEdit="1"/>
              </p:cNvSpPr>
              <p:nvPr/>
            </p:nvSpPr>
            <p:spPr>
              <a:xfrm>
                <a:off x="1278770" y="1595251"/>
                <a:ext cx="2183295" cy="1073426"/>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7A8BD118-A5DD-4D8F-9FC0-09B606F49E5D}"/>
                  </a:ext>
                </a:extLst>
              </p:cNvPr>
              <p:cNvSpPr/>
              <p:nvPr/>
            </p:nvSpPr>
            <p:spPr>
              <a:xfrm>
                <a:off x="1314233" y="3231473"/>
                <a:ext cx="2431009" cy="132556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r>
                  <a:rPr lang="es-ES" dirty="0"/>
                  <a:t>Costo unitario de prestación del servicio de energía eléctrica.</a:t>
                </a:r>
              </a:p>
              <a:p>
                <a:pPr algn="ctr"/>
                <a14:m>
                  <m:oMathPara xmlns:m="http://schemas.openxmlformats.org/officeDocument/2006/math">
                    <m:oMathParaPr>
                      <m:jc m:val="centerGroup"/>
                    </m:oMathParaPr>
                    <m:oMath xmlns:m="http://schemas.openxmlformats.org/officeDocument/2006/math">
                      <m:sSub>
                        <m:sSubPr>
                          <m:ctrlPr>
                            <a:rPr lang="es-CO" b="1" i="1">
                              <a:latin typeface="Cambria Math" panose="02040503050406030204" pitchFamily="18" charset="0"/>
                            </a:rPr>
                          </m:ctrlPr>
                        </m:sSubPr>
                        <m:e>
                          <m:r>
                            <a:rPr lang="es-ES" b="1" i="1">
                              <a:latin typeface="Cambria Math" panose="02040503050406030204" pitchFamily="18" charset="0"/>
                            </a:rPr>
                            <m:t>𝑪𝑼</m:t>
                          </m:r>
                        </m:e>
                        <m:sub>
                          <m:sSub>
                            <m:sSubPr>
                              <m:ctrlPr>
                                <a:rPr lang="es-CO" b="1" i="1">
                                  <a:latin typeface="Cambria Math" panose="02040503050406030204" pitchFamily="18" charset="0"/>
                                </a:rPr>
                              </m:ctrlPr>
                            </m:sSubPr>
                            <m:e>
                              <m:r>
                                <a:rPr lang="es-ES" b="1" i="1">
                                  <a:latin typeface="Cambria Math" panose="02040503050406030204" pitchFamily="18" charset="0"/>
                                </a:rPr>
                                <m:t>𝑽</m:t>
                              </m:r>
                            </m:e>
                            <m:sub>
                              <m:r>
                                <a:rPr lang="es-ES" b="1" i="1">
                                  <a:latin typeface="Cambria Math" panose="02040503050406030204" pitchFamily="18" charset="0"/>
                                </a:rPr>
                                <m:t>𝑵</m:t>
                              </m:r>
                            </m:sub>
                          </m:sSub>
                        </m:sub>
                      </m:sSub>
                    </m:oMath>
                  </m:oMathPara>
                </a14:m>
                <a:endParaRPr lang="es-CO" dirty="0"/>
              </a:p>
              <a:p>
                <a:pPr algn="ctr"/>
                <a:endParaRPr lang="es-CO" dirty="0"/>
              </a:p>
            </p:txBody>
          </p:sp>
        </mc:Choice>
        <mc:Fallback xmlns="">
          <p:sp>
            <p:nvSpPr>
              <p:cNvPr id="18" name="Rectángulo 17">
                <a:extLst>
                  <a:ext uri="{FF2B5EF4-FFF2-40B4-BE49-F238E27FC236}">
                    <a16:creationId xmlns:a16="http://schemas.microsoft.com/office/drawing/2014/main" id="{7A8BD118-A5DD-4D8F-9FC0-09B606F49E5D}"/>
                  </a:ext>
                </a:extLst>
              </p:cNvPr>
              <p:cNvSpPr>
                <a:spLocks noRot="1" noChangeAspect="1" noMove="1" noResize="1" noEditPoints="1" noAdjustHandles="1" noChangeArrowheads="1" noChangeShapeType="1" noTextEdit="1"/>
              </p:cNvSpPr>
              <p:nvPr/>
            </p:nvSpPr>
            <p:spPr>
              <a:xfrm>
                <a:off x="1314233" y="3231473"/>
                <a:ext cx="2431009" cy="1325563"/>
              </a:xfrm>
              <a:prstGeom prst="rect">
                <a:avLst/>
              </a:prstGeom>
              <a:blipFill>
                <a:blip r:embed="rId5"/>
                <a:stretch>
                  <a:fillRect r="-250"/>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B2C8236C-2E6D-4635-8B5E-717D1E3AB9F5}"/>
                  </a:ext>
                </a:extLst>
              </p:cNvPr>
              <p:cNvSpPr/>
              <p:nvPr/>
            </p:nvSpPr>
            <p:spPr>
              <a:xfrm>
                <a:off x="1409296" y="5382396"/>
                <a:ext cx="2183295" cy="1073426"/>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Inflación anual.</a:t>
                </a:r>
              </a:p>
              <a:p>
                <a:pPr algn="ctr"/>
                <a14:m>
                  <m:oMath xmlns:m="http://schemas.openxmlformats.org/officeDocument/2006/math">
                    <m:sSub>
                      <m:sSubPr>
                        <m:ctrlPr>
                          <a:rPr lang="es-CO"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𝒂</m:t>
                        </m:r>
                      </m:sub>
                    </m:sSub>
                  </m:oMath>
                </a14:m>
                <a:r>
                  <a:rPr lang="es-ES" dirty="0"/>
                  <a:t> </a:t>
                </a:r>
                <a:endParaRPr lang="es-CO" dirty="0"/>
              </a:p>
            </p:txBody>
          </p:sp>
        </mc:Choice>
        <mc:Fallback xmlns="">
          <p:sp>
            <p:nvSpPr>
              <p:cNvPr id="19" name="Rectángulo 18">
                <a:extLst>
                  <a:ext uri="{FF2B5EF4-FFF2-40B4-BE49-F238E27FC236}">
                    <a16:creationId xmlns:a16="http://schemas.microsoft.com/office/drawing/2014/main" id="{B2C8236C-2E6D-4635-8B5E-717D1E3AB9F5}"/>
                  </a:ext>
                </a:extLst>
              </p:cNvPr>
              <p:cNvSpPr>
                <a:spLocks noRot="1" noChangeAspect="1" noMove="1" noResize="1" noEditPoints="1" noAdjustHandles="1" noChangeArrowheads="1" noChangeShapeType="1" noTextEdit="1"/>
              </p:cNvSpPr>
              <p:nvPr/>
            </p:nvSpPr>
            <p:spPr>
              <a:xfrm>
                <a:off x="1409296" y="5382396"/>
                <a:ext cx="2183295" cy="1073426"/>
              </a:xfrm>
              <a:prstGeom prst="rect">
                <a:avLst/>
              </a:prstGeom>
              <a:blipFill>
                <a:blip r:embed="rId6"/>
                <a:stretch>
                  <a:fillRect/>
                </a:stretch>
              </a:blipFill>
              <a:ln>
                <a:solidFill>
                  <a:schemeClr val="accent4">
                    <a:lumMod val="75000"/>
                  </a:schemeClr>
                </a:solidFill>
              </a:ln>
            </p:spPr>
            <p:txBody>
              <a:bodyPr/>
              <a:lstStyle/>
              <a:p>
                <a:r>
                  <a:rPr lang="es-CO">
                    <a:noFill/>
                  </a:rPr>
                  <a:t> </a:t>
                </a:r>
              </a:p>
            </p:txBody>
          </p:sp>
        </mc:Fallback>
      </mc:AlternateContent>
      <p:sp>
        <p:nvSpPr>
          <p:cNvPr id="21" name="16 Flecha curvada hacia la izquierda">
            <a:extLst>
              <a:ext uri="{FF2B5EF4-FFF2-40B4-BE49-F238E27FC236}">
                <a16:creationId xmlns:a16="http://schemas.microsoft.com/office/drawing/2014/main" id="{15D23177-DA75-4D50-8864-3FE8B58ECB78}"/>
              </a:ext>
            </a:extLst>
          </p:cNvPr>
          <p:cNvSpPr/>
          <p:nvPr/>
        </p:nvSpPr>
        <p:spPr>
          <a:xfrm flipH="1">
            <a:off x="323162" y="4190107"/>
            <a:ext cx="991071" cy="1974626"/>
          </a:xfrm>
          <a:prstGeom prst="curvedLeftArrow">
            <a:avLst>
              <a:gd name="adj1" fmla="val 29283"/>
              <a:gd name="adj2" fmla="val 50000"/>
              <a:gd name="adj3" fmla="val 6543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
        <p:nvSpPr>
          <p:cNvPr id="22" name="16 Flecha curvada hacia la izquierda">
            <a:extLst>
              <a:ext uri="{FF2B5EF4-FFF2-40B4-BE49-F238E27FC236}">
                <a16:creationId xmlns:a16="http://schemas.microsoft.com/office/drawing/2014/main" id="{AB297E3A-BDC7-477C-A29C-186AF665AADA}"/>
              </a:ext>
            </a:extLst>
          </p:cNvPr>
          <p:cNvSpPr/>
          <p:nvPr/>
        </p:nvSpPr>
        <p:spPr>
          <a:xfrm flipH="1">
            <a:off x="412814" y="2172014"/>
            <a:ext cx="898179" cy="1820946"/>
          </a:xfrm>
          <a:prstGeom prst="curvedLeftArrow">
            <a:avLst>
              <a:gd name="adj1" fmla="val 29283"/>
              <a:gd name="adj2" fmla="val 50000"/>
              <a:gd name="adj3" fmla="val 6543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schemeClr val="tx1"/>
              </a:solidFill>
            </a:endParaRPr>
          </a:p>
        </p:txBody>
      </p:sp>
      <p:sp>
        <p:nvSpPr>
          <p:cNvPr id="23" name="Flecha: a la derecha 22">
            <a:extLst>
              <a:ext uri="{FF2B5EF4-FFF2-40B4-BE49-F238E27FC236}">
                <a16:creationId xmlns:a16="http://schemas.microsoft.com/office/drawing/2014/main" id="{084BD168-3C36-4B2C-A80C-FD5A9DFD4006}"/>
              </a:ext>
            </a:extLst>
          </p:cNvPr>
          <p:cNvSpPr/>
          <p:nvPr/>
        </p:nvSpPr>
        <p:spPr>
          <a:xfrm>
            <a:off x="3745242" y="5725271"/>
            <a:ext cx="1131558" cy="441934"/>
          </a:xfrm>
          <a:prstGeom prst="rightArrow">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doblada hacia arriba 23">
            <a:extLst>
              <a:ext uri="{FF2B5EF4-FFF2-40B4-BE49-F238E27FC236}">
                <a16:creationId xmlns:a16="http://schemas.microsoft.com/office/drawing/2014/main" id="{1F5B0F1F-14A1-43FD-989B-DD9E56B217F8}"/>
              </a:ext>
            </a:extLst>
          </p:cNvPr>
          <p:cNvSpPr/>
          <p:nvPr/>
        </p:nvSpPr>
        <p:spPr>
          <a:xfrm>
            <a:off x="7187647" y="4768605"/>
            <a:ext cx="2744984" cy="1227581"/>
          </a:xfrm>
          <a:prstGeom prst="ben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Imagen 24">
            <a:extLst>
              <a:ext uri="{FF2B5EF4-FFF2-40B4-BE49-F238E27FC236}">
                <a16:creationId xmlns:a16="http://schemas.microsoft.com/office/drawing/2014/main" id="{AD59BA2C-6CE4-4617-849C-08ECD371EF64}"/>
              </a:ext>
            </a:extLst>
          </p:cNvPr>
          <p:cNvPicPr>
            <a:picLocks noChangeAspect="1"/>
          </p:cNvPicPr>
          <p:nvPr/>
        </p:nvPicPr>
        <p:blipFill>
          <a:blip r:embed="rId7"/>
          <a:stretch>
            <a:fillRect/>
          </a:stretch>
        </p:blipFill>
        <p:spPr>
          <a:xfrm>
            <a:off x="8400807" y="1390580"/>
            <a:ext cx="2431010" cy="1951576"/>
          </a:xfrm>
          <a:prstGeom prst="rect">
            <a:avLst/>
          </a:prstGeom>
        </p:spPr>
      </p:pic>
    </p:spTree>
    <p:extLst>
      <p:ext uri="{BB962C8B-B14F-4D97-AF65-F5344CB8AC3E}">
        <p14:creationId xmlns:p14="http://schemas.microsoft.com/office/powerpoint/2010/main" val="375485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graphicFrame>
        <p:nvGraphicFramePr>
          <p:cNvPr id="3" name="Diagrama 2">
            <a:extLst>
              <a:ext uri="{FF2B5EF4-FFF2-40B4-BE49-F238E27FC236}">
                <a16:creationId xmlns:a16="http://schemas.microsoft.com/office/drawing/2014/main" id="{108FC693-92EC-4098-8BD6-8E2AEB78A5C1}"/>
              </a:ext>
            </a:extLst>
          </p:cNvPr>
          <p:cNvGraphicFramePr/>
          <p:nvPr>
            <p:extLst>
              <p:ext uri="{D42A27DB-BD31-4B8C-83A1-F6EECF244321}">
                <p14:modId xmlns:p14="http://schemas.microsoft.com/office/powerpoint/2010/main" val="4093454197"/>
              </p:ext>
            </p:extLst>
          </p:nvPr>
        </p:nvGraphicFramePr>
        <p:xfrm>
          <a:off x="2032000" y="132556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961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grama de flujo: proceso 5">
            <a:extLst>
              <a:ext uri="{FF2B5EF4-FFF2-40B4-BE49-F238E27FC236}">
                <a16:creationId xmlns:a16="http://schemas.microsoft.com/office/drawing/2014/main" id="{E263391A-BBC5-4DC6-A1AD-7414835C3AB7}"/>
              </a:ext>
            </a:extLst>
          </p:cNvPr>
          <p:cNvSpPr/>
          <p:nvPr/>
        </p:nvSpPr>
        <p:spPr>
          <a:xfrm>
            <a:off x="3452396" y="1066257"/>
            <a:ext cx="7007341" cy="878895"/>
          </a:xfrm>
          <a:prstGeom prst="flowChart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pic>
        <p:nvPicPr>
          <p:cNvPr id="4" name="Imagen 3">
            <a:extLst>
              <a:ext uri="{FF2B5EF4-FFF2-40B4-BE49-F238E27FC236}">
                <a16:creationId xmlns:a16="http://schemas.microsoft.com/office/drawing/2014/main" id="{8CE33337-F2B1-4545-B1EB-7EB7AC67C0FF}"/>
              </a:ext>
            </a:extLst>
          </p:cNvPr>
          <p:cNvPicPr>
            <a:picLocks noChangeAspect="1"/>
          </p:cNvPicPr>
          <p:nvPr/>
        </p:nvPicPr>
        <p:blipFill>
          <a:blip r:embed="rId3"/>
          <a:stretch>
            <a:fillRect/>
          </a:stretch>
        </p:blipFill>
        <p:spPr>
          <a:xfrm>
            <a:off x="168812" y="1772528"/>
            <a:ext cx="11873133" cy="4515729"/>
          </a:xfrm>
          <a:prstGeom prst="rect">
            <a:avLst/>
          </a:prstGeom>
        </p:spPr>
      </p:pic>
      <p:sp>
        <p:nvSpPr>
          <p:cNvPr id="5" name="Rectángulo 4">
            <a:extLst>
              <a:ext uri="{FF2B5EF4-FFF2-40B4-BE49-F238E27FC236}">
                <a16:creationId xmlns:a16="http://schemas.microsoft.com/office/drawing/2014/main" id="{33D94A29-0A47-4837-8F2B-C0587EF774DF}"/>
              </a:ext>
            </a:extLst>
          </p:cNvPr>
          <p:cNvSpPr/>
          <p:nvPr/>
        </p:nvSpPr>
        <p:spPr>
          <a:xfrm>
            <a:off x="3324257" y="1066257"/>
            <a:ext cx="7263618" cy="646331"/>
          </a:xfrm>
          <a:prstGeom prst="rect">
            <a:avLst/>
          </a:prstGeom>
        </p:spPr>
        <p:txBody>
          <a:bodyPr wrap="square">
            <a:spAutoFit/>
          </a:bodyPr>
          <a:lstStyle/>
          <a:p>
            <a:pPr marL="457200">
              <a:spcAft>
                <a:spcPts val="0"/>
              </a:spcAft>
            </a:pPr>
            <a:r>
              <a:rPr lang="es-ES" b="1" dirty="0">
                <a:solidFill>
                  <a:schemeClr val="bg1"/>
                </a:solidFill>
                <a:ea typeface="Times New Roman" panose="02020603050405020304" pitchFamily="18" charset="0"/>
                <a:cs typeface="Times New Roman" panose="02020603050405020304" pitchFamily="18" charset="0"/>
              </a:rPr>
              <a:t>Flujo de caja proyectado a 12 años para sistema autónomo en la ciudad de Cúcuta con tarifa de estrato 1</a:t>
            </a:r>
            <a:endParaRPr lang="es-CO" sz="16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07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a de flujo: proceso 2">
            <a:extLst>
              <a:ext uri="{FF2B5EF4-FFF2-40B4-BE49-F238E27FC236}">
                <a16:creationId xmlns:a16="http://schemas.microsoft.com/office/drawing/2014/main" id="{396580EB-D2CA-4D21-B92B-0E5CB4D34CD1}"/>
              </a:ext>
            </a:extLst>
          </p:cNvPr>
          <p:cNvSpPr/>
          <p:nvPr/>
        </p:nvSpPr>
        <p:spPr>
          <a:xfrm>
            <a:off x="3386134" y="1127687"/>
            <a:ext cx="6467061" cy="601711"/>
          </a:xfrm>
          <a:prstGeom prst="flowChart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sp>
        <p:nvSpPr>
          <p:cNvPr id="5" name="Rectángulo 4">
            <a:extLst>
              <a:ext uri="{FF2B5EF4-FFF2-40B4-BE49-F238E27FC236}">
                <a16:creationId xmlns:a16="http://schemas.microsoft.com/office/drawing/2014/main" id="{33D94A29-0A47-4837-8F2B-C0587EF774DF}"/>
              </a:ext>
            </a:extLst>
          </p:cNvPr>
          <p:cNvSpPr/>
          <p:nvPr/>
        </p:nvSpPr>
        <p:spPr>
          <a:xfrm>
            <a:off x="3186638" y="1106833"/>
            <a:ext cx="7263618" cy="464871"/>
          </a:xfrm>
          <a:prstGeom prst="rect">
            <a:avLst/>
          </a:prstGeom>
        </p:spPr>
        <p:txBody>
          <a:bodyPr wrap="square">
            <a:spAutoFit/>
          </a:bodyPr>
          <a:lstStyle/>
          <a:p>
            <a:pPr marL="457200">
              <a:lnSpc>
                <a:spcPct val="150000"/>
              </a:lnSpc>
              <a:spcAft>
                <a:spcPts val="0"/>
              </a:spcAft>
            </a:pPr>
            <a:r>
              <a:rPr lang="es-CO" b="1" dirty="0">
                <a:solidFill>
                  <a:schemeClr val="bg1"/>
                </a:solidFill>
              </a:rPr>
              <a:t>Caja de flujo proyectado a 12 años para la ciudad de Cúcuta</a:t>
            </a:r>
            <a:endParaRPr lang="es-CO" sz="1600" b="1" dirty="0">
              <a:solidFill>
                <a:schemeClr val="bg1"/>
              </a:solidFill>
              <a:effectLst/>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FE1FDC8E-4622-47B5-A2D7-3C91EB20ECA8}"/>
              </a:ext>
            </a:extLst>
          </p:cNvPr>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04529" y="1837013"/>
            <a:ext cx="9793459" cy="4689269"/>
          </a:xfrm>
          <a:prstGeom prst="rect">
            <a:avLst/>
          </a:prstGeom>
          <a:ln w="2286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210778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sp>
        <p:nvSpPr>
          <p:cNvPr id="5" name="Rectángulo 4">
            <a:extLst>
              <a:ext uri="{FF2B5EF4-FFF2-40B4-BE49-F238E27FC236}">
                <a16:creationId xmlns:a16="http://schemas.microsoft.com/office/drawing/2014/main" id="{33D94A29-0A47-4837-8F2B-C0587EF774DF}"/>
              </a:ext>
            </a:extLst>
          </p:cNvPr>
          <p:cNvSpPr/>
          <p:nvPr/>
        </p:nvSpPr>
        <p:spPr>
          <a:xfrm>
            <a:off x="3186638" y="1106833"/>
            <a:ext cx="7263618" cy="464871"/>
          </a:xfrm>
          <a:prstGeom prst="rect">
            <a:avLst/>
          </a:prstGeom>
        </p:spPr>
        <p:txBody>
          <a:bodyPr wrap="square">
            <a:spAutoFit/>
          </a:bodyPr>
          <a:lstStyle/>
          <a:p>
            <a:pPr marL="457200">
              <a:lnSpc>
                <a:spcPct val="150000"/>
              </a:lnSpc>
              <a:spcAft>
                <a:spcPts val="0"/>
              </a:spcAft>
            </a:pPr>
            <a:r>
              <a:rPr lang="es-CO" b="1" dirty="0">
                <a:solidFill>
                  <a:schemeClr val="bg1"/>
                </a:solidFill>
              </a:rPr>
              <a:t>Caja de flujo proyectado a 12 años para la ciudad de Cúcuta</a:t>
            </a:r>
            <a:endParaRPr lang="es-CO" sz="1600" b="1" dirty="0">
              <a:solidFill>
                <a:schemeClr val="bg1"/>
              </a:solidFill>
              <a:effectLst/>
              <a:ea typeface="Calibri" panose="020F0502020204030204" pitchFamily="34" charset="0"/>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D8C5585F-BEF3-455D-B6B6-CF7BFCDDC61A}"/>
              </a:ext>
            </a:extLst>
          </p:cNvPr>
          <p:cNvSpPr/>
          <p:nvPr/>
        </p:nvSpPr>
        <p:spPr>
          <a:xfrm>
            <a:off x="4745106" y="1213527"/>
            <a:ext cx="3549927" cy="558167"/>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Flujo de Caja Inversión Directa</a:t>
            </a:r>
            <a:endParaRPr lang="es-CO" dirty="0"/>
          </a:p>
          <a:p>
            <a:pPr algn="ctr"/>
            <a:endParaRPr lang="es-CO" dirty="0"/>
          </a:p>
        </p:txBody>
      </p:sp>
      <p:sp>
        <p:nvSpPr>
          <p:cNvPr id="8" name="Rectángulo: esquinas redondeadas 7">
            <a:extLst>
              <a:ext uri="{FF2B5EF4-FFF2-40B4-BE49-F238E27FC236}">
                <a16:creationId xmlns:a16="http://schemas.microsoft.com/office/drawing/2014/main" id="{86725B7D-C9AC-46BD-9B37-C4EB562777E0}"/>
              </a:ext>
            </a:extLst>
          </p:cNvPr>
          <p:cNvSpPr/>
          <p:nvPr/>
        </p:nvSpPr>
        <p:spPr>
          <a:xfrm>
            <a:off x="1590261" y="2055755"/>
            <a:ext cx="9551505" cy="765889"/>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a:p>
            <a:pPr algn="just"/>
            <a:r>
              <a:rPr lang="es-ES" dirty="0"/>
              <a:t>Se tuvo en cuenta la producción anual energética del sistema desde el inicio de operación el cual sería el año (0) se evidencia que el sistema fotovoltaico genera 3285 </a:t>
            </a:r>
            <a:r>
              <a:rPr lang="es-ES" dirty="0" err="1"/>
              <a:t>Kwh</a:t>
            </a:r>
            <a:r>
              <a:rPr lang="es-ES" dirty="0"/>
              <a:t>/año.</a:t>
            </a:r>
            <a:endParaRPr lang="es-CO" dirty="0"/>
          </a:p>
          <a:p>
            <a:pPr algn="ctr"/>
            <a:endParaRPr lang="es-CO" dirty="0"/>
          </a:p>
        </p:txBody>
      </p:sp>
      <p:sp>
        <p:nvSpPr>
          <p:cNvPr id="9" name="Rectángulo: esquinas redondeadas 8">
            <a:extLst>
              <a:ext uri="{FF2B5EF4-FFF2-40B4-BE49-F238E27FC236}">
                <a16:creationId xmlns:a16="http://schemas.microsoft.com/office/drawing/2014/main" id="{3B10E4C1-82D4-4DE2-B1B8-C71A7B50684E}"/>
              </a:ext>
            </a:extLst>
          </p:cNvPr>
          <p:cNvSpPr/>
          <p:nvPr/>
        </p:nvSpPr>
        <p:spPr>
          <a:xfrm>
            <a:off x="1563756" y="3789745"/>
            <a:ext cx="9551505" cy="722715"/>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dirty="0"/>
          </a:p>
          <a:p>
            <a:pPr lvl="0"/>
            <a:r>
              <a:rPr lang="es-ES" dirty="0"/>
              <a:t>Se refleja un ahorro incrementado año tras año por la proyección del costo de vida de acuerdo con el IPC promedio que es del (4,2%).</a:t>
            </a:r>
            <a:endParaRPr lang="es-CO" dirty="0"/>
          </a:p>
          <a:p>
            <a:pPr algn="ctr"/>
            <a:endParaRPr lang="es-CO" dirty="0"/>
          </a:p>
        </p:txBody>
      </p:sp>
      <p:sp>
        <p:nvSpPr>
          <p:cNvPr id="10" name="Rectángulo: esquinas redondeadas 9">
            <a:extLst>
              <a:ext uri="{FF2B5EF4-FFF2-40B4-BE49-F238E27FC236}">
                <a16:creationId xmlns:a16="http://schemas.microsoft.com/office/drawing/2014/main" id="{568F091D-8058-4F50-B30E-A25B4373C0D2}"/>
              </a:ext>
            </a:extLst>
          </p:cNvPr>
          <p:cNvSpPr/>
          <p:nvPr/>
        </p:nvSpPr>
        <p:spPr>
          <a:xfrm>
            <a:off x="1590260" y="4635153"/>
            <a:ext cx="9551505" cy="913713"/>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dirty="0"/>
          </a:p>
          <a:p>
            <a:pPr lvl="0"/>
            <a:r>
              <a:rPr lang="es-ES" dirty="0"/>
              <a:t>En nuestra proyección de VPN (valor presente neto)  se pondero el WACC ) o (costo promedio ponderado de capital) del 5,77% para la industria de Energía Renovables dato obtenido de NYU Stern </a:t>
            </a:r>
            <a:r>
              <a:rPr lang="es-ES" dirty="0" err="1"/>
              <a:t>School</a:t>
            </a:r>
            <a:r>
              <a:rPr lang="es-ES" dirty="0"/>
              <a:t> </a:t>
            </a:r>
            <a:r>
              <a:rPr lang="es-ES" dirty="0" err="1"/>
              <a:t>of</a:t>
            </a:r>
            <a:r>
              <a:rPr lang="es-ES" dirty="0"/>
              <a:t> </a:t>
            </a:r>
            <a:r>
              <a:rPr lang="es-ES" dirty="0" err="1"/>
              <a:t>Busines</a:t>
            </a:r>
            <a:r>
              <a:rPr lang="es-ES" dirty="0"/>
              <a:t>.</a:t>
            </a:r>
            <a:endParaRPr lang="es-CO" dirty="0"/>
          </a:p>
          <a:p>
            <a:pPr algn="ctr"/>
            <a:endParaRPr lang="es-CO" dirty="0"/>
          </a:p>
        </p:txBody>
      </p:sp>
      <p:sp>
        <p:nvSpPr>
          <p:cNvPr id="11" name="Rectángulo: esquinas redondeadas 10">
            <a:extLst>
              <a:ext uri="{FF2B5EF4-FFF2-40B4-BE49-F238E27FC236}">
                <a16:creationId xmlns:a16="http://schemas.microsoft.com/office/drawing/2014/main" id="{0A83D2B5-62D7-4B6B-AEAF-D0A81AC0B02A}"/>
              </a:ext>
            </a:extLst>
          </p:cNvPr>
          <p:cNvSpPr/>
          <p:nvPr/>
        </p:nvSpPr>
        <p:spPr>
          <a:xfrm>
            <a:off x="1590260" y="2944337"/>
            <a:ext cx="9551505" cy="722715"/>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dirty="0"/>
          </a:p>
          <a:p>
            <a:pPr lvl="0"/>
            <a:r>
              <a:rPr lang="es-ES" dirty="0"/>
              <a:t>Con la inversión inicial de COP$20.392.000, se impacta la proyección ONE TIME</a:t>
            </a:r>
            <a:r>
              <a:rPr lang="es-ES" b="1" i="1" dirty="0"/>
              <a:t> </a:t>
            </a:r>
            <a:r>
              <a:rPr lang="es-ES" dirty="0"/>
              <a:t>en el flujo de caja</a:t>
            </a:r>
            <a:endParaRPr lang="es-CO" dirty="0"/>
          </a:p>
          <a:p>
            <a:pPr algn="ctr"/>
            <a:endParaRPr lang="es-CO" dirty="0"/>
          </a:p>
        </p:txBody>
      </p:sp>
      <p:sp>
        <p:nvSpPr>
          <p:cNvPr id="12" name="Rectángulo: esquinas redondeadas 11">
            <a:extLst>
              <a:ext uri="{FF2B5EF4-FFF2-40B4-BE49-F238E27FC236}">
                <a16:creationId xmlns:a16="http://schemas.microsoft.com/office/drawing/2014/main" id="{01A7D6AB-3D2D-494B-8F9D-A0F1BE5994D5}"/>
              </a:ext>
            </a:extLst>
          </p:cNvPr>
          <p:cNvSpPr/>
          <p:nvPr/>
        </p:nvSpPr>
        <p:spPr>
          <a:xfrm>
            <a:off x="1590260" y="5685103"/>
            <a:ext cx="9551505" cy="446131"/>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dirty="0"/>
          </a:p>
          <a:p>
            <a:pPr lvl="0"/>
            <a:r>
              <a:rPr lang="es-ES" dirty="0"/>
              <a:t>Se relaciona el descenso en la eficiencia considerable en los paneles del sistema</a:t>
            </a:r>
            <a:endParaRPr lang="es-CO" dirty="0"/>
          </a:p>
          <a:p>
            <a:pPr algn="ctr"/>
            <a:endParaRPr lang="es-CO" dirty="0"/>
          </a:p>
        </p:txBody>
      </p:sp>
      <p:sp>
        <p:nvSpPr>
          <p:cNvPr id="13" name="Flecha: curvada hacia la derecha 12">
            <a:extLst>
              <a:ext uri="{FF2B5EF4-FFF2-40B4-BE49-F238E27FC236}">
                <a16:creationId xmlns:a16="http://schemas.microsoft.com/office/drawing/2014/main" id="{A592F964-A60D-4661-9BAC-B910B8A8A710}"/>
              </a:ext>
            </a:extLst>
          </p:cNvPr>
          <p:cNvSpPr/>
          <p:nvPr/>
        </p:nvSpPr>
        <p:spPr>
          <a:xfrm>
            <a:off x="1050234" y="2314591"/>
            <a:ext cx="476249" cy="1014106"/>
          </a:xfrm>
          <a:prstGeom prst="curvedRightArrow">
            <a:avLst>
              <a:gd name="adj1" fmla="val 25000"/>
              <a:gd name="adj2" fmla="val 50000"/>
              <a:gd name="adj3" fmla="val 19702"/>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7" name="Flecha: curvada hacia la derecha 16">
            <a:extLst>
              <a:ext uri="{FF2B5EF4-FFF2-40B4-BE49-F238E27FC236}">
                <a16:creationId xmlns:a16="http://schemas.microsoft.com/office/drawing/2014/main" id="{110AAABC-498A-43B6-A015-860BE1D57063}"/>
              </a:ext>
            </a:extLst>
          </p:cNvPr>
          <p:cNvSpPr/>
          <p:nvPr/>
        </p:nvSpPr>
        <p:spPr>
          <a:xfrm>
            <a:off x="999708" y="3368162"/>
            <a:ext cx="500269" cy="843166"/>
          </a:xfrm>
          <a:prstGeom prst="curvedRightArrow">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8" name="Flecha: curvada hacia la derecha 17">
            <a:extLst>
              <a:ext uri="{FF2B5EF4-FFF2-40B4-BE49-F238E27FC236}">
                <a16:creationId xmlns:a16="http://schemas.microsoft.com/office/drawing/2014/main" id="{6862D812-E8BF-41FA-8D89-9A433B404846}"/>
              </a:ext>
            </a:extLst>
          </p:cNvPr>
          <p:cNvSpPr/>
          <p:nvPr/>
        </p:nvSpPr>
        <p:spPr>
          <a:xfrm>
            <a:off x="999709" y="4297270"/>
            <a:ext cx="500269" cy="913713"/>
          </a:xfrm>
          <a:prstGeom prst="curvedRightArrow">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9" name="Flecha: curvada hacia la derecha 18">
            <a:extLst>
              <a:ext uri="{FF2B5EF4-FFF2-40B4-BE49-F238E27FC236}">
                <a16:creationId xmlns:a16="http://schemas.microsoft.com/office/drawing/2014/main" id="{1B555CD8-1C3C-4B21-84CA-93633EFA38DB}"/>
              </a:ext>
            </a:extLst>
          </p:cNvPr>
          <p:cNvSpPr/>
          <p:nvPr/>
        </p:nvSpPr>
        <p:spPr>
          <a:xfrm>
            <a:off x="999707" y="5264144"/>
            <a:ext cx="500269" cy="913713"/>
          </a:xfrm>
          <a:prstGeom prst="curvedRightArrow">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0" name="Flecha: hacia abajo 19">
            <a:extLst>
              <a:ext uri="{FF2B5EF4-FFF2-40B4-BE49-F238E27FC236}">
                <a16:creationId xmlns:a16="http://schemas.microsoft.com/office/drawing/2014/main" id="{3500D23C-8A2C-4A98-87BB-9AC0534F89E5}"/>
              </a:ext>
            </a:extLst>
          </p:cNvPr>
          <p:cNvSpPr/>
          <p:nvPr/>
        </p:nvSpPr>
        <p:spPr>
          <a:xfrm>
            <a:off x="6206986" y="1791032"/>
            <a:ext cx="313084" cy="26472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752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3 </a:t>
            </a:r>
          </a:p>
        </p:txBody>
      </p:sp>
      <p:sp>
        <p:nvSpPr>
          <p:cNvPr id="5" name="Rectángulo 4">
            <a:extLst>
              <a:ext uri="{FF2B5EF4-FFF2-40B4-BE49-F238E27FC236}">
                <a16:creationId xmlns:a16="http://schemas.microsoft.com/office/drawing/2014/main" id="{33D94A29-0A47-4837-8F2B-C0587EF774DF}"/>
              </a:ext>
            </a:extLst>
          </p:cNvPr>
          <p:cNvSpPr/>
          <p:nvPr/>
        </p:nvSpPr>
        <p:spPr>
          <a:xfrm>
            <a:off x="3186638" y="1106833"/>
            <a:ext cx="7263618" cy="464871"/>
          </a:xfrm>
          <a:prstGeom prst="rect">
            <a:avLst/>
          </a:prstGeom>
        </p:spPr>
        <p:txBody>
          <a:bodyPr wrap="square">
            <a:spAutoFit/>
          </a:bodyPr>
          <a:lstStyle/>
          <a:p>
            <a:pPr marL="457200">
              <a:lnSpc>
                <a:spcPct val="150000"/>
              </a:lnSpc>
              <a:spcAft>
                <a:spcPts val="0"/>
              </a:spcAft>
            </a:pPr>
            <a:r>
              <a:rPr lang="es-CO" b="1" dirty="0">
                <a:solidFill>
                  <a:schemeClr val="bg1"/>
                </a:solidFill>
              </a:rPr>
              <a:t>Caja de flujo proyectado a 12 años para la ciudad de Cúcuta</a:t>
            </a:r>
            <a:endParaRPr lang="es-CO" sz="1600" b="1" dirty="0">
              <a:solidFill>
                <a:schemeClr val="bg1"/>
              </a:solidFill>
              <a:effectLst/>
              <a:ea typeface="Calibri" panose="020F0502020204030204" pitchFamily="34" charset="0"/>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8DEADC87-BBDF-41BD-81DF-A1A4A9BC1272}"/>
              </a:ext>
            </a:extLst>
          </p:cNvPr>
          <p:cNvSpPr/>
          <p:nvPr/>
        </p:nvSpPr>
        <p:spPr>
          <a:xfrm>
            <a:off x="4306956" y="1298320"/>
            <a:ext cx="3896140" cy="623245"/>
          </a:xfrm>
          <a:prstGeom prst="round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Flujo de Caja Inversión Directa</a:t>
            </a:r>
            <a:endParaRPr lang="es-CO" dirty="0"/>
          </a:p>
          <a:p>
            <a:pPr algn="ctr"/>
            <a:endParaRPr lang="es-CO" dirty="0"/>
          </a:p>
        </p:txBody>
      </p:sp>
      <p:sp>
        <p:nvSpPr>
          <p:cNvPr id="8" name="Rectángulo: esquinas redondeadas 7">
            <a:extLst>
              <a:ext uri="{FF2B5EF4-FFF2-40B4-BE49-F238E27FC236}">
                <a16:creationId xmlns:a16="http://schemas.microsoft.com/office/drawing/2014/main" id="{441932B4-F749-4BE9-BF59-36F859AA1E70}"/>
              </a:ext>
            </a:extLst>
          </p:cNvPr>
          <p:cNvSpPr/>
          <p:nvPr/>
        </p:nvSpPr>
        <p:spPr>
          <a:xfrm>
            <a:off x="238540" y="3236526"/>
            <a:ext cx="3684104" cy="1563756"/>
          </a:xfrm>
          <a:prstGeom prst="round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a:p>
            <a:pPr algn="just"/>
            <a:r>
              <a:rPr lang="es-ES" dirty="0"/>
              <a:t>Se tuvo un VPN de COP $ 2.313.500 indicando que dicha inversión tendría un efecto positivo en el usuario, obteniendo un incremento equivalente de dicho monto.</a:t>
            </a:r>
            <a:endParaRPr lang="es-CO" dirty="0"/>
          </a:p>
          <a:p>
            <a:pPr algn="ctr"/>
            <a:endParaRPr lang="es-CO" dirty="0"/>
          </a:p>
        </p:txBody>
      </p:sp>
      <p:sp>
        <p:nvSpPr>
          <p:cNvPr id="9" name="Rectángulo: esquinas redondeadas 8">
            <a:extLst>
              <a:ext uri="{FF2B5EF4-FFF2-40B4-BE49-F238E27FC236}">
                <a16:creationId xmlns:a16="http://schemas.microsoft.com/office/drawing/2014/main" id="{7681D579-7B56-49AA-85D0-2BC01236ED41}"/>
              </a:ext>
            </a:extLst>
          </p:cNvPr>
          <p:cNvSpPr/>
          <p:nvPr/>
        </p:nvSpPr>
        <p:spPr>
          <a:xfrm>
            <a:off x="4200939" y="3213017"/>
            <a:ext cx="4174435" cy="2495738"/>
          </a:xfrm>
          <a:prstGeom prst="round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a:p>
            <a:pPr algn="just"/>
            <a:r>
              <a:rPr lang="es-ES" dirty="0"/>
              <a:t>Se evalúa la viabilidad del proyecto en términos de retorno de inversión, obteniendo una tasa interna de retorno del 3,4 % con un </a:t>
            </a:r>
            <a:r>
              <a:rPr lang="es-ES" dirty="0" err="1"/>
              <a:t>payback</a:t>
            </a:r>
            <a:r>
              <a:rPr lang="es-ES" dirty="0"/>
              <a:t> de 10 años, aunque es un tiempo largo el proyecto está sustentado para operar con una eficiencia mayor del 90% los primeros 25 años.</a:t>
            </a:r>
            <a:endParaRPr lang="es-CO" dirty="0"/>
          </a:p>
          <a:p>
            <a:pPr algn="ctr"/>
            <a:endParaRPr lang="es-CO" dirty="0"/>
          </a:p>
        </p:txBody>
      </p:sp>
      <p:sp>
        <p:nvSpPr>
          <p:cNvPr id="10" name="Rectángulo: esquinas redondeadas 9">
            <a:extLst>
              <a:ext uri="{FF2B5EF4-FFF2-40B4-BE49-F238E27FC236}">
                <a16:creationId xmlns:a16="http://schemas.microsoft.com/office/drawing/2014/main" id="{2A71144E-5F03-4299-BBC7-32E082ADF50D}"/>
              </a:ext>
            </a:extLst>
          </p:cNvPr>
          <p:cNvSpPr/>
          <p:nvPr/>
        </p:nvSpPr>
        <p:spPr>
          <a:xfrm>
            <a:off x="8653669" y="3148354"/>
            <a:ext cx="2756453" cy="3457220"/>
          </a:xfrm>
          <a:prstGeom prst="round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a:p>
            <a:pPr algn="just"/>
            <a:r>
              <a:rPr lang="es-ES" dirty="0"/>
              <a:t>Se considera que es una opción viable para mejorar la calidad de vida de los residentes del sector, además, una alternativa para que los entes públicos subsidien y financien proyectos limpios y gratuitos a los más vulnerables de la ciudad.</a:t>
            </a:r>
            <a:endParaRPr lang="es-CO" dirty="0"/>
          </a:p>
          <a:p>
            <a:pPr algn="ctr"/>
            <a:endParaRPr lang="es-CO" dirty="0"/>
          </a:p>
        </p:txBody>
      </p:sp>
      <p:sp>
        <p:nvSpPr>
          <p:cNvPr id="11" name="Flecha: hacia abajo 10">
            <a:extLst>
              <a:ext uri="{FF2B5EF4-FFF2-40B4-BE49-F238E27FC236}">
                <a16:creationId xmlns:a16="http://schemas.microsoft.com/office/drawing/2014/main" id="{5DBF5C56-C873-4C13-B740-23DC65E5591A}"/>
              </a:ext>
            </a:extLst>
          </p:cNvPr>
          <p:cNvSpPr/>
          <p:nvPr/>
        </p:nvSpPr>
        <p:spPr>
          <a:xfrm>
            <a:off x="5950226" y="2066307"/>
            <a:ext cx="609600" cy="846528"/>
          </a:xfrm>
          <a:prstGeom prst="downArrow">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doblada 11">
            <a:extLst>
              <a:ext uri="{FF2B5EF4-FFF2-40B4-BE49-F238E27FC236}">
                <a16:creationId xmlns:a16="http://schemas.microsoft.com/office/drawing/2014/main" id="{BA344377-4966-467E-ACA4-62C3049E6401}"/>
              </a:ext>
            </a:extLst>
          </p:cNvPr>
          <p:cNvSpPr/>
          <p:nvPr/>
        </p:nvSpPr>
        <p:spPr>
          <a:xfrm rot="5400000">
            <a:off x="8703227" y="1104426"/>
            <a:ext cx="1106833" cy="2107095"/>
          </a:xfrm>
          <a:prstGeom prst="bentArrow">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Flecha: doblada 13">
            <a:extLst>
              <a:ext uri="{FF2B5EF4-FFF2-40B4-BE49-F238E27FC236}">
                <a16:creationId xmlns:a16="http://schemas.microsoft.com/office/drawing/2014/main" id="{89EFFEFF-A47A-48B4-987D-9D87124BE4D5}"/>
              </a:ext>
            </a:extLst>
          </p:cNvPr>
          <p:cNvSpPr/>
          <p:nvPr/>
        </p:nvSpPr>
        <p:spPr>
          <a:xfrm rot="5400000" flipV="1">
            <a:off x="2548469" y="1104670"/>
            <a:ext cx="1269815" cy="2247161"/>
          </a:xfrm>
          <a:prstGeom prst="bentArrow">
            <a:avLst>
              <a:gd name="adj1" fmla="val 23485"/>
              <a:gd name="adj2" fmla="val 25000"/>
              <a:gd name="adj3" fmla="val 28592"/>
              <a:gd name="adj4" fmla="val 43750"/>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333645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OBJETIVOS</a:t>
            </a:r>
          </a:p>
        </p:txBody>
      </p:sp>
      <p:sp>
        <p:nvSpPr>
          <p:cNvPr id="3" name="Marcador de contenido 2"/>
          <p:cNvSpPr>
            <a:spLocks noGrp="1"/>
          </p:cNvSpPr>
          <p:nvPr>
            <p:ph idx="1"/>
          </p:nvPr>
        </p:nvSpPr>
        <p:spPr>
          <a:xfrm>
            <a:off x="838200" y="1675544"/>
            <a:ext cx="10515600" cy="4351338"/>
          </a:xfrm>
        </p:spPr>
        <p:txBody>
          <a:bodyPr/>
          <a:lstStyle/>
          <a:p>
            <a:pPr marL="0" lvl="0" indent="0">
              <a:buNone/>
            </a:pPr>
            <a:r>
              <a:rPr lang="es-ES" b="1" dirty="0"/>
              <a:t>Objetivo general</a:t>
            </a:r>
            <a:endParaRPr lang="es-CO" dirty="0"/>
          </a:p>
          <a:p>
            <a:pPr marL="0" indent="0">
              <a:buNone/>
            </a:pPr>
            <a:endParaRPr lang="es-ES" dirty="0"/>
          </a:p>
          <a:p>
            <a:pPr marL="0" indent="0" algn="just">
              <a:buNone/>
            </a:pPr>
            <a:r>
              <a:rPr lang="es-ES" dirty="0"/>
              <a:t>Desarrollar un estudio de factibilidad del uso de energía solar como alternativa para mejorar la calidad de vida a los habitantes del barrio el progreso de la ciudad de Cúcuta. </a:t>
            </a:r>
            <a:endParaRPr lang="es-CO" dirty="0"/>
          </a:p>
          <a:p>
            <a:pPr marL="0" indent="0">
              <a:buNone/>
            </a:pPr>
            <a:r>
              <a:rPr lang="es-ES" dirty="0"/>
              <a:t> </a:t>
            </a:r>
            <a:endParaRPr lang="es-CO" dirty="0">
              <a:effectLst/>
            </a:endParaRPr>
          </a:p>
        </p:txBody>
      </p:sp>
    </p:spTree>
    <p:extLst>
      <p:ext uri="{BB962C8B-B14F-4D97-AF65-F5344CB8AC3E}">
        <p14:creationId xmlns:p14="http://schemas.microsoft.com/office/powerpoint/2010/main" val="175648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Conclusiones</a:t>
            </a:r>
          </a:p>
        </p:txBody>
      </p:sp>
      <p:sp>
        <p:nvSpPr>
          <p:cNvPr id="5" name="Rectángulo 4">
            <a:extLst>
              <a:ext uri="{FF2B5EF4-FFF2-40B4-BE49-F238E27FC236}">
                <a16:creationId xmlns:a16="http://schemas.microsoft.com/office/drawing/2014/main" id="{33D94A29-0A47-4837-8F2B-C0587EF774DF}"/>
              </a:ext>
            </a:extLst>
          </p:cNvPr>
          <p:cNvSpPr/>
          <p:nvPr/>
        </p:nvSpPr>
        <p:spPr>
          <a:xfrm>
            <a:off x="3186638" y="1106833"/>
            <a:ext cx="7263618" cy="464871"/>
          </a:xfrm>
          <a:prstGeom prst="rect">
            <a:avLst/>
          </a:prstGeom>
        </p:spPr>
        <p:txBody>
          <a:bodyPr wrap="square">
            <a:spAutoFit/>
          </a:bodyPr>
          <a:lstStyle/>
          <a:p>
            <a:pPr marL="457200">
              <a:lnSpc>
                <a:spcPct val="150000"/>
              </a:lnSpc>
              <a:spcAft>
                <a:spcPts val="0"/>
              </a:spcAft>
            </a:pPr>
            <a:r>
              <a:rPr lang="es-CO" b="1" dirty="0">
                <a:solidFill>
                  <a:schemeClr val="bg1"/>
                </a:solidFill>
              </a:rPr>
              <a:t>Caja de flujo proyectado a 12 años para la ciudad de Cúcuta</a:t>
            </a:r>
            <a:endParaRPr lang="es-CO" sz="1600" b="1" dirty="0">
              <a:solidFill>
                <a:schemeClr val="bg1"/>
              </a:solidFill>
              <a:effectLst/>
              <a:ea typeface="Calibri" panose="020F0502020204030204" pitchFamily="34" charset="0"/>
              <a:cs typeface="Times New Roman" panose="02020603050405020304" pitchFamily="18" charset="0"/>
            </a:endParaRPr>
          </a:p>
        </p:txBody>
      </p:sp>
      <p:pic>
        <p:nvPicPr>
          <p:cNvPr id="15" name="Picture 2">
            <a:extLst>
              <a:ext uri="{FF2B5EF4-FFF2-40B4-BE49-F238E27FC236}">
                <a16:creationId xmlns:a16="http://schemas.microsoft.com/office/drawing/2014/main" id="{79442707-5B42-4C51-A5E5-69A3D1F6D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77"/>
          <a:stretch>
            <a:fillRect/>
          </a:stretch>
        </p:blipFill>
        <p:spPr bwMode="auto">
          <a:xfrm>
            <a:off x="4601674" y="2646885"/>
            <a:ext cx="3335337" cy="347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5 Llamada ovalada">
            <a:extLst>
              <a:ext uri="{FF2B5EF4-FFF2-40B4-BE49-F238E27FC236}">
                <a16:creationId xmlns:a16="http://schemas.microsoft.com/office/drawing/2014/main" id="{F7F9C6EB-6A5B-40FC-86FC-80BAF19068EC}"/>
              </a:ext>
            </a:extLst>
          </p:cNvPr>
          <p:cNvSpPr/>
          <p:nvPr/>
        </p:nvSpPr>
        <p:spPr>
          <a:xfrm>
            <a:off x="7873283" y="2822117"/>
            <a:ext cx="2592288" cy="1584176"/>
          </a:xfrm>
          <a:prstGeom prst="wedgeEllipseCallout">
            <a:avLst>
              <a:gd name="adj1" fmla="val -90004"/>
              <a:gd name="adj2" fmla="val -31785"/>
            </a:avLst>
          </a:prstGeom>
          <a:solidFill>
            <a:srgbClr val="FFC000"/>
          </a:solidFill>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CO" dirty="0">
                <a:latin typeface="Arial" pitchFamily="34" charset="0"/>
                <a:cs typeface="Arial" pitchFamily="34" charset="0"/>
              </a:rPr>
              <a:t> Éxito del sistema fotovoltaico </a:t>
            </a:r>
          </a:p>
        </p:txBody>
      </p:sp>
      <p:sp>
        <p:nvSpPr>
          <p:cNvPr id="17" name="9 Llamada ovalada">
            <a:extLst>
              <a:ext uri="{FF2B5EF4-FFF2-40B4-BE49-F238E27FC236}">
                <a16:creationId xmlns:a16="http://schemas.microsoft.com/office/drawing/2014/main" id="{E967D569-8C6A-4F02-BF22-8B260D7F4312}"/>
              </a:ext>
            </a:extLst>
          </p:cNvPr>
          <p:cNvSpPr/>
          <p:nvPr/>
        </p:nvSpPr>
        <p:spPr>
          <a:xfrm>
            <a:off x="2120920" y="4382816"/>
            <a:ext cx="2592288" cy="1584176"/>
          </a:xfrm>
          <a:prstGeom prst="wedgeEllipseCallout">
            <a:avLst>
              <a:gd name="adj1" fmla="val 84155"/>
              <a:gd name="adj2" fmla="val -102105"/>
            </a:avLst>
          </a:prstGeom>
          <a:solidFill>
            <a:schemeClr val="bg2">
              <a:lumMod val="50000"/>
            </a:schemeClr>
          </a:solidFill>
          <a:ln>
            <a:solidFill>
              <a:schemeClr val="accent3">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b="1" dirty="0">
                <a:latin typeface="Arial" pitchFamily="34" charset="0"/>
                <a:cs typeface="Arial" pitchFamily="34" charset="0"/>
              </a:rPr>
              <a:t>Criterios de diseño  	</a:t>
            </a:r>
          </a:p>
        </p:txBody>
      </p:sp>
      <p:sp>
        <p:nvSpPr>
          <p:cNvPr id="18" name="8 Llamada ovalada">
            <a:extLst>
              <a:ext uri="{FF2B5EF4-FFF2-40B4-BE49-F238E27FC236}">
                <a16:creationId xmlns:a16="http://schemas.microsoft.com/office/drawing/2014/main" id="{EF5010CE-85DE-4E43-80AE-BC55EC81C1EE}"/>
              </a:ext>
            </a:extLst>
          </p:cNvPr>
          <p:cNvSpPr/>
          <p:nvPr/>
        </p:nvSpPr>
        <p:spPr>
          <a:xfrm>
            <a:off x="1434835" y="2678537"/>
            <a:ext cx="2592288" cy="1584176"/>
          </a:xfrm>
          <a:prstGeom prst="wedgeEllipseCallout">
            <a:avLst>
              <a:gd name="adj1" fmla="val 115790"/>
              <a:gd name="adj2" fmla="val -18065"/>
            </a:avLst>
          </a:prstGeom>
          <a:solidFill>
            <a:schemeClr val="accent6">
              <a:lumMod val="75000"/>
            </a:schemeClr>
          </a:solidFill>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s-CO" dirty="0">
                <a:latin typeface="Arial" pitchFamily="34" charset="0"/>
                <a:cs typeface="Arial" pitchFamily="34" charset="0"/>
              </a:rPr>
              <a:t>Retorno de Inversión </a:t>
            </a:r>
          </a:p>
        </p:txBody>
      </p:sp>
      <p:sp>
        <p:nvSpPr>
          <p:cNvPr id="19" name="7 Llamada ovalada">
            <a:extLst>
              <a:ext uri="{FF2B5EF4-FFF2-40B4-BE49-F238E27FC236}">
                <a16:creationId xmlns:a16="http://schemas.microsoft.com/office/drawing/2014/main" id="{A2F47AE3-D030-4A22-ABF9-D62361D242FC}"/>
              </a:ext>
            </a:extLst>
          </p:cNvPr>
          <p:cNvSpPr/>
          <p:nvPr/>
        </p:nvSpPr>
        <p:spPr>
          <a:xfrm>
            <a:off x="2411372" y="1127427"/>
            <a:ext cx="3101532" cy="1584176"/>
          </a:xfrm>
          <a:prstGeom prst="wedgeEllipseCallout">
            <a:avLst>
              <a:gd name="adj1" fmla="val 65764"/>
              <a:gd name="adj2" fmla="val 55034"/>
            </a:avLst>
          </a:prstGeom>
          <a:solidFill>
            <a:schemeClr val="accent1">
              <a:lumMod val="75000"/>
            </a:schemeClr>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dirty="0">
                <a:latin typeface="Arial" pitchFamily="34" charset="0"/>
                <a:cs typeface="Arial" pitchFamily="34" charset="0"/>
              </a:rPr>
              <a:t>Dimensionamiento viable según la demanda</a:t>
            </a:r>
          </a:p>
        </p:txBody>
      </p:sp>
      <p:sp>
        <p:nvSpPr>
          <p:cNvPr id="20" name="11 Llamada ovalada">
            <a:extLst>
              <a:ext uri="{FF2B5EF4-FFF2-40B4-BE49-F238E27FC236}">
                <a16:creationId xmlns:a16="http://schemas.microsoft.com/office/drawing/2014/main" id="{CA22B6AE-1FF6-4F79-B6D7-63BDAF591121}"/>
              </a:ext>
            </a:extLst>
          </p:cNvPr>
          <p:cNvSpPr/>
          <p:nvPr/>
        </p:nvSpPr>
        <p:spPr>
          <a:xfrm>
            <a:off x="7025984" y="1181107"/>
            <a:ext cx="2592288" cy="1584176"/>
          </a:xfrm>
          <a:prstGeom prst="wedgeEllipseCallout">
            <a:avLst>
              <a:gd name="adj1" fmla="val -69428"/>
              <a:gd name="adj2" fmla="val 51946"/>
            </a:avLst>
          </a:prstGeom>
          <a:solidFill>
            <a:srgbClr val="FF0000"/>
          </a:solidFill>
          <a:scene3d>
            <a:camera prst="orthographicFront"/>
            <a:lightRig rig="threePt" dir="t"/>
          </a:scene3d>
          <a:sp3d>
            <a:bevelT prst="relaxedInse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CO" dirty="0">
                <a:latin typeface="Arial" pitchFamily="34" charset="0"/>
                <a:cs typeface="Arial" pitchFamily="34" charset="0"/>
              </a:rPr>
              <a:t>Cálculos </a:t>
            </a:r>
          </a:p>
          <a:p>
            <a:pPr algn="ctr">
              <a:defRPr/>
            </a:pPr>
            <a:r>
              <a:rPr lang="es-CO" dirty="0">
                <a:latin typeface="Arial" pitchFamily="34" charset="0"/>
                <a:cs typeface="Arial" pitchFamily="34" charset="0"/>
              </a:rPr>
              <a:t>en el sistema </a:t>
            </a:r>
          </a:p>
        </p:txBody>
      </p:sp>
      <p:sp>
        <p:nvSpPr>
          <p:cNvPr id="21" name="10 Llamada ovalada">
            <a:extLst>
              <a:ext uri="{FF2B5EF4-FFF2-40B4-BE49-F238E27FC236}">
                <a16:creationId xmlns:a16="http://schemas.microsoft.com/office/drawing/2014/main" id="{A37D3F31-E88C-434F-AAF1-E2FBD025F115}"/>
              </a:ext>
            </a:extLst>
          </p:cNvPr>
          <p:cNvSpPr/>
          <p:nvPr/>
        </p:nvSpPr>
        <p:spPr>
          <a:xfrm>
            <a:off x="7606890" y="4470432"/>
            <a:ext cx="2592288" cy="1584176"/>
          </a:xfrm>
          <a:prstGeom prst="wedgeEllipseCallout">
            <a:avLst>
              <a:gd name="adj1" fmla="val -75541"/>
              <a:gd name="adj2" fmla="val -108540"/>
            </a:avLst>
          </a:prstGeom>
          <a:solidFill>
            <a:schemeClr val="accent2">
              <a:lumMod val="50000"/>
            </a:schemeClr>
          </a:solidFill>
          <a:ln>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latin typeface="Arial" pitchFamily="34" charset="0"/>
                <a:cs typeface="Arial" pitchFamily="34" charset="0"/>
              </a:rPr>
              <a:t>Retorno de inversión</a:t>
            </a:r>
          </a:p>
        </p:txBody>
      </p:sp>
    </p:spTree>
    <p:extLst>
      <p:ext uri="{BB962C8B-B14F-4D97-AF65-F5344CB8AC3E}">
        <p14:creationId xmlns:p14="http://schemas.microsoft.com/office/powerpoint/2010/main" val="2531782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Recomendaciones</a:t>
            </a:r>
          </a:p>
        </p:txBody>
      </p:sp>
      <p:sp>
        <p:nvSpPr>
          <p:cNvPr id="5" name="Rectángulo 4">
            <a:extLst>
              <a:ext uri="{FF2B5EF4-FFF2-40B4-BE49-F238E27FC236}">
                <a16:creationId xmlns:a16="http://schemas.microsoft.com/office/drawing/2014/main" id="{33D94A29-0A47-4837-8F2B-C0587EF774DF}"/>
              </a:ext>
            </a:extLst>
          </p:cNvPr>
          <p:cNvSpPr/>
          <p:nvPr/>
        </p:nvSpPr>
        <p:spPr>
          <a:xfrm>
            <a:off x="3186638" y="1106833"/>
            <a:ext cx="7263618" cy="464871"/>
          </a:xfrm>
          <a:prstGeom prst="rect">
            <a:avLst/>
          </a:prstGeom>
        </p:spPr>
        <p:txBody>
          <a:bodyPr wrap="square">
            <a:spAutoFit/>
          </a:bodyPr>
          <a:lstStyle/>
          <a:p>
            <a:pPr marL="457200">
              <a:lnSpc>
                <a:spcPct val="150000"/>
              </a:lnSpc>
              <a:spcAft>
                <a:spcPts val="0"/>
              </a:spcAft>
            </a:pPr>
            <a:r>
              <a:rPr lang="es-CO" b="1" dirty="0">
                <a:solidFill>
                  <a:schemeClr val="bg1"/>
                </a:solidFill>
              </a:rPr>
              <a:t>Caja de flujo proyectado a 12 años para la ciudad de Cúcuta</a:t>
            </a:r>
            <a:endParaRPr lang="es-CO" sz="1600" b="1" dirty="0">
              <a:solidFill>
                <a:schemeClr val="bg1"/>
              </a:solidFill>
              <a:effectLst/>
              <a:ea typeface="Calibri" panose="020F0502020204030204" pitchFamily="34" charset="0"/>
              <a:cs typeface="Times New Roman" panose="02020603050405020304" pitchFamily="18" charset="0"/>
            </a:endParaRPr>
          </a:p>
        </p:txBody>
      </p:sp>
      <p:sp>
        <p:nvSpPr>
          <p:cNvPr id="16" name="5 Llamada ovalada">
            <a:extLst>
              <a:ext uri="{FF2B5EF4-FFF2-40B4-BE49-F238E27FC236}">
                <a16:creationId xmlns:a16="http://schemas.microsoft.com/office/drawing/2014/main" id="{F7F9C6EB-6A5B-40FC-86FC-80BAF19068EC}"/>
              </a:ext>
            </a:extLst>
          </p:cNvPr>
          <p:cNvSpPr/>
          <p:nvPr/>
        </p:nvSpPr>
        <p:spPr>
          <a:xfrm>
            <a:off x="7857968" y="2819601"/>
            <a:ext cx="2592288" cy="1584176"/>
          </a:xfrm>
          <a:prstGeom prst="wedgeEllipseCallout">
            <a:avLst>
              <a:gd name="adj1" fmla="val -81313"/>
              <a:gd name="adj2" fmla="val -14218"/>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CO" dirty="0">
                <a:cs typeface="Arial" pitchFamily="34" charset="0"/>
              </a:rPr>
              <a:t>Sistema interconexión a la red comercial</a:t>
            </a:r>
          </a:p>
        </p:txBody>
      </p:sp>
      <p:sp>
        <p:nvSpPr>
          <p:cNvPr id="17" name="9 Llamada ovalada">
            <a:extLst>
              <a:ext uri="{FF2B5EF4-FFF2-40B4-BE49-F238E27FC236}">
                <a16:creationId xmlns:a16="http://schemas.microsoft.com/office/drawing/2014/main" id="{E967D569-8C6A-4F02-BF22-8B260D7F4312}"/>
              </a:ext>
            </a:extLst>
          </p:cNvPr>
          <p:cNvSpPr/>
          <p:nvPr/>
        </p:nvSpPr>
        <p:spPr>
          <a:xfrm>
            <a:off x="1465935" y="4473648"/>
            <a:ext cx="2592288" cy="1584176"/>
          </a:xfrm>
          <a:prstGeom prst="wedgeEllipseCallout">
            <a:avLst>
              <a:gd name="adj1" fmla="val 53931"/>
              <a:gd name="adj2" fmla="val -62620"/>
            </a:avLst>
          </a:prstGeom>
          <a:solidFill>
            <a:schemeClr val="bg2">
              <a:lumMod val="5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cs typeface="Arial" pitchFamily="34" charset="0"/>
              </a:rPr>
              <a:t>Mano de obra calificada</a:t>
            </a:r>
            <a:r>
              <a:rPr lang="es-CO" b="1" dirty="0">
                <a:latin typeface="Arial" pitchFamily="34" charset="0"/>
                <a:cs typeface="Arial" pitchFamily="34" charset="0"/>
              </a:rPr>
              <a:t>	</a:t>
            </a:r>
          </a:p>
        </p:txBody>
      </p:sp>
      <p:sp>
        <p:nvSpPr>
          <p:cNvPr id="18" name="8 Llamada ovalada">
            <a:extLst>
              <a:ext uri="{FF2B5EF4-FFF2-40B4-BE49-F238E27FC236}">
                <a16:creationId xmlns:a16="http://schemas.microsoft.com/office/drawing/2014/main" id="{EF5010CE-85DE-4E43-80AE-BC55EC81C1EE}"/>
              </a:ext>
            </a:extLst>
          </p:cNvPr>
          <p:cNvSpPr/>
          <p:nvPr/>
        </p:nvSpPr>
        <p:spPr>
          <a:xfrm>
            <a:off x="1206670" y="2725081"/>
            <a:ext cx="2592288" cy="1584176"/>
          </a:xfrm>
          <a:prstGeom prst="wedgeEllipseCallout">
            <a:avLst>
              <a:gd name="adj1" fmla="val 67736"/>
              <a:gd name="adj2" fmla="val 17906"/>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s-CO" dirty="0">
                <a:cs typeface="Arial" pitchFamily="34" charset="0"/>
              </a:rPr>
              <a:t>Respaldo de energía con acumuladores </a:t>
            </a:r>
          </a:p>
        </p:txBody>
      </p:sp>
      <p:sp>
        <p:nvSpPr>
          <p:cNvPr id="19" name="7 Llamada ovalada">
            <a:extLst>
              <a:ext uri="{FF2B5EF4-FFF2-40B4-BE49-F238E27FC236}">
                <a16:creationId xmlns:a16="http://schemas.microsoft.com/office/drawing/2014/main" id="{A2F47AE3-D030-4A22-ABF9-D62361D242FC}"/>
              </a:ext>
            </a:extLst>
          </p:cNvPr>
          <p:cNvSpPr/>
          <p:nvPr/>
        </p:nvSpPr>
        <p:spPr>
          <a:xfrm>
            <a:off x="2023238" y="1153377"/>
            <a:ext cx="3101532" cy="1584176"/>
          </a:xfrm>
          <a:prstGeom prst="wedgeEllipseCallout">
            <a:avLst>
              <a:gd name="adj1" fmla="val 58928"/>
              <a:gd name="adj2" fmla="val 80966"/>
            </a:avLst>
          </a:prstGeom>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dirty="0">
                <a:cs typeface="Arial" pitchFamily="34" charset="0"/>
              </a:rPr>
              <a:t>Componentes de calidad</a:t>
            </a:r>
          </a:p>
        </p:txBody>
      </p:sp>
      <p:sp>
        <p:nvSpPr>
          <p:cNvPr id="20" name="11 Llamada ovalada">
            <a:extLst>
              <a:ext uri="{FF2B5EF4-FFF2-40B4-BE49-F238E27FC236}">
                <a16:creationId xmlns:a16="http://schemas.microsoft.com/office/drawing/2014/main" id="{CA22B6AE-1FF6-4F79-B6D7-63BDAF591121}"/>
              </a:ext>
            </a:extLst>
          </p:cNvPr>
          <p:cNvSpPr/>
          <p:nvPr/>
        </p:nvSpPr>
        <p:spPr>
          <a:xfrm>
            <a:off x="6818447" y="1150981"/>
            <a:ext cx="2592288" cy="1584176"/>
          </a:xfrm>
          <a:prstGeom prst="wedgeEllipseCallout">
            <a:avLst>
              <a:gd name="adj1" fmla="val -75563"/>
              <a:gd name="adj2" fmla="val 75369"/>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CO" dirty="0">
                <a:cs typeface="Arial" pitchFamily="34" charset="0"/>
              </a:rPr>
              <a:t>Mantenimiento</a:t>
            </a:r>
          </a:p>
        </p:txBody>
      </p:sp>
      <p:sp>
        <p:nvSpPr>
          <p:cNvPr id="21" name="10 Llamada ovalada">
            <a:extLst>
              <a:ext uri="{FF2B5EF4-FFF2-40B4-BE49-F238E27FC236}">
                <a16:creationId xmlns:a16="http://schemas.microsoft.com/office/drawing/2014/main" id="{A37D3F31-E88C-434F-AAF1-E2FBD025F115}"/>
              </a:ext>
            </a:extLst>
          </p:cNvPr>
          <p:cNvSpPr/>
          <p:nvPr/>
        </p:nvSpPr>
        <p:spPr>
          <a:xfrm>
            <a:off x="7873283" y="4488222"/>
            <a:ext cx="2170302" cy="1481478"/>
          </a:xfrm>
          <a:prstGeom prst="wedgeEllipseCallout">
            <a:avLst>
              <a:gd name="adj1" fmla="val -54169"/>
              <a:gd name="adj2" fmla="val -65603"/>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Elección en las marcas y fabricantes </a:t>
            </a:r>
            <a:endParaRPr lang="es-CO" dirty="0">
              <a:latin typeface="Arial" pitchFamily="34" charset="0"/>
              <a:cs typeface="Arial" pitchFamily="34" charset="0"/>
            </a:endParaRPr>
          </a:p>
        </p:txBody>
      </p:sp>
      <p:pic>
        <p:nvPicPr>
          <p:cNvPr id="11" name="Picture 2">
            <a:extLst>
              <a:ext uri="{FF2B5EF4-FFF2-40B4-BE49-F238E27FC236}">
                <a16:creationId xmlns:a16="http://schemas.microsoft.com/office/drawing/2014/main" id="{E9FB2BC8-51B0-4F77-8B3A-996EC50AD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851" y="3429000"/>
            <a:ext cx="3305175"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897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7012" y="2870395"/>
            <a:ext cx="10515600" cy="1325563"/>
          </a:xfrm>
        </p:spPr>
        <p:txBody>
          <a:bodyPr/>
          <a:lstStyle/>
          <a:p>
            <a:pPr algn="ctr"/>
            <a:r>
              <a:rPr lang="es-CO" b="1" dirty="0"/>
              <a:t>MUCHAS GRACIAS</a:t>
            </a:r>
          </a:p>
        </p:txBody>
      </p:sp>
    </p:spTree>
    <p:extLst>
      <p:ext uri="{BB962C8B-B14F-4D97-AF65-F5344CB8AC3E}">
        <p14:creationId xmlns:p14="http://schemas.microsoft.com/office/powerpoint/2010/main" val="93191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OBJETIVOS</a:t>
            </a:r>
          </a:p>
        </p:txBody>
      </p:sp>
      <p:sp>
        <p:nvSpPr>
          <p:cNvPr id="3" name="Marcador de contenido 2"/>
          <p:cNvSpPr>
            <a:spLocks noGrp="1"/>
          </p:cNvSpPr>
          <p:nvPr>
            <p:ph idx="1"/>
          </p:nvPr>
        </p:nvSpPr>
        <p:spPr>
          <a:xfrm>
            <a:off x="838200" y="1675543"/>
            <a:ext cx="10515600" cy="4791517"/>
          </a:xfrm>
        </p:spPr>
        <p:txBody>
          <a:bodyPr>
            <a:normAutofit fontScale="92500" lnSpcReduction="20000"/>
          </a:bodyPr>
          <a:lstStyle/>
          <a:p>
            <a:pPr marL="0" lvl="0" indent="0">
              <a:buNone/>
            </a:pPr>
            <a:r>
              <a:rPr lang="es-ES" b="1" dirty="0"/>
              <a:t>Objetivos específicos</a:t>
            </a:r>
          </a:p>
          <a:p>
            <a:pPr marL="0" lvl="0" indent="0" algn="just">
              <a:buNone/>
            </a:pPr>
            <a:endParaRPr lang="es-CO" dirty="0"/>
          </a:p>
          <a:p>
            <a:pPr lvl="0" algn="just"/>
            <a:r>
              <a:rPr lang="es-ES" dirty="0"/>
              <a:t>Identificar mediante un estudio de sitio los criterios para el diseño analizando el estado actual del servicio de energía en las viviendas del barrio el progreso de la comuna noroccidental de la ciudad de Cúcuta.</a:t>
            </a:r>
          </a:p>
          <a:p>
            <a:pPr lvl="0" algn="just"/>
            <a:endParaRPr lang="es-CO" dirty="0"/>
          </a:p>
          <a:p>
            <a:pPr lvl="0" algn="just"/>
            <a:r>
              <a:rPr lang="es-ES" dirty="0"/>
              <a:t>Realizar el diseño técnico con los parámetros identificados para el desarrollo de un sistema de generación de Energía Fotovoltaica.</a:t>
            </a:r>
          </a:p>
          <a:p>
            <a:pPr lvl="0" algn="just"/>
            <a:endParaRPr lang="es-CO" dirty="0"/>
          </a:p>
          <a:p>
            <a:pPr lvl="0" algn="just"/>
            <a:r>
              <a:rPr lang="es-ES" dirty="0"/>
              <a:t>Complementar el diseño mediante la definición presupuestal de la propuesta técnica en busca de ofrecer la mejor alternativa económica acorde a la capacidad de los integrantes de la comunidad objeto del presente estudio.</a:t>
            </a:r>
            <a:endParaRPr lang="es-CO" dirty="0"/>
          </a:p>
          <a:p>
            <a:pPr marL="0" indent="0">
              <a:buNone/>
            </a:pPr>
            <a:endParaRPr lang="es-CO" dirty="0">
              <a:effectLst/>
            </a:endParaRPr>
          </a:p>
        </p:txBody>
      </p:sp>
    </p:spTree>
    <p:extLst>
      <p:ext uri="{BB962C8B-B14F-4D97-AF65-F5344CB8AC3E}">
        <p14:creationId xmlns:p14="http://schemas.microsoft.com/office/powerpoint/2010/main" val="387902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1  </a:t>
            </a:r>
          </a:p>
        </p:txBody>
      </p:sp>
      <p:graphicFrame>
        <p:nvGraphicFramePr>
          <p:cNvPr id="11" name="Diagrama 10">
            <a:extLst>
              <a:ext uri="{FF2B5EF4-FFF2-40B4-BE49-F238E27FC236}">
                <a16:creationId xmlns:a16="http://schemas.microsoft.com/office/drawing/2014/main" id="{B87A99A9-ED4B-43C6-97C1-43DE70872C2F}"/>
              </a:ext>
            </a:extLst>
          </p:cNvPr>
          <p:cNvGraphicFramePr/>
          <p:nvPr>
            <p:extLst>
              <p:ext uri="{D42A27DB-BD31-4B8C-83A1-F6EECF244321}">
                <p14:modId xmlns:p14="http://schemas.microsoft.com/office/powerpoint/2010/main" val="1414199190"/>
              </p:ext>
            </p:extLst>
          </p:nvPr>
        </p:nvGraphicFramePr>
        <p:xfrm>
          <a:off x="2456070" y="13255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47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1 </a:t>
            </a:r>
          </a:p>
        </p:txBody>
      </p:sp>
      <p:graphicFrame>
        <p:nvGraphicFramePr>
          <p:cNvPr id="3" name="Diagrama 2">
            <a:extLst>
              <a:ext uri="{FF2B5EF4-FFF2-40B4-BE49-F238E27FC236}">
                <a16:creationId xmlns:a16="http://schemas.microsoft.com/office/drawing/2014/main" id="{0E9CDBAB-C8CB-4038-A2AC-680A2A8A41B7}"/>
              </a:ext>
            </a:extLst>
          </p:cNvPr>
          <p:cNvGraphicFramePr/>
          <p:nvPr>
            <p:extLst>
              <p:ext uri="{D42A27DB-BD31-4B8C-83A1-F6EECF244321}">
                <p14:modId xmlns:p14="http://schemas.microsoft.com/office/powerpoint/2010/main" val="94196930"/>
              </p:ext>
            </p:extLst>
          </p:nvPr>
        </p:nvGraphicFramePr>
        <p:xfrm>
          <a:off x="2164521" y="119674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22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EE03DD1A-5623-4A66-90F4-45DE3C0F5E11}"/>
              </a:ext>
            </a:extLst>
          </p:cNvPr>
          <p:cNvSpPr/>
          <p:nvPr/>
        </p:nvSpPr>
        <p:spPr>
          <a:xfrm>
            <a:off x="3776869" y="5883965"/>
            <a:ext cx="4638261" cy="874644"/>
          </a:xfrm>
          <a:prstGeom prst="ellipse">
            <a:avLst/>
          </a:prstGeom>
          <a:noFill/>
          <a:ln>
            <a:solidFill>
              <a:srgbClr val="FFC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5" name="Grupo 4">
            <a:extLst>
              <a:ext uri="{FF2B5EF4-FFF2-40B4-BE49-F238E27FC236}">
                <a16:creationId xmlns:a16="http://schemas.microsoft.com/office/drawing/2014/main" id="{8B120B9A-5685-449C-8023-793BFD0F8C6F}"/>
              </a:ext>
            </a:extLst>
          </p:cNvPr>
          <p:cNvGrpSpPr/>
          <p:nvPr/>
        </p:nvGrpSpPr>
        <p:grpSpPr>
          <a:xfrm>
            <a:off x="5227983" y="2183296"/>
            <a:ext cx="1524000" cy="1524000"/>
            <a:chOff x="2370666" y="711200"/>
            <a:chExt cx="1524000" cy="1524000"/>
          </a:xfrm>
          <a:solidFill>
            <a:schemeClr val="accent6">
              <a:lumMod val="75000"/>
            </a:schemeClr>
          </a:solidFill>
          <a:scene3d>
            <a:camera prst="orthographicFront">
              <a:rot lat="0" lon="0" rev="0"/>
            </a:camera>
            <a:lightRig rig="balanced" dir="t">
              <a:rot lat="0" lon="0" rev="8700000"/>
            </a:lightRig>
          </a:scene3d>
        </p:grpSpPr>
        <p:sp>
          <p:nvSpPr>
            <p:cNvPr id="6" name="Elipse 5">
              <a:extLst>
                <a:ext uri="{FF2B5EF4-FFF2-40B4-BE49-F238E27FC236}">
                  <a16:creationId xmlns:a16="http://schemas.microsoft.com/office/drawing/2014/main" id="{797A1419-7DB4-4814-9282-772FF70117D0}"/>
                </a:ext>
              </a:extLst>
            </p:cNvPr>
            <p:cNvSpPr/>
            <p:nvPr/>
          </p:nvSpPr>
          <p:spPr>
            <a:xfrm>
              <a:off x="2370666" y="711200"/>
              <a:ext cx="1524000" cy="1524000"/>
            </a:xfrm>
            <a:prstGeom prst="ellipse">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dirty="0"/>
            </a:p>
          </p:txBody>
        </p:sp>
        <p:sp>
          <p:nvSpPr>
            <p:cNvPr id="7" name="Elipse 4">
              <a:extLst>
                <a:ext uri="{FF2B5EF4-FFF2-40B4-BE49-F238E27FC236}">
                  <a16:creationId xmlns:a16="http://schemas.microsoft.com/office/drawing/2014/main" id="{E5328B97-01F2-48DF-8469-22C9A7556E7B}"/>
                </a:ext>
              </a:extLst>
            </p:cNvPr>
            <p:cNvSpPr txBox="1"/>
            <p:nvPr/>
          </p:nvSpPr>
          <p:spPr>
            <a:xfrm>
              <a:off x="2593851" y="934385"/>
              <a:ext cx="1077630" cy="107763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kern="1200" dirty="0"/>
                <a:t>Esquemas de conexión</a:t>
              </a:r>
            </a:p>
          </p:txBody>
        </p:sp>
      </p:gr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graphicFrame>
        <p:nvGraphicFramePr>
          <p:cNvPr id="4" name="Diagrama 3">
            <a:extLst>
              <a:ext uri="{FF2B5EF4-FFF2-40B4-BE49-F238E27FC236}">
                <a16:creationId xmlns:a16="http://schemas.microsoft.com/office/drawing/2014/main" id="{6346406C-5CE0-4185-8DCF-66D8966916F9}"/>
              </a:ext>
            </a:extLst>
          </p:cNvPr>
          <p:cNvGraphicFramePr/>
          <p:nvPr>
            <p:extLst>
              <p:ext uri="{D42A27DB-BD31-4B8C-83A1-F6EECF244321}">
                <p14:modId xmlns:p14="http://schemas.microsoft.com/office/powerpoint/2010/main" val="4084457041"/>
              </p:ext>
            </p:extLst>
          </p:nvPr>
        </p:nvGraphicFramePr>
        <p:xfrm>
          <a:off x="1644374" y="1219545"/>
          <a:ext cx="8903252" cy="563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9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graphicFrame>
        <p:nvGraphicFramePr>
          <p:cNvPr id="3" name="Diagrama 2">
            <a:extLst>
              <a:ext uri="{FF2B5EF4-FFF2-40B4-BE49-F238E27FC236}">
                <a16:creationId xmlns:a16="http://schemas.microsoft.com/office/drawing/2014/main" id="{71906A5C-7750-40FF-B66C-AFC6F722C3E3}"/>
              </a:ext>
            </a:extLst>
          </p:cNvPr>
          <p:cNvGraphicFramePr/>
          <p:nvPr>
            <p:extLst>
              <p:ext uri="{D42A27DB-BD31-4B8C-83A1-F6EECF244321}">
                <p14:modId xmlns:p14="http://schemas.microsoft.com/office/powerpoint/2010/main" val="1125804064"/>
              </p:ext>
            </p:extLst>
          </p:nvPr>
        </p:nvGraphicFramePr>
        <p:xfrm>
          <a:off x="2032000" y="127089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17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3DB09DC-16CC-45DB-AF27-0721DD147636}"/>
              </a:ext>
            </a:extLst>
          </p:cNvPr>
          <p:cNvSpPr/>
          <p:nvPr/>
        </p:nvSpPr>
        <p:spPr>
          <a:xfrm>
            <a:off x="1151206" y="1228688"/>
            <a:ext cx="9889588" cy="54186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1262270" y="0"/>
            <a:ext cx="10515600" cy="1325563"/>
          </a:xfrm>
        </p:spPr>
        <p:txBody>
          <a:bodyPr/>
          <a:lstStyle/>
          <a:p>
            <a:pPr algn="ctr"/>
            <a:r>
              <a:rPr lang="es-CO" dirty="0">
                <a:solidFill>
                  <a:schemeClr val="bg1"/>
                </a:solidFill>
              </a:rPr>
              <a:t>RESULTADOS OBJETIVO 2  </a:t>
            </a:r>
          </a:p>
        </p:txBody>
      </p:sp>
      <p:graphicFrame>
        <p:nvGraphicFramePr>
          <p:cNvPr id="7" name="Diagrama 6">
            <a:extLst>
              <a:ext uri="{FF2B5EF4-FFF2-40B4-BE49-F238E27FC236}">
                <a16:creationId xmlns:a16="http://schemas.microsoft.com/office/drawing/2014/main" id="{AF15DA0D-80AF-4686-B6A1-5E4CD416C79A}"/>
              </a:ext>
            </a:extLst>
          </p:cNvPr>
          <p:cNvGraphicFramePr/>
          <p:nvPr>
            <p:extLst>
              <p:ext uri="{D42A27DB-BD31-4B8C-83A1-F6EECF244321}">
                <p14:modId xmlns:p14="http://schemas.microsoft.com/office/powerpoint/2010/main" val="683202536"/>
              </p:ext>
            </p:extLst>
          </p:nvPr>
        </p:nvGraphicFramePr>
        <p:xfrm>
          <a:off x="1522350" y="1228689"/>
          <a:ext cx="9787988" cy="541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3614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1416</Words>
  <Application>Microsoft Office PowerPoint</Application>
  <PresentationFormat>Panorámica</PresentationFormat>
  <Paragraphs>224</Paragraphs>
  <Slides>32</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Calibri Light</vt:lpstr>
      <vt:lpstr>Cambria Math</vt:lpstr>
      <vt:lpstr>Times New Roman</vt:lpstr>
      <vt:lpstr>Tema de Office</vt:lpstr>
      <vt:lpstr>ESTUDIO DE FACTIBILIDAD PARA EL APROVECHAMIENTO DE LA ENERGÍA SOLAR EN VIVIENDAS DE ESTRATOS 0 Y 1 DEL BARRIO EL PROGRESO EN LA CIUDAD DE CÚCUTA</vt:lpstr>
      <vt:lpstr>PLANTEAMIENTO DEL PROBLEMA</vt:lpstr>
      <vt:lpstr>OBJETIVOS</vt:lpstr>
      <vt:lpstr>OBJETIVOS</vt:lpstr>
      <vt:lpstr>RESULTADOS OBJETIVO 1  </vt:lpstr>
      <vt:lpstr>RESULTADOS OBJETIVO 1 </vt:lpstr>
      <vt:lpstr>RESULTADOS OBJETIVO 2 </vt:lpstr>
      <vt:lpstr>RESULTADOS OBJETIVO 2 </vt:lpstr>
      <vt:lpstr>RESULTADOS OBJETIVO 2  </vt:lpstr>
      <vt:lpstr>RESULTADOS OBJETIVO 2 </vt:lpstr>
      <vt:lpstr>RESULTADOS OBJETIVO 2 </vt:lpstr>
      <vt:lpstr>RESULTADOS OBJETIVO 2  </vt:lpstr>
      <vt:lpstr>RESULTADOS OBJETIVO 2  </vt:lpstr>
      <vt:lpstr>RESULTADOS OBJETIVO 2  </vt:lpstr>
      <vt:lpstr>RESULTADOS OBJETIVO 2  </vt:lpstr>
      <vt:lpstr>RESULTADOS OBJETIVO 2  </vt:lpstr>
      <vt:lpstr>RESULTADOS OBJETIVO 2  </vt:lpstr>
      <vt:lpstr>RESULTADOS OBJETIVO 3 </vt:lpstr>
      <vt:lpstr>RESULTADOS OBJETIVO 3 </vt:lpstr>
      <vt:lpstr>RESULTADOS OBJETIVO 3 </vt:lpstr>
      <vt:lpstr>RESULTADOS OBJETIVO 3 </vt:lpstr>
      <vt:lpstr>RESULTADOS OBJETIVO 3 </vt:lpstr>
      <vt:lpstr>RESULTADOS OBJETIVO 3 </vt:lpstr>
      <vt:lpstr>RESULTADOS OBJETIVO 3 </vt:lpstr>
      <vt:lpstr>RESULTADOS OBJETIVO 3 </vt:lpstr>
      <vt:lpstr>RESULTADOS OBJETIVO 3 </vt:lpstr>
      <vt:lpstr>RESULTADOS OBJETIVO 3 </vt:lpstr>
      <vt:lpstr>RESULTADOS OBJETIVO 3 </vt:lpstr>
      <vt:lpstr>RESULTADOS OBJETIVO 3 </vt:lpstr>
      <vt:lpstr>Conclusiones</vt:lpstr>
      <vt:lpstr>Recomendaciones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Uniminuto</dc:creator>
  <cp:lastModifiedBy>octaviano sanchez</cp:lastModifiedBy>
  <cp:revision>73</cp:revision>
  <dcterms:created xsi:type="dcterms:W3CDTF">2018-01-16T19:54:49Z</dcterms:created>
  <dcterms:modified xsi:type="dcterms:W3CDTF">2018-06-07T02:54:42Z</dcterms:modified>
</cp:coreProperties>
</file>