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56" r:id="rId2"/>
    <p:sldId id="281" r:id="rId3"/>
    <p:sldId id="283" r:id="rId4"/>
    <p:sldId id="287" r:id="rId5"/>
    <p:sldId id="299" r:id="rId6"/>
    <p:sldId id="296" r:id="rId7"/>
    <p:sldId id="300" r:id="rId8"/>
    <p:sldId id="298" r:id="rId9"/>
    <p:sldId id="302" r:id="rId10"/>
    <p:sldId id="280" r:id="rId11"/>
    <p:sldId id="297" r:id="rId12"/>
    <p:sldId id="285" r:id="rId13"/>
    <p:sldId id="301" r:id="rId14"/>
    <p:sldId id="288" r:id="rId15"/>
    <p:sldId id="286" r:id="rId16"/>
    <p:sldId id="289" r:id="rId17"/>
    <p:sldId id="279"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73" d="100"/>
          <a:sy n="73" d="100"/>
        </p:scale>
        <p:origin x="80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33220-5D98-4C63-BBD9-56BEC31D1A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1106CFFB-94E6-4D76-8E81-046C1EC11824}">
      <dgm:prSet phldrT="[Texto]"/>
      <dgm:spPr>
        <a:solidFill>
          <a:schemeClr val="accent1">
            <a:lumMod val="60000"/>
            <a:lumOff val="40000"/>
          </a:schemeClr>
        </a:solidFill>
      </dgm:spPr>
      <dgm:t>
        <a:bodyPr/>
        <a:lstStyle/>
        <a:p>
          <a:r>
            <a:rPr lang="es-MX" dirty="0" smtClean="0">
              <a:solidFill>
                <a:schemeClr val="tx1"/>
              </a:solidFill>
            </a:rPr>
            <a:t>Modelo Pedagógico</a:t>
          </a:r>
        </a:p>
        <a:p>
          <a:r>
            <a:rPr lang="es-MX" dirty="0" smtClean="0">
              <a:solidFill>
                <a:schemeClr val="tx1"/>
              </a:solidFill>
            </a:rPr>
            <a:t>Constructivista </a:t>
          </a:r>
        </a:p>
        <a:p>
          <a:r>
            <a:rPr lang="es-ES" dirty="0" smtClean="0">
              <a:solidFill>
                <a:schemeClr val="tx1"/>
              </a:solidFill>
            </a:rPr>
            <a:t> Centrado en la persona, y en sus experiencias previas </a:t>
          </a:r>
          <a:r>
            <a:rPr lang="es-MX" dirty="0" smtClean="0">
              <a:solidFill>
                <a:schemeClr val="tx1"/>
              </a:solidFill>
            </a:rPr>
            <a:t> </a:t>
          </a:r>
          <a:endParaRPr lang="es-MX" dirty="0">
            <a:solidFill>
              <a:schemeClr val="tx1"/>
            </a:solidFill>
          </a:endParaRPr>
        </a:p>
      </dgm:t>
    </dgm:pt>
    <dgm:pt modelId="{F1311429-7649-4888-A20F-6C0042FBF970}" type="parTrans" cxnId="{C2B2A3FB-33BC-469F-8280-D1807A14918C}">
      <dgm:prSet/>
      <dgm:spPr/>
      <dgm:t>
        <a:bodyPr/>
        <a:lstStyle/>
        <a:p>
          <a:endParaRPr lang="es-MX"/>
        </a:p>
      </dgm:t>
    </dgm:pt>
    <dgm:pt modelId="{BE389615-3383-4B67-A107-0817C3339641}" type="sibTrans" cxnId="{C2B2A3FB-33BC-469F-8280-D1807A14918C}">
      <dgm:prSet/>
      <dgm:spPr/>
      <dgm:t>
        <a:bodyPr/>
        <a:lstStyle/>
        <a:p>
          <a:endParaRPr lang="es-MX"/>
        </a:p>
      </dgm:t>
    </dgm:pt>
    <dgm:pt modelId="{1BCA5CDC-BC9D-408A-BCDD-78C264FF3A9F}" type="pres">
      <dgm:prSet presAssocID="{7EC33220-5D98-4C63-BBD9-56BEC31D1AC0}" presName="diagram" presStyleCnt="0">
        <dgm:presLayoutVars>
          <dgm:dir/>
          <dgm:resizeHandles val="exact"/>
        </dgm:presLayoutVars>
      </dgm:prSet>
      <dgm:spPr/>
      <dgm:t>
        <a:bodyPr/>
        <a:lstStyle/>
        <a:p>
          <a:endParaRPr lang="es-ES"/>
        </a:p>
      </dgm:t>
    </dgm:pt>
    <dgm:pt modelId="{472E1B97-228A-4006-B541-4FBF0E910E9F}" type="pres">
      <dgm:prSet presAssocID="{1106CFFB-94E6-4D76-8E81-046C1EC11824}" presName="node" presStyleLbl="node1" presStyleIdx="0" presStyleCnt="1" custLinFactNeighborX="51403" custLinFactNeighborY="-8895">
        <dgm:presLayoutVars>
          <dgm:bulletEnabled val="1"/>
        </dgm:presLayoutVars>
      </dgm:prSet>
      <dgm:spPr/>
      <dgm:t>
        <a:bodyPr/>
        <a:lstStyle/>
        <a:p>
          <a:endParaRPr lang="es-MX"/>
        </a:p>
      </dgm:t>
    </dgm:pt>
  </dgm:ptLst>
  <dgm:cxnLst>
    <dgm:cxn modelId="{0382CE69-4F61-4A07-974C-3506DA263019}" type="presOf" srcId="{7EC33220-5D98-4C63-BBD9-56BEC31D1AC0}" destId="{1BCA5CDC-BC9D-408A-BCDD-78C264FF3A9F}" srcOrd="0" destOrd="0" presId="urn:microsoft.com/office/officeart/2005/8/layout/default"/>
    <dgm:cxn modelId="{C2B2A3FB-33BC-469F-8280-D1807A14918C}" srcId="{7EC33220-5D98-4C63-BBD9-56BEC31D1AC0}" destId="{1106CFFB-94E6-4D76-8E81-046C1EC11824}" srcOrd="0" destOrd="0" parTransId="{F1311429-7649-4888-A20F-6C0042FBF970}" sibTransId="{BE389615-3383-4B67-A107-0817C3339641}"/>
    <dgm:cxn modelId="{D328496C-9644-4DE6-A895-2D3A95CABDF5}" type="presOf" srcId="{1106CFFB-94E6-4D76-8E81-046C1EC11824}" destId="{472E1B97-228A-4006-B541-4FBF0E910E9F}" srcOrd="0" destOrd="0" presId="urn:microsoft.com/office/officeart/2005/8/layout/default"/>
    <dgm:cxn modelId="{0BDFE7FE-7BF7-4664-93F1-DD900CE77B46}" type="presParOf" srcId="{1BCA5CDC-BC9D-408A-BCDD-78C264FF3A9F}" destId="{472E1B97-228A-4006-B541-4FBF0E910E9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ACBAC-C822-41BA-8066-EED1833B412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320D13A0-784B-4C8F-9D68-DEF549C8B408}">
      <dgm:prSet phldrT="[Texto]" custT="1"/>
      <dgm:spPr>
        <a:solidFill>
          <a:schemeClr val="accent6">
            <a:lumMod val="60000"/>
            <a:lumOff val="40000"/>
          </a:schemeClr>
        </a:solidFill>
      </dgm:spPr>
      <dgm:t>
        <a:bodyPr/>
        <a:lstStyle/>
        <a:p>
          <a:r>
            <a:rPr lang="es-ES" sz="2000" dirty="0" smtClean="0">
              <a:solidFill>
                <a:schemeClr val="tx1"/>
              </a:solidFill>
              <a:latin typeface="Times New Roman" panose="02020603050405020304" pitchFamily="18" charset="0"/>
              <a:cs typeface="Times New Roman" panose="02020603050405020304" pitchFamily="18" charset="0"/>
            </a:rPr>
            <a:t>Problema identificado</a:t>
          </a:r>
          <a:endParaRPr lang="es-ES" sz="2000" dirty="0">
            <a:solidFill>
              <a:schemeClr val="tx1"/>
            </a:solidFill>
            <a:latin typeface="Times New Roman" panose="02020603050405020304" pitchFamily="18" charset="0"/>
            <a:cs typeface="Times New Roman" panose="02020603050405020304" pitchFamily="18" charset="0"/>
          </a:endParaRPr>
        </a:p>
      </dgm:t>
    </dgm:pt>
    <dgm:pt modelId="{2FA47077-E176-496F-B1FB-7D49BAF2BEB4}" type="sibTrans" cxnId="{4B30508B-45D9-400F-955B-9504A5331CCF}">
      <dgm:prSet/>
      <dgm:spPr/>
      <dgm:t>
        <a:bodyPr/>
        <a:lstStyle/>
        <a:p>
          <a:endParaRPr lang="es-ES"/>
        </a:p>
      </dgm:t>
    </dgm:pt>
    <dgm:pt modelId="{541FC6CF-6E98-4DA6-9DA4-EE64F58F85B8}" type="parTrans" cxnId="{4B30508B-45D9-400F-955B-9504A5331CCF}">
      <dgm:prSet/>
      <dgm:spPr/>
      <dgm:t>
        <a:bodyPr/>
        <a:lstStyle/>
        <a:p>
          <a:endParaRPr lang="es-ES"/>
        </a:p>
      </dgm:t>
    </dgm:pt>
    <dgm:pt modelId="{9F97A07B-1385-4DBB-A059-B57971F0C7F7}">
      <dgm:prSet phldrT="[Texto]" custT="1"/>
      <dgm:spPr>
        <a:solidFill>
          <a:schemeClr val="accent1">
            <a:lumMod val="20000"/>
            <a:lumOff val="80000"/>
          </a:schemeClr>
        </a:solidFill>
        <a:ln>
          <a:solidFill>
            <a:schemeClr val="tx2">
              <a:lumMod val="75000"/>
            </a:schemeClr>
          </a:solidFill>
        </a:ln>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Ausencia de espacios de aprendizaje significativo</a:t>
          </a:r>
          <a:endParaRPr lang="es-ES" sz="1800" dirty="0">
            <a:solidFill>
              <a:schemeClr val="tx1"/>
            </a:solidFill>
            <a:latin typeface="Times New Roman" panose="02020603050405020304" pitchFamily="18" charset="0"/>
            <a:cs typeface="Times New Roman" panose="02020603050405020304" pitchFamily="18" charset="0"/>
          </a:endParaRPr>
        </a:p>
      </dgm:t>
    </dgm:pt>
    <dgm:pt modelId="{54098465-6941-493E-9BC8-905F1051AF62}" type="sibTrans" cxnId="{22695402-C722-4318-B0ED-A589AB2E897D}">
      <dgm:prSet/>
      <dgm:spPr/>
      <dgm:t>
        <a:bodyPr/>
        <a:lstStyle/>
        <a:p>
          <a:endParaRPr lang="es-ES"/>
        </a:p>
      </dgm:t>
    </dgm:pt>
    <dgm:pt modelId="{5060234F-78DC-4D4D-A16E-5D630E70C566}" type="parTrans" cxnId="{22695402-C722-4318-B0ED-A589AB2E897D}">
      <dgm:prSet/>
      <dgm:spPr/>
      <dgm:t>
        <a:bodyPr/>
        <a:lstStyle/>
        <a:p>
          <a:endParaRPr lang="es-ES"/>
        </a:p>
      </dgm:t>
    </dgm:pt>
    <dgm:pt modelId="{35840974-316D-44E6-A872-4359CE66C8F3}">
      <dgm:prSet phldrT="[Texto]" custT="1">
        <dgm:style>
          <a:lnRef idx="2">
            <a:schemeClr val="dk1"/>
          </a:lnRef>
          <a:fillRef idx="1">
            <a:schemeClr val="lt1"/>
          </a:fillRef>
          <a:effectRef idx="0">
            <a:schemeClr val="dk1"/>
          </a:effectRef>
          <a:fontRef idx="minor">
            <a:schemeClr val="dk1"/>
          </a:fontRef>
        </dgm:style>
      </dgm:prSet>
      <dgm:spPr>
        <a:solidFill>
          <a:schemeClr val="accent1">
            <a:lumMod val="20000"/>
            <a:lumOff val="80000"/>
          </a:schemeClr>
        </a:solidFill>
        <a:ln>
          <a:solidFill>
            <a:schemeClr val="tx2">
              <a:lumMod val="75000"/>
            </a:schemeClr>
          </a:solidFill>
        </a:ln>
      </dgm:spPr>
      <dgm:t>
        <a:bodyPr/>
        <a:lstStyle/>
        <a:p>
          <a:r>
            <a:rPr lang="es-CO" sz="1800" dirty="0" smtClean="0"/>
            <a:t>falta de material didáctico que estuvieran al alcance de los niños.</a:t>
          </a:r>
          <a:endParaRPr lang="es-ES" sz="1800" dirty="0"/>
        </a:p>
      </dgm:t>
    </dgm:pt>
    <dgm:pt modelId="{47C905C8-C5C7-4460-ACF3-F46FE040A31C}" type="sibTrans" cxnId="{68B96DD9-AF7B-4B38-90C5-FB36C23FDEFE}">
      <dgm:prSet/>
      <dgm:spPr/>
      <dgm:t>
        <a:bodyPr/>
        <a:lstStyle/>
        <a:p>
          <a:endParaRPr lang="es-ES"/>
        </a:p>
      </dgm:t>
    </dgm:pt>
    <dgm:pt modelId="{CF5BF942-A2CC-4FE7-834F-77128FDD72BF}" type="parTrans" cxnId="{68B96DD9-AF7B-4B38-90C5-FB36C23FDEFE}">
      <dgm:prSet/>
      <dgm:spPr/>
      <dgm:t>
        <a:bodyPr/>
        <a:lstStyle/>
        <a:p>
          <a:endParaRPr lang="es-ES"/>
        </a:p>
      </dgm:t>
    </dgm:pt>
    <dgm:pt modelId="{CD79539B-46AF-4A29-BDA6-A7B8B7B344FD}">
      <dgm:prSet phldrT="[Texto]" custT="1"/>
      <dgm:spPr>
        <a:solidFill>
          <a:schemeClr val="accent1">
            <a:lumMod val="20000"/>
            <a:lumOff val="80000"/>
          </a:schemeClr>
        </a:solidFill>
        <a:ln>
          <a:solidFill>
            <a:schemeClr val="tx2">
              <a:lumMod val="75000"/>
            </a:schemeClr>
          </a:solidFill>
        </a:ln>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Clases tradicionales.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92678D7C-9068-4516-9172-8CD77E2A8CC0}" type="sibTrans" cxnId="{A3B2C438-89C7-46EB-8F76-499704ABA277}">
      <dgm:prSet/>
      <dgm:spPr/>
      <dgm:t>
        <a:bodyPr/>
        <a:lstStyle/>
        <a:p>
          <a:endParaRPr lang="es-ES"/>
        </a:p>
      </dgm:t>
    </dgm:pt>
    <dgm:pt modelId="{20C6A2C6-9B8C-42B6-9FAF-E0927156066A}" type="parTrans" cxnId="{A3B2C438-89C7-46EB-8F76-499704ABA277}">
      <dgm:prSet/>
      <dgm:spPr/>
      <dgm:t>
        <a:bodyPr/>
        <a:lstStyle/>
        <a:p>
          <a:endParaRPr lang="es-ES"/>
        </a:p>
      </dgm:t>
    </dgm:pt>
    <dgm:pt modelId="{E00FA900-4C7E-48CE-B436-FA7044FCC986}">
      <dgm:prSet phldrT="[Texto]" custT="1"/>
      <dgm:spPr>
        <a:solidFill>
          <a:schemeClr val="accent1">
            <a:lumMod val="40000"/>
            <a:lumOff val="60000"/>
          </a:schemeClr>
        </a:solidFill>
        <a:ln>
          <a:solidFill>
            <a:schemeClr val="tx2">
              <a:lumMod val="75000"/>
            </a:schemeClr>
          </a:solidFill>
        </a:ln>
      </dgm:spPr>
      <dgm:t>
        <a:bodyPr/>
        <a:lstStyle/>
        <a:p>
          <a:r>
            <a:rPr lang="es-ES" sz="1800" dirty="0" smtClean="0">
              <a:solidFill>
                <a:schemeClr val="tx1"/>
              </a:solidFill>
            </a:rPr>
            <a:t>Poca ambientación del aula</a:t>
          </a:r>
          <a:endParaRPr lang="es-ES" sz="1800" dirty="0">
            <a:solidFill>
              <a:schemeClr val="tx1"/>
            </a:solidFill>
          </a:endParaRPr>
        </a:p>
      </dgm:t>
    </dgm:pt>
    <dgm:pt modelId="{B4D89503-B480-4DDA-95C4-24801777D99E}" type="sibTrans" cxnId="{75140C85-F4B3-49E9-BB19-6BA484FFE5E0}">
      <dgm:prSet/>
      <dgm:spPr/>
      <dgm:t>
        <a:bodyPr/>
        <a:lstStyle/>
        <a:p>
          <a:endParaRPr lang="es-ES"/>
        </a:p>
      </dgm:t>
    </dgm:pt>
    <dgm:pt modelId="{E4AD4AC6-3EBD-403D-96CD-85D99BE3E342}" type="parTrans" cxnId="{75140C85-F4B3-49E9-BB19-6BA484FFE5E0}">
      <dgm:prSet/>
      <dgm:spPr/>
      <dgm:t>
        <a:bodyPr/>
        <a:lstStyle/>
        <a:p>
          <a:endParaRPr lang="es-ES"/>
        </a:p>
      </dgm:t>
    </dgm:pt>
    <dgm:pt modelId="{C960355E-5A6C-4C4B-87B7-99301616C2D9}" type="pres">
      <dgm:prSet presAssocID="{463ACBAC-C822-41BA-8066-EED1833B4124}" presName="cycle" presStyleCnt="0">
        <dgm:presLayoutVars>
          <dgm:chMax val="1"/>
          <dgm:dir/>
          <dgm:animLvl val="ctr"/>
          <dgm:resizeHandles val="exact"/>
        </dgm:presLayoutVars>
      </dgm:prSet>
      <dgm:spPr/>
      <dgm:t>
        <a:bodyPr/>
        <a:lstStyle/>
        <a:p>
          <a:endParaRPr lang="es-ES"/>
        </a:p>
      </dgm:t>
    </dgm:pt>
    <dgm:pt modelId="{7DA1C554-CFD9-4A12-A59E-77B4F838296F}" type="pres">
      <dgm:prSet presAssocID="{320D13A0-784B-4C8F-9D68-DEF549C8B408}" presName="centerShape" presStyleLbl="node0" presStyleIdx="0" presStyleCnt="1" custScaleX="121814" custLinFactNeighborX="-3705" custLinFactNeighborY="-191"/>
      <dgm:spPr/>
      <dgm:t>
        <a:bodyPr/>
        <a:lstStyle/>
        <a:p>
          <a:endParaRPr lang="es-ES"/>
        </a:p>
      </dgm:t>
    </dgm:pt>
    <dgm:pt modelId="{10BD9E0E-8A79-4245-8E9D-146165183A5C}" type="pres">
      <dgm:prSet presAssocID="{5060234F-78DC-4D4D-A16E-5D630E70C566}" presName="Name9" presStyleLbl="parChTrans1D2" presStyleIdx="0" presStyleCnt="4"/>
      <dgm:spPr/>
      <dgm:t>
        <a:bodyPr/>
        <a:lstStyle/>
        <a:p>
          <a:endParaRPr lang="es-ES"/>
        </a:p>
      </dgm:t>
    </dgm:pt>
    <dgm:pt modelId="{0280999D-37E9-4D16-9356-00F8C625FCB9}" type="pres">
      <dgm:prSet presAssocID="{5060234F-78DC-4D4D-A16E-5D630E70C566}" presName="connTx" presStyleLbl="parChTrans1D2" presStyleIdx="0" presStyleCnt="4"/>
      <dgm:spPr/>
      <dgm:t>
        <a:bodyPr/>
        <a:lstStyle/>
        <a:p>
          <a:endParaRPr lang="es-ES"/>
        </a:p>
      </dgm:t>
    </dgm:pt>
    <dgm:pt modelId="{BA425A4A-39D1-4F82-9C05-B3A558F7C48C}" type="pres">
      <dgm:prSet presAssocID="{9F97A07B-1385-4DBB-A059-B57971F0C7F7}" presName="node" presStyleLbl="node1" presStyleIdx="0" presStyleCnt="4" custScaleX="114012" custRadScaleRad="81940" custRadScaleInc="-4656">
        <dgm:presLayoutVars>
          <dgm:bulletEnabled val="1"/>
        </dgm:presLayoutVars>
      </dgm:prSet>
      <dgm:spPr/>
      <dgm:t>
        <a:bodyPr/>
        <a:lstStyle/>
        <a:p>
          <a:endParaRPr lang="es-ES"/>
        </a:p>
      </dgm:t>
    </dgm:pt>
    <dgm:pt modelId="{7A29E74A-DB48-418D-A6AA-9ADDC60BBE8D}" type="pres">
      <dgm:prSet presAssocID="{CF5BF942-A2CC-4FE7-834F-77128FDD72BF}" presName="Name9" presStyleLbl="parChTrans1D2" presStyleIdx="1" presStyleCnt="4"/>
      <dgm:spPr/>
      <dgm:t>
        <a:bodyPr/>
        <a:lstStyle/>
        <a:p>
          <a:endParaRPr lang="es-ES"/>
        </a:p>
      </dgm:t>
    </dgm:pt>
    <dgm:pt modelId="{0B3E6A0B-ACCC-4DCF-8DD7-730CDE725AD8}" type="pres">
      <dgm:prSet presAssocID="{CF5BF942-A2CC-4FE7-834F-77128FDD72BF}" presName="connTx" presStyleLbl="parChTrans1D2" presStyleIdx="1" presStyleCnt="4"/>
      <dgm:spPr/>
      <dgm:t>
        <a:bodyPr/>
        <a:lstStyle/>
        <a:p>
          <a:endParaRPr lang="es-ES"/>
        </a:p>
      </dgm:t>
    </dgm:pt>
    <dgm:pt modelId="{FBEDB25E-DF0D-4DFA-A50E-915A8D22C080}" type="pres">
      <dgm:prSet presAssocID="{35840974-316D-44E6-A872-4359CE66C8F3}" presName="node" presStyleLbl="node1" presStyleIdx="1" presStyleCnt="4" custScaleX="135026" custScaleY="125775" custRadScaleRad="97691" custRadScaleInc="306">
        <dgm:presLayoutVars>
          <dgm:bulletEnabled val="1"/>
        </dgm:presLayoutVars>
      </dgm:prSet>
      <dgm:spPr/>
      <dgm:t>
        <a:bodyPr/>
        <a:lstStyle/>
        <a:p>
          <a:endParaRPr lang="es-ES"/>
        </a:p>
      </dgm:t>
    </dgm:pt>
    <dgm:pt modelId="{72CEEC27-4387-4CBA-B1AE-979AC2A7DAAB}" type="pres">
      <dgm:prSet presAssocID="{20C6A2C6-9B8C-42B6-9FAF-E0927156066A}" presName="Name9" presStyleLbl="parChTrans1D2" presStyleIdx="2" presStyleCnt="4"/>
      <dgm:spPr/>
      <dgm:t>
        <a:bodyPr/>
        <a:lstStyle/>
        <a:p>
          <a:endParaRPr lang="es-ES"/>
        </a:p>
      </dgm:t>
    </dgm:pt>
    <dgm:pt modelId="{A5672658-7EDB-4D1C-A8B7-5F00453076B5}" type="pres">
      <dgm:prSet presAssocID="{20C6A2C6-9B8C-42B6-9FAF-E0927156066A}" presName="connTx" presStyleLbl="parChTrans1D2" presStyleIdx="2" presStyleCnt="4"/>
      <dgm:spPr/>
      <dgm:t>
        <a:bodyPr/>
        <a:lstStyle/>
        <a:p>
          <a:endParaRPr lang="es-ES"/>
        </a:p>
      </dgm:t>
    </dgm:pt>
    <dgm:pt modelId="{369EB80A-75FF-4DFE-B27B-1D822A42E5CE}" type="pres">
      <dgm:prSet presAssocID="{CD79539B-46AF-4A29-BDA6-A7B8B7B344FD}" presName="node" presStyleLbl="node1" presStyleIdx="2" presStyleCnt="4" custScaleX="131598" custRadScaleRad="81554" custRadScaleInc="13098">
        <dgm:presLayoutVars>
          <dgm:bulletEnabled val="1"/>
        </dgm:presLayoutVars>
      </dgm:prSet>
      <dgm:spPr/>
      <dgm:t>
        <a:bodyPr/>
        <a:lstStyle/>
        <a:p>
          <a:endParaRPr lang="es-ES"/>
        </a:p>
      </dgm:t>
    </dgm:pt>
    <dgm:pt modelId="{2EB4D43C-600C-41F8-B5D0-184DD90F1DAB}" type="pres">
      <dgm:prSet presAssocID="{E4AD4AC6-3EBD-403D-96CD-85D99BE3E342}" presName="Name9" presStyleLbl="parChTrans1D2" presStyleIdx="3" presStyleCnt="4"/>
      <dgm:spPr/>
      <dgm:t>
        <a:bodyPr/>
        <a:lstStyle/>
        <a:p>
          <a:endParaRPr lang="es-ES"/>
        </a:p>
      </dgm:t>
    </dgm:pt>
    <dgm:pt modelId="{25B2B3AD-9902-4BCC-951F-679A5DDE521F}" type="pres">
      <dgm:prSet presAssocID="{E4AD4AC6-3EBD-403D-96CD-85D99BE3E342}" presName="connTx" presStyleLbl="parChTrans1D2" presStyleIdx="3" presStyleCnt="4"/>
      <dgm:spPr/>
      <dgm:t>
        <a:bodyPr/>
        <a:lstStyle/>
        <a:p>
          <a:endParaRPr lang="es-ES"/>
        </a:p>
      </dgm:t>
    </dgm:pt>
    <dgm:pt modelId="{9486035C-5926-43D8-9E4A-4AD7E18B5E02}" type="pres">
      <dgm:prSet presAssocID="{E00FA900-4C7E-48CE-B436-FA7044FCC986}" presName="node" presStyleLbl="node1" presStyleIdx="3" presStyleCnt="4" custRadScaleRad="97289" custRadScaleInc="499">
        <dgm:presLayoutVars>
          <dgm:bulletEnabled val="1"/>
        </dgm:presLayoutVars>
      </dgm:prSet>
      <dgm:spPr/>
      <dgm:t>
        <a:bodyPr/>
        <a:lstStyle/>
        <a:p>
          <a:endParaRPr lang="es-ES"/>
        </a:p>
      </dgm:t>
    </dgm:pt>
  </dgm:ptLst>
  <dgm:cxnLst>
    <dgm:cxn modelId="{08053036-7F22-4EF1-9816-3A04D645D8C8}" type="presOf" srcId="{5060234F-78DC-4D4D-A16E-5D630E70C566}" destId="{0280999D-37E9-4D16-9356-00F8C625FCB9}" srcOrd="1" destOrd="0" presId="urn:microsoft.com/office/officeart/2005/8/layout/radial1"/>
    <dgm:cxn modelId="{4B30508B-45D9-400F-955B-9504A5331CCF}" srcId="{463ACBAC-C822-41BA-8066-EED1833B4124}" destId="{320D13A0-784B-4C8F-9D68-DEF549C8B408}" srcOrd="0" destOrd="0" parTransId="{541FC6CF-6E98-4DA6-9DA4-EE64F58F85B8}" sibTransId="{2FA47077-E176-496F-B1FB-7D49BAF2BEB4}"/>
    <dgm:cxn modelId="{8BFA5093-7683-4AF6-9BED-18EADC2F9B98}" type="presOf" srcId="{E4AD4AC6-3EBD-403D-96CD-85D99BE3E342}" destId="{25B2B3AD-9902-4BCC-951F-679A5DDE521F}" srcOrd="1" destOrd="0" presId="urn:microsoft.com/office/officeart/2005/8/layout/radial1"/>
    <dgm:cxn modelId="{5F85F3A2-ADB2-4FA8-90F2-DC6B69EFC8B6}" type="presOf" srcId="{CD79539B-46AF-4A29-BDA6-A7B8B7B344FD}" destId="{369EB80A-75FF-4DFE-B27B-1D822A42E5CE}" srcOrd="0" destOrd="0" presId="urn:microsoft.com/office/officeart/2005/8/layout/radial1"/>
    <dgm:cxn modelId="{11373476-2473-46C1-B77D-15E4F29265B7}" type="presOf" srcId="{20C6A2C6-9B8C-42B6-9FAF-E0927156066A}" destId="{A5672658-7EDB-4D1C-A8B7-5F00453076B5}" srcOrd="1" destOrd="0" presId="urn:microsoft.com/office/officeart/2005/8/layout/radial1"/>
    <dgm:cxn modelId="{2E4ED393-B34E-466D-BACE-F199D8E82C9F}" type="presOf" srcId="{E00FA900-4C7E-48CE-B436-FA7044FCC986}" destId="{9486035C-5926-43D8-9E4A-4AD7E18B5E02}" srcOrd="0" destOrd="0" presId="urn:microsoft.com/office/officeart/2005/8/layout/radial1"/>
    <dgm:cxn modelId="{26C0F57D-673B-4C6B-9E0F-11638CA9ECE6}" type="presOf" srcId="{CF5BF942-A2CC-4FE7-834F-77128FDD72BF}" destId="{0B3E6A0B-ACCC-4DCF-8DD7-730CDE725AD8}" srcOrd="1" destOrd="0" presId="urn:microsoft.com/office/officeart/2005/8/layout/radial1"/>
    <dgm:cxn modelId="{D9B698D1-BC16-4013-9769-FAE354E28E03}" type="presOf" srcId="{5060234F-78DC-4D4D-A16E-5D630E70C566}" destId="{10BD9E0E-8A79-4245-8E9D-146165183A5C}" srcOrd="0" destOrd="0" presId="urn:microsoft.com/office/officeart/2005/8/layout/radial1"/>
    <dgm:cxn modelId="{56048B6B-4395-4368-897E-EDDEDFD8243D}" type="presOf" srcId="{320D13A0-784B-4C8F-9D68-DEF549C8B408}" destId="{7DA1C554-CFD9-4A12-A59E-77B4F838296F}" srcOrd="0" destOrd="0" presId="urn:microsoft.com/office/officeart/2005/8/layout/radial1"/>
    <dgm:cxn modelId="{A3B2C438-89C7-46EB-8F76-499704ABA277}" srcId="{320D13A0-784B-4C8F-9D68-DEF549C8B408}" destId="{CD79539B-46AF-4A29-BDA6-A7B8B7B344FD}" srcOrd="2" destOrd="0" parTransId="{20C6A2C6-9B8C-42B6-9FAF-E0927156066A}" sibTransId="{92678D7C-9068-4516-9172-8CD77E2A8CC0}"/>
    <dgm:cxn modelId="{316D4D2C-6C01-4DF8-AA58-B137638E728F}" type="presOf" srcId="{CF5BF942-A2CC-4FE7-834F-77128FDD72BF}" destId="{7A29E74A-DB48-418D-A6AA-9ADDC60BBE8D}" srcOrd="0" destOrd="0" presId="urn:microsoft.com/office/officeart/2005/8/layout/radial1"/>
    <dgm:cxn modelId="{7EF29564-6F54-4095-BE11-FFF42D27EF1F}" type="presOf" srcId="{E4AD4AC6-3EBD-403D-96CD-85D99BE3E342}" destId="{2EB4D43C-600C-41F8-B5D0-184DD90F1DAB}" srcOrd="0" destOrd="0" presId="urn:microsoft.com/office/officeart/2005/8/layout/radial1"/>
    <dgm:cxn modelId="{83F58104-7585-4849-B171-4A723F9A6455}" type="presOf" srcId="{20C6A2C6-9B8C-42B6-9FAF-E0927156066A}" destId="{72CEEC27-4387-4CBA-B1AE-979AC2A7DAAB}" srcOrd="0" destOrd="0" presId="urn:microsoft.com/office/officeart/2005/8/layout/radial1"/>
    <dgm:cxn modelId="{FD56EB6E-E870-4EC1-8584-46B4D8F88B05}" type="presOf" srcId="{463ACBAC-C822-41BA-8066-EED1833B4124}" destId="{C960355E-5A6C-4C4B-87B7-99301616C2D9}" srcOrd="0" destOrd="0" presId="urn:microsoft.com/office/officeart/2005/8/layout/radial1"/>
    <dgm:cxn modelId="{22695402-C722-4318-B0ED-A589AB2E897D}" srcId="{320D13A0-784B-4C8F-9D68-DEF549C8B408}" destId="{9F97A07B-1385-4DBB-A059-B57971F0C7F7}" srcOrd="0" destOrd="0" parTransId="{5060234F-78DC-4D4D-A16E-5D630E70C566}" sibTransId="{54098465-6941-493E-9BC8-905F1051AF62}"/>
    <dgm:cxn modelId="{75140C85-F4B3-49E9-BB19-6BA484FFE5E0}" srcId="{320D13A0-784B-4C8F-9D68-DEF549C8B408}" destId="{E00FA900-4C7E-48CE-B436-FA7044FCC986}" srcOrd="3" destOrd="0" parTransId="{E4AD4AC6-3EBD-403D-96CD-85D99BE3E342}" sibTransId="{B4D89503-B480-4DDA-95C4-24801777D99E}"/>
    <dgm:cxn modelId="{523ABE3D-E264-4154-8E60-4E81001DAB1C}" type="presOf" srcId="{9F97A07B-1385-4DBB-A059-B57971F0C7F7}" destId="{BA425A4A-39D1-4F82-9C05-B3A558F7C48C}" srcOrd="0" destOrd="0" presId="urn:microsoft.com/office/officeart/2005/8/layout/radial1"/>
    <dgm:cxn modelId="{68B96DD9-AF7B-4B38-90C5-FB36C23FDEFE}" srcId="{320D13A0-784B-4C8F-9D68-DEF549C8B408}" destId="{35840974-316D-44E6-A872-4359CE66C8F3}" srcOrd="1" destOrd="0" parTransId="{CF5BF942-A2CC-4FE7-834F-77128FDD72BF}" sibTransId="{47C905C8-C5C7-4460-ACF3-F46FE040A31C}"/>
    <dgm:cxn modelId="{035F1C25-64CF-4C70-B537-C7BDAC0BDA17}" type="presOf" srcId="{35840974-316D-44E6-A872-4359CE66C8F3}" destId="{FBEDB25E-DF0D-4DFA-A50E-915A8D22C080}" srcOrd="0" destOrd="0" presId="urn:microsoft.com/office/officeart/2005/8/layout/radial1"/>
    <dgm:cxn modelId="{2BC4A981-2C6C-400F-A23E-9EBE465CD083}" type="presParOf" srcId="{C960355E-5A6C-4C4B-87B7-99301616C2D9}" destId="{7DA1C554-CFD9-4A12-A59E-77B4F838296F}" srcOrd="0" destOrd="0" presId="urn:microsoft.com/office/officeart/2005/8/layout/radial1"/>
    <dgm:cxn modelId="{79B34AC7-B60D-4AF2-BC47-B0EDC788B4C3}" type="presParOf" srcId="{C960355E-5A6C-4C4B-87B7-99301616C2D9}" destId="{10BD9E0E-8A79-4245-8E9D-146165183A5C}" srcOrd="1" destOrd="0" presId="urn:microsoft.com/office/officeart/2005/8/layout/radial1"/>
    <dgm:cxn modelId="{EA9D2FC0-FD0B-495E-AD7C-59DC35666DDF}" type="presParOf" srcId="{10BD9E0E-8A79-4245-8E9D-146165183A5C}" destId="{0280999D-37E9-4D16-9356-00F8C625FCB9}" srcOrd="0" destOrd="0" presId="urn:microsoft.com/office/officeart/2005/8/layout/radial1"/>
    <dgm:cxn modelId="{3CEDC834-2D99-4D01-B013-EDA5D4C89130}" type="presParOf" srcId="{C960355E-5A6C-4C4B-87B7-99301616C2D9}" destId="{BA425A4A-39D1-4F82-9C05-B3A558F7C48C}" srcOrd="2" destOrd="0" presId="urn:microsoft.com/office/officeart/2005/8/layout/radial1"/>
    <dgm:cxn modelId="{EB2F8393-7856-4DDC-9F49-75587F99B714}" type="presParOf" srcId="{C960355E-5A6C-4C4B-87B7-99301616C2D9}" destId="{7A29E74A-DB48-418D-A6AA-9ADDC60BBE8D}" srcOrd="3" destOrd="0" presId="urn:microsoft.com/office/officeart/2005/8/layout/radial1"/>
    <dgm:cxn modelId="{23BDFA8C-4CD8-45BC-B73F-44499CEFB022}" type="presParOf" srcId="{7A29E74A-DB48-418D-A6AA-9ADDC60BBE8D}" destId="{0B3E6A0B-ACCC-4DCF-8DD7-730CDE725AD8}" srcOrd="0" destOrd="0" presId="urn:microsoft.com/office/officeart/2005/8/layout/radial1"/>
    <dgm:cxn modelId="{66E2CB58-A4A1-4AE5-9750-79AC16C4F466}" type="presParOf" srcId="{C960355E-5A6C-4C4B-87B7-99301616C2D9}" destId="{FBEDB25E-DF0D-4DFA-A50E-915A8D22C080}" srcOrd="4" destOrd="0" presId="urn:microsoft.com/office/officeart/2005/8/layout/radial1"/>
    <dgm:cxn modelId="{686DAD95-2A33-429D-A8F1-0D37E81EBE8A}" type="presParOf" srcId="{C960355E-5A6C-4C4B-87B7-99301616C2D9}" destId="{72CEEC27-4387-4CBA-B1AE-979AC2A7DAAB}" srcOrd="5" destOrd="0" presId="urn:microsoft.com/office/officeart/2005/8/layout/radial1"/>
    <dgm:cxn modelId="{2D4820EF-F9A7-4293-ABB8-D6F3E08DC3A0}" type="presParOf" srcId="{72CEEC27-4387-4CBA-B1AE-979AC2A7DAAB}" destId="{A5672658-7EDB-4D1C-A8B7-5F00453076B5}" srcOrd="0" destOrd="0" presId="urn:microsoft.com/office/officeart/2005/8/layout/radial1"/>
    <dgm:cxn modelId="{EAAFCBCA-5358-4D8B-87F9-2AD56FD1C705}" type="presParOf" srcId="{C960355E-5A6C-4C4B-87B7-99301616C2D9}" destId="{369EB80A-75FF-4DFE-B27B-1D822A42E5CE}" srcOrd="6" destOrd="0" presId="urn:microsoft.com/office/officeart/2005/8/layout/radial1"/>
    <dgm:cxn modelId="{F7050BCE-8103-49EC-86BB-D5CEC8374734}" type="presParOf" srcId="{C960355E-5A6C-4C4B-87B7-99301616C2D9}" destId="{2EB4D43C-600C-41F8-B5D0-184DD90F1DAB}" srcOrd="7" destOrd="0" presId="urn:microsoft.com/office/officeart/2005/8/layout/radial1"/>
    <dgm:cxn modelId="{DD50D09A-3B9D-4A6A-A4B7-4DC8E5E69AC2}" type="presParOf" srcId="{2EB4D43C-600C-41F8-B5D0-184DD90F1DAB}" destId="{25B2B3AD-9902-4BCC-951F-679A5DDE521F}" srcOrd="0" destOrd="0" presId="urn:microsoft.com/office/officeart/2005/8/layout/radial1"/>
    <dgm:cxn modelId="{584AF446-2516-4A97-A7D4-4673C7D35952}" type="presParOf" srcId="{C960355E-5A6C-4C4B-87B7-99301616C2D9}" destId="{9486035C-5926-43D8-9E4A-4AD7E18B5E0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662F08-7542-4C85-8A26-DDB3FB1A6B9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B863EEAE-3437-4992-8C27-AAD58D070177}">
      <dgm:prSet phldrT="[Texto]" custT="1"/>
      <dgm:spPr>
        <a:solidFill>
          <a:schemeClr val="accent2">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Propuesta de intervención</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D67E6FC-5358-48A3-97DD-F40AC942BC1D}" type="parTrans" cxnId="{FA30D265-F142-42D2-A0F9-BF9A6BD25518}">
      <dgm:prSet/>
      <dgm:spPr/>
      <dgm:t>
        <a:bodyPr/>
        <a:lstStyle/>
        <a:p>
          <a:endParaRPr lang="es-ES"/>
        </a:p>
      </dgm:t>
    </dgm:pt>
    <dgm:pt modelId="{10DF7D72-3EC5-4608-B5BD-EE76F605715C}" type="sibTrans" cxnId="{FA30D265-F142-42D2-A0F9-BF9A6BD25518}">
      <dgm:prSet/>
      <dgm:spPr/>
      <dgm:t>
        <a:bodyPr/>
        <a:lstStyle/>
        <a:p>
          <a:endParaRPr lang="es-ES"/>
        </a:p>
      </dgm:t>
    </dgm:pt>
    <dgm:pt modelId="{95F60B4E-C9DA-4FEA-ABDA-966725F225E7}">
      <dgm:prSet phldrT="[Texto]" custT="1"/>
      <dgm:spPr>
        <a:solidFill>
          <a:schemeClr val="accent5">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 Implementar un rincón pedagógico.</a:t>
          </a:r>
        </a:p>
        <a:p>
          <a:r>
            <a:rPr lang="es-ES" sz="1800" dirty="0" smtClean="0">
              <a:solidFill>
                <a:schemeClr val="tx1"/>
              </a:solidFill>
              <a:latin typeface="Times New Roman" panose="02020603050405020304" pitchFamily="18" charset="0"/>
              <a:cs typeface="Times New Roman" panose="02020603050405020304" pitchFamily="18" charset="0"/>
            </a:rPr>
            <a:t>“Rincón de los sueños”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9355B0F2-496D-4E21-A5BF-A9E557195335}" type="parTrans" cxnId="{5EDF5061-6852-42A5-ABD8-33BFF8569EA6}">
      <dgm:prSet/>
      <dgm:spPr/>
      <dgm:t>
        <a:bodyPr/>
        <a:lstStyle/>
        <a:p>
          <a:endParaRPr lang="es-ES"/>
        </a:p>
      </dgm:t>
    </dgm:pt>
    <dgm:pt modelId="{C74098FC-4650-416B-BA54-FF2823E84FB5}" type="sibTrans" cxnId="{5EDF5061-6852-42A5-ABD8-33BFF8569EA6}">
      <dgm:prSet/>
      <dgm:spPr/>
      <dgm:t>
        <a:bodyPr/>
        <a:lstStyle/>
        <a:p>
          <a:endParaRPr lang="es-ES"/>
        </a:p>
      </dgm:t>
    </dgm:pt>
    <dgm:pt modelId="{773618DD-9301-4717-A709-54FC35FB6D28}">
      <dgm:prSet phldrT="[Texto]" custT="1"/>
      <dgm:spPr>
        <a:solidFill>
          <a:schemeClr val="accent3">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Crear espacios lúdicos con material concreto y manipulable.</a:t>
          </a:r>
          <a:endParaRPr lang="es-ES" sz="1800" dirty="0">
            <a:solidFill>
              <a:schemeClr val="tx1"/>
            </a:solidFill>
            <a:latin typeface="Times New Roman" panose="02020603050405020304" pitchFamily="18" charset="0"/>
            <a:cs typeface="Times New Roman" panose="02020603050405020304" pitchFamily="18" charset="0"/>
          </a:endParaRPr>
        </a:p>
      </dgm:t>
    </dgm:pt>
    <dgm:pt modelId="{B791F28F-E952-4A7D-BDFB-3500C8A28195}" type="parTrans" cxnId="{35579C41-A76B-43F9-A423-02B29716F3DD}">
      <dgm:prSet/>
      <dgm:spPr/>
      <dgm:t>
        <a:bodyPr/>
        <a:lstStyle/>
        <a:p>
          <a:endParaRPr lang="es-ES"/>
        </a:p>
      </dgm:t>
    </dgm:pt>
    <dgm:pt modelId="{5CAA3730-BA4D-42B9-A324-FD8CF241FB97}" type="sibTrans" cxnId="{35579C41-A76B-43F9-A423-02B29716F3DD}">
      <dgm:prSet/>
      <dgm:spPr/>
      <dgm:t>
        <a:bodyPr/>
        <a:lstStyle/>
        <a:p>
          <a:endParaRPr lang="es-ES"/>
        </a:p>
      </dgm:t>
    </dgm:pt>
    <dgm:pt modelId="{28934442-2A1E-4724-B801-60D873756574}">
      <dgm:prSet phldrT="[Texto]" custT="1"/>
      <dgm:spPr>
        <a:solidFill>
          <a:schemeClr val="accent3">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Promoviendo </a:t>
          </a:r>
          <a:r>
            <a:rPr lang="es-CO" sz="1800" dirty="0" smtClean="0">
              <a:solidFill>
                <a:schemeClr val="tx1"/>
              </a:solidFill>
              <a:latin typeface="Times New Roman" panose="02020603050405020304" pitchFamily="18" charset="0"/>
              <a:cs typeface="Times New Roman" panose="02020603050405020304" pitchFamily="18" charset="0"/>
            </a:rPr>
            <a:t>la interacción, la exploración  y el aprendizaje significativo. </a:t>
          </a:r>
          <a:r>
            <a:rPr lang="es-ES" sz="1800" dirty="0" smtClean="0">
              <a:solidFill>
                <a:schemeClr val="tx1"/>
              </a:solidFill>
              <a:latin typeface="Times New Roman" panose="02020603050405020304" pitchFamily="18" charset="0"/>
              <a:cs typeface="Times New Roman" panose="02020603050405020304" pitchFamily="18" charset="0"/>
            </a:rPr>
            <a:t>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ED962F80-2EC5-4732-9983-4FB186EA5747}" type="parTrans" cxnId="{DD49EEC5-71DA-4386-A159-95EFFE150C88}">
      <dgm:prSet/>
      <dgm:spPr/>
      <dgm:t>
        <a:bodyPr/>
        <a:lstStyle/>
        <a:p>
          <a:endParaRPr lang="es-ES"/>
        </a:p>
      </dgm:t>
    </dgm:pt>
    <dgm:pt modelId="{ECF76021-71E1-446B-9AD5-6C74FA439DE4}" type="sibTrans" cxnId="{DD49EEC5-71DA-4386-A159-95EFFE150C88}">
      <dgm:prSet/>
      <dgm:spPr/>
      <dgm:t>
        <a:bodyPr/>
        <a:lstStyle/>
        <a:p>
          <a:endParaRPr lang="es-ES"/>
        </a:p>
      </dgm:t>
    </dgm:pt>
    <dgm:pt modelId="{A3707CEB-6B34-427E-BEFB-1A6D88879E9F}">
      <dgm:prSet phldrT="[Texto]" custT="1"/>
      <dgm:spPr>
        <a:solidFill>
          <a:schemeClr val="accent5">
            <a:lumMod val="60000"/>
            <a:lumOff val="40000"/>
          </a:schemeClr>
        </a:solidFill>
      </dgm:spPr>
      <dgm:t>
        <a:bodyPr/>
        <a:lstStyle/>
        <a:p>
          <a:pPr>
            <a:lnSpc>
              <a:spcPct val="100000"/>
            </a:lnSpc>
          </a:pPr>
          <a:r>
            <a:rPr lang="es-ES" sz="1800" dirty="0" smtClean="0">
              <a:solidFill>
                <a:schemeClr val="tx1"/>
              </a:solidFill>
              <a:latin typeface="Times New Roman" panose="02020603050405020304" pitchFamily="18" charset="0"/>
              <a:cs typeface="Times New Roman" panose="02020603050405020304" pitchFamily="18" charset="0"/>
            </a:rPr>
            <a:t>Nace de las necesidades evidenciadas en el aula y del interés de los niños.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1B69CDAD-8FF5-40F4-8987-675110387226}" type="parTrans" cxnId="{58478109-220C-4ACE-B463-CAC6F7C45E41}">
      <dgm:prSet/>
      <dgm:spPr/>
      <dgm:t>
        <a:bodyPr/>
        <a:lstStyle/>
        <a:p>
          <a:endParaRPr lang="es-ES"/>
        </a:p>
      </dgm:t>
    </dgm:pt>
    <dgm:pt modelId="{1AEE76C8-8064-45CD-8DC2-D22A0C20F20A}" type="sibTrans" cxnId="{58478109-220C-4ACE-B463-CAC6F7C45E41}">
      <dgm:prSet/>
      <dgm:spPr/>
      <dgm:t>
        <a:bodyPr/>
        <a:lstStyle/>
        <a:p>
          <a:endParaRPr lang="es-ES"/>
        </a:p>
      </dgm:t>
    </dgm:pt>
    <dgm:pt modelId="{952B4E1E-C40A-466F-9ABA-AED966197B92}">
      <dgm:prSet phldrT="[Texto]" custT="1"/>
      <dgm:spPr>
        <a:solidFill>
          <a:schemeClr val="accent3">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Fortaleciendo las oportunidades de mejora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3E9E59B6-E2FF-4858-A676-5549C8218882}" type="parTrans" cxnId="{7D26B77C-6793-41C3-9987-E0ECF4B9D877}">
      <dgm:prSet/>
      <dgm:spPr/>
      <dgm:t>
        <a:bodyPr/>
        <a:lstStyle/>
        <a:p>
          <a:endParaRPr lang="es-ES"/>
        </a:p>
      </dgm:t>
    </dgm:pt>
    <dgm:pt modelId="{E58ACA85-EAC7-4E40-8EF1-3A9DF66EB9A6}" type="sibTrans" cxnId="{7D26B77C-6793-41C3-9987-E0ECF4B9D877}">
      <dgm:prSet/>
      <dgm:spPr/>
      <dgm:t>
        <a:bodyPr/>
        <a:lstStyle/>
        <a:p>
          <a:endParaRPr lang="es-ES"/>
        </a:p>
      </dgm:t>
    </dgm:pt>
    <dgm:pt modelId="{60F5A98E-BF34-4C0B-87EE-7BAEA8676501}" type="pres">
      <dgm:prSet presAssocID="{E6662F08-7542-4C85-8A26-DDB3FB1A6B90}" presName="mainComposite" presStyleCnt="0">
        <dgm:presLayoutVars>
          <dgm:chPref val="1"/>
          <dgm:dir/>
          <dgm:animOne val="branch"/>
          <dgm:animLvl val="lvl"/>
          <dgm:resizeHandles val="exact"/>
        </dgm:presLayoutVars>
      </dgm:prSet>
      <dgm:spPr/>
      <dgm:t>
        <a:bodyPr/>
        <a:lstStyle/>
        <a:p>
          <a:endParaRPr lang="es-ES"/>
        </a:p>
      </dgm:t>
    </dgm:pt>
    <dgm:pt modelId="{4DD815F9-2592-4E8B-922F-FCDFF26F0B20}" type="pres">
      <dgm:prSet presAssocID="{E6662F08-7542-4C85-8A26-DDB3FB1A6B90}" presName="hierFlow" presStyleCnt="0"/>
      <dgm:spPr/>
    </dgm:pt>
    <dgm:pt modelId="{CF8CE75F-F8D8-43A6-AE3F-8D90CF0284E4}" type="pres">
      <dgm:prSet presAssocID="{E6662F08-7542-4C85-8A26-DDB3FB1A6B90}" presName="hierChild1" presStyleCnt="0">
        <dgm:presLayoutVars>
          <dgm:chPref val="1"/>
          <dgm:animOne val="branch"/>
          <dgm:animLvl val="lvl"/>
        </dgm:presLayoutVars>
      </dgm:prSet>
      <dgm:spPr/>
    </dgm:pt>
    <dgm:pt modelId="{93E3161D-F303-47D8-AE05-3B777D783912}" type="pres">
      <dgm:prSet presAssocID="{B863EEAE-3437-4992-8C27-AAD58D070177}" presName="Name14" presStyleCnt="0"/>
      <dgm:spPr/>
    </dgm:pt>
    <dgm:pt modelId="{C6144499-853B-4CA9-AC9C-298EA52E45A9}" type="pres">
      <dgm:prSet presAssocID="{B863EEAE-3437-4992-8C27-AAD58D070177}" presName="level1Shape" presStyleLbl="node0" presStyleIdx="0" presStyleCnt="1" custLinFactNeighborX="-1172" custLinFactNeighborY="15508">
        <dgm:presLayoutVars>
          <dgm:chPref val="3"/>
        </dgm:presLayoutVars>
      </dgm:prSet>
      <dgm:spPr/>
      <dgm:t>
        <a:bodyPr/>
        <a:lstStyle/>
        <a:p>
          <a:endParaRPr lang="es-ES"/>
        </a:p>
      </dgm:t>
    </dgm:pt>
    <dgm:pt modelId="{716C4DE6-0B53-4B42-97C4-78690DE0D578}" type="pres">
      <dgm:prSet presAssocID="{B863EEAE-3437-4992-8C27-AAD58D070177}" presName="hierChild2" presStyleCnt="0"/>
      <dgm:spPr/>
    </dgm:pt>
    <dgm:pt modelId="{70BF4455-C039-4E0B-AA17-330BA8F5E88A}" type="pres">
      <dgm:prSet presAssocID="{9355B0F2-496D-4E21-A5BF-A9E557195335}" presName="Name19" presStyleLbl="parChTrans1D2" presStyleIdx="0" presStyleCnt="2"/>
      <dgm:spPr/>
      <dgm:t>
        <a:bodyPr/>
        <a:lstStyle/>
        <a:p>
          <a:endParaRPr lang="es-ES"/>
        </a:p>
      </dgm:t>
    </dgm:pt>
    <dgm:pt modelId="{43CE5789-075D-40C8-A235-7029332E4D4B}" type="pres">
      <dgm:prSet presAssocID="{95F60B4E-C9DA-4FEA-ABDA-966725F225E7}" presName="Name21" presStyleCnt="0"/>
      <dgm:spPr/>
    </dgm:pt>
    <dgm:pt modelId="{FB129F1B-B140-4E7B-9FD8-54A749E921AC}" type="pres">
      <dgm:prSet presAssocID="{95F60B4E-C9DA-4FEA-ABDA-966725F225E7}" presName="level2Shape" presStyleLbl="node2" presStyleIdx="0" presStyleCnt="2" custScaleX="114390" custScaleY="113428" custLinFactNeighborX="7588" custLinFactNeighborY="-3653"/>
      <dgm:spPr/>
      <dgm:t>
        <a:bodyPr/>
        <a:lstStyle/>
        <a:p>
          <a:endParaRPr lang="es-ES"/>
        </a:p>
      </dgm:t>
    </dgm:pt>
    <dgm:pt modelId="{2576072E-5726-4939-A915-1DC6049B7701}" type="pres">
      <dgm:prSet presAssocID="{95F60B4E-C9DA-4FEA-ABDA-966725F225E7}" presName="hierChild3" presStyleCnt="0"/>
      <dgm:spPr/>
    </dgm:pt>
    <dgm:pt modelId="{AAB514D0-C2DA-4561-8D09-3A4992746028}" type="pres">
      <dgm:prSet presAssocID="{B791F28F-E952-4A7D-BDFB-3500C8A28195}" presName="Name19" presStyleLbl="parChTrans1D3" presStyleIdx="0" presStyleCnt="3"/>
      <dgm:spPr/>
      <dgm:t>
        <a:bodyPr/>
        <a:lstStyle/>
        <a:p>
          <a:endParaRPr lang="es-ES"/>
        </a:p>
      </dgm:t>
    </dgm:pt>
    <dgm:pt modelId="{0CB13658-0BF6-413B-BE4F-4FC930D601FF}" type="pres">
      <dgm:prSet presAssocID="{773618DD-9301-4717-A709-54FC35FB6D28}" presName="Name21" presStyleCnt="0"/>
      <dgm:spPr/>
    </dgm:pt>
    <dgm:pt modelId="{B804E85C-4D75-4A26-AF9B-534B0C54AA4E}" type="pres">
      <dgm:prSet presAssocID="{773618DD-9301-4717-A709-54FC35FB6D28}" presName="level2Shape" presStyleLbl="node3" presStyleIdx="0" presStyleCnt="3"/>
      <dgm:spPr/>
      <dgm:t>
        <a:bodyPr/>
        <a:lstStyle/>
        <a:p>
          <a:endParaRPr lang="es-ES"/>
        </a:p>
      </dgm:t>
    </dgm:pt>
    <dgm:pt modelId="{1F991222-ABD7-4864-9001-69B70B7C7FD9}" type="pres">
      <dgm:prSet presAssocID="{773618DD-9301-4717-A709-54FC35FB6D28}" presName="hierChild3" presStyleCnt="0"/>
      <dgm:spPr/>
    </dgm:pt>
    <dgm:pt modelId="{C1F6F47B-AC1A-4F9F-888A-33B99CEB3551}" type="pres">
      <dgm:prSet presAssocID="{ED962F80-2EC5-4732-9983-4FB186EA5747}" presName="Name19" presStyleLbl="parChTrans1D3" presStyleIdx="1" presStyleCnt="3"/>
      <dgm:spPr/>
      <dgm:t>
        <a:bodyPr/>
        <a:lstStyle/>
        <a:p>
          <a:endParaRPr lang="es-ES"/>
        </a:p>
      </dgm:t>
    </dgm:pt>
    <dgm:pt modelId="{E84A828D-CF81-4DD0-8204-448CF1E27A2D}" type="pres">
      <dgm:prSet presAssocID="{28934442-2A1E-4724-B801-60D873756574}" presName="Name21" presStyleCnt="0"/>
      <dgm:spPr/>
    </dgm:pt>
    <dgm:pt modelId="{D8B90B16-0793-48E8-82E4-13B3821D82B2}" type="pres">
      <dgm:prSet presAssocID="{28934442-2A1E-4724-B801-60D873756574}" presName="level2Shape" presStyleLbl="node3" presStyleIdx="1" presStyleCnt="3"/>
      <dgm:spPr/>
      <dgm:t>
        <a:bodyPr/>
        <a:lstStyle/>
        <a:p>
          <a:endParaRPr lang="es-ES"/>
        </a:p>
      </dgm:t>
    </dgm:pt>
    <dgm:pt modelId="{DF982711-8AB1-4640-9A54-BDDE04FBA406}" type="pres">
      <dgm:prSet presAssocID="{28934442-2A1E-4724-B801-60D873756574}" presName="hierChild3" presStyleCnt="0"/>
      <dgm:spPr/>
    </dgm:pt>
    <dgm:pt modelId="{E9D2D52E-11C4-4803-9572-72038BC918BE}" type="pres">
      <dgm:prSet presAssocID="{1B69CDAD-8FF5-40F4-8987-675110387226}" presName="Name19" presStyleLbl="parChTrans1D2" presStyleIdx="1" presStyleCnt="2"/>
      <dgm:spPr/>
      <dgm:t>
        <a:bodyPr/>
        <a:lstStyle/>
        <a:p>
          <a:endParaRPr lang="es-ES"/>
        </a:p>
      </dgm:t>
    </dgm:pt>
    <dgm:pt modelId="{60F7B84B-46C4-4B9F-92BB-D18646BDF06E}" type="pres">
      <dgm:prSet presAssocID="{A3707CEB-6B34-427E-BEFB-1A6D88879E9F}" presName="Name21" presStyleCnt="0"/>
      <dgm:spPr/>
    </dgm:pt>
    <dgm:pt modelId="{27C2B54F-E056-4240-A14A-FD1E6B116ACB}" type="pres">
      <dgm:prSet presAssocID="{A3707CEB-6B34-427E-BEFB-1A6D88879E9F}" presName="level2Shape" presStyleLbl="node2" presStyleIdx="1" presStyleCnt="2" custScaleY="140994"/>
      <dgm:spPr/>
      <dgm:t>
        <a:bodyPr/>
        <a:lstStyle/>
        <a:p>
          <a:endParaRPr lang="es-ES"/>
        </a:p>
      </dgm:t>
    </dgm:pt>
    <dgm:pt modelId="{CE24AE47-C55C-4CF0-9BED-C5F81E9B5B72}" type="pres">
      <dgm:prSet presAssocID="{A3707CEB-6B34-427E-BEFB-1A6D88879E9F}" presName="hierChild3" presStyleCnt="0"/>
      <dgm:spPr/>
    </dgm:pt>
    <dgm:pt modelId="{42649386-7CE6-401D-9CD2-D981DED1C99A}" type="pres">
      <dgm:prSet presAssocID="{3E9E59B6-E2FF-4858-A676-5549C8218882}" presName="Name19" presStyleLbl="parChTrans1D3" presStyleIdx="2" presStyleCnt="3"/>
      <dgm:spPr/>
      <dgm:t>
        <a:bodyPr/>
        <a:lstStyle/>
        <a:p>
          <a:endParaRPr lang="es-ES"/>
        </a:p>
      </dgm:t>
    </dgm:pt>
    <dgm:pt modelId="{093639EB-1980-44B0-B0EA-C7A170718019}" type="pres">
      <dgm:prSet presAssocID="{952B4E1E-C40A-466F-9ABA-AED966197B92}" presName="Name21" presStyleCnt="0"/>
      <dgm:spPr/>
    </dgm:pt>
    <dgm:pt modelId="{389C1276-AF6E-4D43-A73E-1E8537514E53}" type="pres">
      <dgm:prSet presAssocID="{952B4E1E-C40A-466F-9ABA-AED966197B92}" presName="level2Shape" presStyleLbl="node3" presStyleIdx="2" presStyleCnt="3"/>
      <dgm:spPr/>
      <dgm:t>
        <a:bodyPr/>
        <a:lstStyle/>
        <a:p>
          <a:endParaRPr lang="es-ES"/>
        </a:p>
      </dgm:t>
    </dgm:pt>
    <dgm:pt modelId="{8835DF14-4592-4AAF-9E3C-90B085CFD800}" type="pres">
      <dgm:prSet presAssocID="{952B4E1E-C40A-466F-9ABA-AED966197B92}" presName="hierChild3" presStyleCnt="0"/>
      <dgm:spPr/>
    </dgm:pt>
    <dgm:pt modelId="{DDA6E310-62DB-4A11-A6C0-AB798BF40308}" type="pres">
      <dgm:prSet presAssocID="{E6662F08-7542-4C85-8A26-DDB3FB1A6B90}" presName="bgShapesFlow" presStyleCnt="0"/>
      <dgm:spPr/>
    </dgm:pt>
  </dgm:ptLst>
  <dgm:cxnLst>
    <dgm:cxn modelId="{5EDF5061-6852-42A5-ABD8-33BFF8569EA6}" srcId="{B863EEAE-3437-4992-8C27-AAD58D070177}" destId="{95F60B4E-C9DA-4FEA-ABDA-966725F225E7}" srcOrd="0" destOrd="0" parTransId="{9355B0F2-496D-4E21-A5BF-A9E557195335}" sibTransId="{C74098FC-4650-416B-BA54-FF2823E84FB5}"/>
    <dgm:cxn modelId="{D970A4C6-3E33-46AE-8C05-8D6BC0EE62C9}" type="presOf" srcId="{B791F28F-E952-4A7D-BDFB-3500C8A28195}" destId="{AAB514D0-C2DA-4561-8D09-3A4992746028}" srcOrd="0" destOrd="0" presId="urn:microsoft.com/office/officeart/2005/8/layout/hierarchy6"/>
    <dgm:cxn modelId="{5DDC75D5-C3F4-428A-BDB3-46AB8A065962}" type="presOf" srcId="{1B69CDAD-8FF5-40F4-8987-675110387226}" destId="{E9D2D52E-11C4-4803-9572-72038BC918BE}" srcOrd="0" destOrd="0" presId="urn:microsoft.com/office/officeart/2005/8/layout/hierarchy6"/>
    <dgm:cxn modelId="{58478109-220C-4ACE-B463-CAC6F7C45E41}" srcId="{B863EEAE-3437-4992-8C27-AAD58D070177}" destId="{A3707CEB-6B34-427E-BEFB-1A6D88879E9F}" srcOrd="1" destOrd="0" parTransId="{1B69CDAD-8FF5-40F4-8987-675110387226}" sibTransId="{1AEE76C8-8064-45CD-8DC2-D22A0C20F20A}"/>
    <dgm:cxn modelId="{7D26B77C-6793-41C3-9987-E0ECF4B9D877}" srcId="{A3707CEB-6B34-427E-BEFB-1A6D88879E9F}" destId="{952B4E1E-C40A-466F-9ABA-AED966197B92}" srcOrd="0" destOrd="0" parTransId="{3E9E59B6-E2FF-4858-A676-5549C8218882}" sibTransId="{E58ACA85-EAC7-4E40-8EF1-3A9DF66EB9A6}"/>
    <dgm:cxn modelId="{2C8659C7-0E06-4DEE-8AC4-FC266223BA88}" type="presOf" srcId="{ED962F80-2EC5-4732-9983-4FB186EA5747}" destId="{C1F6F47B-AC1A-4F9F-888A-33B99CEB3551}" srcOrd="0" destOrd="0" presId="urn:microsoft.com/office/officeart/2005/8/layout/hierarchy6"/>
    <dgm:cxn modelId="{78CF306B-E1AD-4943-949B-0CC5C2A20A99}" type="presOf" srcId="{3E9E59B6-E2FF-4858-A676-5549C8218882}" destId="{42649386-7CE6-401D-9CD2-D981DED1C99A}" srcOrd="0" destOrd="0" presId="urn:microsoft.com/office/officeart/2005/8/layout/hierarchy6"/>
    <dgm:cxn modelId="{35579C41-A76B-43F9-A423-02B29716F3DD}" srcId="{95F60B4E-C9DA-4FEA-ABDA-966725F225E7}" destId="{773618DD-9301-4717-A709-54FC35FB6D28}" srcOrd="0" destOrd="0" parTransId="{B791F28F-E952-4A7D-BDFB-3500C8A28195}" sibTransId="{5CAA3730-BA4D-42B9-A324-FD8CF241FB97}"/>
    <dgm:cxn modelId="{DD49EEC5-71DA-4386-A159-95EFFE150C88}" srcId="{95F60B4E-C9DA-4FEA-ABDA-966725F225E7}" destId="{28934442-2A1E-4724-B801-60D873756574}" srcOrd="1" destOrd="0" parTransId="{ED962F80-2EC5-4732-9983-4FB186EA5747}" sibTransId="{ECF76021-71E1-446B-9AD5-6C74FA439DE4}"/>
    <dgm:cxn modelId="{5A359CA5-749E-476D-889F-593E4D57FF73}" type="presOf" srcId="{E6662F08-7542-4C85-8A26-DDB3FB1A6B90}" destId="{60F5A98E-BF34-4C0B-87EE-7BAEA8676501}" srcOrd="0" destOrd="0" presId="urn:microsoft.com/office/officeart/2005/8/layout/hierarchy6"/>
    <dgm:cxn modelId="{1FAB2B95-AFBC-4DC5-82DF-B09C1F046067}" type="presOf" srcId="{9355B0F2-496D-4E21-A5BF-A9E557195335}" destId="{70BF4455-C039-4E0B-AA17-330BA8F5E88A}" srcOrd="0" destOrd="0" presId="urn:microsoft.com/office/officeart/2005/8/layout/hierarchy6"/>
    <dgm:cxn modelId="{FA30D265-F142-42D2-A0F9-BF9A6BD25518}" srcId="{E6662F08-7542-4C85-8A26-DDB3FB1A6B90}" destId="{B863EEAE-3437-4992-8C27-AAD58D070177}" srcOrd="0" destOrd="0" parTransId="{6D67E6FC-5358-48A3-97DD-F40AC942BC1D}" sibTransId="{10DF7D72-3EC5-4608-B5BD-EE76F605715C}"/>
    <dgm:cxn modelId="{DF25927B-E5B5-4DA6-BAEC-D9133847117B}" type="presOf" srcId="{A3707CEB-6B34-427E-BEFB-1A6D88879E9F}" destId="{27C2B54F-E056-4240-A14A-FD1E6B116ACB}" srcOrd="0" destOrd="0" presId="urn:microsoft.com/office/officeart/2005/8/layout/hierarchy6"/>
    <dgm:cxn modelId="{7CF940EB-3018-4EE6-8861-6DFDE7A80CC0}" type="presOf" srcId="{952B4E1E-C40A-466F-9ABA-AED966197B92}" destId="{389C1276-AF6E-4D43-A73E-1E8537514E53}" srcOrd="0" destOrd="0" presId="urn:microsoft.com/office/officeart/2005/8/layout/hierarchy6"/>
    <dgm:cxn modelId="{61FA2CAD-CFD3-4BD2-BD93-7B0C61851E71}" type="presOf" srcId="{95F60B4E-C9DA-4FEA-ABDA-966725F225E7}" destId="{FB129F1B-B140-4E7B-9FD8-54A749E921AC}" srcOrd="0" destOrd="0" presId="urn:microsoft.com/office/officeart/2005/8/layout/hierarchy6"/>
    <dgm:cxn modelId="{5D9060C0-19A7-4CB9-80DC-936F1122B3E8}" type="presOf" srcId="{B863EEAE-3437-4992-8C27-AAD58D070177}" destId="{C6144499-853B-4CA9-AC9C-298EA52E45A9}" srcOrd="0" destOrd="0" presId="urn:microsoft.com/office/officeart/2005/8/layout/hierarchy6"/>
    <dgm:cxn modelId="{8FF00C78-C08D-49E9-A458-BE6173540B00}" type="presOf" srcId="{28934442-2A1E-4724-B801-60D873756574}" destId="{D8B90B16-0793-48E8-82E4-13B3821D82B2}" srcOrd="0" destOrd="0" presId="urn:microsoft.com/office/officeart/2005/8/layout/hierarchy6"/>
    <dgm:cxn modelId="{36289EF6-DB15-43FF-9410-7A811DB51C98}" type="presOf" srcId="{773618DD-9301-4717-A709-54FC35FB6D28}" destId="{B804E85C-4D75-4A26-AF9B-534B0C54AA4E}" srcOrd="0" destOrd="0" presId="urn:microsoft.com/office/officeart/2005/8/layout/hierarchy6"/>
    <dgm:cxn modelId="{2D892E48-2570-45E2-B738-C3942C60A6DD}" type="presParOf" srcId="{60F5A98E-BF34-4C0B-87EE-7BAEA8676501}" destId="{4DD815F9-2592-4E8B-922F-FCDFF26F0B20}" srcOrd="0" destOrd="0" presId="urn:microsoft.com/office/officeart/2005/8/layout/hierarchy6"/>
    <dgm:cxn modelId="{8BDFF3F6-5009-4657-BE38-8F5DCC4EC2D9}" type="presParOf" srcId="{4DD815F9-2592-4E8B-922F-FCDFF26F0B20}" destId="{CF8CE75F-F8D8-43A6-AE3F-8D90CF0284E4}" srcOrd="0" destOrd="0" presId="urn:microsoft.com/office/officeart/2005/8/layout/hierarchy6"/>
    <dgm:cxn modelId="{0D6067DF-72D0-4F0F-B18F-AC51620A0E8E}" type="presParOf" srcId="{CF8CE75F-F8D8-43A6-AE3F-8D90CF0284E4}" destId="{93E3161D-F303-47D8-AE05-3B777D783912}" srcOrd="0" destOrd="0" presId="urn:microsoft.com/office/officeart/2005/8/layout/hierarchy6"/>
    <dgm:cxn modelId="{0FE63A73-0F12-44F9-A505-E28578271735}" type="presParOf" srcId="{93E3161D-F303-47D8-AE05-3B777D783912}" destId="{C6144499-853B-4CA9-AC9C-298EA52E45A9}" srcOrd="0" destOrd="0" presId="urn:microsoft.com/office/officeart/2005/8/layout/hierarchy6"/>
    <dgm:cxn modelId="{05C57AAF-CA2A-4275-BFFD-93007F2A5832}" type="presParOf" srcId="{93E3161D-F303-47D8-AE05-3B777D783912}" destId="{716C4DE6-0B53-4B42-97C4-78690DE0D578}" srcOrd="1" destOrd="0" presId="urn:microsoft.com/office/officeart/2005/8/layout/hierarchy6"/>
    <dgm:cxn modelId="{62B28251-7232-4D44-8D76-742827E94A37}" type="presParOf" srcId="{716C4DE6-0B53-4B42-97C4-78690DE0D578}" destId="{70BF4455-C039-4E0B-AA17-330BA8F5E88A}" srcOrd="0" destOrd="0" presId="urn:microsoft.com/office/officeart/2005/8/layout/hierarchy6"/>
    <dgm:cxn modelId="{8AC70DE8-F11E-495E-B20C-B56CF5AAD861}" type="presParOf" srcId="{716C4DE6-0B53-4B42-97C4-78690DE0D578}" destId="{43CE5789-075D-40C8-A235-7029332E4D4B}" srcOrd="1" destOrd="0" presId="urn:microsoft.com/office/officeart/2005/8/layout/hierarchy6"/>
    <dgm:cxn modelId="{3C57C555-7BE1-44FD-86C0-1D6716BFFDDF}" type="presParOf" srcId="{43CE5789-075D-40C8-A235-7029332E4D4B}" destId="{FB129F1B-B140-4E7B-9FD8-54A749E921AC}" srcOrd="0" destOrd="0" presId="urn:microsoft.com/office/officeart/2005/8/layout/hierarchy6"/>
    <dgm:cxn modelId="{8A03E7BB-02DF-41F6-8219-AF8BDBAD1E9B}" type="presParOf" srcId="{43CE5789-075D-40C8-A235-7029332E4D4B}" destId="{2576072E-5726-4939-A915-1DC6049B7701}" srcOrd="1" destOrd="0" presId="urn:microsoft.com/office/officeart/2005/8/layout/hierarchy6"/>
    <dgm:cxn modelId="{37FB7331-3BC8-441B-A088-247A30BC8CC8}" type="presParOf" srcId="{2576072E-5726-4939-A915-1DC6049B7701}" destId="{AAB514D0-C2DA-4561-8D09-3A4992746028}" srcOrd="0" destOrd="0" presId="urn:microsoft.com/office/officeart/2005/8/layout/hierarchy6"/>
    <dgm:cxn modelId="{66B46EFE-2822-4AC4-9454-D033B240F3D3}" type="presParOf" srcId="{2576072E-5726-4939-A915-1DC6049B7701}" destId="{0CB13658-0BF6-413B-BE4F-4FC930D601FF}" srcOrd="1" destOrd="0" presId="urn:microsoft.com/office/officeart/2005/8/layout/hierarchy6"/>
    <dgm:cxn modelId="{958E6FC5-3AF3-4DC8-97EF-95179B3C7151}" type="presParOf" srcId="{0CB13658-0BF6-413B-BE4F-4FC930D601FF}" destId="{B804E85C-4D75-4A26-AF9B-534B0C54AA4E}" srcOrd="0" destOrd="0" presId="urn:microsoft.com/office/officeart/2005/8/layout/hierarchy6"/>
    <dgm:cxn modelId="{196E7990-E42E-4040-B2B0-96FE854ACED9}" type="presParOf" srcId="{0CB13658-0BF6-413B-BE4F-4FC930D601FF}" destId="{1F991222-ABD7-4864-9001-69B70B7C7FD9}" srcOrd="1" destOrd="0" presId="urn:microsoft.com/office/officeart/2005/8/layout/hierarchy6"/>
    <dgm:cxn modelId="{B4741439-AF87-4369-B691-EDD640CA7682}" type="presParOf" srcId="{2576072E-5726-4939-A915-1DC6049B7701}" destId="{C1F6F47B-AC1A-4F9F-888A-33B99CEB3551}" srcOrd="2" destOrd="0" presId="urn:microsoft.com/office/officeart/2005/8/layout/hierarchy6"/>
    <dgm:cxn modelId="{5807E864-314B-4F13-85ED-2E1003737C9B}" type="presParOf" srcId="{2576072E-5726-4939-A915-1DC6049B7701}" destId="{E84A828D-CF81-4DD0-8204-448CF1E27A2D}" srcOrd="3" destOrd="0" presId="urn:microsoft.com/office/officeart/2005/8/layout/hierarchy6"/>
    <dgm:cxn modelId="{8E3F5FF4-696B-4059-9F2B-F6C80A2EFECC}" type="presParOf" srcId="{E84A828D-CF81-4DD0-8204-448CF1E27A2D}" destId="{D8B90B16-0793-48E8-82E4-13B3821D82B2}" srcOrd="0" destOrd="0" presId="urn:microsoft.com/office/officeart/2005/8/layout/hierarchy6"/>
    <dgm:cxn modelId="{9EEC6A4B-5DC9-4E6B-AE69-288D8FF6F839}" type="presParOf" srcId="{E84A828D-CF81-4DD0-8204-448CF1E27A2D}" destId="{DF982711-8AB1-4640-9A54-BDDE04FBA406}" srcOrd="1" destOrd="0" presId="urn:microsoft.com/office/officeart/2005/8/layout/hierarchy6"/>
    <dgm:cxn modelId="{9B963395-78DC-4319-94F5-1DD5B5DEBF72}" type="presParOf" srcId="{716C4DE6-0B53-4B42-97C4-78690DE0D578}" destId="{E9D2D52E-11C4-4803-9572-72038BC918BE}" srcOrd="2" destOrd="0" presId="urn:microsoft.com/office/officeart/2005/8/layout/hierarchy6"/>
    <dgm:cxn modelId="{41FF8E5D-C7F3-4D35-A0CB-E4F73C603D0F}" type="presParOf" srcId="{716C4DE6-0B53-4B42-97C4-78690DE0D578}" destId="{60F7B84B-46C4-4B9F-92BB-D18646BDF06E}" srcOrd="3" destOrd="0" presId="urn:microsoft.com/office/officeart/2005/8/layout/hierarchy6"/>
    <dgm:cxn modelId="{0CB62D07-8064-4CAF-A720-99B95BEC3B3C}" type="presParOf" srcId="{60F7B84B-46C4-4B9F-92BB-D18646BDF06E}" destId="{27C2B54F-E056-4240-A14A-FD1E6B116ACB}" srcOrd="0" destOrd="0" presId="urn:microsoft.com/office/officeart/2005/8/layout/hierarchy6"/>
    <dgm:cxn modelId="{296A51B5-3E1B-4BD1-B36B-58FB68A7BF4E}" type="presParOf" srcId="{60F7B84B-46C4-4B9F-92BB-D18646BDF06E}" destId="{CE24AE47-C55C-4CF0-9BED-C5F81E9B5B72}" srcOrd="1" destOrd="0" presId="urn:microsoft.com/office/officeart/2005/8/layout/hierarchy6"/>
    <dgm:cxn modelId="{13A2BC8D-4D5D-4E05-8E65-679A1BFA7E7C}" type="presParOf" srcId="{CE24AE47-C55C-4CF0-9BED-C5F81E9B5B72}" destId="{42649386-7CE6-401D-9CD2-D981DED1C99A}" srcOrd="0" destOrd="0" presId="urn:microsoft.com/office/officeart/2005/8/layout/hierarchy6"/>
    <dgm:cxn modelId="{912844FB-EE1A-4480-A7F2-9344DC8F096D}" type="presParOf" srcId="{CE24AE47-C55C-4CF0-9BED-C5F81E9B5B72}" destId="{093639EB-1980-44B0-B0EA-C7A170718019}" srcOrd="1" destOrd="0" presId="urn:microsoft.com/office/officeart/2005/8/layout/hierarchy6"/>
    <dgm:cxn modelId="{892CE85A-B0E2-4314-9434-93F7C2520EC7}" type="presParOf" srcId="{093639EB-1980-44B0-B0EA-C7A170718019}" destId="{389C1276-AF6E-4D43-A73E-1E8537514E53}" srcOrd="0" destOrd="0" presId="urn:microsoft.com/office/officeart/2005/8/layout/hierarchy6"/>
    <dgm:cxn modelId="{AC1C94EC-07E2-4AA0-AB8D-57D560FA6262}" type="presParOf" srcId="{093639EB-1980-44B0-B0EA-C7A170718019}" destId="{8835DF14-4592-4AAF-9E3C-90B085CFD800}" srcOrd="1" destOrd="0" presId="urn:microsoft.com/office/officeart/2005/8/layout/hierarchy6"/>
    <dgm:cxn modelId="{709AFC02-E25E-4BA8-A2D3-191BEF821BDF}" type="presParOf" srcId="{60F5A98E-BF34-4C0B-87EE-7BAEA8676501}" destId="{DDA6E310-62DB-4A11-A6C0-AB798BF40308}"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2DDE2-4356-46BD-BE3F-DEBBD2DA5CB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40A39261-40C3-4A56-BDFF-31069CBBF025}">
      <dgm:prSet phldrT="[Texto]" custT="1"/>
      <dgm:spPr>
        <a:solidFill>
          <a:schemeClr val="accent5">
            <a:lumMod val="60000"/>
            <a:lumOff val="40000"/>
          </a:schemeClr>
        </a:solidFill>
      </dgm:spPr>
      <dgm:t>
        <a:bodyPr/>
        <a:lstStyle/>
        <a:p>
          <a:pPr>
            <a:lnSpc>
              <a:spcPct val="100000"/>
            </a:lnSpc>
          </a:pPr>
          <a:endParaRPr lang="es-CO" sz="1900" dirty="0" smtClean="0">
            <a:solidFill>
              <a:schemeClr val="tx1"/>
            </a:solidFill>
            <a:latin typeface="Times New Roman" panose="02020603050405020304" pitchFamily="18" charset="0"/>
            <a:cs typeface="Times New Roman" panose="02020603050405020304" pitchFamily="18" charset="0"/>
          </a:endParaRPr>
        </a:p>
        <a:p>
          <a:pPr>
            <a:lnSpc>
              <a:spcPct val="100000"/>
            </a:lnSpc>
          </a:pPr>
          <a:r>
            <a:rPr lang="es-CO" sz="1900" dirty="0" smtClean="0">
              <a:solidFill>
                <a:schemeClr val="tx1"/>
              </a:solidFill>
              <a:latin typeface="Times New Roman" panose="02020603050405020304" pitchFamily="18" charset="0"/>
              <a:cs typeface="Times New Roman" panose="02020603050405020304" pitchFamily="18" charset="0"/>
            </a:rPr>
            <a:t>Sistematizar la experiencia de la práctica profesional reflexionando sobre el impacto del rincón de los sueños en los procesos de enseñanza y aprendizaje significativo en los niños del grado párvulos del colegio liceo Leonardo da Vinci de La Mesa Cundinamarca.</a:t>
          </a:r>
          <a:endParaRPr lang="es-ES" sz="1900" dirty="0">
            <a:solidFill>
              <a:schemeClr val="tx1"/>
            </a:solidFill>
            <a:latin typeface="Times New Roman" panose="02020603050405020304" pitchFamily="18" charset="0"/>
            <a:cs typeface="Times New Roman" panose="02020603050405020304" pitchFamily="18" charset="0"/>
          </a:endParaRPr>
        </a:p>
      </dgm:t>
    </dgm:pt>
    <dgm:pt modelId="{A9F1975D-6233-4AF2-8F72-E9CC730D469D}" type="parTrans" cxnId="{EE5F44C3-7310-493C-8B7E-9D7E3DDAEEA1}">
      <dgm:prSet/>
      <dgm:spPr/>
      <dgm:t>
        <a:bodyPr/>
        <a:lstStyle/>
        <a:p>
          <a:endParaRPr lang="es-ES"/>
        </a:p>
      </dgm:t>
    </dgm:pt>
    <dgm:pt modelId="{143819FA-8422-467F-8DB2-4E7FC810BB0E}" type="sibTrans" cxnId="{EE5F44C3-7310-493C-8B7E-9D7E3DDAEEA1}">
      <dgm:prSet/>
      <dgm:spPr/>
      <dgm:t>
        <a:bodyPr/>
        <a:lstStyle/>
        <a:p>
          <a:endParaRPr lang="es-ES"/>
        </a:p>
      </dgm:t>
    </dgm:pt>
    <dgm:pt modelId="{F4E2913D-8B9A-4CF4-97E2-77E643958BBB}">
      <dgm:prSet phldrT="[Texto]" custT="1"/>
      <dgm:spPr>
        <a:solidFill>
          <a:schemeClr val="accent6">
            <a:lumMod val="60000"/>
            <a:lumOff val="40000"/>
          </a:schemeClr>
        </a:solidFill>
      </dgm:spPr>
      <dgm:t>
        <a:bodyPr/>
        <a:lstStyle/>
        <a:p>
          <a:pPr>
            <a:lnSpc>
              <a:spcPct val="100000"/>
            </a:lnSpc>
          </a:pPr>
          <a:r>
            <a:rPr lang="es-CO" sz="1900" dirty="0" smtClean="0">
              <a:solidFill>
                <a:schemeClr val="tx1"/>
              </a:solidFill>
              <a:latin typeface="Times New Roman" panose="02020603050405020304" pitchFamily="18" charset="0"/>
              <a:cs typeface="Times New Roman" panose="02020603050405020304" pitchFamily="18" charset="0"/>
            </a:rPr>
            <a:t>Dar a conocer todas las experiencias vividas durante la práctica profesional a través de la reconstrucción de la experiencia para evidenciar el impacto de los rincones de aprendizaje en los niños de Párvulos del Liceo Leonardo Da Vinci.</a:t>
          </a:r>
          <a:endParaRPr lang="es-ES" sz="1900" dirty="0">
            <a:solidFill>
              <a:schemeClr val="tx1"/>
            </a:solidFill>
            <a:latin typeface="Times New Roman" panose="02020603050405020304" pitchFamily="18" charset="0"/>
            <a:cs typeface="Times New Roman" panose="02020603050405020304" pitchFamily="18" charset="0"/>
          </a:endParaRPr>
        </a:p>
      </dgm:t>
    </dgm:pt>
    <dgm:pt modelId="{15974F42-F317-4BF8-A2E5-4C010A74B292}" type="parTrans" cxnId="{6163ACDA-0360-4136-B602-02D5C21E81A5}">
      <dgm:prSet/>
      <dgm:spPr/>
      <dgm:t>
        <a:bodyPr/>
        <a:lstStyle/>
        <a:p>
          <a:endParaRPr lang="es-ES"/>
        </a:p>
      </dgm:t>
    </dgm:pt>
    <dgm:pt modelId="{85C133B8-D82A-4AEF-9850-5E9F1DD7F3E9}" type="sibTrans" cxnId="{6163ACDA-0360-4136-B602-02D5C21E81A5}">
      <dgm:prSet/>
      <dgm:spPr/>
      <dgm:t>
        <a:bodyPr/>
        <a:lstStyle/>
        <a:p>
          <a:endParaRPr lang="es-ES"/>
        </a:p>
      </dgm:t>
    </dgm:pt>
    <dgm:pt modelId="{D520869F-E52A-4807-8F3C-F8C85B56BD9C}">
      <dgm:prSet phldrT="[Texto]" custT="1"/>
      <dgm:spPr>
        <a:solidFill>
          <a:schemeClr val="accent6">
            <a:lumMod val="60000"/>
            <a:lumOff val="40000"/>
          </a:schemeClr>
        </a:solidFill>
      </dgm:spPr>
      <dgm:t>
        <a:bodyPr/>
        <a:lstStyle/>
        <a:p>
          <a:r>
            <a:rPr lang="es-ES" sz="1900" dirty="0" smtClean="0">
              <a:solidFill>
                <a:schemeClr val="tx1"/>
              </a:solidFill>
              <a:latin typeface="Times New Roman" panose="02020603050405020304" pitchFamily="18" charset="0"/>
              <a:cs typeface="Times New Roman" panose="02020603050405020304" pitchFamily="18" charset="0"/>
            </a:rPr>
            <a:t>Analizar el alcance que obtuvo la implementación del “Rincón de los sueños” en promover el aprendizaje significativo en los niños de educación inicial del colegio Liceo Leonardo Da Vinci en la voz de los actores involucrados. </a:t>
          </a:r>
          <a:endParaRPr lang="es-ES" sz="1900" dirty="0">
            <a:solidFill>
              <a:schemeClr val="tx1"/>
            </a:solidFill>
            <a:latin typeface="Times New Roman" panose="02020603050405020304" pitchFamily="18" charset="0"/>
            <a:cs typeface="Times New Roman" panose="02020603050405020304" pitchFamily="18" charset="0"/>
          </a:endParaRPr>
        </a:p>
      </dgm:t>
    </dgm:pt>
    <dgm:pt modelId="{5EAC0F34-858B-43DD-B672-C2A08C257F91}" type="parTrans" cxnId="{7ED51EB1-33BD-4815-9EAC-2C4167784A2D}">
      <dgm:prSet/>
      <dgm:spPr/>
      <dgm:t>
        <a:bodyPr/>
        <a:lstStyle/>
        <a:p>
          <a:endParaRPr lang="es-ES"/>
        </a:p>
      </dgm:t>
    </dgm:pt>
    <dgm:pt modelId="{58566A3A-EC38-41C4-B3C7-A643DAFCA990}" type="sibTrans" cxnId="{7ED51EB1-33BD-4815-9EAC-2C4167784A2D}">
      <dgm:prSet/>
      <dgm:spPr/>
      <dgm:t>
        <a:bodyPr/>
        <a:lstStyle/>
        <a:p>
          <a:endParaRPr lang="es-ES"/>
        </a:p>
      </dgm:t>
    </dgm:pt>
    <dgm:pt modelId="{956F5FFC-2EC1-4D2A-A260-D9DB3F38856F}">
      <dgm:prSet custT="1"/>
      <dgm:spPr>
        <a:solidFill>
          <a:schemeClr val="accent6">
            <a:lumMod val="60000"/>
            <a:lumOff val="40000"/>
          </a:schemeClr>
        </a:solidFill>
      </dgm:spPr>
      <dgm:t>
        <a:bodyPr/>
        <a:lstStyle/>
        <a:p>
          <a:r>
            <a:rPr lang="es-CO" sz="1900" dirty="0" smtClean="0">
              <a:solidFill>
                <a:schemeClr val="tx1"/>
              </a:solidFill>
              <a:latin typeface="Times New Roman" panose="02020603050405020304" pitchFamily="18" charset="0"/>
              <a:cs typeface="Times New Roman" panose="02020603050405020304" pitchFamily="18" charset="0"/>
            </a:rPr>
            <a:t>Promover la estrategia pedagógica de los rincones de aprendizaje dando a conocer su impacto en los procesos de enseñanza y aprendizaje significativo de los niños</a:t>
          </a:r>
          <a:r>
            <a:rPr lang="es-CO" sz="1900" dirty="0" smtClean="0">
              <a:latin typeface="Times New Roman" panose="02020603050405020304" pitchFamily="18" charset="0"/>
              <a:cs typeface="Times New Roman" panose="02020603050405020304" pitchFamily="18" charset="0"/>
            </a:rPr>
            <a:t>. </a:t>
          </a:r>
          <a:endParaRPr lang="es-CO" sz="1900" dirty="0">
            <a:latin typeface="Times New Roman" panose="02020603050405020304" pitchFamily="18" charset="0"/>
            <a:cs typeface="Times New Roman" panose="02020603050405020304" pitchFamily="18" charset="0"/>
          </a:endParaRPr>
        </a:p>
      </dgm:t>
    </dgm:pt>
    <dgm:pt modelId="{490AA3CA-7AFC-4EA4-A7E2-3BF55B2BC533}" type="parTrans" cxnId="{992A378C-1DB4-4DE4-9E65-A17F0566FDB4}">
      <dgm:prSet/>
      <dgm:spPr/>
      <dgm:t>
        <a:bodyPr/>
        <a:lstStyle/>
        <a:p>
          <a:endParaRPr lang="es-ES"/>
        </a:p>
      </dgm:t>
    </dgm:pt>
    <dgm:pt modelId="{5BC3007B-56F6-44CD-9DE0-61A18A4BB6E5}" type="sibTrans" cxnId="{992A378C-1DB4-4DE4-9E65-A17F0566FDB4}">
      <dgm:prSet/>
      <dgm:spPr/>
      <dgm:t>
        <a:bodyPr/>
        <a:lstStyle/>
        <a:p>
          <a:endParaRPr lang="es-ES"/>
        </a:p>
      </dgm:t>
    </dgm:pt>
    <dgm:pt modelId="{2D0631C0-72F5-422A-842E-2D738DEFF285}" type="pres">
      <dgm:prSet presAssocID="{ADB2DDE2-4356-46BD-BE3F-DEBBD2DA5CBF}" presName="composite" presStyleCnt="0">
        <dgm:presLayoutVars>
          <dgm:chMax val="1"/>
          <dgm:dir/>
          <dgm:resizeHandles val="exact"/>
        </dgm:presLayoutVars>
      </dgm:prSet>
      <dgm:spPr/>
      <dgm:t>
        <a:bodyPr/>
        <a:lstStyle/>
        <a:p>
          <a:endParaRPr lang="es-ES"/>
        </a:p>
      </dgm:t>
    </dgm:pt>
    <dgm:pt modelId="{E2085C9A-97C0-4EE3-A856-60A0A1B0000E}" type="pres">
      <dgm:prSet presAssocID="{40A39261-40C3-4A56-BDFF-31069CBBF025}" presName="roof" presStyleLbl="dkBgShp" presStyleIdx="0" presStyleCnt="2" custLinFactNeighborY="-1155"/>
      <dgm:spPr/>
      <dgm:t>
        <a:bodyPr/>
        <a:lstStyle/>
        <a:p>
          <a:endParaRPr lang="es-ES"/>
        </a:p>
      </dgm:t>
    </dgm:pt>
    <dgm:pt modelId="{B7A7A6FE-3B60-4682-9BC5-3721DC492B14}" type="pres">
      <dgm:prSet presAssocID="{40A39261-40C3-4A56-BDFF-31069CBBF025}" presName="pillars" presStyleCnt="0"/>
      <dgm:spPr/>
    </dgm:pt>
    <dgm:pt modelId="{D61FB159-257C-4A16-8BD3-8F5807E603F2}" type="pres">
      <dgm:prSet presAssocID="{40A39261-40C3-4A56-BDFF-31069CBBF025}" presName="pillar1" presStyleLbl="node1" presStyleIdx="0" presStyleCnt="3">
        <dgm:presLayoutVars>
          <dgm:bulletEnabled val="1"/>
        </dgm:presLayoutVars>
      </dgm:prSet>
      <dgm:spPr/>
      <dgm:t>
        <a:bodyPr/>
        <a:lstStyle/>
        <a:p>
          <a:endParaRPr lang="es-ES"/>
        </a:p>
      </dgm:t>
    </dgm:pt>
    <dgm:pt modelId="{84C35A9C-BD3F-4F96-953B-794B7C4C7427}" type="pres">
      <dgm:prSet presAssocID="{D520869F-E52A-4807-8F3C-F8C85B56BD9C}" presName="pillarX" presStyleLbl="node1" presStyleIdx="1" presStyleCnt="3">
        <dgm:presLayoutVars>
          <dgm:bulletEnabled val="1"/>
        </dgm:presLayoutVars>
      </dgm:prSet>
      <dgm:spPr/>
      <dgm:t>
        <a:bodyPr/>
        <a:lstStyle/>
        <a:p>
          <a:endParaRPr lang="es-ES"/>
        </a:p>
      </dgm:t>
    </dgm:pt>
    <dgm:pt modelId="{2A9E6C89-53BC-4D57-BC4A-CC859C0CD346}" type="pres">
      <dgm:prSet presAssocID="{956F5FFC-2EC1-4D2A-A260-D9DB3F38856F}" presName="pillarX" presStyleLbl="node1" presStyleIdx="2" presStyleCnt="3">
        <dgm:presLayoutVars>
          <dgm:bulletEnabled val="1"/>
        </dgm:presLayoutVars>
      </dgm:prSet>
      <dgm:spPr/>
      <dgm:t>
        <a:bodyPr/>
        <a:lstStyle/>
        <a:p>
          <a:endParaRPr lang="es-ES"/>
        </a:p>
      </dgm:t>
    </dgm:pt>
    <dgm:pt modelId="{7B857287-0CAF-4848-97C8-408D7EB7FCE9}" type="pres">
      <dgm:prSet presAssocID="{40A39261-40C3-4A56-BDFF-31069CBBF025}" presName="base" presStyleLbl="dkBgShp" presStyleIdx="1" presStyleCnt="2"/>
      <dgm:spPr/>
    </dgm:pt>
  </dgm:ptLst>
  <dgm:cxnLst>
    <dgm:cxn modelId="{E292B83B-8AAD-4065-958F-BAAA48CF5B0A}" type="presOf" srcId="{40A39261-40C3-4A56-BDFF-31069CBBF025}" destId="{E2085C9A-97C0-4EE3-A856-60A0A1B0000E}" srcOrd="0" destOrd="0" presId="urn:microsoft.com/office/officeart/2005/8/layout/hList3"/>
    <dgm:cxn modelId="{EE5F44C3-7310-493C-8B7E-9D7E3DDAEEA1}" srcId="{ADB2DDE2-4356-46BD-BE3F-DEBBD2DA5CBF}" destId="{40A39261-40C3-4A56-BDFF-31069CBBF025}" srcOrd="0" destOrd="0" parTransId="{A9F1975D-6233-4AF2-8F72-E9CC730D469D}" sibTransId="{143819FA-8422-467F-8DB2-4E7FC810BB0E}"/>
    <dgm:cxn modelId="{992A378C-1DB4-4DE4-9E65-A17F0566FDB4}" srcId="{40A39261-40C3-4A56-BDFF-31069CBBF025}" destId="{956F5FFC-2EC1-4D2A-A260-D9DB3F38856F}" srcOrd="2" destOrd="0" parTransId="{490AA3CA-7AFC-4EA4-A7E2-3BF55B2BC533}" sibTransId="{5BC3007B-56F6-44CD-9DE0-61A18A4BB6E5}"/>
    <dgm:cxn modelId="{6163ACDA-0360-4136-B602-02D5C21E81A5}" srcId="{40A39261-40C3-4A56-BDFF-31069CBBF025}" destId="{F4E2913D-8B9A-4CF4-97E2-77E643958BBB}" srcOrd="0" destOrd="0" parTransId="{15974F42-F317-4BF8-A2E5-4C010A74B292}" sibTransId="{85C133B8-D82A-4AEF-9850-5E9F1DD7F3E9}"/>
    <dgm:cxn modelId="{8DF23DE5-2D68-43C9-8377-68815BD075E8}" type="presOf" srcId="{D520869F-E52A-4807-8F3C-F8C85B56BD9C}" destId="{84C35A9C-BD3F-4F96-953B-794B7C4C7427}" srcOrd="0" destOrd="0" presId="urn:microsoft.com/office/officeart/2005/8/layout/hList3"/>
    <dgm:cxn modelId="{E96F8263-2937-49C9-B6EB-7FDC46BF1DAF}" type="presOf" srcId="{ADB2DDE2-4356-46BD-BE3F-DEBBD2DA5CBF}" destId="{2D0631C0-72F5-422A-842E-2D738DEFF285}" srcOrd="0" destOrd="0" presId="urn:microsoft.com/office/officeart/2005/8/layout/hList3"/>
    <dgm:cxn modelId="{7ED51EB1-33BD-4815-9EAC-2C4167784A2D}" srcId="{40A39261-40C3-4A56-BDFF-31069CBBF025}" destId="{D520869F-E52A-4807-8F3C-F8C85B56BD9C}" srcOrd="1" destOrd="0" parTransId="{5EAC0F34-858B-43DD-B672-C2A08C257F91}" sibTransId="{58566A3A-EC38-41C4-B3C7-A643DAFCA990}"/>
    <dgm:cxn modelId="{C93F7550-3FAE-4F2A-956F-4F7930E84866}" type="presOf" srcId="{956F5FFC-2EC1-4D2A-A260-D9DB3F38856F}" destId="{2A9E6C89-53BC-4D57-BC4A-CC859C0CD346}" srcOrd="0" destOrd="0" presId="urn:microsoft.com/office/officeart/2005/8/layout/hList3"/>
    <dgm:cxn modelId="{553B870B-F30C-4F84-9650-F7DC6DF705D1}" type="presOf" srcId="{F4E2913D-8B9A-4CF4-97E2-77E643958BBB}" destId="{D61FB159-257C-4A16-8BD3-8F5807E603F2}" srcOrd="0" destOrd="0" presId="urn:microsoft.com/office/officeart/2005/8/layout/hList3"/>
    <dgm:cxn modelId="{734C1BDF-DE7E-4B14-98CE-92029AF2040F}" type="presParOf" srcId="{2D0631C0-72F5-422A-842E-2D738DEFF285}" destId="{E2085C9A-97C0-4EE3-A856-60A0A1B0000E}" srcOrd="0" destOrd="0" presId="urn:microsoft.com/office/officeart/2005/8/layout/hList3"/>
    <dgm:cxn modelId="{6378F3BE-A02F-4401-A258-A81E1EEF079D}" type="presParOf" srcId="{2D0631C0-72F5-422A-842E-2D738DEFF285}" destId="{B7A7A6FE-3B60-4682-9BC5-3721DC492B14}" srcOrd="1" destOrd="0" presId="urn:microsoft.com/office/officeart/2005/8/layout/hList3"/>
    <dgm:cxn modelId="{8FF5E5D1-CE4A-4610-9059-E2A9090C94B9}" type="presParOf" srcId="{B7A7A6FE-3B60-4682-9BC5-3721DC492B14}" destId="{D61FB159-257C-4A16-8BD3-8F5807E603F2}" srcOrd="0" destOrd="0" presId="urn:microsoft.com/office/officeart/2005/8/layout/hList3"/>
    <dgm:cxn modelId="{7AD5F16B-1A1C-44A8-8927-5512DDC4B925}" type="presParOf" srcId="{B7A7A6FE-3B60-4682-9BC5-3721DC492B14}" destId="{84C35A9C-BD3F-4F96-953B-794B7C4C7427}" srcOrd="1" destOrd="0" presId="urn:microsoft.com/office/officeart/2005/8/layout/hList3"/>
    <dgm:cxn modelId="{C8933133-93A1-4C0D-AE95-0AF78D298F7D}" type="presParOf" srcId="{B7A7A6FE-3B60-4682-9BC5-3721DC492B14}" destId="{2A9E6C89-53BC-4D57-BC4A-CC859C0CD346}" srcOrd="2" destOrd="0" presId="urn:microsoft.com/office/officeart/2005/8/layout/hList3"/>
    <dgm:cxn modelId="{504EA533-8A47-4710-ACDF-3B0411AD3B6E}" type="presParOf" srcId="{2D0631C0-72F5-422A-842E-2D738DEFF285}" destId="{7B857287-0CAF-4848-97C8-408D7EB7FCE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D54AA0-B629-4314-9454-499C4E3570D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458E67C1-E804-4DFB-BDB8-B189C7DA7B53}">
      <dgm:prSet phldrT="[Texto]"/>
      <dgm:spPr>
        <a:solidFill>
          <a:schemeClr val="accent5">
            <a:lumMod val="40000"/>
            <a:lumOff val="60000"/>
          </a:schemeClr>
        </a:solidFill>
        <a:ln>
          <a:solidFill>
            <a:schemeClr val="tx2">
              <a:lumMod val="75000"/>
            </a:schemeClr>
          </a:solidFill>
        </a:ln>
      </dgm:spPr>
      <dgm:t>
        <a:bodyPr/>
        <a:lstStyle/>
        <a:p>
          <a:endParaRPr lang="es-ES" dirty="0"/>
        </a:p>
      </dgm:t>
    </dgm:pt>
    <dgm:pt modelId="{632CDD56-2B8E-4A0B-A4A6-7792453959E3}" type="parTrans" cxnId="{950CA56E-40B2-497D-84A2-1168A8F15054}">
      <dgm:prSet/>
      <dgm:spPr/>
      <dgm:t>
        <a:bodyPr/>
        <a:lstStyle/>
        <a:p>
          <a:endParaRPr lang="es-ES"/>
        </a:p>
      </dgm:t>
    </dgm:pt>
    <dgm:pt modelId="{1453B722-64D6-46FB-96BE-BCE60376A24C}" type="sibTrans" cxnId="{950CA56E-40B2-497D-84A2-1168A8F15054}">
      <dgm:prSet/>
      <dgm:spPr>
        <a:solidFill>
          <a:schemeClr val="accent5">
            <a:lumMod val="40000"/>
            <a:lumOff val="60000"/>
          </a:schemeClr>
        </a:solidFill>
        <a:ln>
          <a:solidFill>
            <a:schemeClr val="tx2">
              <a:lumMod val="75000"/>
            </a:schemeClr>
          </a:solidFill>
        </a:ln>
      </dgm:spPr>
      <dgm:t>
        <a:bodyPr/>
        <a:lstStyle/>
        <a:p>
          <a:endParaRPr lang="es-ES"/>
        </a:p>
      </dgm:t>
    </dgm:pt>
    <dgm:pt modelId="{D2FA6D7C-11B5-49F5-9490-A7712A75A5F4}">
      <dgm:prSet phldrT="[Texto]"/>
      <dgm:spPr>
        <a:solidFill>
          <a:schemeClr val="accent5">
            <a:lumMod val="40000"/>
            <a:lumOff val="60000"/>
          </a:schemeClr>
        </a:solidFill>
        <a:ln>
          <a:solidFill>
            <a:schemeClr val="tx2">
              <a:lumMod val="75000"/>
            </a:schemeClr>
          </a:solidFill>
        </a:ln>
      </dgm:spPr>
      <dgm:t>
        <a:bodyPr/>
        <a:lstStyle/>
        <a:p>
          <a:endParaRPr lang="es-ES" dirty="0"/>
        </a:p>
      </dgm:t>
    </dgm:pt>
    <dgm:pt modelId="{9D881890-2429-45FE-88F7-F6D77BEA2B28}" type="parTrans" cxnId="{D8C0F7FF-83E5-47BF-8E41-44DD8D5D7737}">
      <dgm:prSet/>
      <dgm:spPr/>
      <dgm:t>
        <a:bodyPr/>
        <a:lstStyle/>
        <a:p>
          <a:endParaRPr lang="es-ES"/>
        </a:p>
      </dgm:t>
    </dgm:pt>
    <dgm:pt modelId="{A2D50439-5551-4417-9016-E5D9C9DA0344}" type="sibTrans" cxnId="{D8C0F7FF-83E5-47BF-8E41-44DD8D5D7737}">
      <dgm:prSet custT="1"/>
      <dgm:spPr>
        <a:solidFill>
          <a:schemeClr val="accent5">
            <a:lumMod val="40000"/>
            <a:lumOff val="60000"/>
          </a:schemeClr>
        </a:solidFill>
        <a:ln>
          <a:solidFill>
            <a:schemeClr val="accent1">
              <a:lumMod val="50000"/>
            </a:schemeClr>
          </a:solidFill>
        </a:ln>
      </dgm:spPr>
      <dgm:t>
        <a:bodyPr/>
        <a:lstStyle/>
        <a:p>
          <a:endParaRPr lang="es-ES" sz="1800" dirty="0">
            <a:solidFill>
              <a:schemeClr val="tx1"/>
            </a:solidFill>
            <a:latin typeface="Times New Roman" panose="02020603050405020304" pitchFamily="18" charset="0"/>
            <a:cs typeface="Times New Roman" panose="02020603050405020304" pitchFamily="18" charset="0"/>
          </a:endParaRPr>
        </a:p>
      </dgm:t>
    </dgm:pt>
    <dgm:pt modelId="{82078421-F077-4C2F-A9BE-6690813F3885}">
      <dgm:prSet phldrT="[Texto]" custT="1"/>
      <dgm:spPr>
        <a:solidFill>
          <a:schemeClr val="accent2">
            <a:lumMod val="40000"/>
            <a:lumOff val="60000"/>
          </a:schemeClr>
        </a:solidFill>
        <a:ln>
          <a:solidFill>
            <a:schemeClr val="accent2">
              <a:lumMod val="50000"/>
            </a:schemeClr>
          </a:solidFill>
        </a:ln>
      </dgm:spPr>
      <dgm:t>
        <a:bodyPr/>
        <a:lstStyle/>
        <a:p>
          <a:r>
            <a:rPr lang="es-ES" sz="1600" dirty="0" smtClean="0"/>
            <a:t> </a:t>
          </a:r>
          <a:endParaRPr lang="es-ES" sz="1600" dirty="0"/>
        </a:p>
      </dgm:t>
    </dgm:pt>
    <dgm:pt modelId="{B2528BE2-C64B-41D1-B8ED-0637F3813D5F}" type="sibTrans" cxnId="{8AE0D220-866A-4637-8760-0242F23B1B21}">
      <dgm:prSet/>
      <dgm:spPr>
        <a:solidFill>
          <a:schemeClr val="accent5">
            <a:lumMod val="40000"/>
            <a:lumOff val="60000"/>
          </a:schemeClr>
        </a:solidFill>
        <a:ln>
          <a:solidFill>
            <a:schemeClr val="tx2">
              <a:lumMod val="75000"/>
            </a:schemeClr>
          </a:solidFill>
        </a:ln>
      </dgm:spPr>
      <dgm:t>
        <a:bodyPr/>
        <a:lstStyle/>
        <a:p>
          <a:endParaRPr lang="es-ES"/>
        </a:p>
      </dgm:t>
    </dgm:pt>
    <dgm:pt modelId="{18286320-EF0E-456F-9A4F-F4E6CFBBC728}" type="parTrans" cxnId="{8AE0D220-866A-4637-8760-0242F23B1B21}">
      <dgm:prSet/>
      <dgm:spPr/>
      <dgm:t>
        <a:bodyPr/>
        <a:lstStyle/>
        <a:p>
          <a:endParaRPr lang="es-ES"/>
        </a:p>
      </dgm:t>
    </dgm:pt>
    <dgm:pt modelId="{8EC0F1AA-2EDE-41A4-B428-5E6338808EFA}" type="pres">
      <dgm:prSet presAssocID="{E9D54AA0-B629-4314-9454-499C4E3570D7}" presName="Name0" presStyleCnt="0">
        <dgm:presLayoutVars>
          <dgm:chMax/>
          <dgm:chPref/>
          <dgm:dir/>
          <dgm:animLvl val="lvl"/>
        </dgm:presLayoutVars>
      </dgm:prSet>
      <dgm:spPr/>
      <dgm:t>
        <a:bodyPr/>
        <a:lstStyle/>
        <a:p>
          <a:endParaRPr lang="es-ES"/>
        </a:p>
      </dgm:t>
    </dgm:pt>
    <dgm:pt modelId="{3F5EF379-BC13-4DB3-AD9C-9F3AE0389C82}" type="pres">
      <dgm:prSet presAssocID="{458E67C1-E804-4DFB-BDB8-B189C7DA7B53}" presName="composite" presStyleCnt="0"/>
      <dgm:spPr/>
    </dgm:pt>
    <dgm:pt modelId="{1157ED00-F1EA-4E12-984D-794268E12935}" type="pres">
      <dgm:prSet presAssocID="{458E67C1-E804-4DFB-BDB8-B189C7DA7B53}" presName="Parent1" presStyleLbl="node1" presStyleIdx="0" presStyleCnt="6">
        <dgm:presLayoutVars>
          <dgm:chMax val="1"/>
          <dgm:chPref val="1"/>
          <dgm:bulletEnabled val="1"/>
        </dgm:presLayoutVars>
      </dgm:prSet>
      <dgm:spPr/>
      <dgm:t>
        <a:bodyPr/>
        <a:lstStyle/>
        <a:p>
          <a:endParaRPr lang="es-ES"/>
        </a:p>
      </dgm:t>
    </dgm:pt>
    <dgm:pt modelId="{0EF135A6-5AB9-4B21-A893-D67BB6F83F37}" type="pres">
      <dgm:prSet presAssocID="{458E67C1-E804-4DFB-BDB8-B189C7DA7B53}" presName="Childtext1" presStyleLbl="revTx" presStyleIdx="0" presStyleCnt="3">
        <dgm:presLayoutVars>
          <dgm:chMax val="0"/>
          <dgm:chPref val="0"/>
          <dgm:bulletEnabled val="1"/>
        </dgm:presLayoutVars>
      </dgm:prSet>
      <dgm:spPr/>
      <dgm:t>
        <a:bodyPr/>
        <a:lstStyle/>
        <a:p>
          <a:endParaRPr lang="es-ES"/>
        </a:p>
      </dgm:t>
    </dgm:pt>
    <dgm:pt modelId="{D0EC3A5E-3DA6-4C1A-AC6E-F171A04944D4}" type="pres">
      <dgm:prSet presAssocID="{458E67C1-E804-4DFB-BDB8-B189C7DA7B53}" presName="BalanceSpacing" presStyleCnt="0"/>
      <dgm:spPr/>
    </dgm:pt>
    <dgm:pt modelId="{FADD0833-A3A5-4085-8922-2B85C95FC54C}" type="pres">
      <dgm:prSet presAssocID="{458E67C1-E804-4DFB-BDB8-B189C7DA7B53}" presName="BalanceSpacing1" presStyleCnt="0"/>
      <dgm:spPr/>
    </dgm:pt>
    <dgm:pt modelId="{AD050032-5028-4E2A-B803-70D41721DBAC}" type="pres">
      <dgm:prSet presAssocID="{1453B722-64D6-46FB-96BE-BCE60376A24C}" presName="Accent1Text" presStyleLbl="node1" presStyleIdx="1" presStyleCnt="6"/>
      <dgm:spPr/>
      <dgm:t>
        <a:bodyPr/>
        <a:lstStyle/>
        <a:p>
          <a:endParaRPr lang="es-ES"/>
        </a:p>
      </dgm:t>
    </dgm:pt>
    <dgm:pt modelId="{4818AF14-B033-4780-8194-34A84B1ACAC5}" type="pres">
      <dgm:prSet presAssocID="{1453B722-64D6-46FB-96BE-BCE60376A24C}" presName="spaceBetweenRectangles" presStyleCnt="0"/>
      <dgm:spPr/>
    </dgm:pt>
    <dgm:pt modelId="{5DE5EDAF-02F3-4C7D-BCB6-02458D553709}" type="pres">
      <dgm:prSet presAssocID="{82078421-F077-4C2F-A9BE-6690813F3885}" presName="composite" presStyleCnt="0"/>
      <dgm:spPr/>
    </dgm:pt>
    <dgm:pt modelId="{D1C5C31B-CFAD-4DD5-973A-EF2FE535C2DD}" type="pres">
      <dgm:prSet presAssocID="{82078421-F077-4C2F-A9BE-6690813F3885}" presName="Parent1" presStyleLbl="node1" presStyleIdx="2" presStyleCnt="6" custLinFactNeighborX="1525" custLinFactNeighborY="-182">
        <dgm:presLayoutVars>
          <dgm:chMax val="1"/>
          <dgm:chPref val="1"/>
          <dgm:bulletEnabled val="1"/>
        </dgm:presLayoutVars>
      </dgm:prSet>
      <dgm:spPr/>
      <dgm:t>
        <a:bodyPr/>
        <a:lstStyle/>
        <a:p>
          <a:endParaRPr lang="es-ES"/>
        </a:p>
      </dgm:t>
    </dgm:pt>
    <dgm:pt modelId="{EE813FD1-991C-4B9B-A075-C1673E55659D}" type="pres">
      <dgm:prSet presAssocID="{82078421-F077-4C2F-A9BE-6690813F3885}" presName="Childtext1" presStyleLbl="revTx" presStyleIdx="1" presStyleCnt="3">
        <dgm:presLayoutVars>
          <dgm:chMax val="0"/>
          <dgm:chPref val="0"/>
          <dgm:bulletEnabled val="1"/>
        </dgm:presLayoutVars>
      </dgm:prSet>
      <dgm:spPr/>
    </dgm:pt>
    <dgm:pt modelId="{2FD3DC2D-010F-426F-992D-A6EA57B6D1CD}" type="pres">
      <dgm:prSet presAssocID="{82078421-F077-4C2F-A9BE-6690813F3885}" presName="BalanceSpacing" presStyleCnt="0"/>
      <dgm:spPr/>
    </dgm:pt>
    <dgm:pt modelId="{D27EE581-408C-4318-9949-7F9BD09D4A75}" type="pres">
      <dgm:prSet presAssocID="{82078421-F077-4C2F-A9BE-6690813F3885}" presName="BalanceSpacing1" presStyleCnt="0"/>
      <dgm:spPr/>
    </dgm:pt>
    <dgm:pt modelId="{9583419E-F079-4C1C-8C33-AC4E050C2B91}" type="pres">
      <dgm:prSet presAssocID="{B2528BE2-C64B-41D1-B8ED-0637F3813D5F}" presName="Accent1Text" presStyleLbl="node1" presStyleIdx="3" presStyleCnt="6" custScaleX="111230" custScaleY="108780" custLinFactNeighborX="8303" custLinFactNeighborY="-2813"/>
      <dgm:spPr/>
      <dgm:t>
        <a:bodyPr/>
        <a:lstStyle/>
        <a:p>
          <a:endParaRPr lang="es-ES"/>
        </a:p>
      </dgm:t>
    </dgm:pt>
    <dgm:pt modelId="{216BE439-C6E0-4AF6-9996-42C48248DF6C}" type="pres">
      <dgm:prSet presAssocID="{B2528BE2-C64B-41D1-B8ED-0637F3813D5F}" presName="spaceBetweenRectangles" presStyleCnt="0"/>
      <dgm:spPr/>
    </dgm:pt>
    <dgm:pt modelId="{2D5401F7-6786-4EF1-ADEA-C4DE3A30EE0B}" type="pres">
      <dgm:prSet presAssocID="{D2FA6D7C-11B5-49F5-9490-A7712A75A5F4}" presName="composite" presStyleCnt="0"/>
      <dgm:spPr/>
    </dgm:pt>
    <dgm:pt modelId="{F6A19E68-A9ED-4B97-AA89-A9ACD3A6A34D}" type="pres">
      <dgm:prSet presAssocID="{D2FA6D7C-11B5-49F5-9490-A7712A75A5F4}" presName="Parent1" presStyleLbl="node1" presStyleIdx="4" presStyleCnt="6" custScaleX="104116" custScaleY="102336" custLinFactNeighborX="1722" custLinFactNeighborY="-583">
        <dgm:presLayoutVars>
          <dgm:chMax val="1"/>
          <dgm:chPref val="1"/>
          <dgm:bulletEnabled val="1"/>
        </dgm:presLayoutVars>
      </dgm:prSet>
      <dgm:spPr/>
      <dgm:t>
        <a:bodyPr/>
        <a:lstStyle/>
        <a:p>
          <a:endParaRPr lang="es-ES"/>
        </a:p>
      </dgm:t>
    </dgm:pt>
    <dgm:pt modelId="{F1464228-0323-4EE8-BEC4-B1E3B1536FF2}" type="pres">
      <dgm:prSet presAssocID="{D2FA6D7C-11B5-49F5-9490-A7712A75A5F4}" presName="Childtext1" presStyleLbl="revTx" presStyleIdx="2" presStyleCnt="3">
        <dgm:presLayoutVars>
          <dgm:chMax val="0"/>
          <dgm:chPref val="0"/>
          <dgm:bulletEnabled val="1"/>
        </dgm:presLayoutVars>
      </dgm:prSet>
      <dgm:spPr/>
      <dgm:t>
        <a:bodyPr/>
        <a:lstStyle/>
        <a:p>
          <a:endParaRPr lang="es-ES"/>
        </a:p>
      </dgm:t>
    </dgm:pt>
    <dgm:pt modelId="{5E9BDE1A-D76F-4739-A20B-5BD12EAEA4C3}" type="pres">
      <dgm:prSet presAssocID="{D2FA6D7C-11B5-49F5-9490-A7712A75A5F4}" presName="BalanceSpacing" presStyleCnt="0"/>
      <dgm:spPr/>
    </dgm:pt>
    <dgm:pt modelId="{85C504CD-D9E3-4220-876A-AB7936B5292D}" type="pres">
      <dgm:prSet presAssocID="{D2FA6D7C-11B5-49F5-9490-A7712A75A5F4}" presName="BalanceSpacing1" presStyleCnt="0"/>
      <dgm:spPr/>
    </dgm:pt>
    <dgm:pt modelId="{CBDD1A2F-FFD3-42FA-9E30-84B3DB98E4B8}" type="pres">
      <dgm:prSet presAssocID="{A2D50439-5551-4417-9016-E5D9C9DA0344}" presName="Accent1Text" presStyleLbl="node1" presStyleIdx="5" presStyleCnt="6" custAng="0" custScaleX="89327" custScaleY="98320" custLinFactNeighborX="-589" custLinFactNeighborY="-4333"/>
      <dgm:spPr/>
      <dgm:t>
        <a:bodyPr/>
        <a:lstStyle/>
        <a:p>
          <a:endParaRPr lang="es-ES"/>
        </a:p>
      </dgm:t>
    </dgm:pt>
  </dgm:ptLst>
  <dgm:cxnLst>
    <dgm:cxn modelId="{C6B6CA3C-A0C4-485D-9EE7-EBDCDCACDCE8}" type="presOf" srcId="{1453B722-64D6-46FB-96BE-BCE60376A24C}" destId="{AD050032-5028-4E2A-B803-70D41721DBAC}" srcOrd="0" destOrd="0" presId="urn:microsoft.com/office/officeart/2008/layout/AlternatingHexagons"/>
    <dgm:cxn modelId="{D8C0F7FF-83E5-47BF-8E41-44DD8D5D7737}" srcId="{E9D54AA0-B629-4314-9454-499C4E3570D7}" destId="{D2FA6D7C-11B5-49F5-9490-A7712A75A5F4}" srcOrd="2" destOrd="0" parTransId="{9D881890-2429-45FE-88F7-F6D77BEA2B28}" sibTransId="{A2D50439-5551-4417-9016-E5D9C9DA0344}"/>
    <dgm:cxn modelId="{8AE0D220-866A-4637-8760-0242F23B1B21}" srcId="{E9D54AA0-B629-4314-9454-499C4E3570D7}" destId="{82078421-F077-4C2F-A9BE-6690813F3885}" srcOrd="1" destOrd="0" parTransId="{18286320-EF0E-456F-9A4F-F4E6CFBBC728}" sibTransId="{B2528BE2-C64B-41D1-B8ED-0637F3813D5F}"/>
    <dgm:cxn modelId="{950CA56E-40B2-497D-84A2-1168A8F15054}" srcId="{E9D54AA0-B629-4314-9454-499C4E3570D7}" destId="{458E67C1-E804-4DFB-BDB8-B189C7DA7B53}" srcOrd="0" destOrd="0" parTransId="{632CDD56-2B8E-4A0B-A4A6-7792453959E3}" sibTransId="{1453B722-64D6-46FB-96BE-BCE60376A24C}"/>
    <dgm:cxn modelId="{77004AFD-ECFE-4E17-AD58-D08DF060BFC3}" type="presOf" srcId="{A2D50439-5551-4417-9016-E5D9C9DA0344}" destId="{CBDD1A2F-FFD3-42FA-9E30-84B3DB98E4B8}" srcOrd="0" destOrd="0" presId="urn:microsoft.com/office/officeart/2008/layout/AlternatingHexagons"/>
    <dgm:cxn modelId="{4B32F6B1-B3FA-4C56-B376-4531715EEBBC}" type="presOf" srcId="{D2FA6D7C-11B5-49F5-9490-A7712A75A5F4}" destId="{F6A19E68-A9ED-4B97-AA89-A9ACD3A6A34D}" srcOrd="0" destOrd="0" presId="urn:microsoft.com/office/officeart/2008/layout/AlternatingHexagons"/>
    <dgm:cxn modelId="{C15A5124-64AD-452D-8767-F32A1FDEA3E8}" type="presOf" srcId="{458E67C1-E804-4DFB-BDB8-B189C7DA7B53}" destId="{1157ED00-F1EA-4E12-984D-794268E12935}" srcOrd="0" destOrd="0" presId="urn:microsoft.com/office/officeart/2008/layout/AlternatingHexagons"/>
    <dgm:cxn modelId="{006555C0-02DF-4885-907D-22E7F3D63386}" type="presOf" srcId="{B2528BE2-C64B-41D1-B8ED-0637F3813D5F}" destId="{9583419E-F079-4C1C-8C33-AC4E050C2B91}" srcOrd="0" destOrd="0" presId="urn:microsoft.com/office/officeart/2008/layout/AlternatingHexagons"/>
    <dgm:cxn modelId="{9B295F67-413A-43A0-8360-2B44415691A0}" type="presOf" srcId="{82078421-F077-4C2F-A9BE-6690813F3885}" destId="{D1C5C31B-CFAD-4DD5-973A-EF2FE535C2DD}" srcOrd="0" destOrd="0" presId="urn:microsoft.com/office/officeart/2008/layout/AlternatingHexagons"/>
    <dgm:cxn modelId="{17905420-FC1E-4BB5-ACB5-3CE892E1F459}" type="presOf" srcId="{E9D54AA0-B629-4314-9454-499C4E3570D7}" destId="{8EC0F1AA-2EDE-41A4-B428-5E6338808EFA}" srcOrd="0" destOrd="0" presId="urn:microsoft.com/office/officeart/2008/layout/AlternatingHexagons"/>
    <dgm:cxn modelId="{158ECFAF-E7F9-4369-943B-32FE38BC2300}" type="presParOf" srcId="{8EC0F1AA-2EDE-41A4-B428-5E6338808EFA}" destId="{3F5EF379-BC13-4DB3-AD9C-9F3AE0389C82}" srcOrd="0" destOrd="0" presId="urn:microsoft.com/office/officeart/2008/layout/AlternatingHexagons"/>
    <dgm:cxn modelId="{672CCDA6-06DB-4E4B-B5F2-803EB822D6DF}" type="presParOf" srcId="{3F5EF379-BC13-4DB3-AD9C-9F3AE0389C82}" destId="{1157ED00-F1EA-4E12-984D-794268E12935}" srcOrd="0" destOrd="0" presId="urn:microsoft.com/office/officeart/2008/layout/AlternatingHexagons"/>
    <dgm:cxn modelId="{D17D6E65-BE32-4EA5-B02F-2431581D10DF}" type="presParOf" srcId="{3F5EF379-BC13-4DB3-AD9C-9F3AE0389C82}" destId="{0EF135A6-5AB9-4B21-A893-D67BB6F83F37}" srcOrd="1" destOrd="0" presId="urn:microsoft.com/office/officeart/2008/layout/AlternatingHexagons"/>
    <dgm:cxn modelId="{4DE20BAE-348A-42B1-914C-C726D2DB6893}" type="presParOf" srcId="{3F5EF379-BC13-4DB3-AD9C-9F3AE0389C82}" destId="{D0EC3A5E-3DA6-4C1A-AC6E-F171A04944D4}" srcOrd="2" destOrd="0" presId="urn:microsoft.com/office/officeart/2008/layout/AlternatingHexagons"/>
    <dgm:cxn modelId="{B9C0DFE7-EFF4-4864-81F6-6A3D91334473}" type="presParOf" srcId="{3F5EF379-BC13-4DB3-AD9C-9F3AE0389C82}" destId="{FADD0833-A3A5-4085-8922-2B85C95FC54C}" srcOrd="3" destOrd="0" presId="urn:microsoft.com/office/officeart/2008/layout/AlternatingHexagons"/>
    <dgm:cxn modelId="{E22301AA-3D45-4232-99A2-7450F55E091E}" type="presParOf" srcId="{3F5EF379-BC13-4DB3-AD9C-9F3AE0389C82}" destId="{AD050032-5028-4E2A-B803-70D41721DBAC}" srcOrd="4" destOrd="0" presId="urn:microsoft.com/office/officeart/2008/layout/AlternatingHexagons"/>
    <dgm:cxn modelId="{09D819F6-D666-447E-8022-E097357B64B6}" type="presParOf" srcId="{8EC0F1AA-2EDE-41A4-B428-5E6338808EFA}" destId="{4818AF14-B033-4780-8194-34A84B1ACAC5}" srcOrd="1" destOrd="0" presId="urn:microsoft.com/office/officeart/2008/layout/AlternatingHexagons"/>
    <dgm:cxn modelId="{85C0F0C6-CDB3-41C7-9184-7A4E6D041A58}" type="presParOf" srcId="{8EC0F1AA-2EDE-41A4-B428-5E6338808EFA}" destId="{5DE5EDAF-02F3-4C7D-BCB6-02458D553709}" srcOrd="2" destOrd="0" presId="urn:microsoft.com/office/officeart/2008/layout/AlternatingHexagons"/>
    <dgm:cxn modelId="{BD16A829-187E-4B77-9A5A-D05835126743}" type="presParOf" srcId="{5DE5EDAF-02F3-4C7D-BCB6-02458D553709}" destId="{D1C5C31B-CFAD-4DD5-973A-EF2FE535C2DD}" srcOrd="0" destOrd="0" presId="urn:microsoft.com/office/officeart/2008/layout/AlternatingHexagons"/>
    <dgm:cxn modelId="{E38AEF2D-5A74-4067-8149-95AF2621541E}" type="presParOf" srcId="{5DE5EDAF-02F3-4C7D-BCB6-02458D553709}" destId="{EE813FD1-991C-4B9B-A075-C1673E55659D}" srcOrd="1" destOrd="0" presId="urn:microsoft.com/office/officeart/2008/layout/AlternatingHexagons"/>
    <dgm:cxn modelId="{D8092736-E4B6-472C-8190-9FBFD0D0E47D}" type="presParOf" srcId="{5DE5EDAF-02F3-4C7D-BCB6-02458D553709}" destId="{2FD3DC2D-010F-426F-992D-A6EA57B6D1CD}" srcOrd="2" destOrd="0" presId="urn:microsoft.com/office/officeart/2008/layout/AlternatingHexagons"/>
    <dgm:cxn modelId="{80942C95-B1BD-4149-A2DC-1FDA734CDBF7}" type="presParOf" srcId="{5DE5EDAF-02F3-4C7D-BCB6-02458D553709}" destId="{D27EE581-408C-4318-9949-7F9BD09D4A75}" srcOrd="3" destOrd="0" presId="urn:microsoft.com/office/officeart/2008/layout/AlternatingHexagons"/>
    <dgm:cxn modelId="{7F88AD37-39C3-4EA0-8171-91EFB763BC4E}" type="presParOf" srcId="{5DE5EDAF-02F3-4C7D-BCB6-02458D553709}" destId="{9583419E-F079-4C1C-8C33-AC4E050C2B91}" srcOrd="4" destOrd="0" presId="urn:microsoft.com/office/officeart/2008/layout/AlternatingHexagons"/>
    <dgm:cxn modelId="{D1B1EB06-002A-4DE4-8F5D-AB7513A55F46}" type="presParOf" srcId="{8EC0F1AA-2EDE-41A4-B428-5E6338808EFA}" destId="{216BE439-C6E0-4AF6-9996-42C48248DF6C}" srcOrd="3" destOrd="0" presId="urn:microsoft.com/office/officeart/2008/layout/AlternatingHexagons"/>
    <dgm:cxn modelId="{E69A0F29-275B-41E7-A39C-C3AE52E23461}" type="presParOf" srcId="{8EC0F1AA-2EDE-41A4-B428-5E6338808EFA}" destId="{2D5401F7-6786-4EF1-ADEA-C4DE3A30EE0B}" srcOrd="4" destOrd="0" presId="urn:microsoft.com/office/officeart/2008/layout/AlternatingHexagons"/>
    <dgm:cxn modelId="{E043519C-92C5-4D28-A838-95A6BA1ADB80}" type="presParOf" srcId="{2D5401F7-6786-4EF1-ADEA-C4DE3A30EE0B}" destId="{F6A19E68-A9ED-4B97-AA89-A9ACD3A6A34D}" srcOrd="0" destOrd="0" presId="urn:microsoft.com/office/officeart/2008/layout/AlternatingHexagons"/>
    <dgm:cxn modelId="{B54F5850-1F84-48BE-9B8A-3A623BEA5DC1}" type="presParOf" srcId="{2D5401F7-6786-4EF1-ADEA-C4DE3A30EE0B}" destId="{F1464228-0323-4EE8-BEC4-B1E3B1536FF2}" srcOrd="1" destOrd="0" presId="urn:microsoft.com/office/officeart/2008/layout/AlternatingHexagons"/>
    <dgm:cxn modelId="{4C15E615-04D4-4453-88CB-CB77A9E016DE}" type="presParOf" srcId="{2D5401F7-6786-4EF1-ADEA-C4DE3A30EE0B}" destId="{5E9BDE1A-D76F-4739-A20B-5BD12EAEA4C3}" srcOrd="2" destOrd="0" presId="urn:microsoft.com/office/officeart/2008/layout/AlternatingHexagons"/>
    <dgm:cxn modelId="{D6EE2887-E774-4A76-B9B0-7903A66E4758}" type="presParOf" srcId="{2D5401F7-6786-4EF1-ADEA-C4DE3A30EE0B}" destId="{85C504CD-D9E3-4220-876A-AB7936B5292D}" srcOrd="3" destOrd="0" presId="urn:microsoft.com/office/officeart/2008/layout/AlternatingHexagons"/>
    <dgm:cxn modelId="{159C3FF7-644B-4D77-BB42-285CB2027BE8}" type="presParOf" srcId="{2D5401F7-6786-4EF1-ADEA-C4DE3A30EE0B}" destId="{CBDD1A2F-FFD3-42FA-9E30-84B3DB98E4B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9D54AA0-B629-4314-9454-499C4E3570D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458E67C1-E804-4DFB-BDB8-B189C7DA7B53}">
      <dgm:prSet phldrT="[Texto]"/>
      <dgm:spPr>
        <a:solidFill>
          <a:schemeClr val="accent3">
            <a:lumMod val="60000"/>
            <a:lumOff val="40000"/>
          </a:schemeClr>
        </a:solidFill>
        <a:ln>
          <a:solidFill>
            <a:schemeClr val="accent3">
              <a:lumMod val="50000"/>
            </a:schemeClr>
          </a:solidFill>
        </a:ln>
      </dgm:spPr>
      <dgm:t>
        <a:bodyPr/>
        <a:lstStyle/>
        <a:p>
          <a:endParaRPr lang="es-ES" dirty="0"/>
        </a:p>
      </dgm:t>
    </dgm:pt>
    <dgm:pt modelId="{632CDD56-2B8E-4A0B-A4A6-7792453959E3}" type="parTrans" cxnId="{950CA56E-40B2-497D-84A2-1168A8F15054}">
      <dgm:prSet/>
      <dgm:spPr/>
      <dgm:t>
        <a:bodyPr/>
        <a:lstStyle/>
        <a:p>
          <a:endParaRPr lang="es-ES"/>
        </a:p>
      </dgm:t>
    </dgm:pt>
    <dgm:pt modelId="{1453B722-64D6-46FB-96BE-BCE60376A24C}" type="sibTrans" cxnId="{950CA56E-40B2-497D-84A2-1168A8F15054}">
      <dgm:prSet/>
      <dgm:spPr>
        <a:solidFill>
          <a:schemeClr val="accent3">
            <a:lumMod val="60000"/>
            <a:lumOff val="40000"/>
          </a:schemeClr>
        </a:solidFill>
        <a:ln>
          <a:solidFill>
            <a:schemeClr val="accent3">
              <a:lumMod val="50000"/>
            </a:schemeClr>
          </a:solidFill>
        </a:ln>
      </dgm:spPr>
      <dgm:t>
        <a:bodyPr/>
        <a:lstStyle/>
        <a:p>
          <a:endParaRPr lang="es-ES"/>
        </a:p>
      </dgm:t>
    </dgm:pt>
    <dgm:pt modelId="{82078421-F077-4C2F-A9BE-6690813F3885}">
      <dgm:prSet phldrT="[Texto]" custT="1"/>
      <dgm:spPr>
        <a:solidFill>
          <a:schemeClr val="accent2">
            <a:lumMod val="40000"/>
            <a:lumOff val="60000"/>
          </a:schemeClr>
        </a:solidFill>
        <a:ln>
          <a:solidFill>
            <a:schemeClr val="accent2">
              <a:lumMod val="50000"/>
            </a:schemeClr>
          </a:solidFill>
        </a:ln>
      </dgm:spPr>
      <dgm:t>
        <a:bodyPr/>
        <a:lstStyle/>
        <a:p>
          <a:r>
            <a:rPr lang="es-ES" sz="1600" dirty="0" smtClean="0"/>
            <a:t> </a:t>
          </a:r>
          <a:endParaRPr lang="es-ES" sz="1600" dirty="0"/>
        </a:p>
      </dgm:t>
    </dgm:pt>
    <dgm:pt modelId="{18286320-EF0E-456F-9A4F-F4E6CFBBC728}" type="parTrans" cxnId="{8AE0D220-866A-4637-8760-0242F23B1B21}">
      <dgm:prSet/>
      <dgm:spPr/>
      <dgm:t>
        <a:bodyPr/>
        <a:lstStyle/>
        <a:p>
          <a:endParaRPr lang="es-ES"/>
        </a:p>
      </dgm:t>
    </dgm:pt>
    <dgm:pt modelId="{B2528BE2-C64B-41D1-B8ED-0637F3813D5F}" type="sibTrans" cxnId="{8AE0D220-866A-4637-8760-0242F23B1B21}">
      <dgm:prSet/>
      <dgm:spPr>
        <a:solidFill>
          <a:schemeClr val="accent3">
            <a:lumMod val="60000"/>
            <a:lumOff val="40000"/>
          </a:schemeClr>
        </a:solidFill>
        <a:ln>
          <a:solidFill>
            <a:schemeClr val="accent3">
              <a:lumMod val="50000"/>
            </a:schemeClr>
          </a:solidFill>
        </a:ln>
      </dgm:spPr>
      <dgm:t>
        <a:bodyPr/>
        <a:lstStyle/>
        <a:p>
          <a:endParaRPr lang="es-ES"/>
        </a:p>
      </dgm:t>
    </dgm:pt>
    <dgm:pt modelId="{D2FA6D7C-11B5-49F5-9490-A7712A75A5F4}">
      <dgm:prSet phldrT="[Texto]"/>
      <dgm:spPr>
        <a:solidFill>
          <a:schemeClr val="accent3">
            <a:lumMod val="60000"/>
            <a:lumOff val="40000"/>
          </a:schemeClr>
        </a:solidFill>
        <a:ln>
          <a:solidFill>
            <a:schemeClr val="accent3">
              <a:lumMod val="50000"/>
            </a:schemeClr>
          </a:solidFill>
        </a:ln>
      </dgm:spPr>
      <dgm:t>
        <a:bodyPr/>
        <a:lstStyle/>
        <a:p>
          <a:endParaRPr lang="es-ES" dirty="0"/>
        </a:p>
      </dgm:t>
    </dgm:pt>
    <dgm:pt modelId="{9D881890-2429-45FE-88F7-F6D77BEA2B28}" type="parTrans" cxnId="{D8C0F7FF-83E5-47BF-8E41-44DD8D5D7737}">
      <dgm:prSet/>
      <dgm:spPr/>
      <dgm:t>
        <a:bodyPr/>
        <a:lstStyle/>
        <a:p>
          <a:endParaRPr lang="es-ES"/>
        </a:p>
      </dgm:t>
    </dgm:pt>
    <dgm:pt modelId="{A2D50439-5551-4417-9016-E5D9C9DA0344}" type="sibTrans" cxnId="{D8C0F7FF-83E5-47BF-8E41-44DD8D5D7737}">
      <dgm:prSet/>
      <dgm:spPr>
        <a:solidFill>
          <a:schemeClr val="accent3">
            <a:lumMod val="60000"/>
            <a:lumOff val="40000"/>
          </a:schemeClr>
        </a:solidFill>
        <a:ln>
          <a:solidFill>
            <a:schemeClr val="accent3">
              <a:lumMod val="50000"/>
            </a:schemeClr>
          </a:solidFill>
        </a:ln>
      </dgm:spPr>
      <dgm:t>
        <a:bodyPr/>
        <a:lstStyle/>
        <a:p>
          <a:endParaRPr lang="es-ES"/>
        </a:p>
      </dgm:t>
    </dgm:pt>
    <dgm:pt modelId="{8EC0F1AA-2EDE-41A4-B428-5E6338808EFA}" type="pres">
      <dgm:prSet presAssocID="{E9D54AA0-B629-4314-9454-499C4E3570D7}" presName="Name0" presStyleCnt="0">
        <dgm:presLayoutVars>
          <dgm:chMax/>
          <dgm:chPref/>
          <dgm:dir/>
          <dgm:animLvl val="lvl"/>
        </dgm:presLayoutVars>
      </dgm:prSet>
      <dgm:spPr/>
      <dgm:t>
        <a:bodyPr/>
        <a:lstStyle/>
        <a:p>
          <a:endParaRPr lang="es-ES"/>
        </a:p>
      </dgm:t>
    </dgm:pt>
    <dgm:pt modelId="{3F5EF379-BC13-4DB3-AD9C-9F3AE0389C82}" type="pres">
      <dgm:prSet presAssocID="{458E67C1-E804-4DFB-BDB8-B189C7DA7B53}" presName="composite" presStyleCnt="0"/>
      <dgm:spPr/>
    </dgm:pt>
    <dgm:pt modelId="{1157ED00-F1EA-4E12-984D-794268E12935}" type="pres">
      <dgm:prSet presAssocID="{458E67C1-E804-4DFB-BDB8-B189C7DA7B53}" presName="Parent1" presStyleLbl="node1" presStyleIdx="0" presStyleCnt="6" custScaleX="112420" custScaleY="109124" custLinFactNeighborX="8898" custLinFactNeighborY="-1821">
        <dgm:presLayoutVars>
          <dgm:chMax val="1"/>
          <dgm:chPref val="1"/>
          <dgm:bulletEnabled val="1"/>
        </dgm:presLayoutVars>
      </dgm:prSet>
      <dgm:spPr/>
      <dgm:t>
        <a:bodyPr/>
        <a:lstStyle/>
        <a:p>
          <a:endParaRPr lang="es-ES"/>
        </a:p>
      </dgm:t>
    </dgm:pt>
    <dgm:pt modelId="{0EF135A6-5AB9-4B21-A893-D67BB6F83F37}" type="pres">
      <dgm:prSet presAssocID="{458E67C1-E804-4DFB-BDB8-B189C7DA7B53}" presName="Childtext1" presStyleLbl="revTx" presStyleIdx="0" presStyleCnt="3">
        <dgm:presLayoutVars>
          <dgm:chMax val="0"/>
          <dgm:chPref val="0"/>
          <dgm:bulletEnabled val="1"/>
        </dgm:presLayoutVars>
      </dgm:prSet>
      <dgm:spPr/>
      <dgm:t>
        <a:bodyPr/>
        <a:lstStyle/>
        <a:p>
          <a:endParaRPr lang="es-ES"/>
        </a:p>
      </dgm:t>
    </dgm:pt>
    <dgm:pt modelId="{D0EC3A5E-3DA6-4C1A-AC6E-F171A04944D4}" type="pres">
      <dgm:prSet presAssocID="{458E67C1-E804-4DFB-BDB8-B189C7DA7B53}" presName="BalanceSpacing" presStyleCnt="0"/>
      <dgm:spPr/>
    </dgm:pt>
    <dgm:pt modelId="{FADD0833-A3A5-4085-8922-2B85C95FC54C}" type="pres">
      <dgm:prSet presAssocID="{458E67C1-E804-4DFB-BDB8-B189C7DA7B53}" presName="BalanceSpacing1" presStyleCnt="0"/>
      <dgm:spPr/>
    </dgm:pt>
    <dgm:pt modelId="{AD050032-5028-4E2A-B803-70D41721DBAC}" type="pres">
      <dgm:prSet presAssocID="{1453B722-64D6-46FB-96BE-BCE60376A24C}" presName="Accent1Text" presStyleLbl="node1" presStyleIdx="1" presStyleCnt="6" custScaleX="113183" custScaleY="110239" custLinFactNeighborX="-4130" custLinFactNeighborY="-5195"/>
      <dgm:spPr/>
      <dgm:t>
        <a:bodyPr/>
        <a:lstStyle/>
        <a:p>
          <a:endParaRPr lang="es-ES"/>
        </a:p>
      </dgm:t>
    </dgm:pt>
    <dgm:pt modelId="{4818AF14-B033-4780-8194-34A84B1ACAC5}" type="pres">
      <dgm:prSet presAssocID="{1453B722-64D6-46FB-96BE-BCE60376A24C}" presName="spaceBetweenRectangles" presStyleCnt="0"/>
      <dgm:spPr/>
    </dgm:pt>
    <dgm:pt modelId="{5DE5EDAF-02F3-4C7D-BCB6-02458D553709}" type="pres">
      <dgm:prSet presAssocID="{82078421-F077-4C2F-A9BE-6690813F3885}" presName="composite" presStyleCnt="0"/>
      <dgm:spPr/>
    </dgm:pt>
    <dgm:pt modelId="{D1C5C31B-CFAD-4DD5-973A-EF2FE535C2DD}" type="pres">
      <dgm:prSet presAssocID="{82078421-F077-4C2F-A9BE-6690813F3885}" presName="Parent1" presStyleLbl="node1" presStyleIdx="2" presStyleCnt="6" custLinFactNeighborX="-393" custLinFactNeighborY="-1489">
        <dgm:presLayoutVars>
          <dgm:chMax val="1"/>
          <dgm:chPref val="1"/>
          <dgm:bulletEnabled val="1"/>
        </dgm:presLayoutVars>
      </dgm:prSet>
      <dgm:spPr/>
      <dgm:t>
        <a:bodyPr/>
        <a:lstStyle/>
        <a:p>
          <a:endParaRPr lang="es-ES"/>
        </a:p>
      </dgm:t>
    </dgm:pt>
    <dgm:pt modelId="{EE813FD1-991C-4B9B-A075-C1673E55659D}" type="pres">
      <dgm:prSet presAssocID="{82078421-F077-4C2F-A9BE-6690813F3885}" presName="Childtext1" presStyleLbl="revTx" presStyleIdx="1" presStyleCnt="3">
        <dgm:presLayoutVars>
          <dgm:chMax val="0"/>
          <dgm:chPref val="0"/>
          <dgm:bulletEnabled val="1"/>
        </dgm:presLayoutVars>
      </dgm:prSet>
      <dgm:spPr/>
    </dgm:pt>
    <dgm:pt modelId="{2FD3DC2D-010F-426F-992D-A6EA57B6D1CD}" type="pres">
      <dgm:prSet presAssocID="{82078421-F077-4C2F-A9BE-6690813F3885}" presName="BalanceSpacing" presStyleCnt="0"/>
      <dgm:spPr/>
    </dgm:pt>
    <dgm:pt modelId="{D27EE581-408C-4318-9949-7F9BD09D4A75}" type="pres">
      <dgm:prSet presAssocID="{82078421-F077-4C2F-A9BE-6690813F3885}" presName="BalanceSpacing1" presStyleCnt="0"/>
      <dgm:spPr/>
    </dgm:pt>
    <dgm:pt modelId="{9583419E-F079-4C1C-8C33-AC4E050C2B91}" type="pres">
      <dgm:prSet presAssocID="{B2528BE2-C64B-41D1-B8ED-0637F3813D5F}" presName="Accent1Text" presStyleLbl="node1" presStyleIdx="3" presStyleCnt="6" custLinFactNeighborX="2232" custLinFactNeighborY="3648"/>
      <dgm:spPr/>
      <dgm:t>
        <a:bodyPr/>
        <a:lstStyle/>
        <a:p>
          <a:endParaRPr lang="es-ES"/>
        </a:p>
      </dgm:t>
    </dgm:pt>
    <dgm:pt modelId="{216BE439-C6E0-4AF6-9996-42C48248DF6C}" type="pres">
      <dgm:prSet presAssocID="{B2528BE2-C64B-41D1-B8ED-0637F3813D5F}" presName="spaceBetweenRectangles" presStyleCnt="0"/>
      <dgm:spPr/>
    </dgm:pt>
    <dgm:pt modelId="{2D5401F7-6786-4EF1-ADEA-C4DE3A30EE0B}" type="pres">
      <dgm:prSet presAssocID="{D2FA6D7C-11B5-49F5-9490-A7712A75A5F4}" presName="composite" presStyleCnt="0"/>
      <dgm:spPr/>
    </dgm:pt>
    <dgm:pt modelId="{F6A19E68-A9ED-4B97-AA89-A9ACD3A6A34D}" type="pres">
      <dgm:prSet presAssocID="{D2FA6D7C-11B5-49F5-9490-A7712A75A5F4}" presName="Parent1" presStyleLbl="node1" presStyleIdx="4" presStyleCnt="6" custLinFactNeighborX="1511" custLinFactNeighborY="279">
        <dgm:presLayoutVars>
          <dgm:chMax val="1"/>
          <dgm:chPref val="1"/>
          <dgm:bulletEnabled val="1"/>
        </dgm:presLayoutVars>
      </dgm:prSet>
      <dgm:spPr/>
      <dgm:t>
        <a:bodyPr/>
        <a:lstStyle/>
        <a:p>
          <a:endParaRPr lang="es-ES"/>
        </a:p>
      </dgm:t>
    </dgm:pt>
    <dgm:pt modelId="{F1464228-0323-4EE8-BEC4-B1E3B1536FF2}" type="pres">
      <dgm:prSet presAssocID="{D2FA6D7C-11B5-49F5-9490-A7712A75A5F4}" presName="Childtext1" presStyleLbl="revTx" presStyleIdx="2" presStyleCnt="3">
        <dgm:presLayoutVars>
          <dgm:chMax val="0"/>
          <dgm:chPref val="0"/>
          <dgm:bulletEnabled val="1"/>
        </dgm:presLayoutVars>
      </dgm:prSet>
      <dgm:spPr/>
      <dgm:t>
        <a:bodyPr/>
        <a:lstStyle/>
        <a:p>
          <a:endParaRPr lang="es-ES"/>
        </a:p>
      </dgm:t>
    </dgm:pt>
    <dgm:pt modelId="{5E9BDE1A-D76F-4739-A20B-5BD12EAEA4C3}" type="pres">
      <dgm:prSet presAssocID="{D2FA6D7C-11B5-49F5-9490-A7712A75A5F4}" presName="BalanceSpacing" presStyleCnt="0"/>
      <dgm:spPr/>
    </dgm:pt>
    <dgm:pt modelId="{85C504CD-D9E3-4220-876A-AB7936B5292D}" type="pres">
      <dgm:prSet presAssocID="{D2FA6D7C-11B5-49F5-9490-A7712A75A5F4}" presName="BalanceSpacing1" presStyleCnt="0"/>
      <dgm:spPr/>
    </dgm:pt>
    <dgm:pt modelId="{CBDD1A2F-FFD3-42FA-9E30-84B3DB98E4B8}" type="pres">
      <dgm:prSet presAssocID="{A2D50439-5551-4417-9016-E5D9C9DA0344}" presName="Accent1Text" presStyleLbl="node1" presStyleIdx="5" presStyleCnt="6" custScaleX="112700" custScaleY="106115" custLinFactNeighborX="-5513" custLinFactNeighborY="-581"/>
      <dgm:spPr/>
      <dgm:t>
        <a:bodyPr/>
        <a:lstStyle/>
        <a:p>
          <a:endParaRPr lang="es-ES"/>
        </a:p>
      </dgm:t>
    </dgm:pt>
  </dgm:ptLst>
  <dgm:cxnLst>
    <dgm:cxn modelId="{C6B6CA3C-A0C4-485D-9EE7-EBDCDCACDCE8}" type="presOf" srcId="{1453B722-64D6-46FB-96BE-BCE60376A24C}" destId="{AD050032-5028-4E2A-B803-70D41721DBAC}" srcOrd="0" destOrd="0" presId="urn:microsoft.com/office/officeart/2008/layout/AlternatingHexagons"/>
    <dgm:cxn modelId="{D8C0F7FF-83E5-47BF-8E41-44DD8D5D7737}" srcId="{E9D54AA0-B629-4314-9454-499C4E3570D7}" destId="{D2FA6D7C-11B5-49F5-9490-A7712A75A5F4}" srcOrd="2" destOrd="0" parTransId="{9D881890-2429-45FE-88F7-F6D77BEA2B28}" sibTransId="{A2D50439-5551-4417-9016-E5D9C9DA0344}"/>
    <dgm:cxn modelId="{8AE0D220-866A-4637-8760-0242F23B1B21}" srcId="{E9D54AA0-B629-4314-9454-499C4E3570D7}" destId="{82078421-F077-4C2F-A9BE-6690813F3885}" srcOrd="1" destOrd="0" parTransId="{18286320-EF0E-456F-9A4F-F4E6CFBBC728}" sibTransId="{B2528BE2-C64B-41D1-B8ED-0637F3813D5F}"/>
    <dgm:cxn modelId="{950CA56E-40B2-497D-84A2-1168A8F15054}" srcId="{E9D54AA0-B629-4314-9454-499C4E3570D7}" destId="{458E67C1-E804-4DFB-BDB8-B189C7DA7B53}" srcOrd="0" destOrd="0" parTransId="{632CDD56-2B8E-4A0B-A4A6-7792453959E3}" sibTransId="{1453B722-64D6-46FB-96BE-BCE60376A24C}"/>
    <dgm:cxn modelId="{77004AFD-ECFE-4E17-AD58-D08DF060BFC3}" type="presOf" srcId="{A2D50439-5551-4417-9016-E5D9C9DA0344}" destId="{CBDD1A2F-FFD3-42FA-9E30-84B3DB98E4B8}" srcOrd="0" destOrd="0" presId="urn:microsoft.com/office/officeart/2008/layout/AlternatingHexagons"/>
    <dgm:cxn modelId="{4B32F6B1-B3FA-4C56-B376-4531715EEBBC}" type="presOf" srcId="{D2FA6D7C-11B5-49F5-9490-A7712A75A5F4}" destId="{F6A19E68-A9ED-4B97-AA89-A9ACD3A6A34D}" srcOrd="0" destOrd="0" presId="urn:microsoft.com/office/officeart/2008/layout/AlternatingHexagons"/>
    <dgm:cxn modelId="{C15A5124-64AD-452D-8767-F32A1FDEA3E8}" type="presOf" srcId="{458E67C1-E804-4DFB-BDB8-B189C7DA7B53}" destId="{1157ED00-F1EA-4E12-984D-794268E12935}" srcOrd="0" destOrd="0" presId="urn:microsoft.com/office/officeart/2008/layout/AlternatingHexagons"/>
    <dgm:cxn modelId="{006555C0-02DF-4885-907D-22E7F3D63386}" type="presOf" srcId="{B2528BE2-C64B-41D1-B8ED-0637F3813D5F}" destId="{9583419E-F079-4C1C-8C33-AC4E050C2B91}" srcOrd="0" destOrd="0" presId="urn:microsoft.com/office/officeart/2008/layout/AlternatingHexagons"/>
    <dgm:cxn modelId="{9B295F67-413A-43A0-8360-2B44415691A0}" type="presOf" srcId="{82078421-F077-4C2F-A9BE-6690813F3885}" destId="{D1C5C31B-CFAD-4DD5-973A-EF2FE535C2DD}" srcOrd="0" destOrd="0" presId="urn:microsoft.com/office/officeart/2008/layout/AlternatingHexagons"/>
    <dgm:cxn modelId="{17905420-FC1E-4BB5-ACB5-3CE892E1F459}" type="presOf" srcId="{E9D54AA0-B629-4314-9454-499C4E3570D7}" destId="{8EC0F1AA-2EDE-41A4-B428-5E6338808EFA}" srcOrd="0" destOrd="0" presId="urn:microsoft.com/office/officeart/2008/layout/AlternatingHexagons"/>
    <dgm:cxn modelId="{158ECFAF-E7F9-4369-943B-32FE38BC2300}" type="presParOf" srcId="{8EC0F1AA-2EDE-41A4-B428-5E6338808EFA}" destId="{3F5EF379-BC13-4DB3-AD9C-9F3AE0389C82}" srcOrd="0" destOrd="0" presId="urn:microsoft.com/office/officeart/2008/layout/AlternatingHexagons"/>
    <dgm:cxn modelId="{672CCDA6-06DB-4E4B-B5F2-803EB822D6DF}" type="presParOf" srcId="{3F5EF379-BC13-4DB3-AD9C-9F3AE0389C82}" destId="{1157ED00-F1EA-4E12-984D-794268E12935}" srcOrd="0" destOrd="0" presId="urn:microsoft.com/office/officeart/2008/layout/AlternatingHexagons"/>
    <dgm:cxn modelId="{D17D6E65-BE32-4EA5-B02F-2431581D10DF}" type="presParOf" srcId="{3F5EF379-BC13-4DB3-AD9C-9F3AE0389C82}" destId="{0EF135A6-5AB9-4B21-A893-D67BB6F83F37}" srcOrd="1" destOrd="0" presId="urn:microsoft.com/office/officeart/2008/layout/AlternatingHexagons"/>
    <dgm:cxn modelId="{4DE20BAE-348A-42B1-914C-C726D2DB6893}" type="presParOf" srcId="{3F5EF379-BC13-4DB3-AD9C-9F3AE0389C82}" destId="{D0EC3A5E-3DA6-4C1A-AC6E-F171A04944D4}" srcOrd="2" destOrd="0" presId="urn:microsoft.com/office/officeart/2008/layout/AlternatingHexagons"/>
    <dgm:cxn modelId="{B9C0DFE7-EFF4-4864-81F6-6A3D91334473}" type="presParOf" srcId="{3F5EF379-BC13-4DB3-AD9C-9F3AE0389C82}" destId="{FADD0833-A3A5-4085-8922-2B85C95FC54C}" srcOrd="3" destOrd="0" presId="urn:microsoft.com/office/officeart/2008/layout/AlternatingHexagons"/>
    <dgm:cxn modelId="{E22301AA-3D45-4232-99A2-7450F55E091E}" type="presParOf" srcId="{3F5EF379-BC13-4DB3-AD9C-9F3AE0389C82}" destId="{AD050032-5028-4E2A-B803-70D41721DBAC}" srcOrd="4" destOrd="0" presId="urn:microsoft.com/office/officeart/2008/layout/AlternatingHexagons"/>
    <dgm:cxn modelId="{09D819F6-D666-447E-8022-E097357B64B6}" type="presParOf" srcId="{8EC0F1AA-2EDE-41A4-B428-5E6338808EFA}" destId="{4818AF14-B033-4780-8194-34A84B1ACAC5}" srcOrd="1" destOrd="0" presId="urn:microsoft.com/office/officeart/2008/layout/AlternatingHexagons"/>
    <dgm:cxn modelId="{85C0F0C6-CDB3-41C7-9184-7A4E6D041A58}" type="presParOf" srcId="{8EC0F1AA-2EDE-41A4-B428-5E6338808EFA}" destId="{5DE5EDAF-02F3-4C7D-BCB6-02458D553709}" srcOrd="2" destOrd="0" presId="urn:microsoft.com/office/officeart/2008/layout/AlternatingHexagons"/>
    <dgm:cxn modelId="{BD16A829-187E-4B77-9A5A-D05835126743}" type="presParOf" srcId="{5DE5EDAF-02F3-4C7D-BCB6-02458D553709}" destId="{D1C5C31B-CFAD-4DD5-973A-EF2FE535C2DD}" srcOrd="0" destOrd="0" presId="urn:microsoft.com/office/officeart/2008/layout/AlternatingHexagons"/>
    <dgm:cxn modelId="{E38AEF2D-5A74-4067-8149-95AF2621541E}" type="presParOf" srcId="{5DE5EDAF-02F3-4C7D-BCB6-02458D553709}" destId="{EE813FD1-991C-4B9B-A075-C1673E55659D}" srcOrd="1" destOrd="0" presId="urn:microsoft.com/office/officeart/2008/layout/AlternatingHexagons"/>
    <dgm:cxn modelId="{D8092736-E4B6-472C-8190-9FBFD0D0E47D}" type="presParOf" srcId="{5DE5EDAF-02F3-4C7D-BCB6-02458D553709}" destId="{2FD3DC2D-010F-426F-992D-A6EA57B6D1CD}" srcOrd="2" destOrd="0" presId="urn:microsoft.com/office/officeart/2008/layout/AlternatingHexagons"/>
    <dgm:cxn modelId="{80942C95-B1BD-4149-A2DC-1FDA734CDBF7}" type="presParOf" srcId="{5DE5EDAF-02F3-4C7D-BCB6-02458D553709}" destId="{D27EE581-408C-4318-9949-7F9BD09D4A75}" srcOrd="3" destOrd="0" presId="urn:microsoft.com/office/officeart/2008/layout/AlternatingHexagons"/>
    <dgm:cxn modelId="{7F88AD37-39C3-4EA0-8171-91EFB763BC4E}" type="presParOf" srcId="{5DE5EDAF-02F3-4C7D-BCB6-02458D553709}" destId="{9583419E-F079-4C1C-8C33-AC4E050C2B91}" srcOrd="4" destOrd="0" presId="urn:microsoft.com/office/officeart/2008/layout/AlternatingHexagons"/>
    <dgm:cxn modelId="{D1B1EB06-002A-4DE4-8F5D-AB7513A55F46}" type="presParOf" srcId="{8EC0F1AA-2EDE-41A4-B428-5E6338808EFA}" destId="{216BE439-C6E0-4AF6-9996-42C48248DF6C}" srcOrd="3" destOrd="0" presId="urn:microsoft.com/office/officeart/2008/layout/AlternatingHexagons"/>
    <dgm:cxn modelId="{E69A0F29-275B-41E7-A39C-C3AE52E23461}" type="presParOf" srcId="{8EC0F1AA-2EDE-41A4-B428-5E6338808EFA}" destId="{2D5401F7-6786-4EF1-ADEA-C4DE3A30EE0B}" srcOrd="4" destOrd="0" presId="urn:microsoft.com/office/officeart/2008/layout/AlternatingHexagons"/>
    <dgm:cxn modelId="{E043519C-92C5-4D28-A838-95A6BA1ADB80}" type="presParOf" srcId="{2D5401F7-6786-4EF1-ADEA-C4DE3A30EE0B}" destId="{F6A19E68-A9ED-4B97-AA89-A9ACD3A6A34D}" srcOrd="0" destOrd="0" presId="urn:microsoft.com/office/officeart/2008/layout/AlternatingHexagons"/>
    <dgm:cxn modelId="{B54F5850-1F84-48BE-9B8A-3A623BEA5DC1}" type="presParOf" srcId="{2D5401F7-6786-4EF1-ADEA-C4DE3A30EE0B}" destId="{F1464228-0323-4EE8-BEC4-B1E3B1536FF2}" srcOrd="1" destOrd="0" presId="urn:microsoft.com/office/officeart/2008/layout/AlternatingHexagons"/>
    <dgm:cxn modelId="{4C15E615-04D4-4453-88CB-CB77A9E016DE}" type="presParOf" srcId="{2D5401F7-6786-4EF1-ADEA-C4DE3A30EE0B}" destId="{5E9BDE1A-D76F-4739-A20B-5BD12EAEA4C3}" srcOrd="2" destOrd="0" presId="urn:microsoft.com/office/officeart/2008/layout/AlternatingHexagons"/>
    <dgm:cxn modelId="{D6EE2887-E774-4A76-B9B0-7903A66E4758}" type="presParOf" srcId="{2D5401F7-6786-4EF1-ADEA-C4DE3A30EE0B}" destId="{85C504CD-D9E3-4220-876A-AB7936B5292D}" srcOrd="3" destOrd="0" presId="urn:microsoft.com/office/officeart/2008/layout/AlternatingHexagons"/>
    <dgm:cxn modelId="{159C3FF7-644B-4D77-BB42-285CB2027BE8}" type="presParOf" srcId="{2D5401F7-6786-4EF1-ADEA-C4DE3A30EE0B}" destId="{CBDD1A2F-FFD3-42FA-9E30-84B3DB98E4B8}"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885EC99-54CB-47D8-AF6B-05D33A1467E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2C372D56-9C77-48B3-A48A-2E29C759577C}">
      <dgm:prSet phldrT="[Texto]" custT="1"/>
      <dgm:spPr>
        <a:solidFill>
          <a:schemeClr val="accent3">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Trabajo en equipo.</a:t>
          </a:r>
          <a:endParaRPr lang="es-ES" sz="1800" dirty="0">
            <a:solidFill>
              <a:schemeClr val="tx1"/>
            </a:solidFill>
            <a:latin typeface="Times New Roman" panose="02020603050405020304" pitchFamily="18" charset="0"/>
            <a:cs typeface="Times New Roman" panose="02020603050405020304" pitchFamily="18" charset="0"/>
          </a:endParaRPr>
        </a:p>
      </dgm:t>
    </dgm:pt>
    <dgm:pt modelId="{415C183B-29D0-4B90-8682-F2C9661E4551}" type="parTrans" cxnId="{9944393E-BFF0-4D21-9F25-824AAF86E2C3}">
      <dgm:prSet/>
      <dgm:spPr/>
      <dgm:t>
        <a:bodyPr/>
        <a:lstStyle/>
        <a:p>
          <a:endParaRPr lang="es-ES"/>
        </a:p>
      </dgm:t>
    </dgm:pt>
    <dgm:pt modelId="{3A4312C7-575A-43F9-8B4E-1CBC4BB316D6}" type="sibTrans" cxnId="{9944393E-BFF0-4D21-9F25-824AAF86E2C3}">
      <dgm:prSet/>
      <dgm:spPr/>
      <dgm:t>
        <a:bodyPr/>
        <a:lstStyle/>
        <a:p>
          <a:endParaRPr lang="es-ES"/>
        </a:p>
      </dgm:t>
    </dgm:pt>
    <dgm:pt modelId="{BF586A01-F39D-4555-A665-C028ED086B56}">
      <dgm:prSet phldrT="[Texto]" custT="1"/>
      <dgm:spPr>
        <a:solidFill>
          <a:schemeClr val="accent5">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Tener un enfoque de investigador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A9EA0727-936D-491E-BD9C-7AC0AF3B0085}" type="parTrans" cxnId="{592D482D-5215-4A01-840F-22E4787B6341}">
      <dgm:prSet/>
      <dgm:spPr/>
      <dgm:t>
        <a:bodyPr/>
        <a:lstStyle/>
        <a:p>
          <a:endParaRPr lang="es-ES"/>
        </a:p>
      </dgm:t>
    </dgm:pt>
    <dgm:pt modelId="{B64027EF-BB91-4A22-8A20-3EB310D20127}" type="sibTrans" cxnId="{592D482D-5215-4A01-840F-22E4787B6341}">
      <dgm:prSet/>
      <dgm:spPr/>
      <dgm:t>
        <a:bodyPr/>
        <a:lstStyle/>
        <a:p>
          <a:endParaRPr lang="es-ES"/>
        </a:p>
      </dgm:t>
    </dgm:pt>
    <dgm:pt modelId="{AF7ACD11-0641-47C2-BBEF-5FFFC74A21A9}">
      <dgm:prSet phldrT="[Texto]" custT="1"/>
      <dgm:spPr>
        <a:solidFill>
          <a:schemeClr val="accent6">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Sistematizar las experiencias.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81237AF7-BFD3-483C-9E4A-84CBEA5C168D}" type="parTrans" cxnId="{37448513-FE0D-4E08-9F3D-D702F9A22ACE}">
      <dgm:prSet/>
      <dgm:spPr/>
      <dgm:t>
        <a:bodyPr/>
        <a:lstStyle/>
        <a:p>
          <a:endParaRPr lang="es-ES"/>
        </a:p>
      </dgm:t>
    </dgm:pt>
    <dgm:pt modelId="{ECF361D7-0307-4F26-80D5-E56E65F87AD8}" type="sibTrans" cxnId="{37448513-FE0D-4E08-9F3D-D702F9A22ACE}">
      <dgm:prSet/>
      <dgm:spPr/>
      <dgm:t>
        <a:bodyPr/>
        <a:lstStyle/>
        <a:p>
          <a:endParaRPr lang="es-ES"/>
        </a:p>
      </dgm:t>
    </dgm:pt>
    <dgm:pt modelId="{C177CAAA-74CD-4C3D-BB98-44EB3BC2DE4D}">
      <dgm:prSet phldrT="[Texto]" custT="1"/>
      <dgm:spPr>
        <a:solidFill>
          <a:schemeClr val="accent2">
            <a:lumMod val="40000"/>
            <a:lumOff val="6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Cuando se sistematiza una experiencia se puede trabajar y mejorar la practica pedagógica.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D2B02F56-1F95-4192-BB59-5A18869F523C}" type="parTrans" cxnId="{F74B9F0C-AB2A-4279-9587-D8945DA8C7CF}">
      <dgm:prSet/>
      <dgm:spPr/>
      <dgm:t>
        <a:bodyPr/>
        <a:lstStyle/>
        <a:p>
          <a:endParaRPr lang="es-ES"/>
        </a:p>
      </dgm:t>
    </dgm:pt>
    <dgm:pt modelId="{C0754E75-AE39-4387-BF62-3A3F806D2DCA}" type="sibTrans" cxnId="{F74B9F0C-AB2A-4279-9587-D8945DA8C7CF}">
      <dgm:prSet/>
      <dgm:spPr/>
      <dgm:t>
        <a:bodyPr/>
        <a:lstStyle/>
        <a:p>
          <a:endParaRPr lang="es-ES"/>
        </a:p>
      </dgm:t>
    </dgm:pt>
    <dgm:pt modelId="{BA71D9D1-468B-4211-B1B3-13F92DC87879}" type="pres">
      <dgm:prSet presAssocID="{D885EC99-54CB-47D8-AF6B-05D33A1467E8}" presName="Name0" presStyleCnt="0">
        <dgm:presLayoutVars>
          <dgm:dir/>
          <dgm:resizeHandles val="exact"/>
        </dgm:presLayoutVars>
      </dgm:prSet>
      <dgm:spPr/>
      <dgm:t>
        <a:bodyPr/>
        <a:lstStyle/>
        <a:p>
          <a:endParaRPr lang="es-ES"/>
        </a:p>
      </dgm:t>
    </dgm:pt>
    <dgm:pt modelId="{B2E078D8-FED3-4B4D-A675-EC406FA94884}" type="pres">
      <dgm:prSet presAssocID="{D885EC99-54CB-47D8-AF6B-05D33A1467E8}" presName="cycle" presStyleCnt="0"/>
      <dgm:spPr/>
    </dgm:pt>
    <dgm:pt modelId="{37964D52-58CD-439D-A4CB-B26C64677956}" type="pres">
      <dgm:prSet presAssocID="{2C372D56-9C77-48B3-A48A-2E29C759577C}" presName="nodeFirstNode" presStyleLbl="node1" presStyleIdx="0" presStyleCnt="4" custScaleX="71624" custScaleY="60350" custRadScaleRad="110710" custRadScaleInc="7686">
        <dgm:presLayoutVars>
          <dgm:bulletEnabled val="1"/>
        </dgm:presLayoutVars>
      </dgm:prSet>
      <dgm:spPr/>
      <dgm:t>
        <a:bodyPr/>
        <a:lstStyle/>
        <a:p>
          <a:endParaRPr lang="es-ES"/>
        </a:p>
      </dgm:t>
    </dgm:pt>
    <dgm:pt modelId="{57A0545C-AFDC-4622-805F-61CED10AC407}" type="pres">
      <dgm:prSet presAssocID="{3A4312C7-575A-43F9-8B4E-1CBC4BB316D6}" presName="sibTransFirstNode" presStyleLbl="bgShp" presStyleIdx="0" presStyleCnt="1"/>
      <dgm:spPr/>
      <dgm:t>
        <a:bodyPr/>
        <a:lstStyle/>
        <a:p>
          <a:endParaRPr lang="es-ES"/>
        </a:p>
      </dgm:t>
    </dgm:pt>
    <dgm:pt modelId="{403C5C44-416E-4AB7-8160-E7E7397D8855}" type="pres">
      <dgm:prSet presAssocID="{BF586A01-F39D-4555-A665-C028ED086B56}" presName="nodeFollowingNodes" presStyleLbl="node1" presStyleIdx="1" presStyleCnt="4" custScaleX="83742" custScaleY="62175" custRadScaleRad="151815" custRadScaleInc="1443">
        <dgm:presLayoutVars>
          <dgm:bulletEnabled val="1"/>
        </dgm:presLayoutVars>
      </dgm:prSet>
      <dgm:spPr/>
      <dgm:t>
        <a:bodyPr/>
        <a:lstStyle/>
        <a:p>
          <a:endParaRPr lang="es-ES"/>
        </a:p>
      </dgm:t>
    </dgm:pt>
    <dgm:pt modelId="{4E31B566-294A-484B-AC66-6831532B6401}" type="pres">
      <dgm:prSet presAssocID="{AF7ACD11-0641-47C2-BBEF-5FFFC74A21A9}" presName="nodeFollowingNodes" presStyleLbl="node1" presStyleIdx="2" presStyleCnt="4" custScaleX="74163" custScaleY="75819" custRadScaleRad="113479" custRadScaleInc="-12306">
        <dgm:presLayoutVars>
          <dgm:bulletEnabled val="1"/>
        </dgm:presLayoutVars>
      </dgm:prSet>
      <dgm:spPr/>
      <dgm:t>
        <a:bodyPr/>
        <a:lstStyle/>
        <a:p>
          <a:endParaRPr lang="es-ES"/>
        </a:p>
      </dgm:t>
    </dgm:pt>
    <dgm:pt modelId="{B78B5CA2-181A-4E95-885D-398CB52D5BFB}" type="pres">
      <dgm:prSet presAssocID="{C177CAAA-74CD-4C3D-BB98-44EB3BC2DE4D}" presName="nodeFollowingNodes" presStyleLbl="node1" presStyleIdx="3" presStyleCnt="4" custScaleX="100409" custScaleY="66981" custRadScaleRad="142492" custRadScaleInc="2247">
        <dgm:presLayoutVars>
          <dgm:bulletEnabled val="1"/>
        </dgm:presLayoutVars>
      </dgm:prSet>
      <dgm:spPr/>
      <dgm:t>
        <a:bodyPr/>
        <a:lstStyle/>
        <a:p>
          <a:endParaRPr lang="es-ES"/>
        </a:p>
      </dgm:t>
    </dgm:pt>
  </dgm:ptLst>
  <dgm:cxnLst>
    <dgm:cxn modelId="{F74B9F0C-AB2A-4279-9587-D8945DA8C7CF}" srcId="{D885EC99-54CB-47D8-AF6B-05D33A1467E8}" destId="{C177CAAA-74CD-4C3D-BB98-44EB3BC2DE4D}" srcOrd="3" destOrd="0" parTransId="{D2B02F56-1F95-4192-BB59-5A18869F523C}" sibTransId="{C0754E75-AE39-4387-BF62-3A3F806D2DCA}"/>
    <dgm:cxn modelId="{94A8B76D-21A0-449A-9575-4BCCEADB2003}" type="presOf" srcId="{3A4312C7-575A-43F9-8B4E-1CBC4BB316D6}" destId="{57A0545C-AFDC-4622-805F-61CED10AC407}" srcOrd="0" destOrd="0" presId="urn:microsoft.com/office/officeart/2005/8/layout/cycle3"/>
    <dgm:cxn modelId="{043FF049-A380-41F5-A283-C97D1915B084}" type="presOf" srcId="{2C372D56-9C77-48B3-A48A-2E29C759577C}" destId="{37964D52-58CD-439D-A4CB-B26C64677956}" srcOrd="0" destOrd="0" presId="urn:microsoft.com/office/officeart/2005/8/layout/cycle3"/>
    <dgm:cxn modelId="{03446EDA-02F4-440D-A336-5C413432DA07}" type="presOf" srcId="{AF7ACD11-0641-47C2-BBEF-5FFFC74A21A9}" destId="{4E31B566-294A-484B-AC66-6831532B6401}" srcOrd="0" destOrd="0" presId="urn:microsoft.com/office/officeart/2005/8/layout/cycle3"/>
    <dgm:cxn modelId="{37448513-FE0D-4E08-9F3D-D702F9A22ACE}" srcId="{D885EC99-54CB-47D8-AF6B-05D33A1467E8}" destId="{AF7ACD11-0641-47C2-BBEF-5FFFC74A21A9}" srcOrd="2" destOrd="0" parTransId="{81237AF7-BFD3-483C-9E4A-84CBEA5C168D}" sibTransId="{ECF361D7-0307-4F26-80D5-E56E65F87AD8}"/>
    <dgm:cxn modelId="{592D482D-5215-4A01-840F-22E4787B6341}" srcId="{D885EC99-54CB-47D8-AF6B-05D33A1467E8}" destId="{BF586A01-F39D-4555-A665-C028ED086B56}" srcOrd="1" destOrd="0" parTransId="{A9EA0727-936D-491E-BD9C-7AC0AF3B0085}" sibTransId="{B64027EF-BB91-4A22-8A20-3EB310D20127}"/>
    <dgm:cxn modelId="{8C30CE37-D26E-4C91-B144-523869463A90}" type="presOf" srcId="{BF586A01-F39D-4555-A665-C028ED086B56}" destId="{403C5C44-416E-4AB7-8160-E7E7397D8855}" srcOrd="0" destOrd="0" presId="urn:microsoft.com/office/officeart/2005/8/layout/cycle3"/>
    <dgm:cxn modelId="{9944393E-BFF0-4D21-9F25-824AAF86E2C3}" srcId="{D885EC99-54CB-47D8-AF6B-05D33A1467E8}" destId="{2C372D56-9C77-48B3-A48A-2E29C759577C}" srcOrd="0" destOrd="0" parTransId="{415C183B-29D0-4B90-8682-F2C9661E4551}" sibTransId="{3A4312C7-575A-43F9-8B4E-1CBC4BB316D6}"/>
    <dgm:cxn modelId="{C6530939-C6DC-41DC-A36D-F93D93C0B641}" type="presOf" srcId="{C177CAAA-74CD-4C3D-BB98-44EB3BC2DE4D}" destId="{B78B5CA2-181A-4E95-885D-398CB52D5BFB}" srcOrd="0" destOrd="0" presId="urn:microsoft.com/office/officeart/2005/8/layout/cycle3"/>
    <dgm:cxn modelId="{0DB703B8-9C12-4F93-8901-5A62F19E22F8}" type="presOf" srcId="{D885EC99-54CB-47D8-AF6B-05D33A1467E8}" destId="{BA71D9D1-468B-4211-B1B3-13F92DC87879}" srcOrd="0" destOrd="0" presId="urn:microsoft.com/office/officeart/2005/8/layout/cycle3"/>
    <dgm:cxn modelId="{D390434D-58AD-4B20-BC11-183FD67E6611}" type="presParOf" srcId="{BA71D9D1-468B-4211-B1B3-13F92DC87879}" destId="{B2E078D8-FED3-4B4D-A675-EC406FA94884}" srcOrd="0" destOrd="0" presId="urn:microsoft.com/office/officeart/2005/8/layout/cycle3"/>
    <dgm:cxn modelId="{B00D44AC-4885-4946-A8E8-EA356595730C}" type="presParOf" srcId="{B2E078D8-FED3-4B4D-A675-EC406FA94884}" destId="{37964D52-58CD-439D-A4CB-B26C64677956}" srcOrd="0" destOrd="0" presId="urn:microsoft.com/office/officeart/2005/8/layout/cycle3"/>
    <dgm:cxn modelId="{4C9246B9-C911-4038-8D64-D7F2EF77463B}" type="presParOf" srcId="{B2E078D8-FED3-4B4D-A675-EC406FA94884}" destId="{57A0545C-AFDC-4622-805F-61CED10AC407}" srcOrd="1" destOrd="0" presId="urn:microsoft.com/office/officeart/2005/8/layout/cycle3"/>
    <dgm:cxn modelId="{0240BBA4-554C-476F-ABED-737DE1531A60}" type="presParOf" srcId="{B2E078D8-FED3-4B4D-A675-EC406FA94884}" destId="{403C5C44-416E-4AB7-8160-E7E7397D8855}" srcOrd="2" destOrd="0" presId="urn:microsoft.com/office/officeart/2005/8/layout/cycle3"/>
    <dgm:cxn modelId="{08DA16AE-19D0-4B57-8F16-67EB72BCE626}" type="presParOf" srcId="{B2E078D8-FED3-4B4D-A675-EC406FA94884}" destId="{4E31B566-294A-484B-AC66-6831532B6401}" srcOrd="3" destOrd="0" presId="urn:microsoft.com/office/officeart/2005/8/layout/cycle3"/>
    <dgm:cxn modelId="{C0D0DD5D-21C9-4F25-9E55-07C2F0AA349E}" type="presParOf" srcId="{B2E078D8-FED3-4B4D-A675-EC406FA94884}" destId="{B78B5CA2-181A-4E95-885D-398CB52D5BFB}"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E1B97-228A-4006-B541-4FBF0E910E9F}">
      <dsp:nvSpPr>
        <dsp:cNvPr id="0" name=""/>
        <dsp:cNvSpPr/>
      </dsp:nvSpPr>
      <dsp:spPr>
        <a:xfrm>
          <a:off x="82356" y="0"/>
          <a:ext cx="2398026" cy="1438815"/>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Modelo Pedagógico</a:t>
          </a:r>
        </a:p>
        <a:p>
          <a:pPr lvl="0" algn="ctr" defTabSz="711200">
            <a:lnSpc>
              <a:spcPct val="90000"/>
            </a:lnSpc>
            <a:spcBef>
              <a:spcPct val="0"/>
            </a:spcBef>
            <a:spcAft>
              <a:spcPct val="35000"/>
            </a:spcAft>
          </a:pPr>
          <a:r>
            <a:rPr lang="es-MX" sz="1600" kern="1200" dirty="0" smtClean="0">
              <a:solidFill>
                <a:schemeClr val="tx1"/>
              </a:solidFill>
            </a:rPr>
            <a:t>Constructivista </a:t>
          </a:r>
        </a:p>
        <a:p>
          <a:pPr lvl="0" algn="ctr" defTabSz="711200">
            <a:lnSpc>
              <a:spcPct val="90000"/>
            </a:lnSpc>
            <a:spcBef>
              <a:spcPct val="0"/>
            </a:spcBef>
            <a:spcAft>
              <a:spcPct val="35000"/>
            </a:spcAft>
          </a:pPr>
          <a:r>
            <a:rPr lang="es-ES" sz="1600" kern="1200" dirty="0" smtClean="0">
              <a:solidFill>
                <a:schemeClr val="tx1"/>
              </a:solidFill>
            </a:rPr>
            <a:t> Centrado en la persona, y en sus experiencias previas </a:t>
          </a:r>
          <a:r>
            <a:rPr lang="es-MX" sz="1600" kern="1200" dirty="0" smtClean="0">
              <a:solidFill>
                <a:schemeClr val="tx1"/>
              </a:solidFill>
            </a:rPr>
            <a:t> </a:t>
          </a:r>
          <a:endParaRPr lang="es-MX" sz="1600" kern="1200" dirty="0">
            <a:solidFill>
              <a:schemeClr val="tx1"/>
            </a:solidFill>
          </a:endParaRPr>
        </a:p>
      </dsp:txBody>
      <dsp:txXfrm>
        <a:off x="82356" y="0"/>
        <a:ext cx="2398026" cy="1438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1C554-CFD9-4A12-A59E-77B4F838296F}">
      <dsp:nvSpPr>
        <dsp:cNvPr id="0" name=""/>
        <dsp:cNvSpPr/>
      </dsp:nvSpPr>
      <dsp:spPr>
        <a:xfrm>
          <a:off x="2880312" y="1955706"/>
          <a:ext cx="1817958" cy="1492405"/>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cs typeface="Times New Roman" panose="02020603050405020304" pitchFamily="18" charset="0"/>
            </a:rPr>
            <a:t>Problema identificado</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a:off x="3146546" y="2174264"/>
        <a:ext cx="1285490" cy="1055289"/>
      </dsp:txXfrm>
    </dsp:sp>
    <dsp:sp modelId="{10BD9E0E-8A79-4245-8E9D-146165183A5C}">
      <dsp:nvSpPr>
        <dsp:cNvPr id="0" name=""/>
        <dsp:cNvSpPr/>
      </dsp:nvSpPr>
      <dsp:spPr>
        <a:xfrm rot="16386009">
          <a:off x="3785461" y="1893254"/>
          <a:ext cx="93463" cy="33050"/>
        </a:xfrm>
        <a:custGeom>
          <a:avLst/>
          <a:gdLst/>
          <a:ahLst/>
          <a:cxnLst/>
          <a:rect l="0" t="0" r="0" b="0"/>
          <a:pathLst>
            <a:path>
              <a:moveTo>
                <a:pt x="0" y="16525"/>
              </a:moveTo>
              <a:lnTo>
                <a:pt x="93463"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829857" y="1907442"/>
        <a:ext cx="4673" cy="4673"/>
      </dsp:txXfrm>
    </dsp:sp>
    <dsp:sp modelId="{BA425A4A-39D1-4F82-9C05-B3A558F7C48C}">
      <dsp:nvSpPr>
        <dsp:cNvPr id="0" name=""/>
        <dsp:cNvSpPr/>
      </dsp:nvSpPr>
      <dsp:spPr>
        <a:xfrm>
          <a:off x="3024330" y="371551"/>
          <a:ext cx="1701520" cy="1492405"/>
        </a:xfrm>
        <a:prstGeom prst="ellipse">
          <a:avLst/>
        </a:prstGeom>
        <a:solidFill>
          <a:schemeClr val="accent1">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Ausencia de espacios de aprendizaje significativo</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273512" y="590109"/>
        <a:ext cx="1203156" cy="1055289"/>
      </dsp:txXfrm>
    </dsp:sp>
    <dsp:sp modelId="{7A29E74A-DB48-418D-A6AA-9ADDC60BBE8D}">
      <dsp:nvSpPr>
        <dsp:cNvPr id="0" name=""/>
        <dsp:cNvSpPr/>
      </dsp:nvSpPr>
      <dsp:spPr>
        <a:xfrm rot="20174">
          <a:off x="4698246" y="2691088"/>
          <a:ext cx="126311" cy="33050"/>
        </a:xfrm>
        <a:custGeom>
          <a:avLst/>
          <a:gdLst/>
          <a:ahLst/>
          <a:cxnLst/>
          <a:rect l="0" t="0" r="0" b="0"/>
          <a:pathLst>
            <a:path>
              <a:moveTo>
                <a:pt x="0" y="16525"/>
              </a:moveTo>
              <a:lnTo>
                <a:pt x="126311"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58244" y="2704455"/>
        <a:ext cx="6315" cy="6315"/>
      </dsp:txXfrm>
    </dsp:sp>
    <dsp:sp modelId="{FBEDB25E-DF0D-4DFA-A50E-915A8D22C080}">
      <dsp:nvSpPr>
        <dsp:cNvPr id="0" name=""/>
        <dsp:cNvSpPr/>
      </dsp:nvSpPr>
      <dsp:spPr>
        <a:xfrm>
          <a:off x="4824536" y="1775360"/>
          <a:ext cx="2015134" cy="1877072"/>
        </a:xfrm>
        <a:prstGeom prst="ellipse">
          <a:avLst/>
        </a:prstGeom>
        <a:solidFill>
          <a:schemeClr val="accent1">
            <a:lumMod val="20000"/>
            <a:lumOff val="80000"/>
          </a:schemeClr>
        </a:solidFill>
        <a:ln w="25400" cap="flat" cmpd="sng" algn="ctr">
          <a:solidFill>
            <a:schemeClr val="tx2">
              <a:lumMod val="75000"/>
            </a:schemeClr>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falta de material didáctico que estuvieran al alcance de los niños.</a:t>
          </a:r>
          <a:endParaRPr lang="es-ES" sz="1800" kern="1200" dirty="0"/>
        </a:p>
      </dsp:txBody>
      <dsp:txXfrm>
        <a:off x="5119646" y="2050251"/>
        <a:ext cx="1424914" cy="1327290"/>
      </dsp:txXfrm>
    </dsp:sp>
    <dsp:sp modelId="{72CEEC27-4387-4CBA-B1AE-979AC2A7DAAB}">
      <dsp:nvSpPr>
        <dsp:cNvPr id="0" name=""/>
        <dsp:cNvSpPr/>
      </dsp:nvSpPr>
      <dsp:spPr>
        <a:xfrm rot="5440691">
          <a:off x="3733988" y="3477474"/>
          <a:ext cx="91853" cy="33050"/>
        </a:xfrm>
        <a:custGeom>
          <a:avLst/>
          <a:gdLst/>
          <a:ahLst/>
          <a:cxnLst/>
          <a:rect l="0" t="0" r="0" b="0"/>
          <a:pathLst>
            <a:path>
              <a:moveTo>
                <a:pt x="0" y="16525"/>
              </a:moveTo>
              <a:lnTo>
                <a:pt x="91853"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777619" y="3491703"/>
        <a:ext cx="4592" cy="4592"/>
      </dsp:txXfrm>
    </dsp:sp>
    <dsp:sp modelId="{369EB80A-75FF-4DFE-B27B-1D822A42E5CE}">
      <dsp:nvSpPr>
        <dsp:cNvPr id="0" name=""/>
        <dsp:cNvSpPr/>
      </dsp:nvSpPr>
      <dsp:spPr>
        <a:xfrm>
          <a:off x="2788551" y="3539892"/>
          <a:ext cx="1963975" cy="1492405"/>
        </a:xfrm>
        <a:prstGeom prst="ellipse">
          <a:avLst/>
        </a:prstGeom>
        <a:solidFill>
          <a:schemeClr val="accent1">
            <a:lumMod val="20000"/>
            <a:lumOff val="8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Clases tradicionales.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076168" y="3758450"/>
        <a:ext cx="1388741" cy="1055289"/>
      </dsp:txXfrm>
    </dsp:sp>
    <dsp:sp modelId="{2EB4D43C-600C-41F8-B5D0-184DD90F1DAB}">
      <dsp:nvSpPr>
        <dsp:cNvPr id="0" name=""/>
        <dsp:cNvSpPr/>
      </dsp:nvSpPr>
      <dsp:spPr>
        <a:xfrm rot="10799973">
          <a:off x="2788555" y="2685391"/>
          <a:ext cx="91756" cy="33050"/>
        </a:xfrm>
        <a:custGeom>
          <a:avLst/>
          <a:gdLst/>
          <a:ahLst/>
          <a:cxnLst/>
          <a:rect l="0" t="0" r="0" b="0"/>
          <a:pathLst>
            <a:path>
              <a:moveTo>
                <a:pt x="0" y="16525"/>
              </a:moveTo>
              <a:lnTo>
                <a:pt x="91756"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832140" y="2699622"/>
        <a:ext cx="4587" cy="4587"/>
      </dsp:txXfrm>
    </dsp:sp>
    <dsp:sp modelId="{9486035C-5926-43D8-9E4A-4AD7E18B5E02}">
      <dsp:nvSpPr>
        <dsp:cNvPr id="0" name=""/>
        <dsp:cNvSpPr/>
      </dsp:nvSpPr>
      <dsp:spPr>
        <a:xfrm>
          <a:off x="1296150" y="1955720"/>
          <a:ext cx="1492405" cy="1492405"/>
        </a:xfrm>
        <a:prstGeom prst="ellipse">
          <a:avLst/>
        </a:prstGeom>
        <a:solidFill>
          <a:schemeClr val="accent1">
            <a:lumMod val="40000"/>
            <a:lumOff val="6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Poca ambientación del aula</a:t>
          </a:r>
          <a:endParaRPr lang="es-ES" sz="1800" kern="1200" dirty="0">
            <a:solidFill>
              <a:schemeClr val="tx1"/>
            </a:solidFill>
          </a:endParaRPr>
        </a:p>
      </dsp:txBody>
      <dsp:txXfrm>
        <a:off x="1514708" y="2174278"/>
        <a:ext cx="1055289" cy="1055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499-853B-4CA9-AC9C-298EA52E45A9}">
      <dsp:nvSpPr>
        <dsp:cNvPr id="0" name=""/>
        <dsp:cNvSpPr/>
      </dsp:nvSpPr>
      <dsp:spPr>
        <a:xfrm>
          <a:off x="2678405" y="343966"/>
          <a:ext cx="1695062" cy="113004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Propuesta de intervención</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2711503" y="377064"/>
        <a:ext cx="1628866" cy="1063845"/>
      </dsp:txXfrm>
    </dsp:sp>
    <dsp:sp modelId="{70BF4455-C039-4E0B-AA17-330BA8F5E88A}">
      <dsp:nvSpPr>
        <dsp:cNvPr id="0" name=""/>
        <dsp:cNvSpPr/>
      </dsp:nvSpPr>
      <dsp:spPr>
        <a:xfrm>
          <a:off x="2082718" y="1474007"/>
          <a:ext cx="1443218" cy="235489"/>
        </a:xfrm>
        <a:custGeom>
          <a:avLst/>
          <a:gdLst/>
          <a:ahLst/>
          <a:cxnLst/>
          <a:rect l="0" t="0" r="0" b="0"/>
          <a:pathLst>
            <a:path>
              <a:moveTo>
                <a:pt x="1443218" y="0"/>
              </a:moveTo>
              <a:lnTo>
                <a:pt x="1443218" y="117744"/>
              </a:lnTo>
              <a:lnTo>
                <a:pt x="0" y="117744"/>
              </a:lnTo>
              <a:lnTo>
                <a:pt x="0" y="2354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29F1B-B140-4E7B-9FD8-54A749E921AC}">
      <dsp:nvSpPr>
        <dsp:cNvPr id="0" name=""/>
        <dsp:cNvSpPr/>
      </dsp:nvSpPr>
      <dsp:spPr>
        <a:xfrm>
          <a:off x="1113227" y="1709497"/>
          <a:ext cx="1938982" cy="128178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 Implementar un rincón pedagógico.</a:t>
          </a:r>
        </a:p>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“Rincón de los sueños”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1150769" y="1747039"/>
        <a:ext cx="1863898" cy="1206699"/>
      </dsp:txXfrm>
    </dsp:sp>
    <dsp:sp modelId="{AAB514D0-C2DA-4561-8D09-3A4992746028}">
      <dsp:nvSpPr>
        <dsp:cNvPr id="0" name=""/>
        <dsp:cNvSpPr/>
      </dsp:nvSpPr>
      <dsp:spPr>
        <a:xfrm>
          <a:off x="852306" y="2991281"/>
          <a:ext cx="1230412" cy="493297"/>
        </a:xfrm>
        <a:custGeom>
          <a:avLst/>
          <a:gdLst/>
          <a:ahLst/>
          <a:cxnLst/>
          <a:rect l="0" t="0" r="0" b="0"/>
          <a:pathLst>
            <a:path>
              <a:moveTo>
                <a:pt x="1230412" y="0"/>
              </a:moveTo>
              <a:lnTo>
                <a:pt x="1230412" y="246648"/>
              </a:lnTo>
              <a:lnTo>
                <a:pt x="0" y="246648"/>
              </a:lnTo>
              <a:lnTo>
                <a:pt x="0" y="493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4E85C-4D75-4A26-AF9B-534B0C54AA4E}">
      <dsp:nvSpPr>
        <dsp:cNvPr id="0" name=""/>
        <dsp:cNvSpPr/>
      </dsp:nvSpPr>
      <dsp:spPr>
        <a:xfrm>
          <a:off x="4774" y="3484578"/>
          <a:ext cx="1695062" cy="113004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Crear espacios lúdicos con material concreto y manipulable.</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7872" y="3517676"/>
        <a:ext cx="1628866" cy="1063845"/>
      </dsp:txXfrm>
    </dsp:sp>
    <dsp:sp modelId="{C1F6F47B-AC1A-4F9F-888A-33B99CEB3551}">
      <dsp:nvSpPr>
        <dsp:cNvPr id="0" name=""/>
        <dsp:cNvSpPr/>
      </dsp:nvSpPr>
      <dsp:spPr>
        <a:xfrm>
          <a:off x="2082718" y="2991281"/>
          <a:ext cx="973169" cy="493297"/>
        </a:xfrm>
        <a:custGeom>
          <a:avLst/>
          <a:gdLst/>
          <a:ahLst/>
          <a:cxnLst/>
          <a:rect l="0" t="0" r="0" b="0"/>
          <a:pathLst>
            <a:path>
              <a:moveTo>
                <a:pt x="0" y="0"/>
              </a:moveTo>
              <a:lnTo>
                <a:pt x="0" y="246648"/>
              </a:lnTo>
              <a:lnTo>
                <a:pt x="973169" y="246648"/>
              </a:lnTo>
              <a:lnTo>
                <a:pt x="973169" y="493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90B16-0793-48E8-82E4-13B3821D82B2}">
      <dsp:nvSpPr>
        <dsp:cNvPr id="0" name=""/>
        <dsp:cNvSpPr/>
      </dsp:nvSpPr>
      <dsp:spPr>
        <a:xfrm>
          <a:off x="2208356" y="3484578"/>
          <a:ext cx="1695062" cy="113004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Promoviendo </a:t>
          </a:r>
          <a:r>
            <a:rPr lang="es-CO" sz="1800" kern="1200" dirty="0" smtClean="0">
              <a:solidFill>
                <a:schemeClr val="tx1"/>
              </a:solidFill>
              <a:latin typeface="Times New Roman" panose="02020603050405020304" pitchFamily="18" charset="0"/>
              <a:cs typeface="Times New Roman" panose="02020603050405020304" pitchFamily="18" charset="0"/>
            </a:rPr>
            <a:t>la interacción, la exploración  y el aprendizaje significativo. </a:t>
          </a:r>
          <a:r>
            <a:rPr lang="es-ES" sz="1800" kern="1200" dirty="0" smtClean="0">
              <a:solidFill>
                <a:schemeClr val="tx1"/>
              </a:solidFill>
              <a:latin typeface="Times New Roman" panose="02020603050405020304" pitchFamily="18" charset="0"/>
              <a:cs typeface="Times New Roman" panose="02020603050405020304" pitchFamily="18" charset="0"/>
            </a:rPr>
            <a:t>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2241454" y="3517676"/>
        <a:ext cx="1628866" cy="1063845"/>
      </dsp:txXfrm>
    </dsp:sp>
    <dsp:sp modelId="{E9D2D52E-11C4-4803-9572-72038BC918BE}">
      <dsp:nvSpPr>
        <dsp:cNvPr id="0" name=""/>
        <dsp:cNvSpPr/>
      </dsp:nvSpPr>
      <dsp:spPr>
        <a:xfrm>
          <a:off x="3525937" y="1474007"/>
          <a:ext cx="1733532" cy="276769"/>
        </a:xfrm>
        <a:custGeom>
          <a:avLst/>
          <a:gdLst/>
          <a:ahLst/>
          <a:cxnLst/>
          <a:rect l="0" t="0" r="0" b="0"/>
          <a:pathLst>
            <a:path>
              <a:moveTo>
                <a:pt x="0" y="0"/>
              </a:moveTo>
              <a:lnTo>
                <a:pt x="0" y="138384"/>
              </a:lnTo>
              <a:lnTo>
                <a:pt x="1733532" y="138384"/>
              </a:lnTo>
              <a:lnTo>
                <a:pt x="1733532" y="2767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C2B54F-E056-4240-A14A-FD1E6B116ACB}">
      <dsp:nvSpPr>
        <dsp:cNvPr id="0" name=""/>
        <dsp:cNvSpPr/>
      </dsp:nvSpPr>
      <dsp:spPr>
        <a:xfrm>
          <a:off x="4411938" y="1750777"/>
          <a:ext cx="1695062" cy="1593291"/>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Nace de las necesidades evidenciadas en el aula y del interés de los niños.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458604" y="1797443"/>
        <a:ext cx="1601730" cy="1499959"/>
      </dsp:txXfrm>
    </dsp:sp>
    <dsp:sp modelId="{42649386-7CE6-401D-9CD2-D981DED1C99A}">
      <dsp:nvSpPr>
        <dsp:cNvPr id="0" name=""/>
        <dsp:cNvSpPr/>
      </dsp:nvSpPr>
      <dsp:spPr>
        <a:xfrm>
          <a:off x="5213749" y="3344069"/>
          <a:ext cx="91440" cy="452016"/>
        </a:xfrm>
        <a:custGeom>
          <a:avLst/>
          <a:gdLst/>
          <a:ahLst/>
          <a:cxnLst/>
          <a:rect l="0" t="0" r="0" b="0"/>
          <a:pathLst>
            <a:path>
              <a:moveTo>
                <a:pt x="45720" y="0"/>
              </a:moveTo>
              <a:lnTo>
                <a:pt x="45720" y="452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C1276-AF6E-4D43-A73E-1E8537514E53}">
      <dsp:nvSpPr>
        <dsp:cNvPr id="0" name=""/>
        <dsp:cNvSpPr/>
      </dsp:nvSpPr>
      <dsp:spPr>
        <a:xfrm>
          <a:off x="4411938" y="3796085"/>
          <a:ext cx="1695062" cy="113004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Fortaleciendo las oportunidades de mejora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445036" y="3829183"/>
        <a:ext cx="1628866" cy="1063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85C9A-97C0-4EE3-A856-60A0A1B0000E}">
      <dsp:nvSpPr>
        <dsp:cNvPr id="0" name=""/>
        <dsp:cNvSpPr/>
      </dsp:nvSpPr>
      <dsp:spPr>
        <a:xfrm>
          <a:off x="0" y="0"/>
          <a:ext cx="9361040" cy="1503952"/>
        </a:xfrm>
        <a:prstGeom prst="rect">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endParaRPr lang="es-CO" sz="1900" kern="1200" dirty="0" smtClean="0">
            <a:solidFill>
              <a:schemeClr val="tx1"/>
            </a:solidFill>
            <a:latin typeface="Times New Roman" panose="02020603050405020304" pitchFamily="18" charset="0"/>
            <a:cs typeface="Times New Roman" panose="02020603050405020304" pitchFamily="18" charset="0"/>
          </a:endParaRPr>
        </a:p>
        <a:p>
          <a:pPr lvl="0" algn="ctr" defTabSz="844550">
            <a:lnSpc>
              <a:spcPct val="100000"/>
            </a:lnSpc>
            <a:spcBef>
              <a:spcPct val="0"/>
            </a:spcBef>
            <a:spcAft>
              <a:spcPct val="35000"/>
            </a:spcAft>
          </a:pPr>
          <a:r>
            <a:rPr lang="es-CO" sz="1900" kern="1200" dirty="0" smtClean="0">
              <a:solidFill>
                <a:schemeClr val="tx1"/>
              </a:solidFill>
              <a:latin typeface="Times New Roman" panose="02020603050405020304" pitchFamily="18" charset="0"/>
              <a:cs typeface="Times New Roman" panose="02020603050405020304" pitchFamily="18" charset="0"/>
            </a:rPr>
            <a:t>Sistematizar la experiencia de la práctica profesional reflexionando sobre el impacto del rincón de los sueños en los procesos de enseñanza y aprendizaje significativo en los niños del grado párvulos del colegio liceo Leonardo da Vinci de La Mesa Cundinamarca.</a:t>
          </a:r>
          <a:endParaRPr lang="es-ES" sz="1900" kern="1200" dirty="0">
            <a:solidFill>
              <a:schemeClr val="tx1"/>
            </a:solidFill>
            <a:latin typeface="Times New Roman" panose="02020603050405020304" pitchFamily="18" charset="0"/>
            <a:cs typeface="Times New Roman" panose="02020603050405020304" pitchFamily="18" charset="0"/>
          </a:endParaRPr>
        </a:p>
      </dsp:txBody>
      <dsp:txXfrm>
        <a:off x="0" y="0"/>
        <a:ext cx="9361040" cy="1503952"/>
      </dsp:txXfrm>
    </dsp:sp>
    <dsp:sp modelId="{D61FB159-257C-4A16-8BD3-8F5807E603F2}">
      <dsp:nvSpPr>
        <dsp:cNvPr id="0" name=""/>
        <dsp:cNvSpPr/>
      </dsp:nvSpPr>
      <dsp:spPr>
        <a:xfrm>
          <a:off x="4570" y="1503952"/>
          <a:ext cx="3117299" cy="315830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s-CO" sz="1900" kern="1200" dirty="0" smtClean="0">
              <a:solidFill>
                <a:schemeClr val="tx1"/>
              </a:solidFill>
              <a:latin typeface="Times New Roman" panose="02020603050405020304" pitchFamily="18" charset="0"/>
              <a:cs typeface="Times New Roman" panose="02020603050405020304" pitchFamily="18" charset="0"/>
            </a:rPr>
            <a:t>Dar a conocer todas las experiencias vividas durante la práctica profesional a través de la reconstrucción de la experiencia para evidenciar el impacto de los rincones de aprendizaje en los niños de Párvulos del Liceo Leonardo Da Vinci.</a:t>
          </a:r>
          <a:endParaRPr lang="es-ES" sz="1900" kern="1200" dirty="0">
            <a:solidFill>
              <a:schemeClr val="tx1"/>
            </a:solidFill>
            <a:latin typeface="Times New Roman" panose="02020603050405020304" pitchFamily="18" charset="0"/>
            <a:cs typeface="Times New Roman" panose="02020603050405020304" pitchFamily="18" charset="0"/>
          </a:endParaRPr>
        </a:p>
      </dsp:txBody>
      <dsp:txXfrm>
        <a:off x="4570" y="1503952"/>
        <a:ext cx="3117299" cy="3158300"/>
      </dsp:txXfrm>
    </dsp:sp>
    <dsp:sp modelId="{84C35A9C-BD3F-4F96-953B-794B7C4C7427}">
      <dsp:nvSpPr>
        <dsp:cNvPr id="0" name=""/>
        <dsp:cNvSpPr/>
      </dsp:nvSpPr>
      <dsp:spPr>
        <a:xfrm>
          <a:off x="3121870" y="1503952"/>
          <a:ext cx="3117299" cy="315830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latin typeface="Times New Roman" panose="02020603050405020304" pitchFamily="18" charset="0"/>
              <a:cs typeface="Times New Roman" panose="02020603050405020304" pitchFamily="18" charset="0"/>
            </a:rPr>
            <a:t>Analizar el alcance que obtuvo la implementación del “Rincón de los sueños” en promover el aprendizaje significativo en los niños de educación inicial del colegio Liceo Leonardo Da Vinci en la voz de los actores involucrados. </a:t>
          </a:r>
          <a:endParaRPr lang="es-ES" sz="1900" kern="1200" dirty="0">
            <a:solidFill>
              <a:schemeClr val="tx1"/>
            </a:solidFill>
            <a:latin typeface="Times New Roman" panose="02020603050405020304" pitchFamily="18" charset="0"/>
            <a:cs typeface="Times New Roman" panose="02020603050405020304" pitchFamily="18" charset="0"/>
          </a:endParaRPr>
        </a:p>
      </dsp:txBody>
      <dsp:txXfrm>
        <a:off x="3121870" y="1503952"/>
        <a:ext cx="3117299" cy="3158300"/>
      </dsp:txXfrm>
    </dsp:sp>
    <dsp:sp modelId="{2A9E6C89-53BC-4D57-BC4A-CC859C0CD346}">
      <dsp:nvSpPr>
        <dsp:cNvPr id="0" name=""/>
        <dsp:cNvSpPr/>
      </dsp:nvSpPr>
      <dsp:spPr>
        <a:xfrm>
          <a:off x="6239169" y="1503952"/>
          <a:ext cx="3117299" cy="315830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kern="1200" dirty="0" smtClean="0">
              <a:solidFill>
                <a:schemeClr val="tx1"/>
              </a:solidFill>
              <a:latin typeface="Times New Roman" panose="02020603050405020304" pitchFamily="18" charset="0"/>
              <a:cs typeface="Times New Roman" panose="02020603050405020304" pitchFamily="18" charset="0"/>
            </a:rPr>
            <a:t>Promover la estrategia pedagógica de los rincones de aprendizaje dando a conocer su impacto en los procesos de enseñanza y aprendizaje significativo de los niños</a:t>
          </a:r>
          <a:r>
            <a:rPr lang="es-CO" sz="1900" kern="1200" dirty="0" smtClean="0">
              <a:latin typeface="Times New Roman" panose="02020603050405020304" pitchFamily="18" charset="0"/>
              <a:cs typeface="Times New Roman" panose="02020603050405020304" pitchFamily="18" charset="0"/>
            </a:rPr>
            <a:t>. </a:t>
          </a:r>
          <a:endParaRPr lang="es-CO" sz="1900" kern="1200" dirty="0">
            <a:latin typeface="Times New Roman" panose="02020603050405020304" pitchFamily="18" charset="0"/>
            <a:cs typeface="Times New Roman" panose="02020603050405020304" pitchFamily="18" charset="0"/>
          </a:endParaRPr>
        </a:p>
      </dsp:txBody>
      <dsp:txXfrm>
        <a:off x="6239169" y="1503952"/>
        <a:ext cx="3117299" cy="3158300"/>
      </dsp:txXfrm>
    </dsp:sp>
    <dsp:sp modelId="{7B857287-0CAF-4848-97C8-408D7EB7FCE9}">
      <dsp:nvSpPr>
        <dsp:cNvPr id="0" name=""/>
        <dsp:cNvSpPr/>
      </dsp:nvSpPr>
      <dsp:spPr>
        <a:xfrm>
          <a:off x="0" y="4662253"/>
          <a:ext cx="9361040" cy="3509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7ED00-F1EA-4E12-984D-794268E12935}">
      <dsp:nvSpPr>
        <dsp:cNvPr id="0" name=""/>
        <dsp:cNvSpPr/>
      </dsp:nvSpPr>
      <dsp:spPr>
        <a:xfrm rot="5400000">
          <a:off x="3302638" y="105835"/>
          <a:ext cx="1592691" cy="1385641"/>
        </a:xfrm>
        <a:prstGeom prst="hexagon">
          <a:avLst>
            <a:gd name="adj" fmla="val 25000"/>
            <a:gd name="vf" fmla="val 115470"/>
          </a:avLst>
        </a:prstGeom>
        <a:solidFill>
          <a:schemeClr val="accent5">
            <a:lumMod val="40000"/>
            <a:lumOff val="6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es-ES" sz="5000" kern="1200" dirty="0"/>
        </a:p>
      </dsp:txBody>
      <dsp:txXfrm rot="-5400000">
        <a:off x="3622092" y="250504"/>
        <a:ext cx="953783" cy="1096303"/>
      </dsp:txXfrm>
    </dsp:sp>
    <dsp:sp modelId="{0EF135A6-5AB9-4B21-A893-D67BB6F83F37}">
      <dsp:nvSpPr>
        <dsp:cNvPr id="0" name=""/>
        <dsp:cNvSpPr/>
      </dsp:nvSpPr>
      <dsp:spPr>
        <a:xfrm>
          <a:off x="4833852" y="320849"/>
          <a:ext cx="1777444" cy="955615"/>
        </a:xfrm>
        <a:prstGeom prst="rect">
          <a:avLst/>
        </a:prstGeom>
        <a:noFill/>
        <a:ln>
          <a:noFill/>
        </a:ln>
        <a:effectLst/>
      </dsp:spPr>
      <dsp:style>
        <a:lnRef idx="0">
          <a:scrgbClr r="0" g="0" b="0"/>
        </a:lnRef>
        <a:fillRef idx="0">
          <a:scrgbClr r="0" g="0" b="0"/>
        </a:fillRef>
        <a:effectRef idx="0">
          <a:scrgbClr r="0" g="0" b="0"/>
        </a:effectRef>
        <a:fontRef idx="minor"/>
      </dsp:style>
    </dsp:sp>
    <dsp:sp modelId="{AD050032-5028-4E2A-B803-70D41721DBAC}">
      <dsp:nvSpPr>
        <dsp:cNvPr id="0" name=""/>
        <dsp:cNvSpPr/>
      </dsp:nvSpPr>
      <dsp:spPr>
        <a:xfrm rot="5400000">
          <a:off x="1806145" y="105835"/>
          <a:ext cx="1592691" cy="1385641"/>
        </a:xfrm>
        <a:prstGeom prst="hexagon">
          <a:avLst>
            <a:gd name="adj" fmla="val 25000"/>
            <a:gd name="vf" fmla="val 115470"/>
          </a:avLst>
        </a:prstGeom>
        <a:solidFill>
          <a:schemeClr val="accent5">
            <a:lumMod val="40000"/>
            <a:lumOff val="6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125599" y="250504"/>
        <a:ext cx="953783" cy="1096303"/>
      </dsp:txXfrm>
    </dsp:sp>
    <dsp:sp modelId="{D1C5C31B-CFAD-4DD5-973A-EF2FE535C2DD}">
      <dsp:nvSpPr>
        <dsp:cNvPr id="0" name=""/>
        <dsp:cNvSpPr/>
      </dsp:nvSpPr>
      <dsp:spPr>
        <a:xfrm rot="5400000">
          <a:off x="2572655" y="1524733"/>
          <a:ext cx="1592691" cy="1385641"/>
        </a:xfrm>
        <a:prstGeom prst="hexagon">
          <a:avLst>
            <a:gd name="adj" fmla="val 25000"/>
            <a:gd name="vf" fmla="val 115470"/>
          </a:avLst>
        </a:prstGeom>
        <a:solidFill>
          <a:schemeClr val="accent2">
            <a:lumMod val="40000"/>
            <a:lumOff val="6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 </a:t>
          </a:r>
          <a:endParaRPr lang="es-ES" sz="1600" kern="1200" dirty="0"/>
        </a:p>
      </dsp:txBody>
      <dsp:txXfrm rot="-5400000">
        <a:off x="2892109" y="1669402"/>
        <a:ext cx="953783" cy="1096303"/>
      </dsp:txXfrm>
    </dsp:sp>
    <dsp:sp modelId="{EE813FD1-991C-4B9B-A075-C1673E55659D}">
      <dsp:nvSpPr>
        <dsp:cNvPr id="0" name=""/>
        <dsp:cNvSpPr/>
      </dsp:nvSpPr>
      <dsp:spPr>
        <a:xfrm>
          <a:off x="877605" y="1742645"/>
          <a:ext cx="1720107" cy="955615"/>
        </a:xfrm>
        <a:prstGeom prst="rect">
          <a:avLst/>
        </a:prstGeom>
        <a:noFill/>
        <a:ln>
          <a:noFill/>
        </a:ln>
        <a:effectLst/>
      </dsp:spPr>
      <dsp:style>
        <a:lnRef idx="0">
          <a:scrgbClr r="0" g="0" b="0"/>
        </a:lnRef>
        <a:fillRef idx="0">
          <a:scrgbClr r="0" g="0" b="0"/>
        </a:fillRef>
        <a:effectRef idx="0">
          <a:scrgbClr r="0" g="0" b="0"/>
        </a:effectRef>
        <a:fontRef idx="minor"/>
      </dsp:style>
    </dsp:sp>
    <dsp:sp modelId="{9583419E-F079-4C1C-8C33-AC4E050C2B91}">
      <dsp:nvSpPr>
        <dsp:cNvPr id="0" name=""/>
        <dsp:cNvSpPr/>
      </dsp:nvSpPr>
      <dsp:spPr>
        <a:xfrm rot="5400000">
          <a:off x="4093148" y="1405025"/>
          <a:ext cx="1732530" cy="1541249"/>
        </a:xfrm>
        <a:prstGeom prst="hexagon">
          <a:avLst>
            <a:gd name="adj" fmla="val 25000"/>
            <a:gd name="vf" fmla="val 115470"/>
          </a:avLst>
        </a:prstGeom>
        <a:solidFill>
          <a:schemeClr val="accent5">
            <a:lumMod val="40000"/>
            <a:lumOff val="6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4431483" y="1582200"/>
        <a:ext cx="1055859" cy="1186900"/>
      </dsp:txXfrm>
    </dsp:sp>
    <dsp:sp modelId="{F6A19E68-A9ED-4B97-AA89-A9ACD3A6A34D}">
      <dsp:nvSpPr>
        <dsp:cNvPr id="0" name=""/>
        <dsp:cNvSpPr/>
      </dsp:nvSpPr>
      <dsp:spPr>
        <a:xfrm rot="5400000">
          <a:off x="3307896" y="2930228"/>
          <a:ext cx="1629897" cy="1442674"/>
        </a:xfrm>
        <a:prstGeom prst="hexagon">
          <a:avLst>
            <a:gd name="adj" fmla="val 25000"/>
            <a:gd name="vf" fmla="val 115470"/>
          </a:avLst>
        </a:prstGeom>
        <a:solidFill>
          <a:schemeClr val="accent5">
            <a:lumMod val="40000"/>
            <a:lumOff val="6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endParaRPr lang="es-ES" sz="5100" kern="1200" dirty="0"/>
        </a:p>
      </dsp:txBody>
      <dsp:txXfrm rot="-5400000">
        <a:off x="3628143" y="3092665"/>
        <a:ext cx="989402" cy="1117801"/>
      </dsp:txXfrm>
    </dsp:sp>
    <dsp:sp modelId="{F1464228-0323-4EE8-BEC4-B1E3B1536FF2}">
      <dsp:nvSpPr>
        <dsp:cNvPr id="0" name=""/>
        <dsp:cNvSpPr/>
      </dsp:nvSpPr>
      <dsp:spPr>
        <a:xfrm>
          <a:off x="4833852" y="3183043"/>
          <a:ext cx="1777444" cy="955615"/>
        </a:xfrm>
        <a:prstGeom prst="rect">
          <a:avLst/>
        </a:prstGeom>
        <a:noFill/>
        <a:ln>
          <a:noFill/>
        </a:ln>
        <a:effectLst/>
      </dsp:spPr>
      <dsp:style>
        <a:lnRef idx="0">
          <a:scrgbClr r="0" g="0" b="0"/>
        </a:lnRef>
        <a:fillRef idx="0">
          <a:scrgbClr r="0" g="0" b="0"/>
        </a:fillRef>
        <a:effectRef idx="0">
          <a:scrgbClr r="0" g="0" b="0"/>
        </a:effectRef>
        <a:fontRef idx="minor"/>
      </dsp:style>
    </dsp:sp>
    <dsp:sp modelId="{CBDD1A2F-FFD3-42FA-9E30-84B3DB98E4B8}">
      <dsp:nvSpPr>
        <dsp:cNvPr id="0" name=""/>
        <dsp:cNvSpPr/>
      </dsp:nvSpPr>
      <dsp:spPr>
        <a:xfrm rot="5400000">
          <a:off x="1811362" y="2972963"/>
          <a:ext cx="1565934" cy="1237752"/>
        </a:xfrm>
        <a:prstGeom prst="hexagon">
          <a:avLst>
            <a:gd name="adj" fmla="val 25000"/>
            <a:gd name="vf" fmla="val 115470"/>
          </a:avLst>
        </a:prstGeom>
        <a:solidFill>
          <a:schemeClr val="accent5">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rot="-5400000">
        <a:off x="2160128" y="3042514"/>
        <a:ext cx="868402" cy="10986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7ED00-F1EA-4E12-984D-794268E12935}">
      <dsp:nvSpPr>
        <dsp:cNvPr id="0" name=""/>
        <dsp:cNvSpPr/>
      </dsp:nvSpPr>
      <dsp:spPr>
        <a:xfrm rot="5400000">
          <a:off x="3683845" y="87595"/>
          <a:ext cx="1689034" cy="1513844"/>
        </a:xfrm>
        <a:prstGeom prst="hexagon">
          <a:avLst>
            <a:gd name="adj" fmla="val 25000"/>
            <a:gd name="vf" fmla="val 115470"/>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ES" sz="5300" kern="1200" dirty="0"/>
        </a:p>
      </dsp:txBody>
      <dsp:txXfrm rot="-5400000">
        <a:off x="4010662" y="266908"/>
        <a:ext cx="1035400" cy="1155221"/>
      </dsp:txXfrm>
    </dsp:sp>
    <dsp:sp modelId="{0EF135A6-5AB9-4B21-A893-D67BB6F83F37}">
      <dsp:nvSpPr>
        <dsp:cNvPr id="0" name=""/>
        <dsp:cNvSpPr/>
      </dsp:nvSpPr>
      <dsp:spPr>
        <a:xfrm>
          <a:off x="5122703" y="390859"/>
          <a:ext cx="1727358" cy="928687"/>
        </a:xfrm>
        <a:prstGeom prst="rect">
          <a:avLst/>
        </a:prstGeom>
        <a:noFill/>
        <a:ln>
          <a:noFill/>
        </a:ln>
        <a:effectLst/>
      </dsp:spPr>
      <dsp:style>
        <a:lnRef idx="0">
          <a:scrgbClr r="0" g="0" b="0"/>
        </a:lnRef>
        <a:fillRef idx="0">
          <a:scrgbClr r="0" g="0" b="0"/>
        </a:fillRef>
        <a:effectRef idx="0">
          <a:scrgbClr r="0" g="0" b="0"/>
        </a:effectRef>
        <a:fontRef idx="minor"/>
      </dsp:style>
    </dsp:sp>
    <dsp:sp modelId="{AD050032-5028-4E2A-B803-70D41721DBAC}">
      <dsp:nvSpPr>
        <dsp:cNvPr id="0" name=""/>
        <dsp:cNvSpPr/>
      </dsp:nvSpPr>
      <dsp:spPr>
        <a:xfrm rot="5400000">
          <a:off x="2045457" y="91087"/>
          <a:ext cx="1706293" cy="1524118"/>
        </a:xfrm>
        <a:prstGeom prst="hexagon">
          <a:avLst>
            <a:gd name="adj" fmla="val 25000"/>
            <a:gd name="vf" fmla="val 115470"/>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377003" y="269201"/>
        <a:ext cx="1043200" cy="1167891"/>
      </dsp:txXfrm>
    </dsp:sp>
    <dsp:sp modelId="{D1C5C31B-CFAD-4DD5-973A-EF2FE535C2DD}">
      <dsp:nvSpPr>
        <dsp:cNvPr id="0" name=""/>
        <dsp:cNvSpPr/>
      </dsp:nvSpPr>
      <dsp:spPr>
        <a:xfrm rot="5400000">
          <a:off x="2899396" y="1551881"/>
          <a:ext cx="1547812" cy="1346596"/>
        </a:xfrm>
        <a:prstGeom prst="hexagon">
          <a:avLst>
            <a:gd name="adj" fmla="val 25000"/>
            <a:gd name="vf" fmla="val 115470"/>
          </a:avLst>
        </a:prstGeom>
        <a:solidFill>
          <a:schemeClr val="accent2">
            <a:lumMod val="40000"/>
            <a:lumOff val="6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 </a:t>
          </a:r>
          <a:endParaRPr lang="es-ES" sz="1600" kern="1200" dirty="0"/>
        </a:p>
      </dsp:txBody>
      <dsp:txXfrm rot="-5400000">
        <a:off x="3209849" y="1692474"/>
        <a:ext cx="926906" cy="1065410"/>
      </dsp:txXfrm>
    </dsp:sp>
    <dsp:sp modelId="{EE813FD1-991C-4B9B-A075-C1673E55659D}">
      <dsp:nvSpPr>
        <dsp:cNvPr id="0" name=""/>
        <dsp:cNvSpPr/>
      </dsp:nvSpPr>
      <dsp:spPr>
        <a:xfrm>
          <a:off x="1277937" y="1783882"/>
          <a:ext cx="1671637" cy="928687"/>
        </a:xfrm>
        <a:prstGeom prst="rect">
          <a:avLst/>
        </a:prstGeom>
        <a:noFill/>
        <a:ln>
          <a:noFill/>
        </a:ln>
        <a:effectLst/>
      </dsp:spPr>
      <dsp:style>
        <a:lnRef idx="0">
          <a:scrgbClr r="0" g="0" b="0"/>
        </a:lnRef>
        <a:fillRef idx="0">
          <a:scrgbClr r="0" g="0" b="0"/>
        </a:fillRef>
        <a:effectRef idx="0">
          <a:scrgbClr r="0" g="0" b="0"/>
        </a:effectRef>
        <a:fontRef idx="minor"/>
      </dsp:style>
    </dsp:sp>
    <dsp:sp modelId="{9583419E-F079-4C1C-8C33-AC4E050C2B91}">
      <dsp:nvSpPr>
        <dsp:cNvPr id="0" name=""/>
        <dsp:cNvSpPr/>
      </dsp:nvSpPr>
      <dsp:spPr>
        <a:xfrm rot="5400000">
          <a:off x="4389069" y="1631392"/>
          <a:ext cx="1547812" cy="1346596"/>
        </a:xfrm>
        <a:prstGeom prst="hexagon">
          <a:avLst>
            <a:gd name="adj" fmla="val 25000"/>
            <a:gd name="vf" fmla="val 115470"/>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4699522" y="1771985"/>
        <a:ext cx="926906" cy="1065410"/>
      </dsp:txXfrm>
    </dsp:sp>
    <dsp:sp modelId="{F6A19E68-A9ED-4B97-AA89-A9ACD3A6A34D}">
      <dsp:nvSpPr>
        <dsp:cNvPr id="0" name=""/>
        <dsp:cNvSpPr/>
      </dsp:nvSpPr>
      <dsp:spPr>
        <a:xfrm rot="5400000">
          <a:off x="3654983" y="2940353"/>
          <a:ext cx="1547812" cy="1346596"/>
        </a:xfrm>
        <a:prstGeom prst="hexagon">
          <a:avLst>
            <a:gd name="adj" fmla="val 25000"/>
            <a:gd name="vf" fmla="val 115470"/>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s-ES" sz="4900" kern="1200" dirty="0"/>
        </a:p>
      </dsp:txBody>
      <dsp:txXfrm rot="-5400000">
        <a:off x="3965436" y="3080946"/>
        <a:ext cx="926906" cy="1065410"/>
      </dsp:txXfrm>
    </dsp:sp>
    <dsp:sp modelId="{F1464228-0323-4EE8-BEC4-B1E3B1536FF2}">
      <dsp:nvSpPr>
        <dsp:cNvPr id="0" name=""/>
        <dsp:cNvSpPr/>
      </dsp:nvSpPr>
      <dsp:spPr>
        <a:xfrm>
          <a:off x="5122703" y="3144990"/>
          <a:ext cx="1727358" cy="928687"/>
        </a:xfrm>
        <a:prstGeom prst="rect">
          <a:avLst/>
        </a:prstGeom>
        <a:noFill/>
        <a:ln>
          <a:noFill/>
        </a:ln>
        <a:effectLst/>
      </dsp:spPr>
      <dsp:style>
        <a:lnRef idx="0">
          <a:scrgbClr r="0" g="0" b="0"/>
        </a:lnRef>
        <a:fillRef idx="0">
          <a:scrgbClr r="0" g="0" b="0"/>
        </a:fillRef>
        <a:effectRef idx="0">
          <a:scrgbClr r="0" g="0" b="0"/>
        </a:effectRef>
        <a:fontRef idx="minor"/>
      </dsp:style>
    </dsp:sp>
    <dsp:sp modelId="{CBDD1A2F-FFD3-42FA-9E30-84B3DB98E4B8}">
      <dsp:nvSpPr>
        <dsp:cNvPr id="0" name=""/>
        <dsp:cNvSpPr/>
      </dsp:nvSpPr>
      <dsp:spPr>
        <a:xfrm rot="5400000">
          <a:off x="2058749" y="2841533"/>
          <a:ext cx="1642461" cy="1517614"/>
        </a:xfrm>
        <a:prstGeom prst="hexagon">
          <a:avLst>
            <a:gd name="adj" fmla="val 25000"/>
            <a:gd name="vf" fmla="val 115470"/>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2364495" y="3042450"/>
        <a:ext cx="1030968" cy="11157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0545C-AFDC-4622-805F-61CED10AC407}">
      <dsp:nvSpPr>
        <dsp:cNvPr id="0" name=""/>
        <dsp:cNvSpPr/>
      </dsp:nvSpPr>
      <dsp:spPr>
        <a:xfrm>
          <a:off x="2054092" y="7884"/>
          <a:ext cx="4471811" cy="4471811"/>
        </a:xfrm>
        <a:prstGeom prst="circularArrow">
          <a:avLst>
            <a:gd name="adj1" fmla="val 4668"/>
            <a:gd name="adj2" fmla="val 272909"/>
            <a:gd name="adj3" fmla="val 13873563"/>
            <a:gd name="adj4" fmla="val 1736174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64D52-58CD-439D-A4CB-B26C64677956}">
      <dsp:nvSpPr>
        <dsp:cNvPr id="0" name=""/>
        <dsp:cNvSpPr/>
      </dsp:nvSpPr>
      <dsp:spPr>
        <a:xfrm>
          <a:off x="3240353" y="72012"/>
          <a:ext cx="2099289" cy="884424"/>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Trabajo en equipo.</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283527" y="115186"/>
        <a:ext cx="2012941" cy="798076"/>
      </dsp:txXfrm>
    </dsp:sp>
    <dsp:sp modelId="{403C5C44-416E-4AB7-8160-E7E7397D8855}">
      <dsp:nvSpPr>
        <dsp:cNvPr id="0" name=""/>
        <dsp:cNvSpPr/>
      </dsp:nvSpPr>
      <dsp:spPr>
        <a:xfrm>
          <a:off x="5328596" y="1872200"/>
          <a:ext cx="2454466" cy="91117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Tener un enfoque de investigador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5373076" y="1916680"/>
        <a:ext cx="2365506" cy="822210"/>
      </dsp:txXfrm>
    </dsp:sp>
    <dsp:sp modelId="{4E31B566-294A-484B-AC66-6831532B6401}">
      <dsp:nvSpPr>
        <dsp:cNvPr id="0" name=""/>
        <dsp:cNvSpPr/>
      </dsp:nvSpPr>
      <dsp:spPr>
        <a:xfrm>
          <a:off x="3312369" y="3528387"/>
          <a:ext cx="2173706" cy="1111122"/>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Sistematizar las experiencias.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3366610" y="3582628"/>
        <a:ext cx="2065224" cy="1002640"/>
      </dsp:txXfrm>
    </dsp:sp>
    <dsp:sp modelId="{B78B5CA2-181A-4E95-885D-398CB52D5BFB}">
      <dsp:nvSpPr>
        <dsp:cNvPr id="0" name=""/>
        <dsp:cNvSpPr/>
      </dsp:nvSpPr>
      <dsp:spPr>
        <a:xfrm>
          <a:off x="360034" y="1728189"/>
          <a:ext cx="2942973" cy="981601"/>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Cuando se sistematiza una experiencia se puede trabajar y mejorar la practica pedagógica.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07952" y="1776107"/>
        <a:ext cx="2847137" cy="8857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4AD24-F4EF-484F-8C30-5523F3299FB0}" type="datetimeFigureOut">
              <a:rPr lang="es-CO" smtClean="0"/>
              <a:t>31/05/2021</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EFEF3-0AEA-4495-90FD-FC91E01C74BD}" type="slidenum">
              <a:rPr lang="es-CO" smtClean="0"/>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23FEFEF3-0AEA-4495-90FD-FC91E01C74BD}" type="slidenum">
              <a:rPr lang="es-CO" smtClean="0"/>
              <a:t>2</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FEFEF3-0AEA-4495-90FD-FC91E01C74BD}" type="slidenum">
              <a:rPr lang="es-CO" smtClean="0"/>
              <a:t>6</a:t>
            </a:fld>
            <a:endParaRPr lang="es-CO"/>
          </a:p>
        </p:txBody>
      </p:sp>
    </p:spTree>
    <p:extLst>
      <p:ext uri="{BB962C8B-B14F-4D97-AF65-F5344CB8AC3E}">
        <p14:creationId xmlns:p14="http://schemas.microsoft.com/office/powerpoint/2010/main" val="392909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FEFEF3-0AEA-4495-90FD-FC91E01C74BD}" type="slidenum">
              <a:rPr lang="es-CO" smtClean="0"/>
              <a:t>10</a:t>
            </a:fld>
            <a:endParaRPr lang="es-CO"/>
          </a:p>
        </p:txBody>
      </p:sp>
    </p:spTree>
    <p:extLst>
      <p:ext uri="{BB962C8B-B14F-4D97-AF65-F5344CB8AC3E}">
        <p14:creationId xmlns:p14="http://schemas.microsoft.com/office/powerpoint/2010/main" val="158059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FEFEF3-0AEA-4495-90FD-FC91E01C74BD}" type="slidenum">
              <a:rPr lang="es-CO" smtClean="0"/>
              <a:t>11</a:t>
            </a:fld>
            <a:endParaRPr lang="es-CO"/>
          </a:p>
        </p:txBody>
      </p:sp>
    </p:spTree>
    <p:extLst>
      <p:ext uri="{BB962C8B-B14F-4D97-AF65-F5344CB8AC3E}">
        <p14:creationId xmlns:p14="http://schemas.microsoft.com/office/powerpoint/2010/main" val="231261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06376"/>
            <a:ext cx="2743200" cy="4387851"/>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09600" y="206376"/>
            <a:ext cx="8026400" cy="43878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1"/>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9"/>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0EDE1F-A851-45E6-BD3F-C1FE28938B90}" type="datetimeFigureOut">
              <a:rPr lang="es-CO" smtClean="0"/>
              <a:pPr/>
              <a:t>31/05/2021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21414AF-8DB7-463F-B17C-41ADD51B244F}"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EDE1F-A851-45E6-BD3F-C1FE28938B90}" type="datetimeFigureOut">
              <a:rPr lang="es-CO" smtClean="0"/>
              <a:pPr/>
              <a:t>31/05/2021</a:t>
            </a:fld>
            <a:endParaRPr lang="es-CO"/>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414AF-8DB7-463F-B17C-41ADD51B244F}"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hyperlink" Target="http://cmc.ihmc.us/papers/cmc2004-290.pdf" TargetMode="External"/><Relationship Id="rId3" Type="http://schemas.openxmlformats.org/officeDocument/2006/relationships/hyperlink" Target="https://www.mineducacion.gov.co/1621/articles-85906_archivo_pdf.pdf" TargetMode="External"/><Relationship Id="rId7" Type="http://schemas.openxmlformats.org/officeDocument/2006/relationships/hyperlink" Target="http://educacioninfantilpanconchocolate.blogspot.com.co/2012/09/rincones-de-juego-de-maria-montessori.html" TargetMode="External"/><Relationship Id="rId2" Type="http://schemas.openxmlformats.org/officeDocument/2006/relationships/hyperlink" Target="http://online.aliat.edu.mx/adistancia/dinamica/lecturas/El_aprendizaje_significativo.pdf" TargetMode="External"/><Relationship Id="rId1" Type="http://schemas.openxmlformats.org/officeDocument/2006/relationships/slideLayout" Target="../slideLayouts/slideLayout2.xml"/><Relationship Id="rId6" Type="http://schemas.openxmlformats.org/officeDocument/2006/relationships/hyperlink" Target="http://revistaventanaabierta.es/trabajando-por-rincones/" TargetMode="External"/><Relationship Id="rId5" Type="http://schemas.openxmlformats.org/officeDocument/2006/relationships/hyperlink" Target="https://www.mineducacion.gov.co/1759/w3-article-178032.html" TargetMode="External"/><Relationship Id="rId4" Type="http://schemas.openxmlformats.org/officeDocument/2006/relationships/hyperlink" Target="https://www.magisterio.com.co/articulo/rincones-para-un-aprendizaje-significativo"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3" name="Título 1"/>
          <p:cNvSpPr>
            <a:spLocks noGrp="1"/>
          </p:cNvSpPr>
          <p:nvPr>
            <p:ph type="ctrTitle"/>
          </p:nvPr>
        </p:nvSpPr>
        <p:spPr>
          <a:xfrm>
            <a:off x="2135189" y="2636913"/>
            <a:ext cx="8281987" cy="792088"/>
          </a:xfrm>
        </p:spPr>
        <p:txBody>
          <a:bodyPr>
            <a:noAutofit/>
          </a:bodyPr>
          <a:lstStyle/>
          <a:p>
            <a:r>
              <a:rPr lang="es-CO" sz="2800" dirty="0">
                <a:latin typeface="Times New Roman" panose="02020603050405020304" pitchFamily="18" charset="0"/>
                <a:cs typeface="Times New Roman" panose="02020603050405020304" pitchFamily="18" charset="0"/>
              </a:rPr>
              <a:t>Sistematización</a:t>
            </a:r>
            <a:r>
              <a:rPr lang="en-US" sz="2800" dirty="0">
                <a:latin typeface="Times New Roman" panose="02020603050405020304" pitchFamily="18" charset="0"/>
                <a:cs typeface="Times New Roman" panose="02020603050405020304" pitchFamily="18" charset="0"/>
              </a:rPr>
              <a:t> De Práctica </a:t>
            </a:r>
            <a:r>
              <a:rPr lang="es-CO" sz="2800" dirty="0">
                <a:latin typeface="Times New Roman" panose="02020603050405020304" pitchFamily="18" charset="0"/>
                <a:cs typeface="Times New Roman" panose="02020603050405020304" pitchFamily="18" charset="0"/>
              </a:rPr>
              <a:t>Pedagógica</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Rincón De Los </a:t>
            </a:r>
            <a:r>
              <a:rPr lang="es-CO" sz="2800" dirty="0">
                <a:latin typeface="Times New Roman" panose="02020603050405020304" pitchFamily="18" charset="0"/>
                <a:cs typeface="Times New Roman" panose="02020603050405020304" pitchFamily="18" charset="0"/>
              </a:rPr>
              <a:t>Sueños</a:t>
            </a:r>
          </a:p>
        </p:txBody>
      </p:sp>
      <p:sp>
        <p:nvSpPr>
          <p:cNvPr id="4" name="Subtítulo 3"/>
          <p:cNvSpPr>
            <a:spLocks noGrp="1"/>
          </p:cNvSpPr>
          <p:nvPr>
            <p:ph type="subTitle" idx="1"/>
          </p:nvPr>
        </p:nvSpPr>
        <p:spPr>
          <a:xfrm>
            <a:off x="3359696" y="3573016"/>
            <a:ext cx="6400800" cy="1752600"/>
          </a:xfrm>
        </p:spPr>
        <p:txBody>
          <a:bodyPr>
            <a:normAutofit fontScale="92500" lnSpcReduction="20000"/>
          </a:bodyPr>
          <a:lstStyle/>
          <a:p>
            <a:r>
              <a:rPr lang="es-CO" sz="2800" dirty="0">
                <a:solidFill>
                  <a:schemeClr val="tx1"/>
                </a:solidFill>
                <a:latin typeface="Times New Roman" panose="02020603050405020304" pitchFamily="18" charset="0"/>
                <a:cs typeface="Times New Roman" panose="02020603050405020304" pitchFamily="18" charset="0"/>
              </a:rPr>
              <a:t>Aide Pasto Niño </a:t>
            </a:r>
          </a:p>
          <a:p>
            <a:r>
              <a:rPr lang="es-CO" sz="2800" dirty="0">
                <a:solidFill>
                  <a:schemeClr val="tx1"/>
                </a:solidFill>
                <a:latin typeface="Times New Roman" panose="02020603050405020304" pitchFamily="18" charset="0"/>
                <a:cs typeface="Times New Roman" panose="02020603050405020304" pitchFamily="18" charset="0"/>
              </a:rPr>
              <a:t>María Del Pilar Hernandez Sierra </a:t>
            </a:r>
          </a:p>
          <a:p>
            <a:r>
              <a:rPr lang="es-CO" sz="2800" dirty="0">
                <a:solidFill>
                  <a:schemeClr val="tx1"/>
                </a:solidFill>
                <a:latin typeface="Times New Roman" panose="02020603050405020304" pitchFamily="18" charset="0"/>
                <a:cs typeface="Times New Roman" panose="02020603050405020304" pitchFamily="18" charset="0"/>
              </a:rPr>
              <a:t>Asesor (a):  Alba Enit Pulido Díaz</a:t>
            </a:r>
          </a:p>
          <a:p>
            <a:r>
              <a:rPr lang="es-MX" sz="2800" dirty="0">
                <a:solidFill>
                  <a:schemeClr val="tx1"/>
                </a:solidFill>
                <a:latin typeface="Times New Roman" panose="02020603050405020304" pitchFamily="18" charset="0"/>
                <a:cs typeface="Times New Roman" panose="02020603050405020304" pitchFamily="18" charset="0"/>
              </a:rPr>
              <a:t>2019 </a:t>
            </a:r>
            <a:endParaRPr lang="en-US" sz="2800" dirty="0">
              <a:solidFill>
                <a:schemeClr val="tx1"/>
              </a:solidFill>
              <a:latin typeface="Times New Roman" panose="02020603050405020304" pitchFamily="18" charset="0"/>
              <a:cs typeface="Times New Roman" panose="02020603050405020304" pitchFamily="18" charset="0"/>
            </a:endParaRPr>
          </a:p>
          <a:p>
            <a:endParaRPr lang="es-MX"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135560" y="836712"/>
            <a:ext cx="7772400" cy="1152128"/>
          </a:xfrm>
        </p:spPr>
        <p:txBody>
          <a:bodyPr>
            <a:normAutofit fontScale="90000"/>
          </a:bodyPr>
          <a:lstStyle/>
          <a:p>
            <a:r>
              <a:rPr lang="es-MX" dirty="0" smtClean="0"/>
              <a:t>RECONSTRUCCIÓN DE LA EXPERIENCIA</a:t>
            </a:r>
            <a:endParaRPr lang="en-US" dirty="0"/>
          </a:p>
        </p:txBody>
      </p:sp>
      <p:pic>
        <p:nvPicPr>
          <p:cNvPr id="5" name="Imagen 4" descr="https://lh6.googleusercontent.com/Z2V2lKtEvsH313a7QaKPuBzCaUz1oVvF6XfMHfNpyE6yAw3QlmC67J920WWvJD1A7WwdXsLDb9AsYMTkfiEfOXDOXBfqEDNvQlQVqbI9fwxn9EfNzZBijEuDvzZSUorul3Cqe5DxgyOvDhO4pA"/>
          <p:cNvPicPr/>
          <p:nvPr/>
        </p:nvPicPr>
        <p:blipFill rotWithShape="1">
          <a:blip r:embed="rId3">
            <a:extLst>
              <a:ext uri="{28A0092B-C50C-407E-A947-70E740481C1C}">
                <a14:useLocalDpi xmlns:a14="http://schemas.microsoft.com/office/drawing/2010/main" val="0"/>
              </a:ext>
            </a:extLst>
          </a:blip>
          <a:srcRect t="7418" r="13140" b="21068"/>
          <a:stretch/>
        </p:blipFill>
        <p:spPr bwMode="auto">
          <a:xfrm>
            <a:off x="205644" y="1547329"/>
            <a:ext cx="3384376" cy="16125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3" name="CuadroTexto 2"/>
          <p:cNvSpPr txBox="1"/>
          <p:nvPr/>
        </p:nvSpPr>
        <p:spPr>
          <a:xfrm>
            <a:off x="889720" y="2834668"/>
            <a:ext cx="1944216" cy="369332"/>
          </a:xfrm>
          <a:prstGeom prst="rect">
            <a:avLst/>
          </a:prstGeom>
          <a:solidFill>
            <a:schemeClr val="accent3">
              <a:lumMod val="60000"/>
              <a:lumOff val="40000"/>
            </a:schemeClr>
          </a:solidFill>
        </p:spPr>
        <p:txBody>
          <a:bodyPr wrap="square" rtlCol="0">
            <a:spAutoFit/>
          </a:bodyPr>
          <a:lstStyle/>
          <a:p>
            <a:r>
              <a:rPr lang="es-CO" dirty="0" smtClean="0">
                <a:latin typeface="Times New Roman" panose="02020603050405020304" pitchFamily="18" charset="0"/>
                <a:cs typeface="Times New Roman" panose="02020603050405020304" pitchFamily="18" charset="0"/>
              </a:rPr>
              <a:t>Contextualización </a:t>
            </a:r>
            <a:endParaRPr lang="es-CO" dirty="0">
              <a:latin typeface="Times New Roman" panose="02020603050405020304" pitchFamily="18" charset="0"/>
              <a:cs typeface="Times New Roman" panose="02020603050405020304" pitchFamily="18" charset="0"/>
            </a:endParaRPr>
          </a:p>
        </p:txBody>
      </p:sp>
      <p:sp>
        <p:nvSpPr>
          <p:cNvPr id="19" name="Abrir llave 18"/>
          <p:cNvSpPr/>
          <p:nvPr/>
        </p:nvSpPr>
        <p:spPr>
          <a:xfrm>
            <a:off x="42637" y="3504180"/>
            <a:ext cx="335360" cy="2018498"/>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CO"/>
          </a:p>
        </p:txBody>
      </p:sp>
      <p:sp>
        <p:nvSpPr>
          <p:cNvPr id="20" name="Rectángulo 19"/>
          <p:cNvSpPr/>
          <p:nvPr/>
        </p:nvSpPr>
        <p:spPr>
          <a:xfrm>
            <a:off x="489890" y="3467716"/>
            <a:ext cx="3429144" cy="369332"/>
          </a:xfrm>
          <a:prstGeom prst="rect">
            <a:avLst/>
          </a:prstGeom>
        </p:spPr>
        <p:txBody>
          <a:bodyPr wrap="none">
            <a:spAutoFit/>
          </a:bodyPr>
          <a:lstStyle/>
          <a:p>
            <a:pPr algn="ctr"/>
            <a:r>
              <a:rPr lang="es-CO" dirty="0" smtClean="0">
                <a:latin typeface="Times New Roman" panose="02020603050405020304" pitchFamily="18" charset="0"/>
                <a:cs typeface="Times New Roman" panose="02020603050405020304" pitchFamily="18" charset="0"/>
              </a:rPr>
              <a:t>Inicia </a:t>
            </a:r>
            <a:r>
              <a:rPr lang="es-CO" dirty="0">
                <a:latin typeface="Times New Roman" panose="02020603050405020304" pitchFamily="18" charset="0"/>
                <a:cs typeface="Times New Roman" panose="02020603050405020304" pitchFamily="18" charset="0"/>
              </a:rPr>
              <a:t>el 4 de septiembre del 2018 </a:t>
            </a:r>
          </a:p>
        </p:txBody>
      </p:sp>
      <p:sp>
        <p:nvSpPr>
          <p:cNvPr id="21" name="Rectángulo 20"/>
          <p:cNvSpPr/>
          <p:nvPr/>
        </p:nvSpPr>
        <p:spPr>
          <a:xfrm>
            <a:off x="539126" y="3895975"/>
            <a:ext cx="2717411" cy="369332"/>
          </a:xfrm>
          <a:prstGeom prst="rect">
            <a:avLst/>
          </a:prstGeom>
        </p:spPr>
        <p:txBody>
          <a:bodyPr wrap="none">
            <a:spAutoFit/>
          </a:bodyPr>
          <a:lstStyle/>
          <a:p>
            <a:pPr algn="ctr"/>
            <a:r>
              <a:rPr lang="es-CO" dirty="0">
                <a:latin typeface="Times New Roman" panose="02020603050405020304" pitchFamily="18" charset="0"/>
                <a:cs typeface="Times New Roman" panose="02020603050405020304" pitchFamily="18" charset="0"/>
              </a:rPr>
              <a:t>Practica de profundización </a:t>
            </a:r>
          </a:p>
        </p:txBody>
      </p:sp>
      <p:sp>
        <p:nvSpPr>
          <p:cNvPr id="22" name="Rectángulo 21"/>
          <p:cNvSpPr/>
          <p:nvPr/>
        </p:nvSpPr>
        <p:spPr>
          <a:xfrm>
            <a:off x="523434" y="4306673"/>
            <a:ext cx="3454792" cy="369332"/>
          </a:xfrm>
          <a:prstGeom prst="rect">
            <a:avLst/>
          </a:prstGeom>
        </p:spPr>
        <p:txBody>
          <a:bodyPr wrap="none">
            <a:spAutoFit/>
          </a:bodyPr>
          <a:lstStyle/>
          <a:p>
            <a:pPr algn="ctr"/>
            <a:r>
              <a:rPr lang="es-CO" dirty="0">
                <a:latin typeface="Times New Roman" panose="02020603050405020304" pitchFamily="18" charset="0"/>
                <a:cs typeface="Times New Roman" panose="02020603050405020304" pitchFamily="18" charset="0"/>
              </a:rPr>
              <a:t>Acercamiento observación directa  </a:t>
            </a:r>
          </a:p>
        </p:txBody>
      </p:sp>
      <p:sp>
        <p:nvSpPr>
          <p:cNvPr id="23" name="Rectángulo 22"/>
          <p:cNvSpPr/>
          <p:nvPr/>
        </p:nvSpPr>
        <p:spPr>
          <a:xfrm>
            <a:off x="506481" y="4717371"/>
            <a:ext cx="3916457" cy="369332"/>
          </a:xfrm>
          <a:prstGeom prst="rect">
            <a:avLst/>
          </a:prstGeom>
        </p:spPr>
        <p:txBody>
          <a:bodyPr wrap="none">
            <a:spAutoFit/>
          </a:bodyPr>
          <a:lstStyle/>
          <a:p>
            <a:pPr algn="ctr"/>
            <a:r>
              <a:rPr lang="es-CO" dirty="0">
                <a:latin typeface="Times New Roman" panose="02020603050405020304" pitchFamily="18" charset="0"/>
                <a:cs typeface="Times New Roman" panose="02020603050405020304" pitchFamily="18" charset="0"/>
              </a:rPr>
              <a:t>Docente interlocutora y grado párvulos  </a:t>
            </a:r>
          </a:p>
        </p:txBody>
      </p:sp>
      <p:sp>
        <p:nvSpPr>
          <p:cNvPr id="25" name="Rectángulo 24"/>
          <p:cNvSpPr/>
          <p:nvPr/>
        </p:nvSpPr>
        <p:spPr>
          <a:xfrm>
            <a:off x="548449" y="5120195"/>
            <a:ext cx="2621230" cy="646331"/>
          </a:xfrm>
          <a:prstGeom prst="rect">
            <a:avLst/>
          </a:prstGeom>
        </p:spPr>
        <p:txBody>
          <a:bodyPr wrap="none">
            <a:spAutoFit/>
          </a:bodyPr>
          <a:lstStyle/>
          <a:p>
            <a:pPr algn="ctr"/>
            <a:r>
              <a:rPr lang="es-CO" dirty="0">
                <a:latin typeface="Times New Roman" panose="02020603050405020304" pitchFamily="18" charset="0"/>
                <a:cs typeface="Times New Roman" panose="02020603050405020304" pitchFamily="18" charset="0"/>
              </a:rPr>
              <a:t>Instalaciones con </a:t>
            </a:r>
            <a:r>
              <a:rPr lang="es-CO" dirty="0" smtClean="0">
                <a:latin typeface="Times New Roman" panose="02020603050405020304" pitchFamily="18" charset="0"/>
                <a:cs typeface="Times New Roman" panose="02020603050405020304" pitchFamily="18" charset="0"/>
              </a:rPr>
              <a:t>espacios</a:t>
            </a:r>
          </a:p>
          <a:p>
            <a:pPr algn="ctr"/>
            <a:r>
              <a:rPr lang="es-CO" dirty="0" smtClean="0">
                <a:latin typeface="Times New Roman" panose="02020603050405020304" pitchFamily="18" charset="0"/>
                <a:cs typeface="Times New Roman" panose="02020603050405020304" pitchFamily="18" charset="0"/>
              </a:rPr>
              <a:t> </a:t>
            </a:r>
            <a:r>
              <a:rPr lang="es-CO" dirty="0">
                <a:latin typeface="Times New Roman" panose="02020603050405020304" pitchFamily="18" charset="0"/>
                <a:cs typeface="Times New Roman" panose="02020603050405020304" pitchFamily="18" charset="0"/>
              </a:rPr>
              <a:t>amplios y zonas verdes. </a:t>
            </a:r>
          </a:p>
        </p:txBody>
      </p:sp>
      <p:sp>
        <p:nvSpPr>
          <p:cNvPr id="26" name="Elipse 25"/>
          <p:cNvSpPr/>
          <p:nvPr/>
        </p:nvSpPr>
        <p:spPr>
          <a:xfrm flipH="1">
            <a:off x="417883" y="4844498"/>
            <a:ext cx="144015" cy="1622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flipH="1">
            <a:off x="404434" y="5281077"/>
            <a:ext cx="144015" cy="1622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flipH="1">
            <a:off x="417883" y="3594167"/>
            <a:ext cx="144015" cy="1622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flipH="1">
            <a:off x="404433" y="4400945"/>
            <a:ext cx="157464" cy="15554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flipH="1">
            <a:off x="390985" y="4014411"/>
            <a:ext cx="157464" cy="15554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5" name="Imagen 34"/>
          <p:cNvPicPr>
            <a:picLocks noChangeAspect="1"/>
          </p:cNvPicPr>
          <p:nvPr/>
        </p:nvPicPr>
        <p:blipFill rotWithShape="1">
          <a:blip r:embed="rId4" cstate="print">
            <a:extLst>
              <a:ext uri="{28A0092B-C50C-407E-A947-70E740481C1C}">
                <a14:useLocalDpi xmlns:a14="http://schemas.microsoft.com/office/drawing/2010/main" val="0"/>
              </a:ext>
            </a:extLst>
          </a:blip>
          <a:srcRect l="37799"/>
          <a:stretch/>
        </p:blipFill>
        <p:spPr>
          <a:xfrm>
            <a:off x="4060697" y="1971004"/>
            <a:ext cx="3924819" cy="2288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Rectángulo 35"/>
          <p:cNvSpPr/>
          <p:nvPr/>
        </p:nvSpPr>
        <p:spPr>
          <a:xfrm>
            <a:off x="5053004" y="4422714"/>
            <a:ext cx="2571601" cy="369332"/>
          </a:xfrm>
          <a:prstGeom prst="rect">
            <a:avLst/>
          </a:prstGeom>
        </p:spPr>
        <p:txBody>
          <a:bodyPr wrap="none">
            <a:spAutoFit/>
          </a:bodyPr>
          <a:lstStyle/>
          <a:p>
            <a:pPr algn="ctr"/>
            <a:r>
              <a:rPr lang="es-CO" dirty="0" smtClean="0"/>
              <a:t>Siete </a:t>
            </a:r>
            <a:r>
              <a:rPr lang="es-CO" dirty="0"/>
              <a:t>niños y cuatro </a:t>
            </a:r>
            <a:r>
              <a:rPr lang="es-CO" dirty="0" smtClean="0"/>
              <a:t>niñas</a:t>
            </a:r>
            <a:endParaRPr lang="es-CO" dirty="0">
              <a:latin typeface="Times New Roman" panose="02020603050405020304" pitchFamily="18" charset="0"/>
              <a:cs typeface="Times New Roman" panose="02020603050405020304" pitchFamily="18" charset="0"/>
            </a:endParaRPr>
          </a:p>
        </p:txBody>
      </p:sp>
      <p:sp>
        <p:nvSpPr>
          <p:cNvPr id="37" name="CuadroTexto 36"/>
          <p:cNvSpPr txBox="1"/>
          <p:nvPr/>
        </p:nvSpPr>
        <p:spPr>
          <a:xfrm>
            <a:off x="5574409" y="3917711"/>
            <a:ext cx="1681658" cy="369332"/>
          </a:xfrm>
          <a:prstGeom prst="rect">
            <a:avLst/>
          </a:prstGeom>
          <a:solidFill>
            <a:schemeClr val="accent4">
              <a:lumMod val="60000"/>
              <a:lumOff val="40000"/>
            </a:schemeClr>
          </a:solidFill>
        </p:spPr>
        <p:txBody>
          <a:bodyPr wrap="square" rtlCol="0">
            <a:spAutoFit/>
          </a:bodyPr>
          <a:lstStyle/>
          <a:p>
            <a:r>
              <a:rPr lang="es-CO" dirty="0" smtClean="0">
                <a:latin typeface="Times New Roman" panose="02020603050405020304" pitchFamily="18" charset="0"/>
                <a:cs typeface="Times New Roman" panose="02020603050405020304" pitchFamily="18" charset="0"/>
              </a:rPr>
              <a:t>Caracterización </a:t>
            </a:r>
            <a:endParaRPr lang="es-CO" dirty="0">
              <a:latin typeface="Times New Roman" panose="02020603050405020304" pitchFamily="18" charset="0"/>
              <a:cs typeface="Times New Roman" panose="02020603050405020304" pitchFamily="18" charset="0"/>
            </a:endParaRPr>
          </a:p>
        </p:txBody>
      </p:sp>
      <p:sp>
        <p:nvSpPr>
          <p:cNvPr id="38" name="Rectángulo 37"/>
          <p:cNvSpPr/>
          <p:nvPr/>
        </p:nvSpPr>
        <p:spPr>
          <a:xfrm>
            <a:off x="5015853" y="4663417"/>
            <a:ext cx="2640466" cy="1754326"/>
          </a:xfrm>
          <a:prstGeom prst="rect">
            <a:avLst/>
          </a:prstGeom>
        </p:spPr>
        <p:txBody>
          <a:bodyPr wrap="none">
            <a:spAutoFit/>
          </a:bodyPr>
          <a:lstStyle/>
          <a:p>
            <a:pPr algn="ctr"/>
            <a:r>
              <a:rPr lang="es-CO" dirty="0" smtClean="0">
                <a:latin typeface="Times New Roman" panose="02020603050405020304" pitchFamily="18" charset="0"/>
                <a:cs typeface="Times New Roman" panose="02020603050405020304" pitchFamily="18" charset="0"/>
              </a:rPr>
              <a:t>Observe: Comportamiento</a:t>
            </a:r>
          </a:p>
          <a:p>
            <a:pPr marL="285750" indent="-285750" algn="ctr">
              <a:buFont typeface="Wingdings" panose="05000000000000000000" pitchFamily="2" charset="2"/>
              <a:buChar char="v"/>
            </a:pPr>
            <a:r>
              <a:rPr lang="es-CO" dirty="0" smtClean="0">
                <a:latin typeface="Times New Roman" panose="02020603050405020304" pitchFamily="18" charset="0"/>
                <a:cs typeface="Times New Roman" panose="02020603050405020304" pitchFamily="18" charset="0"/>
              </a:rPr>
              <a:t>Interacción</a:t>
            </a:r>
          </a:p>
          <a:p>
            <a:pPr marL="285750" indent="-285750" algn="ctr">
              <a:buFont typeface="Wingdings" panose="05000000000000000000" pitchFamily="2" charset="2"/>
              <a:buChar char="v"/>
            </a:pPr>
            <a:r>
              <a:rPr lang="es-CO" dirty="0" smtClean="0">
                <a:latin typeface="Times New Roman" panose="02020603050405020304" pitchFamily="18" charset="0"/>
                <a:cs typeface="Times New Roman" panose="02020603050405020304" pitchFamily="18" charset="0"/>
              </a:rPr>
              <a:t>Comunicación  </a:t>
            </a:r>
          </a:p>
          <a:p>
            <a:pPr marL="285750" indent="-285750" algn="ctr">
              <a:buFont typeface="Wingdings" panose="05000000000000000000" pitchFamily="2" charset="2"/>
              <a:buChar char="v"/>
            </a:pPr>
            <a:r>
              <a:rPr lang="es-CO" dirty="0" smtClean="0">
                <a:latin typeface="Times New Roman" panose="02020603050405020304" pitchFamily="18" charset="0"/>
                <a:cs typeface="Times New Roman" panose="02020603050405020304" pitchFamily="18" charset="0"/>
              </a:rPr>
              <a:t>Que juegan </a:t>
            </a:r>
          </a:p>
          <a:p>
            <a:pPr marL="285750" indent="-285750" algn="ctr">
              <a:buFont typeface="Wingdings" panose="05000000000000000000" pitchFamily="2" charset="2"/>
              <a:buChar char="v"/>
            </a:pPr>
            <a:r>
              <a:rPr lang="es-CO" dirty="0" smtClean="0">
                <a:latin typeface="Times New Roman" panose="02020603050405020304" pitchFamily="18" charset="0"/>
                <a:cs typeface="Times New Roman" panose="02020603050405020304" pitchFamily="18" charset="0"/>
              </a:rPr>
              <a:t>Que comen.</a:t>
            </a:r>
          </a:p>
          <a:p>
            <a:pPr algn="ctr"/>
            <a:r>
              <a:rPr lang="es-CO" dirty="0" smtClean="0">
                <a:latin typeface="Times New Roman" panose="02020603050405020304" pitchFamily="18" charset="0"/>
                <a:cs typeface="Times New Roman" panose="02020603050405020304" pitchFamily="18" charset="0"/>
              </a:rPr>
              <a:t>. </a:t>
            </a:r>
            <a:endParaRPr lang="es-CO" dirty="0">
              <a:latin typeface="Times New Roman" panose="02020603050405020304" pitchFamily="18" charset="0"/>
              <a:cs typeface="Times New Roman" panose="02020603050405020304" pitchFamily="18" charset="0"/>
            </a:endParaRPr>
          </a:p>
        </p:txBody>
      </p:sp>
      <p:sp>
        <p:nvSpPr>
          <p:cNvPr id="39" name="Rectángulo 38"/>
          <p:cNvSpPr/>
          <p:nvPr/>
        </p:nvSpPr>
        <p:spPr>
          <a:xfrm>
            <a:off x="5504954" y="6060867"/>
            <a:ext cx="2575705" cy="923330"/>
          </a:xfrm>
          <a:prstGeom prst="rect">
            <a:avLst/>
          </a:prstGeom>
        </p:spPr>
        <p:txBody>
          <a:bodyPr wrap="none">
            <a:spAutoFit/>
          </a:bodyPr>
          <a:lstStyle/>
          <a:p>
            <a:pPr marL="285750" indent="-285750">
              <a:buFont typeface="Wingdings" panose="05000000000000000000" pitchFamily="2" charset="2"/>
              <a:buChar char="v"/>
            </a:pPr>
            <a:r>
              <a:rPr lang="es-CO" dirty="0"/>
              <a:t>Dinámicas y didácticas</a:t>
            </a:r>
          </a:p>
          <a:p>
            <a:r>
              <a:rPr lang="es-CO" dirty="0"/>
              <a:t>    de la docente</a:t>
            </a:r>
            <a:endParaRPr lang="es-CO" dirty="0">
              <a:latin typeface="Times New Roman" panose="02020603050405020304" pitchFamily="18" charset="0"/>
              <a:cs typeface="Times New Roman" panose="02020603050405020304" pitchFamily="18" charset="0"/>
            </a:endParaRPr>
          </a:p>
          <a:p>
            <a:endParaRPr lang="es-CO" dirty="0">
              <a:latin typeface="Times New Roman" panose="02020603050405020304" pitchFamily="18" charset="0"/>
              <a:cs typeface="Times New Roman" panose="02020603050405020304" pitchFamily="18" charset="0"/>
            </a:endParaRPr>
          </a:p>
        </p:txBody>
      </p:sp>
      <p:sp>
        <p:nvSpPr>
          <p:cNvPr id="40" name="Rectángulo 39"/>
          <p:cNvSpPr/>
          <p:nvPr/>
        </p:nvSpPr>
        <p:spPr>
          <a:xfrm>
            <a:off x="5328557" y="6522532"/>
            <a:ext cx="2380139" cy="369332"/>
          </a:xfrm>
          <a:prstGeom prst="rect">
            <a:avLst/>
          </a:prstGeom>
        </p:spPr>
        <p:txBody>
          <a:bodyPr wrap="none">
            <a:spAutoFit/>
          </a:bodyPr>
          <a:lstStyle/>
          <a:p>
            <a:pPr algn="ctr"/>
            <a:r>
              <a:rPr lang="es-CO" dirty="0" smtClean="0"/>
              <a:t>Empatía con la docente</a:t>
            </a:r>
            <a:endParaRPr lang="es-CO" dirty="0">
              <a:latin typeface="Times New Roman" panose="02020603050405020304" pitchFamily="18" charset="0"/>
              <a:cs typeface="Times New Roman" panose="02020603050405020304" pitchFamily="18" charset="0"/>
            </a:endParaRPr>
          </a:p>
        </p:txBody>
      </p:sp>
      <p:sp>
        <p:nvSpPr>
          <p:cNvPr id="41" name="Abrir llave 40"/>
          <p:cNvSpPr/>
          <p:nvPr/>
        </p:nvSpPr>
        <p:spPr>
          <a:xfrm>
            <a:off x="4297258" y="4603761"/>
            <a:ext cx="286802" cy="2126776"/>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CO"/>
          </a:p>
        </p:txBody>
      </p:sp>
      <p:cxnSp>
        <p:nvCxnSpPr>
          <p:cNvPr id="50" name="Conector recto de flecha 49"/>
          <p:cNvCxnSpPr/>
          <p:nvPr/>
        </p:nvCxnSpPr>
        <p:spPr>
          <a:xfrm>
            <a:off x="4729868" y="4588347"/>
            <a:ext cx="281564" cy="3465"/>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52" name="Conector recto de flecha 51"/>
          <p:cNvCxnSpPr/>
          <p:nvPr/>
        </p:nvCxnSpPr>
        <p:spPr>
          <a:xfrm>
            <a:off x="4677202" y="4927105"/>
            <a:ext cx="281564" cy="3465"/>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53" name="Conector recto de flecha 52"/>
          <p:cNvCxnSpPr/>
          <p:nvPr/>
        </p:nvCxnSpPr>
        <p:spPr>
          <a:xfrm>
            <a:off x="4844915" y="6710757"/>
            <a:ext cx="281564" cy="3465"/>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pic>
        <p:nvPicPr>
          <p:cNvPr id="55" name="Imagen 54"/>
          <p:cNvPicPr>
            <a:picLocks noChangeAspect="1"/>
          </p:cNvPicPr>
          <p:nvPr/>
        </p:nvPicPr>
        <p:blipFill rotWithShape="1">
          <a:blip r:embed="rId5" cstate="print">
            <a:extLst>
              <a:ext uri="{28A0092B-C50C-407E-A947-70E740481C1C}">
                <a14:useLocalDpi xmlns:a14="http://schemas.microsoft.com/office/drawing/2010/main" val="0"/>
              </a:ext>
            </a:extLst>
          </a:blip>
          <a:srcRect l="14515" t="7946" r="12185"/>
          <a:stretch/>
        </p:blipFill>
        <p:spPr>
          <a:xfrm>
            <a:off x="8506742" y="1545099"/>
            <a:ext cx="3224734" cy="14059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7" name="Rectángulo 56"/>
          <p:cNvSpPr/>
          <p:nvPr/>
        </p:nvSpPr>
        <p:spPr>
          <a:xfrm>
            <a:off x="8805829" y="2993132"/>
            <a:ext cx="2565767" cy="369332"/>
          </a:xfrm>
          <a:prstGeom prst="rect">
            <a:avLst/>
          </a:prstGeom>
        </p:spPr>
        <p:txBody>
          <a:bodyPr wrap="none">
            <a:spAutoFit/>
          </a:bodyPr>
          <a:lstStyle/>
          <a:p>
            <a:pPr marL="285750" indent="-285750" algn="ctr">
              <a:buFont typeface="Wingdings" panose="05000000000000000000" pitchFamily="2" charset="2"/>
              <a:buChar char="ü"/>
            </a:pPr>
            <a:r>
              <a:rPr lang="es-CO" dirty="0" smtClean="0">
                <a:latin typeface="Times New Roman" panose="02020603050405020304" pitchFamily="18" charset="0"/>
                <a:cs typeface="Times New Roman" panose="02020603050405020304" pitchFamily="18" charset="0"/>
              </a:rPr>
              <a:t>Participativos , alegres</a:t>
            </a:r>
            <a:endParaRPr lang="es-CO" dirty="0">
              <a:latin typeface="Times New Roman" panose="02020603050405020304" pitchFamily="18" charset="0"/>
              <a:cs typeface="Times New Roman" panose="02020603050405020304" pitchFamily="18" charset="0"/>
            </a:endParaRPr>
          </a:p>
        </p:txBody>
      </p:sp>
      <p:sp>
        <p:nvSpPr>
          <p:cNvPr id="58" name="Rectángulo 57"/>
          <p:cNvSpPr/>
          <p:nvPr/>
        </p:nvSpPr>
        <p:spPr>
          <a:xfrm>
            <a:off x="8522285" y="3240498"/>
            <a:ext cx="3753079" cy="369332"/>
          </a:xfrm>
          <a:prstGeom prst="rect">
            <a:avLst/>
          </a:prstGeom>
        </p:spPr>
        <p:txBody>
          <a:bodyPr wrap="none">
            <a:spAutoFit/>
          </a:bodyPr>
          <a:lstStyle/>
          <a:p>
            <a:pPr marL="285750" indent="-285750" algn="ctr">
              <a:buFont typeface="Wingdings" panose="05000000000000000000" pitchFamily="2" charset="2"/>
              <a:buChar char="ü"/>
            </a:pPr>
            <a:r>
              <a:rPr lang="es-CO" dirty="0" smtClean="0">
                <a:latin typeface="Times New Roman" panose="02020603050405020304" pitchFamily="18" charset="0"/>
                <a:cs typeface="Times New Roman" panose="02020603050405020304" pitchFamily="18" charset="0"/>
              </a:rPr>
              <a:t>Realizan actividades asertivamente</a:t>
            </a:r>
            <a:endParaRPr lang="es-CO" dirty="0">
              <a:latin typeface="Times New Roman" panose="02020603050405020304" pitchFamily="18" charset="0"/>
              <a:cs typeface="Times New Roman" panose="02020603050405020304" pitchFamily="18" charset="0"/>
            </a:endParaRPr>
          </a:p>
        </p:txBody>
      </p:sp>
      <p:sp>
        <p:nvSpPr>
          <p:cNvPr id="60" name="Rectángulo 59"/>
          <p:cNvSpPr/>
          <p:nvPr/>
        </p:nvSpPr>
        <p:spPr>
          <a:xfrm>
            <a:off x="8829015" y="3483383"/>
            <a:ext cx="2467343" cy="369332"/>
          </a:xfrm>
          <a:prstGeom prst="rect">
            <a:avLst/>
          </a:prstGeom>
        </p:spPr>
        <p:txBody>
          <a:bodyPr wrap="none">
            <a:spAutoFit/>
          </a:bodyPr>
          <a:lstStyle/>
          <a:p>
            <a:pPr marL="285750" indent="-285750" algn="ctr">
              <a:buFont typeface="Wingdings" panose="05000000000000000000" pitchFamily="2" charset="2"/>
              <a:buChar char="ü"/>
            </a:pPr>
            <a:r>
              <a:rPr lang="es-CO" dirty="0" smtClean="0">
                <a:latin typeface="Times New Roman" panose="02020603050405020304" pitchFamily="18" charset="0"/>
                <a:cs typeface="Times New Roman" panose="02020603050405020304" pitchFamily="18" charset="0"/>
              </a:rPr>
              <a:t>Bailan, cantan juegan</a:t>
            </a:r>
            <a:endParaRPr lang="es-CO" dirty="0">
              <a:latin typeface="Times New Roman" panose="02020603050405020304" pitchFamily="18" charset="0"/>
              <a:cs typeface="Times New Roman" panose="02020603050405020304" pitchFamily="18" charset="0"/>
            </a:endParaRPr>
          </a:p>
        </p:txBody>
      </p:sp>
      <p:sp>
        <p:nvSpPr>
          <p:cNvPr id="61" name="Rectángulo 60"/>
          <p:cNvSpPr/>
          <p:nvPr/>
        </p:nvSpPr>
        <p:spPr>
          <a:xfrm>
            <a:off x="8805829" y="3726816"/>
            <a:ext cx="3108543" cy="646331"/>
          </a:xfrm>
          <a:prstGeom prst="rect">
            <a:avLst/>
          </a:prstGeom>
        </p:spPr>
        <p:txBody>
          <a:bodyPr wrap="none">
            <a:spAutoFit/>
          </a:bodyPr>
          <a:lstStyle/>
          <a:p>
            <a:pPr marL="285750" indent="-285750" algn="ctr">
              <a:buFont typeface="Wingdings" panose="05000000000000000000" pitchFamily="2" charset="2"/>
              <a:buChar char="ü"/>
            </a:pPr>
            <a:r>
              <a:rPr lang="es-CO" dirty="0" smtClean="0">
                <a:latin typeface="Times New Roman" panose="02020603050405020304" pitchFamily="18" charset="0"/>
                <a:cs typeface="Times New Roman" panose="02020603050405020304" pitchFamily="18" charset="0"/>
              </a:rPr>
              <a:t>Desarrollo cognitivo acorde </a:t>
            </a:r>
          </a:p>
          <a:p>
            <a:pPr algn="ctr"/>
            <a:r>
              <a:rPr lang="es-CO" dirty="0" smtClean="0">
                <a:latin typeface="Times New Roman" panose="02020603050405020304" pitchFamily="18" charset="0"/>
                <a:cs typeface="Times New Roman" panose="02020603050405020304" pitchFamily="18" charset="0"/>
              </a:rPr>
              <a:t>a su edad madurativa</a:t>
            </a:r>
            <a:r>
              <a:rPr lang="es-CO" dirty="0" smtClean="0"/>
              <a:t>.</a:t>
            </a:r>
            <a:endParaRPr lang="es-CO" dirty="0">
              <a:latin typeface="Times New Roman" panose="02020603050405020304" pitchFamily="18" charset="0"/>
              <a:cs typeface="Times New Roman" panose="02020603050405020304" pitchFamily="18" charset="0"/>
            </a:endParaRPr>
          </a:p>
        </p:txBody>
      </p:sp>
      <p:sp>
        <p:nvSpPr>
          <p:cNvPr id="62" name="Rectángulo 61"/>
          <p:cNvSpPr/>
          <p:nvPr/>
        </p:nvSpPr>
        <p:spPr>
          <a:xfrm>
            <a:off x="9049484" y="4505397"/>
            <a:ext cx="2621231" cy="369332"/>
          </a:xfrm>
          <a:prstGeom prst="rect">
            <a:avLst/>
          </a:prstGeom>
        </p:spPr>
        <p:txBody>
          <a:bodyPr wrap="none">
            <a:spAutoFit/>
          </a:bodyPr>
          <a:lstStyle/>
          <a:p>
            <a:pPr marL="285750" indent="-285750" algn="ctr">
              <a:buFont typeface="Wingdings" panose="05000000000000000000" pitchFamily="2" charset="2"/>
              <a:buChar char="§"/>
            </a:pPr>
            <a:r>
              <a:rPr lang="es-CO" dirty="0" smtClean="0">
                <a:latin typeface="Times New Roman" panose="02020603050405020304" pitchFamily="18" charset="0"/>
                <a:cs typeface="Times New Roman" panose="02020603050405020304" pitchFamily="18" charset="0"/>
              </a:rPr>
              <a:t>Ambientación del aula </a:t>
            </a:r>
            <a:endParaRPr lang="es-CO" dirty="0">
              <a:latin typeface="Times New Roman" panose="02020603050405020304" pitchFamily="18" charset="0"/>
              <a:cs typeface="Times New Roman" panose="02020603050405020304" pitchFamily="18" charset="0"/>
            </a:endParaRPr>
          </a:p>
        </p:txBody>
      </p:sp>
      <p:sp>
        <p:nvSpPr>
          <p:cNvPr id="63" name="Rectángulo 62"/>
          <p:cNvSpPr/>
          <p:nvPr/>
        </p:nvSpPr>
        <p:spPr>
          <a:xfrm>
            <a:off x="9049484" y="4797385"/>
            <a:ext cx="2839239" cy="369332"/>
          </a:xfrm>
          <a:prstGeom prst="rect">
            <a:avLst/>
          </a:prstGeom>
        </p:spPr>
        <p:txBody>
          <a:bodyPr wrap="none">
            <a:spAutoFit/>
          </a:bodyPr>
          <a:lstStyle/>
          <a:p>
            <a:pPr marL="285750" indent="-285750" algn="ctr">
              <a:buFont typeface="Wingdings" panose="05000000000000000000" pitchFamily="2" charset="2"/>
              <a:buChar char="§"/>
            </a:pPr>
            <a:r>
              <a:rPr lang="es-CO" dirty="0" smtClean="0">
                <a:latin typeface="Times New Roman" panose="02020603050405020304" pitchFamily="18" charset="0"/>
                <a:cs typeface="Times New Roman" panose="02020603050405020304" pitchFamily="18" charset="0"/>
              </a:rPr>
              <a:t>Uso de material didáctico</a:t>
            </a:r>
            <a:endParaRPr lang="es-CO" dirty="0">
              <a:latin typeface="Times New Roman" panose="02020603050405020304" pitchFamily="18" charset="0"/>
              <a:cs typeface="Times New Roman" panose="02020603050405020304" pitchFamily="18" charset="0"/>
            </a:endParaRPr>
          </a:p>
        </p:txBody>
      </p:sp>
      <p:sp>
        <p:nvSpPr>
          <p:cNvPr id="64" name="Rectángulo 63"/>
          <p:cNvSpPr/>
          <p:nvPr/>
        </p:nvSpPr>
        <p:spPr>
          <a:xfrm>
            <a:off x="8980335" y="5039053"/>
            <a:ext cx="3320204" cy="646331"/>
          </a:xfrm>
          <a:prstGeom prst="rect">
            <a:avLst/>
          </a:prstGeom>
        </p:spPr>
        <p:txBody>
          <a:bodyPr wrap="none">
            <a:spAutoFit/>
          </a:bodyPr>
          <a:lstStyle/>
          <a:p>
            <a:pPr marL="285750" indent="-285750" algn="ctr">
              <a:buFont typeface="Wingdings" panose="05000000000000000000" pitchFamily="2" charset="2"/>
              <a:buChar char="§"/>
            </a:pPr>
            <a:r>
              <a:rPr lang="es-CO" dirty="0" smtClean="0">
                <a:latin typeface="Times New Roman" panose="02020603050405020304" pitchFamily="18" charset="0"/>
                <a:cs typeface="Times New Roman" panose="02020603050405020304" pitchFamily="18" charset="0"/>
              </a:rPr>
              <a:t> Actividades acordes a la edad </a:t>
            </a:r>
          </a:p>
          <a:p>
            <a:pPr algn="ctr"/>
            <a:r>
              <a:rPr lang="es-CO" dirty="0" smtClean="0">
                <a:latin typeface="Times New Roman" panose="02020603050405020304" pitchFamily="18" charset="0"/>
                <a:cs typeface="Times New Roman" panose="02020603050405020304" pitchFamily="18" charset="0"/>
              </a:rPr>
              <a:t>de los niños. </a:t>
            </a:r>
            <a:endParaRPr lang="es-CO" dirty="0">
              <a:latin typeface="Times New Roman" panose="02020603050405020304" pitchFamily="18" charset="0"/>
              <a:cs typeface="Times New Roman" panose="02020603050405020304" pitchFamily="18" charset="0"/>
            </a:endParaRPr>
          </a:p>
        </p:txBody>
      </p:sp>
      <p:sp>
        <p:nvSpPr>
          <p:cNvPr id="65" name="Rectángulo 64"/>
          <p:cNvSpPr/>
          <p:nvPr/>
        </p:nvSpPr>
        <p:spPr>
          <a:xfrm>
            <a:off x="7736468" y="5535294"/>
            <a:ext cx="4564071" cy="646331"/>
          </a:xfrm>
          <a:prstGeom prst="rect">
            <a:avLst/>
          </a:prstGeom>
        </p:spPr>
        <p:txBody>
          <a:bodyPr wrap="none">
            <a:spAutoFit/>
          </a:bodyPr>
          <a:lstStyle/>
          <a:p>
            <a:pPr marL="285750" indent="-285750" algn="ctr">
              <a:buFont typeface="Wingdings" panose="05000000000000000000" pitchFamily="2" charset="2"/>
              <a:buChar char="§"/>
            </a:pPr>
            <a:r>
              <a:rPr lang="es-CO" dirty="0" smtClean="0">
                <a:latin typeface="Times New Roman" panose="02020603050405020304" pitchFamily="18" charset="0"/>
                <a:cs typeface="Times New Roman" panose="02020603050405020304" pitchFamily="18" charset="0"/>
              </a:rPr>
              <a:t>Falta de actividades lúdicas que promuevan </a:t>
            </a:r>
          </a:p>
          <a:p>
            <a:pPr algn="ctr"/>
            <a:r>
              <a:rPr lang="es-CO" dirty="0" smtClean="0">
                <a:latin typeface="Times New Roman" panose="02020603050405020304" pitchFamily="18" charset="0"/>
                <a:cs typeface="Times New Roman" panose="02020603050405020304" pitchFamily="18" charset="0"/>
              </a:rPr>
              <a:t>el aprendizaje significativo. </a:t>
            </a:r>
            <a:endParaRPr lang="es-CO" dirty="0">
              <a:latin typeface="Times New Roman" panose="02020603050405020304" pitchFamily="18" charset="0"/>
              <a:cs typeface="Times New Roman" panose="02020603050405020304" pitchFamily="18" charset="0"/>
            </a:endParaRPr>
          </a:p>
        </p:txBody>
      </p:sp>
      <p:sp>
        <p:nvSpPr>
          <p:cNvPr id="66" name="Rectángulo 65"/>
          <p:cNvSpPr/>
          <p:nvPr/>
        </p:nvSpPr>
        <p:spPr>
          <a:xfrm>
            <a:off x="8889183" y="6144834"/>
            <a:ext cx="2941832" cy="646331"/>
          </a:xfrm>
          <a:prstGeom prst="rect">
            <a:avLst/>
          </a:prstGeom>
          <a:ln>
            <a:solidFill>
              <a:srgbClr val="FF0000"/>
            </a:solidFill>
          </a:ln>
        </p:spPr>
        <p:txBody>
          <a:bodyPr wrap="none">
            <a:spAutoFit/>
          </a:bodyPr>
          <a:lstStyle/>
          <a:p>
            <a:pPr algn="ctr"/>
            <a:r>
              <a:rPr lang="es-CO" dirty="0" smtClean="0">
                <a:latin typeface="Times New Roman" panose="02020603050405020304" pitchFamily="18" charset="0"/>
                <a:cs typeface="Times New Roman" panose="02020603050405020304" pitchFamily="18" charset="0"/>
              </a:rPr>
              <a:t>Propuesta de intervención</a:t>
            </a:r>
          </a:p>
          <a:p>
            <a:pPr algn="ctr"/>
            <a:r>
              <a:rPr lang="es-CO" dirty="0" smtClean="0">
                <a:latin typeface="Times New Roman" panose="02020603050405020304" pitchFamily="18" charset="0"/>
                <a:cs typeface="Times New Roman" panose="02020603050405020304" pitchFamily="18" charset="0"/>
              </a:rPr>
              <a:t>RINCÓN DE LOS SUEÑOS </a:t>
            </a:r>
            <a:endParaRPr lang="es-CO" dirty="0">
              <a:latin typeface="Times New Roman" panose="02020603050405020304" pitchFamily="18" charset="0"/>
              <a:cs typeface="Times New Roman" panose="02020603050405020304" pitchFamily="18" charset="0"/>
            </a:endParaRPr>
          </a:p>
        </p:txBody>
      </p:sp>
      <p:sp>
        <p:nvSpPr>
          <p:cNvPr id="68" name="Abrir llave 67"/>
          <p:cNvSpPr/>
          <p:nvPr/>
        </p:nvSpPr>
        <p:spPr>
          <a:xfrm>
            <a:off x="8343531" y="3106567"/>
            <a:ext cx="403106" cy="907844"/>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CO"/>
          </a:p>
        </p:txBody>
      </p:sp>
      <p:cxnSp>
        <p:nvCxnSpPr>
          <p:cNvPr id="70" name="Conector recto de flecha 69"/>
          <p:cNvCxnSpPr/>
          <p:nvPr/>
        </p:nvCxnSpPr>
        <p:spPr>
          <a:xfrm>
            <a:off x="8829015" y="4400945"/>
            <a:ext cx="2739593" cy="940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73" name="Rectángulo 72"/>
          <p:cNvSpPr/>
          <p:nvPr/>
        </p:nvSpPr>
        <p:spPr>
          <a:xfrm>
            <a:off x="8143616" y="3852715"/>
            <a:ext cx="235073" cy="171166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solidFill>
                  <a:schemeClr val="tx1"/>
                </a:solidFill>
                <a:latin typeface="Times New Roman" panose="02020603050405020304" pitchFamily="18" charset="0"/>
                <a:cs typeface="Times New Roman" panose="02020603050405020304" pitchFamily="18" charset="0"/>
              </a:rPr>
              <a:t>M</a:t>
            </a:r>
          </a:p>
          <a:p>
            <a:pPr algn="ctr"/>
            <a:r>
              <a:rPr lang="es-CO" sz="1500" dirty="0" smtClean="0">
                <a:solidFill>
                  <a:schemeClr val="tx1"/>
                </a:solidFill>
                <a:latin typeface="Times New Roman" panose="02020603050405020304" pitchFamily="18" charset="0"/>
                <a:cs typeface="Times New Roman" panose="02020603050405020304" pitchFamily="18" charset="0"/>
              </a:rPr>
              <a:t>e</a:t>
            </a:r>
          </a:p>
          <a:p>
            <a:pPr algn="ctr"/>
            <a:r>
              <a:rPr lang="es-CO" sz="1500" dirty="0" smtClean="0">
                <a:solidFill>
                  <a:schemeClr val="tx1"/>
                </a:solidFill>
                <a:latin typeface="Times New Roman" panose="02020603050405020304" pitchFamily="18" charset="0"/>
                <a:cs typeface="Times New Roman" panose="02020603050405020304" pitchFamily="18" charset="0"/>
              </a:rPr>
              <a:t>j</a:t>
            </a:r>
          </a:p>
          <a:p>
            <a:pPr algn="ctr"/>
            <a:r>
              <a:rPr lang="es-CO" sz="1500" dirty="0" smtClean="0">
                <a:solidFill>
                  <a:schemeClr val="tx1"/>
                </a:solidFill>
                <a:latin typeface="Times New Roman" panose="02020603050405020304" pitchFamily="18" charset="0"/>
                <a:cs typeface="Times New Roman" panose="02020603050405020304" pitchFamily="18" charset="0"/>
              </a:rPr>
              <a:t>o</a:t>
            </a:r>
          </a:p>
          <a:p>
            <a:pPr algn="ctr"/>
            <a:r>
              <a:rPr lang="es-CO" sz="1500" dirty="0" smtClean="0">
                <a:solidFill>
                  <a:schemeClr val="tx1"/>
                </a:solidFill>
                <a:latin typeface="Times New Roman" panose="02020603050405020304" pitchFamily="18" charset="0"/>
                <a:cs typeface="Times New Roman" panose="02020603050405020304" pitchFamily="18" charset="0"/>
              </a:rPr>
              <a:t>r</a:t>
            </a:r>
          </a:p>
          <a:p>
            <a:pPr algn="ctr"/>
            <a:r>
              <a:rPr lang="es-CO" sz="1500" dirty="0" smtClean="0">
                <a:solidFill>
                  <a:schemeClr val="tx1"/>
                </a:solidFill>
                <a:latin typeface="Times New Roman" panose="02020603050405020304" pitchFamily="18" charset="0"/>
                <a:cs typeface="Times New Roman" panose="02020603050405020304" pitchFamily="18" charset="0"/>
              </a:rPr>
              <a:t>a</a:t>
            </a:r>
          </a:p>
          <a:p>
            <a:pPr algn="ctr"/>
            <a:r>
              <a:rPr lang="es-CO" sz="1500" dirty="0" smtClean="0">
                <a:solidFill>
                  <a:schemeClr val="tx1"/>
                </a:solidFill>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2023110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209800" y="1196753"/>
            <a:ext cx="7772400" cy="1152128"/>
          </a:xfrm>
        </p:spPr>
        <p:txBody>
          <a:bodyPr>
            <a:normAutofit fontScale="90000"/>
          </a:bodyPr>
          <a:lstStyle/>
          <a:p>
            <a:r>
              <a:rPr lang="es-MX" dirty="0" smtClean="0"/>
              <a:t>RECONSTRUCCIÓN DE LA EXPERIENCIA</a:t>
            </a:r>
            <a:endParaRPr lang="en-US" dirty="0"/>
          </a:p>
        </p:txBody>
      </p:sp>
      <p:sp>
        <p:nvSpPr>
          <p:cNvPr id="4" name="Terminador 3"/>
          <p:cNvSpPr/>
          <p:nvPr/>
        </p:nvSpPr>
        <p:spPr>
          <a:xfrm>
            <a:off x="612629" y="1765648"/>
            <a:ext cx="1802432" cy="576064"/>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Trabajo mancomunado</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8" name="Terminador 7"/>
          <p:cNvSpPr/>
          <p:nvPr/>
        </p:nvSpPr>
        <p:spPr>
          <a:xfrm>
            <a:off x="382332" y="2504038"/>
            <a:ext cx="2396822" cy="57606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Actividades lúdicas y planeadas</a:t>
            </a:r>
            <a:endParaRPr lang="es-CO" dirty="0">
              <a:solidFill>
                <a:schemeClr val="tx1"/>
              </a:solidFill>
            </a:endParaRPr>
          </a:p>
        </p:txBody>
      </p:sp>
      <p:sp>
        <p:nvSpPr>
          <p:cNvPr id="9" name="Terminador 8"/>
          <p:cNvSpPr/>
          <p:nvPr/>
        </p:nvSpPr>
        <p:spPr>
          <a:xfrm>
            <a:off x="3162225" y="2706659"/>
            <a:ext cx="2088232" cy="371611"/>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Manejo de grupo. </a:t>
            </a:r>
            <a:endParaRPr lang="es-CO" dirty="0">
              <a:solidFill>
                <a:schemeClr val="tx1"/>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1061" t="27299" r="7434"/>
          <a:stretch/>
        </p:blipFill>
        <p:spPr>
          <a:xfrm>
            <a:off x="434006" y="3266779"/>
            <a:ext cx="2159678" cy="1706068"/>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t="11549" b="29651"/>
          <a:stretch/>
        </p:blipFill>
        <p:spPr>
          <a:xfrm>
            <a:off x="423168" y="4972847"/>
            <a:ext cx="2161727" cy="1694006"/>
          </a:xfrm>
          <a:prstGeom prst="rect">
            <a:avLst/>
          </a:prstGeom>
        </p:spPr>
      </p:pic>
      <p:sp>
        <p:nvSpPr>
          <p:cNvPr id="12" name="Terminador 11"/>
          <p:cNvSpPr/>
          <p:nvPr/>
        </p:nvSpPr>
        <p:spPr>
          <a:xfrm>
            <a:off x="9034431" y="1569690"/>
            <a:ext cx="2664296" cy="648072"/>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Cambio de actividades  rutinarias</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13" name="Terminador 12"/>
          <p:cNvSpPr/>
          <p:nvPr/>
        </p:nvSpPr>
        <p:spPr>
          <a:xfrm>
            <a:off x="5940019" y="2725836"/>
            <a:ext cx="2664296" cy="333255"/>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Niños actores activos</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14" name="Terminador 13"/>
          <p:cNvSpPr/>
          <p:nvPr/>
        </p:nvSpPr>
        <p:spPr>
          <a:xfrm>
            <a:off x="9034431" y="2432632"/>
            <a:ext cx="2664296" cy="648072"/>
          </a:xfrm>
          <a:prstGeom prst="flowChartTermina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Facilitando la expresión y exploración</a:t>
            </a:r>
            <a:endParaRPr lang="es-CO" dirty="0">
              <a:solidFill>
                <a:schemeClr val="tx1"/>
              </a:solidFill>
              <a:latin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rotWithShape="1">
          <a:blip r:embed="rId5" cstate="print">
            <a:extLst>
              <a:ext uri="{28A0092B-C50C-407E-A947-70E740481C1C}">
                <a14:useLocalDpi xmlns:a14="http://schemas.microsoft.com/office/drawing/2010/main" val="0"/>
              </a:ext>
            </a:extLst>
          </a:blip>
          <a:srcRect l="49020" t="931" r="16134" b="25499"/>
          <a:stretch/>
        </p:blipFill>
        <p:spPr>
          <a:xfrm>
            <a:off x="2520954" y="3266778"/>
            <a:ext cx="2203868" cy="2237570"/>
          </a:xfrm>
          <a:prstGeom prst="rect">
            <a:avLst/>
          </a:prstGeom>
        </p:spPr>
      </p:pic>
      <p:pic>
        <p:nvPicPr>
          <p:cNvPr id="17" name="Imagen 16"/>
          <p:cNvPicPr>
            <a:picLocks noChangeAspect="1"/>
          </p:cNvPicPr>
          <p:nvPr/>
        </p:nvPicPr>
        <p:blipFill rotWithShape="1">
          <a:blip r:embed="rId6" cstate="print">
            <a:extLst>
              <a:ext uri="{28A0092B-C50C-407E-A947-70E740481C1C}">
                <a14:useLocalDpi xmlns:a14="http://schemas.microsoft.com/office/drawing/2010/main" val="0"/>
              </a:ext>
            </a:extLst>
          </a:blip>
          <a:srcRect t="10101" b="33201"/>
          <a:stretch/>
        </p:blipFill>
        <p:spPr>
          <a:xfrm>
            <a:off x="2494434" y="5050823"/>
            <a:ext cx="2276556" cy="1624259"/>
          </a:xfrm>
          <a:prstGeom prst="rect">
            <a:avLst/>
          </a:prstGeom>
        </p:spPr>
      </p:pic>
      <p:pic>
        <p:nvPicPr>
          <p:cNvPr id="3" name="Imagen 2"/>
          <p:cNvPicPr>
            <a:picLocks noChangeAspect="1"/>
          </p:cNvPicPr>
          <p:nvPr/>
        </p:nvPicPr>
        <p:blipFill>
          <a:blip r:embed="rId7"/>
          <a:stretch>
            <a:fillRect/>
          </a:stretch>
        </p:blipFill>
        <p:spPr>
          <a:xfrm>
            <a:off x="4712386" y="3266778"/>
            <a:ext cx="1880188" cy="1875028"/>
          </a:xfrm>
          <a:prstGeom prst="rect">
            <a:avLst/>
          </a:prstGeom>
        </p:spPr>
      </p:pic>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231" y="5064087"/>
            <a:ext cx="2501577" cy="1610995"/>
          </a:xfrm>
          <a:prstGeom prst="rect">
            <a:avLst/>
          </a:prstGeom>
        </p:spPr>
      </p:pic>
      <p:pic>
        <p:nvPicPr>
          <p:cNvPr id="19" name="Imagen 18"/>
          <p:cNvPicPr>
            <a:picLocks noChangeAspect="1"/>
          </p:cNvPicPr>
          <p:nvPr/>
        </p:nvPicPr>
        <p:blipFill rotWithShape="1">
          <a:blip r:embed="rId9" cstate="print">
            <a:extLst>
              <a:ext uri="{28A0092B-C50C-407E-A947-70E740481C1C}">
                <a14:useLocalDpi xmlns:a14="http://schemas.microsoft.com/office/drawing/2010/main" val="0"/>
              </a:ext>
            </a:extLst>
          </a:blip>
          <a:srcRect l="8276" r="31846"/>
          <a:stretch/>
        </p:blipFill>
        <p:spPr>
          <a:xfrm>
            <a:off x="6526297" y="3266778"/>
            <a:ext cx="2736304" cy="1781519"/>
          </a:xfrm>
          <a:prstGeom prst="rect">
            <a:avLst/>
          </a:prstGeom>
        </p:spPr>
      </p:pic>
      <p:pic>
        <p:nvPicPr>
          <p:cNvPr id="20" name="Imagen 19"/>
          <p:cNvPicPr>
            <a:picLocks noChangeAspect="1"/>
          </p:cNvPicPr>
          <p:nvPr/>
        </p:nvPicPr>
        <p:blipFill rotWithShape="1">
          <a:blip r:embed="rId10" cstate="print">
            <a:extLst>
              <a:ext uri="{28A0092B-C50C-407E-A947-70E740481C1C}">
                <a14:useLocalDpi xmlns:a14="http://schemas.microsoft.com/office/drawing/2010/main" val="0"/>
              </a:ext>
            </a:extLst>
          </a:blip>
          <a:srcRect b="13250"/>
          <a:stretch/>
        </p:blipFill>
        <p:spPr>
          <a:xfrm>
            <a:off x="6590874" y="4832880"/>
            <a:ext cx="2607151" cy="1858148"/>
          </a:xfrm>
          <a:prstGeom prst="rect">
            <a:avLst/>
          </a:prstGeom>
        </p:spPr>
      </p:pic>
      <p:pic>
        <p:nvPicPr>
          <p:cNvPr id="11" name="Imagen 10"/>
          <p:cNvPicPr>
            <a:picLocks noChangeAspect="1"/>
          </p:cNvPicPr>
          <p:nvPr/>
        </p:nvPicPr>
        <p:blipFill>
          <a:blip r:embed="rId11"/>
          <a:stretch>
            <a:fillRect/>
          </a:stretch>
        </p:blipFill>
        <p:spPr>
          <a:xfrm>
            <a:off x="9198024" y="3282724"/>
            <a:ext cx="2500703" cy="3408304"/>
          </a:xfrm>
          <a:prstGeom prst="rect">
            <a:avLst/>
          </a:prstGeom>
        </p:spPr>
      </p:pic>
    </p:spTree>
    <p:extLst>
      <p:ext uri="{BB962C8B-B14F-4D97-AF65-F5344CB8AC3E}">
        <p14:creationId xmlns:p14="http://schemas.microsoft.com/office/powerpoint/2010/main" val="3691195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81200" y="908721"/>
            <a:ext cx="8229600" cy="720079"/>
          </a:xfrm>
        </p:spPr>
        <p:txBody>
          <a:bodyPr>
            <a:normAutofit fontScale="90000"/>
          </a:bodyPr>
          <a:lstStyle/>
          <a:p>
            <a:r>
              <a:rPr lang="es-MX" dirty="0" smtClean="0"/>
              <a:t>APRENDIZAJES</a:t>
            </a:r>
            <a:endParaRPr lang="en-US" dirty="0"/>
          </a:p>
        </p:txBody>
      </p:sp>
      <p:sp>
        <p:nvSpPr>
          <p:cNvPr id="6" name="Redondear rectángulo de esquina diagonal 5"/>
          <p:cNvSpPr/>
          <p:nvPr/>
        </p:nvSpPr>
        <p:spPr>
          <a:xfrm>
            <a:off x="1343472" y="1783922"/>
            <a:ext cx="1537828" cy="504056"/>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Humano</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7" name="Redondear rectángulo de esquina diagonal 6"/>
          <p:cNvSpPr/>
          <p:nvPr/>
        </p:nvSpPr>
        <p:spPr>
          <a:xfrm>
            <a:off x="5303912" y="2405084"/>
            <a:ext cx="1332148" cy="499329"/>
          </a:xfrm>
          <a:prstGeom prst="round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Social </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8" name="Redondear rectángulo de esquina diagonal 7"/>
          <p:cNvSpPr/>
          <p:nvPr/>
        </p:nvSpPr>
        <p:spPr>
          <a:xfrm>
            <a:off x="9048328" y="1758396"/>
            <a:ext cx="1486508" cy="51847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Profesional</a:t>
            </a:r>
            <a:r>
              <a:rPr lang="es-CO" dirty="0" smtClean="0"/>
              <a:t>  </a:t>
            </a:r>
            <a:endParaRPr lang="es-CO" dirty="0"/>
          </a:p>
        </p:txBody>
      </p:sp>
      <p:sp>
        <p:nvSpPr>
          <p:cNvPr id="11" name="Terminador 10"/>
          <p:cNvSpPr/>
          <p:nvPr/>
        </p:nvSpPr>
        <p:spPr>
          <a:xfrm>
            <a:off x="648464" y="2275887"/>
            <a:ext cx="3168352" cy="576064"/>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tx1"/>
                </a:solidFill>
                <a:latin typeface="Times New Roman" panose="02020603050405020304" pitchFamily="18" charset="0"/>
                <a:cs typeface="Times New Roman" panose="02020603050405020304" pitchFamily="18" charset="0"/>
              </a:rPr>
              <a:t>Conocer a los estudiantes en su contexto y realidad.</a:t>
            </a:r>
          </a:p>
        </p:txBody>
      </p:sp>
      <p:sp>
        <p:nvSpPr>
          <p:cNvPr id="13" name="Terminador 12"/>
          <p:cNvSpPr/>
          <p:nvPr/>
        </p:nvSpPr>
        <p:spPr>
          <a:xfrm>
            <a:off x="684780" y="2942670"/>
            <a:ext cx="3133265" cy="864096"/>
          </a:xfrm>
          <a:prstGeom prst="flowChartTerminato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solidFill>
                <a:schemeClr val="tx1"/>
              </a:solidFill>
              <a:latin typeface="Times New Roman" panose="02020603050405020304" pitchFamily="18" charset="0"/>
              <a:cs typeface="Times New Roman" panose="02020603050405020304" pitchFamily="18" charset="0"/>
            </a:endParaRPr>
          </a:p>
          <a:p>
            <a:r>
              <a:rPr lang="es-ES" dirty="0" smtClean="0">
                <a:solidFill>
                  <a:schemeClr val="tx1"/>
                </a:solidFill>
                <a:latin typeface="Times New Roman" panose="02020603050405020304" pitchFamily="18" charset="0"/>
                <a:cs typeface="Times New Roman" panose="02020603050405020304" pitchFamily="18" charset="0"/>
              </a:rPr>
              <a:t>Sensibilizándonos </a:t>
            </a:r>
            <a:r>
              <a:rPr lang="es-ES" dirty="0">
                <a:solidFill>
                  <a:schemeClr val="tx1"/>
                </a:solidFill>
                <a:latin typeface="Times New Roman" panose="02020603050405020304" pitchFamily="18" charset="0"/>
                <a:cs typeface="Times New Roman" panose="02020603050405020304" pitchFamily="18" charset="0"/>
              </a:rPr>
              <a:t>y humanizándonos ante las </a:t>
            </a:r>
            <a:r>
              <a:rPr lang="es-ES" dirty="0" smtClean="0">
                <a:solidFill>
                  <a:schemeClr val="tx1"/>
                </a:solidFill>
                <a:latin typeface="Times New Roman" panose="02020603050405020304" pitchFamily="18" charset="0"/>
                <a:cs typeface="Times New Roman" panose="02020603050405020304" pitchFamily="18" charset="0"/>
              </a:rPr>
              <a:t>necesidades. </a:t>
            </a:r>
            <a:endParaRPr lang="es-ES" dirty="0">
              <a:solidFill>
                <a:schemeClr val="tx1"/>
              </a:solidFill>
              <a:latin typeface="Times New Roman" panose="02020603050405020304" pitchFamily="18" charset="0"/>
              <a:cs typeface="Times New Roman" panose="02020603050405020304" pitchFamily="18" charset="0"/>
            </a:endParaRPr>
          </a:p>
          <a:p>
            <a:pPr lvl="0"/>
            <a:endParaRPr lang="es-ES" dirty="0">
              <a:solidFill>
                <a:schemeClr val="tx1"/>
              </a:solidFill>
              <a:latin typeface="Times New Roman" panose="02020603050405020304" pitchFamily="18" charset="0"/>
              <a:cs typeface="Times New Roman" panose="02020603050405020304" pitchFamily="18" charset="0"/>
            </a:endParaRPr>
          </a:p>
        </p:txBody>
      </p:sp>
      <p:sp>
        <p:nvSpPr>
          <p:cNvPr id="14" name="Terminador 13"/>
          <p:cNvSpPr/>
          <p:nvPr/>
        </p:nvSpPr>
        <p:spPr>
          <a:xfrm>
            <a:off x="648464" y="3961888"/>
            <a:ext cx="3168352" cy="542528"/>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tx1"/>
                </a:solidFill>
                <a:latin typeface="Times New Roman" panose="02020603050405020304" pitchFamily="18" charset="0"/>
                <a:cs typeface="Times New Roman" panose="02020603050405020304" pitchFamily="18" charset="0"/>
              </a:rPr>
              <a:t>Valorando a cada niño tal y como es . </a:t>
            </a:r>
          </a:p>
        </p:txBody>
      </p:sp>
      <p:sp>
        <p:nvSpPr>
          <p:cNvPr id="15" name="Terminador 14"/>
          <p:cNvSpPr/>
          <p:nvPr/>
        </p:nvSpPr>
        <p:spPr>
          <a:xfrm>
            <a:off x="648464" y="5301208"/>
            <a:ext cx="3168352" cy="671322"/>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tx1"/>
                </a:solidFill>
                <a:latin typeface="Times New Roman" panose="02020603050405020304" pitchFamily="18" charset="0"/>
                <a:cs typeface="Times New Roman" panose="02020603050405020304" pitchFamily="18" charset="0"/>
              </a:rPr>
              <a:t>Apoyo incondicional con los niños con </a:t>
            </a:r>
            <a:r>
              <a:rPr lang="es-ES" dirty="0" smtClean="0">
                <a:solidFill>
                  <a:schemeClr val="tx1"/>
                </a:solidFill>
                <a:latin typeface="Times New Roman" panose="02020603050405020304" pitchFamily="18" charset="0"/>
                <a:cs typeface="Times New Roman" panose="02020603050405020304" pitchFamily="18" charset="0"/>
              </a:rPr>
              <a:t>discapacidad.</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16" name="Terminador 15"/>
          <p:cNvSpPr/>
          <p:nvPr/>
        </p:nvSpPr>
        <p:spPr>
          <a:xfrm>
            <a:off x="648464" y="4642444"/>
            <a:ext cx="3168352" cy="478192"/>
          </a:xfrm>
          <a:prstGeom prst="flowChartTermina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solidFill>
                <a:schemeClr val="tx1"/>
              </a:solidFill>
              <a:latin typeface="Times New Roman" panose="02020603050405020304" pitchFamily="18" charset="0"/>
              <a:cs typeface="Times New Roman" panose="02020603050405020304" pitchFamily="18" charset="0"/>
            </a:endParaRPr>
          </a:p>
          <a:p>
            <a:r>
              <a:rPr lang="es-ES" dirty="0" smtClean="0">
                <a:solidFill>
                  <a:schemeClr val="tx1"/>
                </a:solidFill>
                <a:latin typeface="Times New Roman" panose="02020603050405020304" pitchFamily="18" charset="0"/>
                <a:cs typeface="Times New Roman" panose="02020603050405020304" pitchFamily="18" charset="0"/>
              </a:rPr>
              <a:t>Dispuestos </a:t>
            </a:r>
            <a:r>
              <a:rPr lang="es-ES" dirty="0">
                <a:solidFill>
                  <a:schemeClr val="tx1"/>
                </a:solidFill>
                <a:latin typeface="Times New Roman" panose="02020603050405020304" pitchFamily="18" charset="0"/>
                <a:cs typeface="Times New Roman" panose="02020603050405020304" pitchFamily="18" charset="0"/>
              </a:rPr>
              <a:t>a ayudar y ser </a:t>
            </a:r>
            <a:r>
              <a:rPr lang="es-ES" dirty="0" smtClean="0">
                <a:solidFill>
                  <a:schemeClr val="tx1"/>
                </a:solidFill>
                <a:latin typeface="Times New Roman" panose="02020603050405020304" pitchFamily="18" charset="0"/>
                <a:cs typeface="Times New Roman" panose="02020603050405020304" pitchFamily="18" charset="0"/>
              </a:rPr>
              <a:t>ayudados.</a:t>
            </a:r>
            <a:endParaRPr lang="es-ES" dirty="0">
              <a:solidFill>
                <a:schemeClr val="tx1"/>
              </a:solidFill>
              <a:latin typeface="Times New Roman" panose="02020603050405020304" pitchFamily="18" charset="0"/>
              <a:cs typeface="Times New Roman" panose="02020603050405020304" pitchFamily="18" charset="0"/>
            </a:endParaRPr>
          </a:p>
          <a:p>
            <a:pPr lvl="0"/>
            <a:endParaRPr lang="es-ES" dirty="0"/>
          </a:p>
        </p:txBody>
      </p:sp>
      <p:sp>
        <p:nvSpPr>
          <p:cNvPr id="17" name="Terminador 16"/>
          <p:cNvSpPr/>
          <p:nvPr/>
        </p:nvSpPr>
        <p:spPr>
          <a:xfrm>
            <a:off x="648464" y="6114807"/>
            <a:ext cx="3168352" cy="432048"/>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p>
          <a:p>
            <a:r>
              <a:rPr lang="es-ES" dirty="0" smtClean="0">
                <a:solidFill>
                  <a:schemeClr val="tx1"/>
                </a:solidFill>
                <a:latin typeface="Times New Roman" panose="02020603050405020304" pitchFamily="18" charset="0"/>
                <a:cs typeface="Times New Roman" panose="02020603050405020304" pitchFamily="18" charset="0"/>
              </a:rPr>
              <a:t>Formar </a:t>
            </a:r>
            <a:r>
              <a:rPr lang="es-ES" dirty="0">
                <a:solidFill>
                  <a:schemeClr val="tx1"/>
                </a:solidFill>
                <a:latin typeface="Times New Roman" panose="02020603050405020304" pitchFamily="18" charset="0"/>
                <a:cs typeface="Times New Roman" panose="02020603050405020304" pitchFamily="18" charset="0"/>
              </a:rPr>
              <a:t>personas de </a:t>
            </a:r>
            <a:r>
              <a:rPr lang="es-ES" dirty="0" smtClean="0">
                <a:solidFill>
                  <a:schemeClr val="tx1"/>
                </a:solidFill>
                <a:latin typeface="Times New Roman" panose="02020603050405020304" pitchFamily="18" charset="0"/>
                <a:cs typeface="Times New Roman" panose="02020603050405020304" pitchFamily="18" charset="0"/>
              </a:rPr>
              <a:t>bien.</a:t>
            </a:r>
            <a:r>
              <a:rPr lang="es-ES" dirty="0" smtClean="0"/>
              <a:t> </a:t>
            </a:r>
            <a:endParaRPr lang="es-ES" dirty="0"/>
          </a:p>
          <a:p>
            <a:pPr lvl="0"/>
            <a:endParaRPr lang="es-ES" dirty="0"/>
          </a:p>
        </p:txBody>
      </p:sp>
      <p:sp>
        <p:nvSpPr>
          <p:cNvPr id="18" name="Terminador 17"/>
          <p:cNvSpPr/>
          <p:nvPr/>
        </p:nvSpPr>
        <p:spPr>
          <a:xfrm>
            <a:off x="4500883" y="2924817"/>
            <a:ext cx="3151583" cy="576064"/>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tx1"/>
                </a:solidFill>
                <a:latin typeface="Times New Roman" panose="02020603050405020304" pitchFamily="18" charset="0"/>
                <a:cs typeface="Times New Roman" panose="02020603050405020304" pitchFamily="18" charset="0"/>
              </a:rPr>
              <a:t>Comunicación asertiva entre pares.</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19" name="Terminador 18"/>
          <p:cNvSpPr/>
          <p:nvPr/>
        </p:nvSpPr>
        <p:spPr>
          <a:xfrm>
            <a:off x="4500883" y="3680697"/>
            <a:ext cx="3151583" cy="576064"/>
          </a:xfrm>
          <a:prstGeom prst="flowChartTerminato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tx1"/>
                </a:solidFill>
                <a:latin typeface="Times New Roman" panose="02020603050405020304" pitchFamily="18" charset="0"/>
                <a:cs typeface="Times New Roman" panose="02020603050405020304" pitchFamily="18" charset="0"/>
              </a:rPr>
              <a:t>Vínculos de trabajo cooperativo.</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20" name="Terminador 19"/>
          <p:cNvSpPr/>
          <p:nvPr/>
        </p:nvSpPr>
        <p:spPr>
          <a:xfrm>
            <a:off x="4500883" y="4486048"/>
            <a:ext cx="3151584" cy="815160"/>
          </a:xfrm>
          <a:prstGeom prst="flowChartTermina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tx1"/>
                </a:solidFill>
                <a:latin typeface="Times New Roman" panose="02020603050405020304" pitchFamily="18" charset="0"/>
                <a:cs typeface="Times New Roman" panose="02020603050405020304" pitchFamily="18" charset="0"/>
              </a:rPr>
              <a:t>Buenas relaciones con estudiantes, padres de  familia y directivos.</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21" name="Terminador 20"/>
          <p:cNvSpPr/>
          <p:nvPr/>
        </p:nvSpPr>
        <p:spPr>
          <a:xfrm>
            <a:off x="4500883" y="5552778"/>
            <a:ext cx="3151583" cy="58100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tx1"/>
                </a:solidFill>
                <a:latin typeface="Times New Roman" panose="02020603050405020304" pitchFamily="18" charset="0"/>
                <a:cs typeface="Times New Roman" panose="02020603050405020304" pitchFamily="18" charset="0"/>
              </a:rPr>
              <a:t>Solución de problemas. </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22" name="Terminador 21"/>
          <p:cNvSpPr/>
          <p:nvPr/>
        </p:nvSpPr>
        <p:spPr>
          <a:xfrm>
            <a:off x="8112224" y="2276872"/>
            <a:ext cx="3568842" cy="1150158"/>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dirty="0" smtClean="0">
                <a:solidFill>
                  <a:schemeClr val="tx1"/>
                </a:solidFill>
                <a:latin typeface="Times New Roman" panose="02020603050405020304" pitchFamily="18" charset="0"/>
                <a:cs typeface="Times New Roman" panose="02020603050405020304" pitchFamily="18" charset="0"/>
              </a:rPr>
              <a:t>Guía</a:t>
            </a:r>
            <a:r>
              <a:rPr lang="es-CO" dirty="0">
                <a:solidFill>
                  <a:schemeClr val="tx1"/>
                </a:solidFill>
                <a:latin typeface="Times New Roman" panose="02020603050405020304" pitchFamily="18" charset="0"/>
                <a:cs typeface="Times New Roman" panose="02020603050405020304" pitchFamily="18" charset="0"/>
              </a:rPr>
              <a:t>, facilitador, dinamizador, orientador, creador, evaluador, observador y </a:t>
            </a:r>
            <a:r>
              <a:rPr lang="es-CO" dirty="0" smtClean="0">
                <a:solidFill>
                  <a:schemeClr val="tx1"/>
                </a:solidFill>
                <a:latin typeface="Times New Roman" panose="02020603050405020304" pitchFamily="18" charset="0"/>
                <a:cs typeface="Times New Roman" panose="02020603050405020304" pitchFamily="18" charset="0"/>
              </a:rPr>
              <a:t>consejero. </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23" name="Terminador 22"/>
          <p:cNvSpPr/>
          <p:nvPr/>
        </p:nvSpPr>
        <p:spPr>
          <a:xfrm>
            <a:off x="8112224" y="3546814"/>
            <a:ext cx="3568842" cy="576064"/>
          </a:xfrm>
          <a:prstGeom prst="flowChartTerminato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tx1"/>
                </a:solidFill>
                <a:latin typeface="Times New Roman" panose="02020603050405020304" pitchFamily="18" charset="0"/>
                <a:cs typeface="Times New Roman" panose="02020603050405020304" pitchFamily="18" charset="0"/>
              </a:rPr>
              <a:t>Trabajando con amor , vocación y disciplina.</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24" name="Terminador 23"/>
          <p:cNvSpPr/>
          <p:nvPr/>
        </p:nvSpPr>
        <p:spPr>
          <a:xfrm>
            <a:off x="8112224" y="4336360"/>
            <a:ext cx="3568842" cy="460792"/>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dirty="0" smtClean="0">
              <a:solidFill>
                <a:schemeClr val="tx1"/>
              </a:solidFill>
              <a:latin typeface="Times New Roman" panose="02020603050405020304" pitchFamily="18" charset="0"/>
              <a:cs typeface="Times New Roman" panose="02020603050405020304" pitchFamily="18" charset="0"/>
            </a:endParaRPr>
          </a:p>
          <a:p>
            <a:pPr lvl="0"/>
            <a:r>
              <a:rPr lang="es-ES" dirty="0" smtClean="0">
                <a:solidFill>
                  <a:schemeClr val="tx1"/>
                </a:solidFill>
                <a:latin typeface="Times New Roman" panose="02020603050405020304" pitchFamily="18" charset="0"/>
                <a:cs typeface="Times New Roman" panose="02020603050405020304" pitchFamily="18" charset="0"/>
              </a:rPr>
              <a:t>Ser multifacéticos e innovadores. .</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25" name="Terminador 24"/>
          <p:cNvSpPr/>
          <p:nvPr/>
        </p:nvSpPr>
        <p:spPr>
          <a:xfrm>
            <a:off x="8112224" y="5120636"/>
            <a:ext cx="3568842" cy="576064"/>
          </a:xfrm>
          <a:prstGeom prst="flowChartTermina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tx1"/>
                </a:solidFill>
                <a:latin typeface="Times New Roman" panose="02020603050405020304" pitchFamily="18" charset="0"/>
                <a:cs typeface="Times New Roman" panose="02020603050405020304" pitchFamily="18" charset="0"/>
              </a:rPr>
              <a:t>Llegar al aula con una postura positiva.</a:t>
            </a:r>
            <a:endParaRPr lang="es-ES" dirty="0">
              <a:solidFill>
                <a:schemeClr val="tx1"/>
              </a:solidFill>
              <a:latin typeface="Times New Roman" panose="02020603050405020304" pitchFamily="18" charset="0"/>
              <a:cs typeface="Times New Roman" panose="02020603050405020304" pitchFamily="18" charset="0"/>
            </a:endParaRPr>
          </a:p>
        </p:txBody>
      </p:sp>
      <p:sp>
        <p:nvSpPr>
          <p:cNvPr id="26" name="Terminador 25"/>
          <p:cNvSpPr/>
          <p:nvPr/>
        </p:nvSpPr>
        <p:spPr>
          <a:xfrm>
            <a:off x="8112224" y="5941393"/>
            <a:ext cx="3568842" cy="576064"/>
          </a:xfrm>
          <a:prstGeom prst="flowChartTerminator">
            <a:avLst/>
          </a:prstGeom>
          <a:solidFill>
            <a:schemeClr val="accent6">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tx1"/>
                </a:solidFill>
                <a:latin typeface="Times New Roman" panose="02020603050405020304" pitchFamily="18" charset="0"/>
                <a:cs typeface="Times New Roman" panose="02020603050405020304" pitchFamily="18" charset="0"/>
              </a:rPr>
              <a:t>Buenas relaciones con nuestros colegas. </a:t>
            </a:r>
            <a:endParaRPr lang="es-E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741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336" y="692696"/>
            <a:ext cx="11881320" cy="1656183"/>
          </a:xfrm>
        </p:spPr>
        <p:txBody>
          <a:bodyPr>
            <a:normAutofit fontScale="90000"/>
          </a:bodyPr>
          <a:lstStyle/>
          <a:p>
            <a:r>
              <a:rPr lang="es-MX" dirty="0" smtClean="0"/>
              <a:t>APRENDIZAJES  ABORDADOS DESDE LA PERSPECTIVA DE LA SOCIALIZACIÓN DE LA EXPERIENCIA.</a:t>
            </a:r>
            <a:endParaRPr lang="en-US" dirty="0"/>
          </a:p>
        </p:txBody>
      </p:sp>
      <p:graphicFrame>
        <p:nvGraphicFramePr>
          <p:cNvPr id="7" name="Diagrama 6"/>
          <p:cNvGraphicFramePr/>
          <p:nvPr>
            <p:extLst>
              <p:ext uri="{D42A27DB-BD31-4B8C-83A1-F6EECF244321}">
                <p14:modId xmlns:p14="http://schemas.microsoft.com/office/powerpoint/2010/main" val="2156739794"/>
              </p:ext>
            </p:extLst>
          </p:nvPr>
        </p:nvGraphicFramePr>
        <p:xfrm>
          <a:off x="2279576" y="2060848"/>
          <a:ext cx="799288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74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052736"/>
            <a:ext cx="8229600" cy="864096"/>
          </a:xfrm>
        </p:spPr>
        <p:txBody>
          <a:bodyPr>
            <a:normAutofit/>
          </a:bodyPr>
          <a:lstStyle/>
          <a:p>
            <a:r>
              <a:rPr lang="es-CO" dirty="0" smtClean="0"/>
              <a:t>CONCLUSIONES</a:t>
            </a:r>
            <a:endParaRPr lang="es-CO" dirty="0"/>
          </a:p>
        </p:txBody>
      </p:sp>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047" b="14087"/>
          <a:stretch/>
        </p:blipFill>
        <p:spPr>
          <a:xfrm>
            <a:off x="623392" y="2276872"/>
            <a:ext cx="3024336" cy="266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ángulo redondeado 5"/>
          <p:cNvSpPr/>
          <p:nvPr/>
        </p:nvSpPr>
        <p:spPr>
          <a:xfrm>
            <a:off x="4151784" y="1916832"/>
            <a:ext cx="7776864" cy="47525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s-CO" dirty="0" smtClean="0">
                <a:solidFill>
                  <a:schemeClr val="tx1"/>
                </a:solidFill>
                <a:latin typeface="Times New Roman" panose="02020603050405020304" pitchFamily="18" charset="0"/>
                <a:cs typeface="Times New Roman" panose="02020603050405020304" pitchFamily="18" charset="0"/>
              </a:rPr>
              <a:t>Está sistematización y reflexión de la práctica pedagógica nos deja grandes enseñanzas ya que  crecimos </a:t>
            </a:r>
            <a:r>
              <a:rPr lang="es-CO" dirty="0">
                <a:solidFill>
                  <a:schemeClr val="tx1"/>
                </a:solidFill>
                <a:latin typeface="Times New Roman" panose="02020603050405020304" pitchFamily="18" charset="0"/>
                <a:cs typeface="Times New Roman" panose="02020603050405020304" pitchFamily="18" charset="0"/>
              </a:rPr>
              <a:t>como personas, en lo cultural, social, emocional y </a:t>
            </a:r>
            <a:r>
              <a:rPr lang="es-CO" dirty="0" smtClean="0">
                <a:solidFill>
                  <a:schemeClr val="tx1"/>
                </a:solidFill>
                <a:latin typeface="Times New Roman" panose="02020603050405020304" pitchFamily="18" charset="0"/>
                <a:cs typeface="Times New Roman" panose="02020603050405020304" pitchFamily="18" charset="0"/>
              </a:rPr>
              <a:t>profesional.</a:t>
            </a:r>
          </a:p>
          <a:p>
            <a:pPr>
              <a:lnSpc>
                <a:spcPct val="200000"/>
              </a:lnSpc>
            </a:pPr>
            <a:r>
              <a:rPr lang="es-CO" dirty="0" smtClean="0">
                <a:solidFill>
                  <a:schemeClr val="tx1"/>
                </a:solidFill>
                <a:latin typeface="Times New Roman" panose="02020603050405020304" pitchFamily="18" charset="0"/>
                <a:cs typeface="Times New Roman" panose="02020603050405020304" pitchFamily="18" charset="0"/>
              </a:rPr>
              <a:t>Es </a:t>
            </a:r>
            <a:r>
              <a:rPr lang="es-CO" dirty="0">
                <a:solidFill>
                  <a:schemeClr val="tx1"/>
                </a:solidFill>
                <a:latin typeface="Times New Roman" panose="02020603050405020304" pitchFamily="18" charset="0"/>
                <a:cs typeface="Times New Roman" panose="02020603050405020304" pitchFamily="18" charset="0"/>
              </a:rPr>
              <a:t>muy gratificante haber logrado implementar un proyecto enfocado hacia un rincón pedagógico que partiera desde las necesidades de los niños y se construyera a favor de mejorar las falencias, enseñándonos una estrategia </a:t>
            </a:r>
            <a:r>
              <a:rPr lang="es-CO" dirty="0" smtClean="0">
                <a:solidFill>
                  <a:schemeClr val="tx1"/>
                </a:solidFill>
                <a:latin typeface="Times New Roman" panose="02020603050405020304" pitchFamily="18" charset="0"/>
                <a:cs typeface="Times New Roman" panose="02020603050405020304" pitchFamily="18" charset="0"/>
              </a:rPr>
              <a:t>innovadora </a:t>
            </a:r>
            <a:r>
              <a:rPr lang="es-CO" dirty="0">
                <a:solidFill>
                  <a:schemeClr val="tx1"/>
                </a:solidFill>
                <a:latin typeface="Times New Roman" panose="02020603050405020304" pitchFamily="18" charset="0"/>
                <a:cs typeface="Times New Roman" panose="02020603050405020304" pitchFamily="18" charset="0"/>
              </a:rPr>
              <a:t>para </a:t>
            </a:r>
            <a:r>
              <a:rPr lang="es-CO" dirty="0" smtClean="0">
                <a:solidFill>
                  <a:schemeClr val="tx1"/>
                </a:solidFill>
                <a:latin typeface="Times New Roman" panose="02020603050405020304" pitchFamily="18" charset="0"/>
                <a:cs typeface="Times New Roman" panose="02020603050405020304" pitchFamily="18" charset="0"/>
              </a:rPr>
              <a:t>enseñar, </a:t>
            </a:r>
            <a:r>
              <a:rPr lang="es-CO" dirty="0">
                <a:solidFill>
                  <a:schemeClr val="tx1"/>
                </a:solidFill>
                <a:latin typeface="Times New Roman" panose="02020603050405020304" pitchFamily="18" charset="0"/>
                <a:cs typeface="Times New Roman" panose="02020603050405020304" pitchFamily="18" charset="0"/>
              </a:rPr>
              <a:t>en donde todos los niños se involucren y participen activamente en la construcción de aprendizajes significativos. </a:t>
            </a:r>
          </a:p>
          <a:p>
            <a:pPr algn="ctr"/>
            <a:endParaRPr lang="es-CO" dirty="0"/>
          </a:p>
        </p:txBody>
      </p:sp>
    </p:spTree>
    <p:extLst>
      <p:ext uri="{BB962C8B-B14F-4D97-AF65-F5344CB8AC3E}">
        <p14:creationId xmlns:p14="http://schemas.microsoft.com/office/powerpoint/2010/main" val="405094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3297" y="908720"/>
            <a:ext cx="8229600" cy="854968"/>
          </a:xfrm>
        </p:spPr>
        <p:txBody>
          <a:bodyPr>
            <a:normAutofit/>
          </a:bodyPr>
          <a:lstStyle/>
          <a:p>
            <a:r>
              <a:rPr lang="es-CO" sz="4800" dirty="0"/>
              <a:t>RECOMENDACIONES</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16508" b="28536"/>
          <a:stretch/>
        </p:blipFill>
        <p:spPr>
          <a:xfrm>
            <a:off x="7852791" y="1929878"/>
            <a:ext cx="2962702" cy="287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9050" r="18500"/>
          <a:stretch/>
        </p:blipFill>
        <p:spPr>
          <a:xfrm rot="5400000">
            <a:off x="592042" y="2122770"/>
            <a:ext cx="2762509"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t="12201" b="14300"/>
          <a:stretch/>
        </p:blipFill>
        <p:spPr>
          <a:xfrm>
            <a:off x="4079777" y="1944655"/>
            <a:ext cx="2880320" cy="2876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redondeado 7"/>
          <p:cNvSpPr/>
          <p:nvPr/>
        </p:nvSpPr>
        <p:spPr>
          <a:xfrm>
            <a:off x="1479585" y="4971824"/>
            <a:ext cx="921702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Se recomienda a las instituciones educativas y a los maestros a que involucren </a:t>
            </a:r>
            <a:r>
              <a:rPr lang="es-CO" dirty="0">
                <a:solidFill>
                  <a:schemeClr val="tx1"/>
                </a:solidFill>
              </a:rPr>
              <a:t>é</a:t>
            </a:r>
            <a:r>
              <a:rPr lang="es-CO" dirty="0" smtClean="0">
                <a:solidFill>
                  <a:schemeClr val="tx1"/>
                </a:solidFill>
              </a:rPr>
              <a:t>ste proceso metodológico en la creación de rincones pedagógicos que  favorezcan el desarrollo y aprendizaje significativo a través de la manipulación y exploración de espacios enriquecedores como herramienta de innovación. </a:t>
            </a:r>
            <a:endParaRPr lang="es-CO" dirty="0">
              <a:solidFill>
                <a:schemeClr val="tx1"/>
              </a:solidFill>
            </a:endParaRPr>
          </a:p>
        </p:txBody>
      </p:sp>
    </p:spTree>
    <p:extLst>
      <p:ext uri="{BB962C8B-B14F-4D97-AF65-F5344CB8AC3E}">
        <p14:creationId xmlns:p14="http://schemas.microsoft.com/office/powerpoint/2010/main" val="3557710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855861"/>
            <a:ext cx="8229600" cy="710952"/>
          </a:xfrm>
        </p:spPr>
        <p:txBody>
          <a:bodyPr>
            <a:normAutofit fontScale="90000"/>
          </a:bodyPr>
          <a:lstStyle/>
          <a:p>
            <a:r>
              <a:rPr lang="es-CO" dirty="0" smtClean="0"/>
              <a:t>REFERENCIAS</a:t>
            </a:r>
            <a:endParaRPr lang="es-CO" dirty="0"/>
          </a:p>
        </p:txBody>
      </p:sp>
      <p:sp>
        <p:nvSpPr>
          <p:cNvPr id="3" name="Marcador de contenido 2"/>
          <p:cNvSpPr>
            <a:spLocks noGrp="1"/>
          </p:cNvSpPr>
          <p:nvPr>
            <p:ph idx="1"/>
          </p:nvPr>
        </p:nvSpPr>
        <p:spPr>
          <a:xfrm>
            <a:off x="551384" y="1700808"/>
            <a:ext cx="11391056" cy="4176464"/>
          </a:xfrm>
        </p:spPr>
        <p:txBody>
          <a:bodyPr>
            <a:noAutofit/>
          </a:bodyPr>
          <a:lstStyle/>
          <a:p>
            <a:r>
              <a:rPr lang="es-CO" sz="1800" u="sng" dirty="0">
                <a:latin typeface="Times New Roman" panose="02020603050405020304" pitchFamily="18" charset="0"/>
                <a:cs typeface="Times New Roman" panose="02020603050405020304" pitchFamily="18" charset="0"/>
              </a:rPr>
              <a:t>Ausubel, D. (2004). El aprendizaje significativo y la evolución de los aprendizajes. Revista de investigación educativa. Recuperado de :  </a:t>
            </a:r>
            <a:r>
              <a:rPr lang="es-CO" sz="1800" u="sng" dirty="0">
                <a:latin typeface="Times New Roman" panose="02020603050405020304" pitchFamily="18" charset="0"/>
                <a:cs typeface="Times New Roman" panose="02020603050405020304" pitchFamily="18" charset="0"/>
                <a:hlinkClick r:id="rId2"/>
              </a:rPr>
              <a:t>http://online.aliat.edu.mx/adistancia/dinamica/lecturas/El_aprendizaje_significativo.pdf</a:t>
            </a:r>
            <a:endParaRPr lang="es-CO" sz="1800" dirty="0">
              <a:latin typeface="Times New Roman" panose="02020603050405020304" pitchFamily="18" charset="0"/>
              <a:cs typeface="Times New Roman" panose="02020603050405020304" pitchFamily="18" charset="0"/>
            </a:endParaRPr>
          </a:p>
          <a:p>
            <a:r>
              <a:rPr lang="es-CO" sz="1800" dirty="0">
                <a:latin typeface="Times New Roman" panose="02020603050405020304" pitchFamily="18" charset="0"/>
                <a:cs typeface="Times New Roman" panose="02020603050405020304" pitchFamily="18" charset="0"/>
              </a:rPr>
              <a:t>Ley N°115.Ministerio De Educación Nacional. El Congreso De La Republica De Colombia.8 febrero de 1994. </a:t>
            </a:r>
            <a:r>
              <a:rPr lang="en-US" sz="1800" dirty="0">
                <a:latin typeface="Times New Roman" panose="02020603050405020304" pitchFamily="18" charset="0"/>
                <a:cs typeface="Times New Roman" panose="02020603050405020304" pitchFamily="18" charset="0"/>
              </a:rPr>
              <a:t>Sitio web: </a:t>
            </a:r>
            <a:r>
              <a:rPr lang="en-US" sz="1800" u="sng" dirty="0">
                <a:latin typeface="Times New Roman" panose="02020603050405020304" pitchFamily="18" charset="0"/>
                <a:cs typeface="Times New Roman" panose="02020603050405020304" pitchFamily="18" charset="0"/>
                <a:hlinkClick r:id="rId3"/>
              </a:rPr>
              <a:t>https://www.mineducacion.gov.co/1621/articles-85906_archivo_pdf.pdf</a:t>
            </a:r>
            <a:r>
              <a:rPr lang="en-US" sz="1800" dirty="0">
                <a:latin typeface="Times New Roman" panose="02020603050405020304" pitchFamily="18" charset="0"/>
                <a:cs typeface="Times New Roman" panose="02020603050405020304" pitchFamily="18" charset="0"/>
              </a:rPr>
              <a:t> </a:t>
            </a:r>
            <a:endParaRPr lang="es-CO" sz="1800" dirty="0">
              <a:latin typeface="Times New Roman" panose="02020603050405020304" pitchFamily="18" charset="0"/>
              <a:cs typeface="Times New Roman" panose="02020603050405020304" pitchFamily="18" charset="0"/>
            </a:endParaRPr>
          </a:p>
          <a:p>
            <a:r>
              <a:rPr lang="es-CO" sz="1800" dirty="0">
                <a:latin typeface="Times New Roman" panose="02020603050405020304" pitchFamily="18" charset="0"/>
                <a:cs typeface="Times New Roman" panose="02020603050405020304" pitchFamily="18" charset="0"/>
              </a:rPr>
              <a:t>Marín D. (2014). Magisterio.com. rincones para un aprendizaje significativo. </a:t>
            </a:r>
            <a:r>
              <a:rPr lang="en-US" sz="1800" dirty="0">
                <a:latin typeface="Times New Roman" panose="02020603050405020304" pitchFamily="18" charset="0"/>
                <a:cs typeface="Times New Roman" panose="02020603050405020304" pitchFamily="18" charset="0"/>
              </a:rPr>
              <a:t>Sitio web: </a:t>
            </a:r>
            <a:r>
              <a:rPr lang="en-US" sz="1800" u="sng" dirty="0">
                <a:latin typeface="Times New Roman" panose="02020603050405020304" pitchFamily="18" charset="0"/>
                <a:cs typeface="Times New Roman" panose="02020603050405020304" pitchFamily="18" charset="0"/>
                <a:hlinkClick r:id="rId4"/>
              </a:rPr>
              <a:t>https://www.magisterio.com.co/articulo/rincones-para-un-aprendizaje-significativo</a:t>
            </a:r>
            <a:endParaRPr lang="es-CO" sz="1800" dirty="0">
              <a:latin typeface="Times New Roman" panose="02020603050405020304" pitchFamily="18" charset="0"/>
              <a:cs typeface="Times New Roman" panose="02020603050405020304" pitchFamily="18" charset="0"/>
            </a:endParaRPr>
          </a:p>
          <a:p>
            <a:r>
              <a:rPr lang="es-CO" sz="1800" dirty="0">
                <a:latin typeface="Times New Roman" panose="02020603050405020304" pitchFamily="18" charset="0"/>
                <a:cs typeface="Times New Roman" panose="02020603050405020304" pitchFamily="18" charset="0"/>
              </a:rPr>
              <a:t>Ministerio De Educación Nacional. </a:t>
            </a:r>
            <a:r>
              <a:rPr lang="es-MX" sz="1800" dirty="0">
                <a:latin typeface="Times New Roman" panose="02020603050405020304" pitchFamily="18" charset="0"/>
                <a:cs typeface="Times New Roman" panose="02020603050405020304" pitchFamily="18" charset="0"/>
              </a:rPr>
              <a:t>Actividades rectoras de la primera infancia y de la educación inicial (S.F).Recuperado de </a:t>
            </a:r>
            <a:r>
              <a:rPr lang="es-MX" sz="1800" u="sng" dirty="0">
                <a:latin typeface="Times New Roman" panose="02020603050405020304" pitchFamily="18" charset="0"/>
                <a:cs typeface="Times New Roman" panose="02020603050405020304" pitchFamily="18" charset="0"/>
                <a:hlinkClick r:id="rId5"/>
              </a:rPr>
              <a:t>https://www.mineducacion.gov.co/1759/w3-article-178032.html</a:t>
            </a:r>
            <a:endParaRPr lang="es-CO" sz="1800" dirty="0">
              <a:latin typeface="Times New Roman" panose="02020603050405020304" pitchFamily="18" charset="0"/>
              <a:cs typeface="Times New Roman" panose="02020603050405020304" pitchFamily="18" charset="0"/>
            </a:endParaRPr>
          </a:p>
          <a:p>
            <a:r>
              <a:rPr lang="es-CO" sz="1800" u="sng" dirty="0">
                <a:latin typeface="Times New Roman" panose="02020603050405020304" pitchFamily="18" charset="0"/>
                <a:cs typeface="Times New Roman" panose="02020603050405020304" pitchFamily="18" charset="0"/>
              </a:rPr>
              <a:t>Montessori, M. </a:t>
            </a:r>
            <a:r>
              <a:rPr lang="es-CO" sz="1800" dirty="0">
                <a:latin typeface="Times New Roman" panose="02020603050405020304" pitchFamily="18" charset="0"/>
                <a:cs typeface="Times New Roman" panose="02020603050405020304" pitchFamily="18" charset="0"/>
              </a:rPr>
              <a:t>(1870-1952). Trabajando por rincones. Revista ventana abierta. Sitio web: </a:t>
            </a:r>
            <a:r>
              <a:rPr lang="es-CO" sz="1800" u="sng" dirty="0">
                <a:latin typeface="Times New Roman" panose="02020603050405020304" pitchFamily="18" charset="0"/>
                <a:cs typeface="Times New Roman" panose="02020603050405020304" pitchFamily="18" charset="0"/>
                <a:hlinkClick r:id="rId6"/>
              </a:rPr>
              <a:t>http://revistaventanaabierta.es/trabajando-por-rincones/</a:t>
            </a:r>
            <a:r>
              <a:rPr lang="es-CO" sz="1800" u="sng" dirty="0">
                <a:latin typeface="Times New Roman" panose="02020603050405020304" pitchFamily="18" charset="0"/>
                <a:cs typeface="Times New Roman" panose="02020603050405020304" pitchFamily="18" charset="0"/>
              </a:rPr>
              <a:t>.</a:t>
            </a:r>
            <a:endParaRPr lang="es-CO" sz="1800" dirty="0">
              <a:latin typeface="Times New Roman" panose="02020603050405020304" pitchFamily="18" charset="0"/>
              <a:cs typeface="Times New Roman" panose="02020603050405020304" pitchFamily="18" charset="0"/>
            </a:endParaRPr>
          </a:p>
          <a:p>
            <a:r>
              <a:rPr lang="es-CO" sz="1800" u="sng" dirty="0">
                <a:latin typeface="Times New Roman" panose="02020603050405020304" pitchFamily="18" charset="0"/>
                <a:cs typeface="Times New Roman" panose="02020603050405020304" pitchFamily="18" charset="0"/>
              </a:rPr>
              <a:t>Montessori, M. (s.f</a:t>
            </a:r>
            <a:r>
              <a:rPr lang="es-CO" sz="1800" i="1" u="sng" dirty="0">
                <a:latin typeface="Times New Roman" panose="02020603050405020304" pitchFamily="18" charset="0"/>
                <a:cs typeface="Times New Roman" panose="02020603050405020304" pitchFamily="18" charset="0"/>
              </a:rPr>
              <a:t>.).</a:t>
            </a:r>
            <a:r>
              <a:rPr lang="es-CO" sz="1800" u="sng" dirty="0">
                <a:latin typeface="Times New Roman" panose="02020603050405020304" pitchFamily="18" charset="0"/>
                <a:cs typeface="Times New Roman" panose="02020603050405020304" pitchFamily="18" charset="0"/>
              </a:rPr>
              <a:t> Recursos para la educación inicial. </a:t>
            </a:r>
            <a:r>
              <a:rPr lang="es-MX" sz="1800" dirty="0">
                <a:latin typeface="Times New Roman" panose="02020603050405020304" pitchFamily="18" charset="0"/>
                <a:cs typeface="Times New Roman" panose="02020603050405020304" pitchFamily="18" charset="0"/>
              </a:rPr>
              <a:t>Rincones de juego de María Montessori. Recuperado de </a:t>
            </a:r>
            <a:r>
              <a:rPr lang="es-MX" sz="1800" u="sng" dirty="0">
                <a:latin typeface="Times New Roman" panose="02020603050405020304" pitchFamily="18" charset="0"/>
                <a:cs typeface="Times New Roman" panose="02020603050405020304" pitchFamily="18" charset="0"/>
                <a:hlinkClick r:id="rId7"/>
              </a:rPr>
              <a:t>http://educacioninfantilpanconchocolate.blogspot.com.co/2012/09/rincones-de-juego-de-maria-montessori.html</a:t>
            </a:r>
            <a:r>
              <a:rPr lang="es-MX" sz="1800" dirty="0">
                <a:latin typeface="Times New Roman" panose="02020603050405020304" pitchFamily="18" charset="0"/>
                <a:cs typeface="Times New Roman" panose="02020603050405020304" pitchFamily="18" charset="0"/>
              </a:rPr>
              <a:t> </a:t>
            </a:r>
            <a:endParaRPr lang="es-CO" sz="1800" dirty="0">
              <a:latin typeface="Times New Roman" panose="02020603050405020304" pitchFamily="18" charset="0"/>
              <a:cs typeface="Times New Roman" panose="02020603050405020304" pitchFamily="18" charset="0"/>
            </a:endParaRPr>
          </a:p>
          <a:p>
            <a:r>
              <a:rPr lang="es-CO" sz="1800" dirty="0">
                <a:latin typeface="Times New Roman" panose="02020603050405020304" pitchFamily="18" charset="0"/>
                <a:cs typeface="Times New Roman" panose="02020603050405020304" pitchFamily="18" charset="0"/>
              </a:rPr>
              <a:t>Pozo. (1989). La teoría del aprendizaje significativo. </a:t>
            </a:r>
            <a:r>
              <a:rPr lang="en-US" sz="1800" dirty="0">
                <a:latin typeface="Times New Roman" panose="02020603050405020304" pitchFamily="18" charset="0"/>
                <a:cs typeface="Times New Roman" panose="02020603050405020304" pitchFamily="18" charset="0"/>
              </a:rPr>
              <a:t>Sitio web: </a:t>
            </a:r>
            <a:r>
              <a:rPr lang="en-US" sz="1800" u="sng" dirty="0">
                <a:latin typeface="Times New Roman" panose="02020603050405020304" pitchFamily="18" charset="0"/>
                <a:cs typeface="Times New Roman" panose="02020603050405020304" pitchFamily="18" charset="0"/>
                <a:hlinkClick r:id="rId8"/>
              </a:rPr>
              <a:t>http://cmc.ihmc.us/papers/cmc2004-290.pdf</a:t>
            </a:r>
            <a:endParaRPr lang="es-CO" sz="1800" dirty="0">
              <a:latin typeface="Times New Roman" panose="02020603050405020304" pitchFamily="18" charset="0"/>
              <a:cs typeface="Times New Roman" panose="02020603050405020304" pitchFamily="18" charset="0"/>
            </a:endParaRPr>
          </a:p>
          <a:p>
            <a:pPr marL="0" indent="0">
              <a:buNone/>
            </a:pPr>
            <a:endParaRPr lang="es-CO" sz="1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11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583832" y="1556792"/>
            <a:ext cx="3040732" cy="3223176"/>
          </a:xfrm>
          <a:prstGeom prst="rect">
            <a:avLst/>
          </a:prstGeom>
        </p:spPr>
      </p:pic>
      <p:sp>
        <p:nvSpPr>
          <p:cNvPr id="6" name="CuadroTexto 5"/>
          <p:cNvSpPr txBox="1"/>
          <p:nvPr/>
        </p:nvSpPr>
        <p:spPr>
          <a:xfrm>
            <a:off x="6104198" y="5085184"/>
            <a:ext cx="4107102" cy="369332"/>
          </a:xfrm>
          <a:prstGeom prst="rect">
            <a:avLst/>
          </a:prstGeom>
          <a:noFill/>
        </p:spPr>
        <p:txBody>
          <a:bodyPr wrap="square" rtlCol="0">
            <a:spAutoFit/>
          </a:bodyPr>
          <a:lstStyle/>
          <a:p>
            <a:pPr algn="ctr"/>
            <a:r>
              <a:rPr lang="es-CO" dirty="0"/>
              <a:t>.</a:t>
            </a:r>
          </a:p>
        </p:txBody>
      </p:sp>
    </p:spTree>
    <p:extLst>
      <p:ext uri="{BB962C8B-B14F-4D97-AF65-F5344CB8AC3E}">
        <p14:creationId xmlns:p14="http://schemas.microsoft.com/office/powerpoint/2010/main" val="2513242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8059" y="938033"/>
            <a:ext cx="8229600" cy="619473"/>
          </a:xfrm>
        </p:spPr>
        <p:txBody>
          <a:bodyPr>
            <a:normAutofit fontScale="90000"/>
          </a:bodyPr>
          <a:lstStyle/>
          <a:p>
            <a:r>
              <a:rPr lang="es-MX" u="sng" dirty="0" smtClean="0">
                <a:latin typeface="Times New Roman" panose="02020603050405020304" pitchFamily="18" charset="0"/>
                <a:cs typeface="Times New Roman" panose="02020603050405020304" pitchFamily="18" charset="0"/>
              </a:rPr>
              <a:t>CONTEXTUALIZACIÓN</a:t>
            </a:r>
            <a:endParaRPr lang="en-US" u="sng" dirty="0">
              <a:latin typeface="Times New Roman" panose="02020603050405020304" pitchFamily="18" charset="0"/>
              <a:cs typeface="Times New Roman" panose="02020603050405020304" pitchFamily="18" charset="0"/>
            </a:endParaRPr>
          </a:p>
        </p:txBody>
      </p:sp>
      <p:graphicFrame>
        <p:nvGraphicFramePr>
          <p:cNvPr id="13" name="Marcador de contenido 13"/>
          <p:cNvGraphicFramePr>
            <a:graphicFrameLocks/>
          </p:cNvGraphicFramePr>
          <p:nvPr>
            <p:extLst>
              <p:ext uri="{D42A27DB-BD31-4B8C-83A1-F6EECF244321}">
                <p14:modId xmlns:p14="http://schemas.microsoft.com/office/powerpoint/2010/main" val="1572809274"/>
              </p:ext>
            </p:extLst>
          </p:nvPr>
        </p:nvGraphicFramePr>
        <p:xfrm>
          <a:off x="5662819" y="3818353"/>
          <a:ext cx="2480383" cy="1439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descr="https://lh6.googleusercontent.com/Z2V2lKtEvsH313a7QaKPuBzCaUz1oVvF6XfMHfNpyE6yAw3QlmC67J920WWvJD1A7WwdXsLDb9AsYMTkfiEfOXDOXBfqEDNvQlQVqbI9fwxn9EfNzZBijEuDvzZSUorul3Cqe5DxgyOvDhO4pA"/>
          <p:cNvPicPr/>
          <p:nvPr/>
        </p:nvPicPr>
        <p:blipFill rotWithShape="1">
          <a:blip r:embed="rId8">
            <a:extLst>
              <a:ext uri="{28A0092B-C50C-407E-A947-70E740481C1C}">
                <a14:useLocalDpi xmlns:a14="http://schemas.microsoft.com/office/drawing/2010/main" val="0"/>
              </a:ext>
            </a:extLst>
          </a:blip>
          <a:srcRect t="7418" r="13140" b="21068"/>
          <a:stretch/>
        </p:blipFill>
        <p:spPr bwMode="auto">
          <a:xfrm>
            <a:off x="3287688" y="2708920"/>
            <a:ext cx="5535295" cy="3658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5" name="Terminador 14"/>
          <p:cNvSpPr/>
          <p:nvPr/>
        </p:nvSpPr>
        <p:spPr>
          <a:xfrm>
            <a:off x="3254865" y="1721714"/>
            <a:ext cx="5616624" cy="748679"/>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smtClean="0">
                <a:solidFill>
                  <a:schemeClr val="tx1"/>
                </a:solidFill>
                <a:latin typeface="Times New Roman" panose="02020603050405020304" pitchFamily="18" charset="0"/>
                <a:cs typeface="Times New Roman" panose="02020603050405020304" pitchFamily="18" charset="0"/>
              </a:rPr>
              <a:t>Liceo Leonardo Da Vinci </a:t>
            </a:r>
            <a:endParaRPr lang="es-CO" sz="3200" dirty="0">
              <a:solidFill>
                <a:schemeClr val="tx1"/>
              </a:solidFill>
              <a:latin typeface="Times New Roman" panose="02020603050405020304" pitchFamily="18" charset="0"/>
              <a:cs typeface="Times New Roman" panose="02020603050405020304" pitchFamily="18" charset="0"/>
            </a:endParaRPr>
          </a:p>
        </p:txBody>
      </p:sp>
      <p:sp>
        <p:nvSpPr>
          <p:cNvPr id="16" name="Terminador 15"/>
          <p:cNvSpPr/>
          <p:nvPr/>
        </p:nvSpPr>
        <p:spPr>
          <a:xfrm>
            <a:off x="54419" y="3590469"/>
            <a:ext cx="2924261" cy="748679"/>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Naturaleza: Privado </a:t>
            </a:r>
            <a:endParaRPr lang="es-CO" sz="2400" dirty="0">
              <a:solidFill>
                <a:schemeClr val="tx1"/>
              </a:solidFill>
              <a:latin typeface="Times New Roman" panose="02020603050405020304" pitchFamily="18" charset="0"/>
              <a:cs typeface="Times New Roman" panose="02020603050405020304" pitchFamily="18" charset="0"/>
            </a:endParaRPr>
          </a:p>
        </p:txBody>
      </p:sp>
      <p:sp>
        <p:nvSpPr>
          <p:cNvPr id="17" name="Terminador 16"/>
          <p:cNvSpPr/>
          <p:nvPr/>
        </p:nvSpPr>
        <p:spPr>
          <a:xfrm>
            <a:off x="112347" y="4710546"/>
            <a:ext cx="2783127" cy="1512168"/>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Niveles educativos </a:t>
            </a:r>
          </a:p>
          <a:p>
            <a:pPr marL="285750" indent="-285750" algn="ctr">
              <a:buFont typeface="Arial" panose="020B0604020202020204" pitchFamily="34" charset="0"/>
              <a:buChar char="•"/>
            </a:pPr>
            <a:r>
              <a:rPr lang="es-CO" sz="2400" dirty="0" smtClean="0">
                <a:solidFill>
                  <a:schemeClr val="tx1"/>
                </a:solidFill>
                <a:latin typeface="Times New Roman" panose="02020603050405020304" pitchFamily="18" charset="0"/>
                <a:cs typeface="Times New Roman" panose="02020603050405020304" pitchFamily="18" charset="0"/>
              </a:rPr>
              <a:t>Jardín </a:t>
            </a:r>
          </a:p>
          <a:p>
            <a:pPr marL="285750" indent="-285750" algn="ctr">
              <a:buFont typeface="Arial" panose="020B0604020202020204" pitchFamily="34" charset="0"/>
              <a:buChar char="•"/>
            </a:pPr>
            <a:r>
              <a:rPr lang="es-CO" sz="2400" dirty="0" smtClean="0">
                <a:solidFill>
                  <a:schemeClr val="tx1"/>
                </a:solidFill>
                <a:latin typeface="Times New Roman" panose="02020603050405020304" pitchFamily="18" charset="0"/>
                <a:cs typeface="Times New Roman" panose="02020603050405020304" pitchFamily="18" charset="0"/>
              </a:rPr>
              <a:t>Preescolar</a:t>
            </a:r>
          </a:p>
          <a:p>
            <a:pPr marL="285750" indent="-285750" algn="ctr">
              <a:buFont typeface="Arial" panose="020B0604020202020204" pitchFamily="34" charset="0"/>
              <a:buChar char="•"/>
            </a:pPr>
            <a:r>
              <a:rPr lang="es-CO" sz="2400" dirty="0" smtClean="0">
                <a:solidFill>
                  <a:schemeClr val="tx1"/>
                </a:solidFill>
                <a:latin typeface="Times New Roman" panose="02020603050405020304" pitchFamily="18" charset="0"/>
                <a:cs typeface="Times New Roman" panose="02020603050405020304" pitchFamily="18" charset="0"/>
              </a:rPr>
              <a:t>Primaria </a:t>
            </a:r>
          </a:p>
        </p:txBody>
      </p:sp>
      <p:sp>
        <p:nvSpPr>
          <p:cNvPr id="18" name="Terminador 17"/>
          <p:cNvSpPr/>
          <p:nvPr/>
        </p:nvSpPr>
        <p:spPr>
          <a:xfrm>
            <a:off x="9068207" y="3818353"/>
            <a:ext cx="2952328" cy="2376264"/>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Modelo pedagógico:</a:t>
            </a:r>
          </a:p>
          <a:p>
            <a:pPr algn="ctr"/>
            <a:r>
              <a:rPr lang="es-CO" sz="2400" dirty="0" smtClean="0">
                <a:solidFill>
                  <a:schemeClr val="tx1"/>
                </a:solidFill>
                <a:latin typeface="Times New Roman" panose="02020603050405020304" pitchFamily="18" charset="0"/>
                <a:cs typeface="Times New Roman" panose="02020603050405020304" pitchFamily="18" charset="0"/>
              </a:rPr>
              <a:t>Constructivista </a:t>
            </a:r>
          </a:p>
          <a:p>
            <a:pPr algn="ctr"/>
            <a:r>
              <a:rPr lang="es-CO" sz="2400" dirty="0" smtClean="0">
                <a:solidFill>
                  <a:schemeClr val="tx1"/>
                </a:solidFill>
                <a:latin typeface="Times New Roman" panose="02020603050405020304" pitchFamily="18" charset="0"/>
                <a:cs typeface="Times New Roman" panose="02020603050405020304" pitchFamily="18" charset="0"/>
              </a:rPr>
              <a:t>Centrado en la persona y en sus experiencias previas </a:t>
            </a:r>
            <a:endParaRPr lang="es-CO" sz="2400" dirty="0">
              <a:solidFill>
                <a:schemeClr val="tx1"/>
              </a:solidFill>
              <a:latin typeface="Times New Roman" panose="02020603050405020304" pitchFamily="18" charset="0"/>
              <a:cs typeface="Times New Roman" panose="02020603050405020304" pitchFamily="18" charset="0"/>
            </a:endParaRPr>
          </a:p>
        </p:txBody>
      </p:sp>
      <p:sp>
        <p:nvSpPr>
          <p:cNvPr id="19" name="Terminador 18"/>
          <p:cNvSpPr/>
          <p:nvPr/>
        </p:nvSpPr>
        <p:spPr>
          <a:xfrm>
            <a:off x="9209341" y="2708920"/>
            <a:ext cx="2670060" cy="748679"/>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Modalidad: Mixto </a:t>
            </a:r>
            <a:endParaRPr lang="es-CO" sz="2400" dirty="0">
              <a:solidFill>
                <a:schemeClr val="tx1"/>
              </a:solidFill>
              <a:latin typeface="Times New Roman" panose="02020603050405020304" pitchFamily="18" charset="0"/>
              <a:cs typeface="Times New Roman" panose="02020603050405020304" pitchFamily="18" charset="0"/>
            </a:endParaRPr>
          </a:p>
        </p:txBody>
      </p:sp>
      <p:sp>
        <p:nvSpPr>
          <p:cNvPr id="20" name="Terminador 19"/>
          <p:cNvSpPr/>
          <p:nvPr/>
        </p:nvSpPr>
        <p:spPr>
          <a:xfrm>
            <a:off x="112347" y="2476341"/>
            <a:ext cx="2605107" cy="748679"/>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La Mesa Cundinamarca  </a:t>
            </a:r>
            <a:endParaRPr lang="es-CO"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01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424" y="1004505"/>
            <a:ext cx="8229600" cy="782960"/>
          </a:xfrm>
        </p:spPr>
        <p:txBody>
          <a:bodyPr/>
          <a:lstStyle/>
          <a:p>
            <a:r>
              <a:rPr lang="es-CO" u="sng" dirty="0" smtClean="0"/>
              <a:t>CARACTERIZACIÓN</a:t>
            </a:r>
            <a:r>
              <a:rPr lang="es-CO" dirty="0" smtClean="0"/>
              <a:t> </a:t>
            </a:r>
            <a:endParaRPr lang="es-CO" dirty="0"/>
          </a:p>
        </p:txBody>
      </p:sp>
      <p:pic>
        <p:nvPicPr>
          <p:cNvPr id="5" name="Imagen 4" descr="https://scontent.fbaq6-1.fna.fbcdn.net/v/t1.15752-9/46453197_925200207689152_4918415870989959168_n.jpg?_nc_cat=104&amp;_nc_ht=scontent.fbaq6-1.fna&amp;oh=f8ce934fb6ac69271fca9032b26da4f1&amp;oe=5C6F67EB"/>
          <p:cNvPicPr/>
          <p:nvPr/>
        </p:nvPicPr>
        <p:blipFill rotWithShape="1">
          <a:blip r:embed="rId2" cstate="print">
            <a:extLst>
              <a:ext uri="{28A0092B-C50C-407E-A947-70E740481C1C}">
                <a14:useLocalDpi xmlns:a14="http://schemas.microsoft.com/office/drawing/2010/main" val="0"/>
              </a:ext>
            </a:extLst>
          </a:blip>
          <a:srcRect l="16076" t="9562" r="9409"/>
          <a:stretch/>
        </p:blipFill>
        <p:spPr bwMode="auto">
          <a:xfrm>
            <a:off x="2465851" y="1886792"/>
            <a:ext cx="5080910" cy="4081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cxnSp>
        <p:nvCxnSpPr>
          <p:cNvPr id="7" name="Conector recto de flecha 6"/>
          <p:cNvCxnSpPr/>
          <p:nvPr/>
        </p:nvCxnSpPr>
        <p:spPr>
          <a:xfrm>
            <a:off x="7546761" y="4819387"/>
            <a:ext cx="4957951" cy="1"/>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flipV="1">
            <a:off x="-240704" y="5085184"/>
            <a:ext cx="2649304" cy="44014"/>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240704" y="2564904"/>
            <a:ext cx="2609707" cy="0"/>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445419" y="1688010"/>
            <a:ext cx="1501930" cy="69389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Grado párvulos </a:t>
            </a:r>
            <a:endParaRPr lang="es-CO" sz="2400" dirty="0">
              <a:solidFill>
                <a:schemeClr val="tx1"/>
              </a:solidFill>
              <a:latin typeface="Times New Roman" panose="02020603050405020304" pitchFamily="18" charset="0"/>
              <a:cs typeface="Times New Roman" panose="02020603050405020304" pitchFamily="18" charset="0"/>
            </a:endParaRPr>
          </a:p>
        </p:txBody>
      </p:sp>
      <p:sp>
        <p:nvSpPr>
          <p:cNvPr id="16" name="Rectángulo redondeado 15"/>
          <p:cNvSpPr/>
          <p:nvPr/>
        </p:nvSpPr>
        <p:spPr>
          <a:xfrm>
            <a:off x="518642" y="2930911"/>
            <a:ext cx="1355485" cy="8228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4 Niñas</a:t>
            </a:r>
          </a:p>
          <a:p>
            <a:pPr algn="ctr"/>
            <a:r>
              <a:rPr lang="es-CO" sz="2400" dirty="0" smtClean="0">
                <a:solidFill>
                  <a:schemeClr val="tx1"/>
                </a:solidFill>
                <a:latin typeface="Times New Roman" panose="02020603050405020304" pitchFamily="18" charset="0"/>
                <a:cs typeface="Times New Roman" panose="02020603050405020304" pitchFamily="18" charset="0"/>
              </a:rPr>
              <a:t>7 Niños </a:t>
            </a:r>
            <a:endParaRPr lang="es-CO" sz="2400" dirty="0">
              <a:solidFill>
                <a:schemeClr val="tx1"/>
              </a:solidFill>
              <a:latin typeface="Times New Roman" panose="02020603050405020304" pitchFamily="18" charset="0"/>
              <a:cs typeface="Times New Roman" panose="02020603050405020304" pitchFamily="18" charset="0"/>
            </a:endParaRPr>
          </a:p>
        </p:txBody>
      </p:sp>
      <p:sp>
        <p:nvSpPr>
          <p:cNvPr id="17" name="Rectángulo redondeado 16"/>
          <p:cNvSpPr/>
          <p:nvPr/>
        </p:nvSpPr>
        <p:spPr>
          <a:xfrm>
            <a:off x="81968" y="5394994"/>
            <a:ext cx="2326632" cy="103667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Nivel socioeconómico</a:t>
            </a:r>
          </a:p>
          <a:p>
            <a:pPr algn="ctr"/>
            <a:r>
              <a:rPr lang="es-CO" sz="2400" dirty="0" smtClean="0">
                <a:solidFill>
                  <a:schemeClr val="tx1"/>
                </a:solidFill>
                <a:latin typeface="Times New Roman" panose="02020603050405020304" pitchFamily="18" charset="0"/>
                <a:cs typeface="Times New Roman" panose="02020603050405020304" pitchFamily="18" charset="0"/>
              </a:rPr>
              <a:t>2-3 </a:t>
            </a:r>
            <a:endParaRPr lang="es-CO" sz="2400" dirty="0">
              <a:solidFill>
                <a:schemeClr val="tx1"/>
              </a:solidFill>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333575" y="4001844"/>
            <a:ext cx="1725620" cy="79004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latin typeface="Times New Roman" panose="02020603050405020304" pitchFamily="18" charset="0"/>
                <a:cs typeface="Times New Roman" panose="02020603050405020304" pitchFamily="18" charset="0"/>
              </a:rPr>
              <a:t>Edad:</a:t>
            </a:r>
          </a:p>
          <a:p>
            <a:pPr algn="ctr"/>
            <a:r>
              <a:rPr lang="es-CO" sz="2400" dirty="0" smtClean="0">
                <a:solidFill>
                  <a:schemeClr val="tx1"/>
                </a:solidFill>
                <a:latin typeface="Times New Roman" panose="02020603050405020304" pitchFamily="18" charset="0"/>
                <a:cs typeface="Times New Roman" panose="02020603050405020304" pitchFamily="18" charset="0"/>
              </a:rPr>
              <a:t>2 a 3 años</a:t>
            </a:r>
            <a:endParaRPr lang="es-CO" sz="2400" dirty="0">
              <a:solidFill>
                <a:schemeClr val="tx1"/>
              </a:solidFill>
              <a:latin typeface="Times New Roman" panose="02020603050405020304" pitchFamily="18" charset="0"/>
              <a:cs typeface="Times New Roman" panose="02020603050405020304" pitchFamily="18" charset="0"/>
            </a:endParaRPr>
          </a:p>
        </p:txBody>
      </p:sp>
      <p:sp>
        <p:nvSpPr>
          <p:cNvPr id="19" name="Rectángulo redondeado 18"/>
          <p:cNvSpPr/>
          <p:nvPr/>
        </p:nvSpPr>
        <p:spPr>
          <a:xfrm>
            <a:off x="7403335" y="1550229"/>
            <a:ext cx="4422162" cy="31142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MX" sz="2400" b="1" u="sng" dirty="0" smtClean="0">
                <a:solidFill>
                  <a:schemeClr val="tx1"/>
                </a:solidFill>
                <a:latin typeface="Times New Roman" panose="02020603050405020304" pitchFamily="18" charset="0"/>
                <a:cs typeface="Times New Roman" panose="02020603050405020304" pitchFamily="18" charset="0"/>
              </a:rPr>
              <a:t>Fortalezas</a:t>
            </a:r>
          </a:p>
          <a:p>
            <a:pPr marL="285750" indent="-285750">
              <a:lnSpc>
                <a:spcPct val="150000"/>
              </a:lnSpc>
              <a:buFontTx/>
              <a:buChar char="-"/>
            </a:pPr>
            <a:r>
              <a:rPr lang="es-MX" sz="2000" dirty="0" smtClean="0">
                <a:solidFill>
                  <a:schemeClr val="tx1"/>
                </a:solidFill>
                <a:latin typeface="Times New Roman" panose="02020603050405020304" pitchFamily="18" charset="0"/>
                <a:cs typeface="Times New Roman" panose="02020603050405020304" pitchFamily="18" charset="0"/>
              </a:rPr>
              <a:t>Son niños muy extrovertidos.</a:t>
            </a:r>
          </a:p>
          <a:p>
            <a:pPr marL="285750" indent="-285750">
              <a:lnSpc>
                <a:spcPct val="150000"/>
              </a:lnSpc>
              <a:buFontTx/>
              <a:buChar char="-"/>
            </a:pPr>
            <a:r>
              <a:rPr lang="es-MX" sz="2000" dirty="0" smtClean="0">
                <a:solidFill>
                  <a:schemeClr val="tx1"/>
                </a:solidFill>
                <a:latin typeface="Times New Roman" panose="02020603050405020304" pitchFamily="18" charset="0"/>
                <a:cs typeface="Times New Roman" panose="02020603050405020304" pitchFamily="18" charset="0"/>
              </a:rPr>
              <a:t> Cuentan con pre saberes.</a:t>
            </a:r>
          </a:p>
          <a:p>
            <a:pPr marL="285750" indent="-285750">
              <a:lnSpc>
                <a:spcPct val="150000"/>
              </a:lnSpc>
              <a:buFontTx/>
              <a:buChar char="-"/>
            </a:pPr>
            <a:r>
              <a:rPr lang="es-MX" sz="2000" dirty="0" smtClean="0">
                <a:solidFill>
                  <a:schemeClr val="tx1"/>
                </a:solidFill>
                <a:latin typeface="Times New Roman" panose="02020603050405020304" pitchFamily="18" charset="0"/>
                <a:cs typeface="Times New Roman" panose="02020603050405020304" pitchFamily="18" charset="0"/>
              </a:rPr>
              <a:t>Les llama mucho la atención las imágenes </a:t>
            </a:r>
          </a:p>
          <a:p>
            <a:pPr marL="285750" indent="-285750">
              <a:lnSpc>
                <a:spcPct val="150000"/>
              </a:lnSpc>
              <a:buFontTx/>
              <a:buChar char="-"/>
            </a:pPr>
            <a:r>
              <a:rPr lang="es-MX" sz="2000" dirty="0" smtClean="0">
                <a:solidFill>
                  <a:schemeClr val="tx1"/>
                </a:solidFill>
                <a:latin typeface="Times New Roman" panose="02020603050405020304" pitchFamily="18" charset="0"/>
                <a:cs typeface="Times New Roman" panose="02020603050405020304" pitchFamily="18" charset="0"/>
              </a:rPr>
              <a:t>Siguen instrucciones</a:t>
            </a:r>
            <a:r>
              <a:rPr lang="es-MX" sz="2000" b="1" dirty="0" smtClean="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s-MX" sz="2000" dirty="0" smtClean="0">
                <a:solidFill>
                  <a:schemeClr val="tx1"/>
                </a:solidFill>
                <a:latin typeface="Times New Roman" panose="02020603050405020304" pitchFamily="18" charset="0"/>
                <a:cs typeface="Times New Roman" panose="02020603050405020304" pitchFamily="18" charset="0"/>
              </a:rPr>
              <a:t>Participan activamente en el aula  </a:t>
            </a:r>
            <a:endParaRPr lang="es-MX" sz="2000" dirty="0">
              <a:solidFill>
                <a:schemeClr val="tx1"/>
              </a:solidFill>
              <a:latin typeface="Times New Roman" panose="02020603050405020304" pitchFamily="18" charset="0"/>
              <a:cs typeface="Times New Roman" panose="02020603050405020304" pitchFamily="18" charset="0"/>
            </a:endParaRPr>
          </a:p>
        </p:txBody>
      </p:sp>
      <p:sp>
        <p:nvSpPr>
          <p:cNvPr id="21" name="Rectángulo redondeado 20"/>
          <p:cNvSpPr/>
          <p:nvPr/>
        </p:nvSpPr>
        <p:spPr>
          <a:xfrm>
            <a:off x="7604012" y="5233399"/>
            <a:ext cx="4131612" cy="16246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MX" sz="2400" b="1" u="sng" dirty="0" smtClean="0">
                <a:solidFill>
                  <a:schemeClr val="tx1"/>
                </a:solidFill>
                <a:latin typeface="Times New Roman" panose="02020603050405020304" pitchFamily="18" charset="0"/>
                <a:cs typeface="Times New Roman" panose="02020603050405020304" pitchFamily="18" charset="0"/>
              </a:rPr>
              <a:t>Oportunidades de mejora.  </a:t>
            </a:r>
            <a:endParaRPr lang="es-MX" sz="2400" u="sng" dirty="0" smtClean="0">
              <a:solidFill>
                <a:schemeClr val="tx1"/>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s-ES" sz="2400" dirty="0" smtClean="0">
                <a:solidFill>
                  <a:schemeClr val="tx1"/>
                </a:solidFill>
                <a:latin typeface="Times New Roman" panose="02020603050405020304" pitchFamily="18" charset="0"/>
                <a:cs typeface="Times New Roman" panose="02020603050405020304" pitchFamily="18" charset="0"/>
              </a:rPr>
              <a:t> </a:t>
            </a:r>
            <a:r>
              <a:rPr lang="es-ES" dirty="0" smtClean="0">
                <a:solidFill>
                  <a:schemeClr val="tx1"/>
                </a:solidFill>
                <a:latin typeface="Times New Roman" panose="02020603050405020304" pitchFamily="18" charset="0"/>
                <a:cs typeface="Times New Roman" panose="02020603050405020304" pitchFamily="18" charset="0"/>
              </a:rPr>
              <a:t>Falta de concentración .</a:t>
            </a:r>
          </a:p>
          <a:p>
            <a:pPr lvl="0"/>
            <a:r>
              <a:rPr lang="es-ES" dirty="0" smtClean="0">
                <a:solidFill>
                  <a:schemeClr val="tx1"/>
                </a:solidFill>
                <a:latin typeface="Times New Roman" panose="02020603050405020304" pitchFamily="18" charset="0"/>
                <a:cs typeface="Times New Roman" panose="02020603050405020304" pitchFamily="18" charset="0"/>
              </a:rPr>
              <a:t>        (Atención dispersa )</a:t>
            </a:r>
          </a:p>
          <a:p>
            <a:pPr marL="285750" lvl="0" indent="-285750">
              <a:buFont typeface="Wingdings" panose="05000000000000000000" pitchFamily="2" charset="2"/>
              <a:buChar char="v"/>
            </a:pPr>
            <a:r>
              <a:rPr lang="es-ES" dirty="0" smtClean="0">
                <a:solidFill>
                  <a:schemeClr val="tx1"/>
                </a:solidFill>
                <a:latin typeface="Times New Roman" panose="02020603050405020304" pitchFamily="18" charset="0"/>
                <a:cs typeface="Times New Roman" panose="02020603050405020304" pitchFamily="18" charset="0"/>
              </a:rPr>
              <a:t>Falta de actividades lúdicas que promuevan el aprendizaje significativo. </a:t>
            </a:r>
          </a:p>
          <a:p>
            <a:pPr lvl="0"/>
            <a:endParaRPr lang="es-ES" dirty="0" smtClean="0">
              <a:solidFill>
                <a:schemeClr val="tx1"/>
              </a:solidFill>
            </a:endParaRPr>
          </a:p>
          <a:p>
            <a:pPr lvl="0"/>
            <a:endParaRPr lang="es-ES" dirty="0" smtClean="0">
              <a:solidFill>
                <a:schemeClr val="tx1"/>
              </a:solidFill>
            </a:endParaRPr>
          </a:p>
          <a:p>
            <a:endParaRPr lang="es-MX" b="1" dirty="0" smtClean="0">
              <a:solidFill>
                <a:schemeClr val="tx1"/>
              </a:solidFill>
            </a:endParaRPr>
          </a:p>
        </p:txBody>
      </p:sp>
    </p:spTree>
    <p:extLst>
      <p:ext uri="{BB962C8B-B14F-4D97-AF65-F5344CB8AC3E}">
        <p14:creationId xmlns:p14="http://schemas.microsoft.com/office/powerpoint/2010/main" val="287087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694" y="683894"/>
            <a:ext cx="9449734" cy="1152128"/>
          </a:xfrm>
        </p:spPr>
        <p:txBody>
          <a:bodyPr>
            <a:normAutofit fontScale="90000"/>
          </a:bodyPr>
          <a:lstStyle/>
          <a:p>
            <a:r>
              <a:rPr lang="es-CO" dirty="0" smtClean="0">
                <a:latin typeface="Times New Roman" panose="02020603050405020304" pitchFamily="18" charset="0"/>
                <a:cs typeface="Times New Roman" panose="02020603050405020304" pitchFamily="18" charset="0"/>
              </a:rPr>
              <a:t>ANTECEDENTES Y MARCO DE REFERENCIA</a:t>
            </a:r>
            <a:endParaRPr lang="es-CO"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2237374" y="1786287"/>
            <a:ext cx="2376264" cy="1938992"/>
          </a:xfrm>
          <a:prstGeom prst="rect">
            <a:avLst/>
          </a:prstGeom>
          <a:noFill/>
          <a:ln>
            <a:noFill/>
          </a:ln>
        </p:spPr>
        <p:txBody>
          <a:bodyPr wrap="square" rtlCol="0">
            <a:spAutoFit/>
          </a:bodyPr>
          <a:lstStyle/>
          <a:p>
            <a:r>
              <a:rPr lang="es-CO" sz="2400" i="1" dirty="0" smtClean="0">
                <a:latin typeface="Times New Roman" panose="02020603050405020304" pitchFamily="18" charset="0"/>
                <a:cs typeface="Times New Roman" panose="02020603050405020304" pitchFamily="18" charset="0"/>
              </a:rPr>
              <a:t>MARCO TEÓRICO</a:t>
            </a:r>
          </a:p>
          <a:p>
            <a:endParaRPr lang="es-CO" sz="2400" dirty="0" smtClean="0">
              <a:latin typeface="Times New Roman" panose="02020603050405020304" pitchFamily="18" charset="0"/>
              <a:cs typeface="Times New Roman" panose="02020603050405020304" pitchFamily="18" charset="0"/>
            </a:endParaRPr>
          </a:p>
          <a:p>
            <a:pPr algn="ctr"/>
            <a:r>
              <a:rPr lang="es-CO" sz="2400" dirty="0" smtClean="0">
                <a:latin typeface="Times New Roman" panose="02020603050405020304" pitchFamily="18" charset="0"/>
                <a:cs typeface="Times New Roman" panose="02020603050405020304" pitchFamily="18" charset="0"/>
              </a:rPr>
              <a:t>   Ejes</a:t>
            </a:r>
          </a:p>
          <a:p>
            <a:r>
              <a:rPr lang="es-CO" sz="2400" dirty="0" smtClean="0">
                <a:latin typeface="Times New Roman" panose="02020603050405020304" pitchFamily="18" charset="0"/>
                <a:cs typeface="Times New Roman" panose="02020603050405020304" pitchFamily="18" charset="0"/>
              </a:rPr>
              <a:t>  </a:t>
            </a:r>
            <a:endParaRPr lang="es-CO" sz="24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9541327" y="1814126"/>
            <a:ext cx="2880320" cy="461665"/>
          </a:xfrm>
          <a:prstGeom prst="rect">
            <a:avLst/>
          </a:prstGeom>
          <a:noFill/>
          <a:ln>
            <a:noFill/>
          </a:ln>
        </p:spPr>
        <p:txBody>
          <a:bodyPr wrap="square" rtlCol="0">
            <a:spAutoFit/>
          </a:bodyPr>
          <a:lstStyle/>
          <a:p>
            <a:r>
              <a:rPr lang="es-CO" sz="2400" i="1" dirty="0" smtClean="0"/>
              <a:t>MARCO TEÓRICO </a:t>
            </a:r>
            <a:endParaRPr lang="es-CO" sz="2400" i="1" dirty="0"/>
          </a:p>
        </p:txBody>
      </p:sp>
      <p:sp>
        <p:nvSpPr>
          <p:cNvPr id="7" name="CuadroTexto 6"/>
          <p:cNvSpPr txBox="1"/>
          <p:nvPr/>
        </p:nvSpPr>
        <p:spPr>
          <a:xfrm>
            <a:off x="6051033" y="1925359"/>
            <a:ext cx="2880320" cy="830997"/>
          </a:xfrm>
          <a:prstGeom prst="rect">
            <a:avLst/>
          </a:prstGeom>
          <a:noFill/>
          <a:ln>
            <a:noFill/>
          </a:ln>
        </p:spPr>
        <p:txBody>
          <a:bodyPr wrap="square" rtlCol="0">
            <a:spAutoFit/>
          </a:bodyPr>
          <a:lstStyle/>
          <a:p>
            <a:r>
              <a:rPr lang="es-CO" sz="2400" i="1" dirty="0" smtClean="0">
                <a:latin typeface="Times New Roman" panose="02020603050405020304" pitchFamily="18" charset="0"/>
                <a:cs typeface="Times New Roman" panose="02020603050405020304" pitchFamily="18" charset="0"/>
              </a:rPr>
              <a:t>MARCO CONCEPTUAL </a:t>
            </a:r>
            <a:endParaRPr lang="es-CO" sz="2400" i="1"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791675" y="2254298"/>
            <a:ext cx="1405314" cy="646331"/>
          </a:xfrm>
          <a:prstGeom prst="rect">
            <a:avLst/>
          </a:prstGeom>
          <a:solidFill>
            <a:schemeClr val="accent2">
              <a:lumMod val="40000"/>
              <a:lumOff val="60000"/>
            </a:schemeClr>
          </a:solidFill>
        </p:spPr>
        <p:txBody>
          <a:bodyPr wrap="square" rtlCol="0">
            <a:spAutoFit/>
          </a:bodyPr>
          <a:lstStyle/>
          <a:p>
            <a:r>
              <a:rPr lang="es-CO" dirty="0" smtClean="0">
                <a:latin typeface="Times New Roman" panose="02020603050405020304" pitchFamily="18" charset="0"/>
                <a:cs typeface="Times New Roman" panose="02020603050405020304" pitchFamily="18" charset="0"/>
              </a:rPr>
              <a:t>Aprendizaje </a:t>
            </a:r>
          </a:p>
          <a:p>
            <a:r>
              <a:rPr lang="es-CO" dirty="0" smtClean="0">
                <a:latin typeface="Times New Roman" panose="02020603050405020304" pitchFamily="18" charset="0"/>
                <a:cs typeface="Times New Roman" panose="02020603050405020304" pitchFamily="18" charset="0"/>
              </a:rPr>
              <a:t>significativo</a:t>
            </a:r>
            <a:endParaRPr lang="es-CO"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3807103" y="2432837"/>
            <a:ext cx="1440160" cy="646331"/>
          </a:xfrm>
          <a:prstGeom prst="rect">
            <a:avLst/>
          </a:prstGeom>
          <a:solidFill>
            <a:schemeClr val="accent2">
              <a:lumMod val="40000"/>
              <a:lumOff val="60000"/>
            </a:schemeClr>
          </a:solidFill>
        </p:spPr>
        <p:txBody>
          <a:bodyPr wrap="square" rtlCol="0">
            <a:spAutoFit/>
          </a:bodyPr>
          <a:lstStyle/>
          <a:p>
            <a:r>
              <a:rPr lang="es-CO" dirty="0" smtClean="0">
                <a:latin typeface="Times New Roman" panose="02020603050405020304" pitchFamily="18" charset="0"/>
                <a:cs typeface="Times New Roman" panose="02020603050405020304" pitchFamily="18" charset="0"/>
              </a:rPr>
              <a:t>Rincones de</a:t>
            </a:r>
          </a:p>
          <a:p>
            <a:r>
              <a:rPr lang="es-CO" dirty="0" smtClean="0">
                <a:latin typeface="Times New Roman" panose="02020603050405020304" pitchFamily="18" charset="0"/>
                <a:cs typeface="Times New Roman" panose="02020603050405020304" pitchFamily="18" charset="0"/>
              </a:rPr>
              <a:t> aprendizaje</a:t>
            </a:r>
            <a:endParaRPr lang="es-CO" dirty="0">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94785" y="2832795"/>
            <a:ext cx="2865735" cy="383833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u="sng"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s-CO" b="1" u="sng"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Ausubel</a:t>
            </a:r>
            <a:r>
              <a:rPr lang="es-CO" u="sng"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s-CO"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El </a:t>
            </a:r>
            <a:r>
              <a:rPr lang="es-CO"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conocimiento n</a:t>
            </a:r>
            <a:r>
              <a:rPr lang="es-C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se da de manera arbitraria, sino que el infante aprende en sus relaciones</a:t>
            </a:r>
            <a:r>
              <a:rPr lang="es-C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r>
              <a:rPr lang="es-CO" u="sng" dirty="0" smtClean="0">
                <a:solidFill>
                  <a:schemeClr val="tx1"/>
                </a:solidFill>
                <a:latin typeface="Times New Roman" panose="02020603050405020304" pitchFamily="18" charset="0"/>
                <a:cs typeface="Times New Roman" panose="02020603050405020304" pitchFamily="18" charset="0"/>
              </a:rPr>
              <a:t>*</a:t>
            </a:r>
            <a:r>
              <a:rPr lang="es-CO" b="1" u="sng" dirty="0" smtClean="0">
                <a:solidFill>
                  <a:schemeClr val="tx1"/>
                </a:solidFill>
                <a:latin typeface="Times New Roman" panose="02020603050405020304" pitchFamily="18" charset="0"/>
                <a:cs typeface="Times New Roman" panose="02020603050405020304" pitchFamily="18" charset="0"/>
              </a:rPr>
              <a:t> Pozo </a:t>
            </a:r>
            <a:r>
              <a:rPr lang="es-CO"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Teoría constructivista: El estudiante </a:t>
            </a:r>
          </a:p>
          <a:p>
            <a:pPr lvl="0"/>
            <a:r>
              <a:rPr lang="es-CO"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construye su propio conocimiento</a:t>
            </a:r>
            <a:r>
              <a:rPr lang="es-CO"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C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s-CO" b="1" u="sng" dirty="0" smtClean="0">
                <a:solidFill>
                  <a:schemeClr val="tx1"/>
                </a:solidFill>
                <a:latin typeface="Times New Roman" panose="02020603050405020304" pitchFamily="18" charset="0"/>
                <a:cs typeface="Times New Roman" panose="02020603050405020304" pitchFamily="18" charset="0"/>
              </a:rPr>
              <a:t>* Piaget </a:t>
            </a:r>
            <a:r>
              <a:rPr lang="es-CO" dirty="0" smtClean="0">
                <a:solidFill>
                  <a:schemeClr val="tx1"/>
                </a:solidFill>
                <a:latin typeface="Times New Roman" panose="02020603050405020304" pitchFamily="18" charset="0"/>
                <a:cs typeface="Times New Roman" panose="02020603050405020304" pitchFamily="18" charset="0"/>
              </a:rPr>
              <a:t>Constructivismo  </a:t>
            </a:r>
            <a:r>
              <a:rPr lang="es-CO" dirty="0">
                <a:solidFill>
                  <a:schemeClr val="tx1"/>
                </a:solidFill>
                <a:latin typeface="Times New Roman" panose="02020603050405020304" pitchFamily="18" charset="0"/>
                <a:cs typeface="Times New Roman" panose="02020603050405020304" pitchFamily="18" charset="0"/>
              </a:rPr>
              <a:t>y el desarrollo va por etapas.  </a:t>
            </a:r>
            <a:endParaRPr lang="es-CO"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ángulo redondeado 32"/>
          <p:cNvSpPr/>
          <p:nvPr/>
        </p:nvSpPr>
        <p:spPr>
          <a:xfrm>
            <a:off x="3177375" y="3026196"/>
            <a:ext cx="2872526" cy="313878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b="1" u="sng" dirty="0" smtClean="0">
                <a:solidFill>
                  <a:schemeClr val="tx1"/>
                </a:solidFill>
                <a:latin typeface="Times New Roman" panose="02020603050405020304" pitchFamily="18" charset="0"/>
                <a:cs typeface="Times New Roman" panose="02020603050405020304" pitchFamily="18" charset="0"/>
              </a:rPr>
              <a:t>*Montessori  </a:t>
            </a:r>
            <a:r>
              <a:rPr lang="es-CO" dirty="0" smtClean="0">
                <a:solidFill>
                  <a:schemeClr val="tx1"/>
                </a:solidFill>
                <a:latin typeface="Times New Roman" panose="02020603050405020304" pitchFamily="18" charset="0"/>
                <a:cs typeface="Times New Roman" panose="02020603050405020304" pitchFamily="18" charset="0"/>
              </a:rPr>
              <a:t>Importancia de los espacios educativos propios para los niños.</a:t>
            </a:r>
          </a:p>
          <a:p>
            <a:pPr lvl="0"/>
            <a:r>
              <a:rPr lang="es-CO" b="1" u="sng" dirty="0" smtClean="0">
                <a:solidFill>
                  <a:schemeClr val="tx1"/>
                </a:solidFill>
                <a:latin typeface="Times New Roman" panose="02020603050405020304" pitchFamily="18" charset="0"/>
                <a:cs typeface="Times New Roman" panose="02020603050405020304" pitchFamily="18" charset="0"/>
              </a:rPr>
              <a:t>*Muñoz</a:t>
            </a:r>
            <a:r>
              <a:rPr lang="es-CO" b="1" u="sng" dirty="0">
                <a:solidFill>
                  <a:schemeClr val="tx1"/>
                </a:solidFill>
                <a:latin typeface="Times New Roman" panose="02020603050405020304" pitchFamily="18" charset="0"/>
                <a:cs typeface="Times New Roman" panose="02020603050405020304" pitchFamily="18" charset="0"/>
              </a:rPr>
              <a:t>, 2009</a:t>
            </a:r>
            <a:r>
              <a:rPr lang="es-CO" b="1" u="sng" dirty="0" smtClean="0">
                <a:solidFill>
                  <a:schemeClr val="tx1"/>
                </a:solidFill>
                <a:latin typeface="Times New Roman" panose="02020603050405020304" pitchFamily="18" charset="0"/>
                <a:cs typeface="Times New Roman" panose="02020603050405020304" pitchFamily="18" charset="0"/>
              </a:rPr>
              <a:t> </a:t>
            </a:r>
            <a:r>
              <a:rPr lang="es-CO" dirty="0" smtClean="0">
                <a:solidFill>
                  <a:schemeClr val="tx1"/>
                </a:solidFill>
                <a:latin typeface="Times New Roman" panose="02020603050405020304" pitchFamily="18" charset="0"/>
                <a:cs typeface="Times New Roman" panose="02020603050405020304" pitchFamily="18" charset="0"/>
              </a:rPr>
              <a:t>Favorecen la creatividad a través del juego.</a:t>
            </a:r>
          </a:p>
          <a:p>
            <a:pPr lvl="0"/>
            <a:r>
              <a:rPr lang="es-CO" b="1" u="sng" dirty="0" smtClean="0">
                <a:solidFill>
                  <a:schemeClr val="tx1"/>
                </a:solidFill>
                <a:latin typeface="Times New Roman" panose="02020603050405020304" pitchFamily="18" charset="0"/>
                <a:cs typeface="Times New Roman" panose="02020603050405020304" pitchFamily="18" charset="0"/>
              </a:rPr>
              <a:t>*Ibáñez </a:t>
            </a:r>
            <a:r>
              <a:rPr lang="es-CO" dirty="0" smtClean="0">
                <a:solidFill>
                  <a:schemeClr val="tx1"/>
                </a:solidFill>
                <a:latin typeface="Times New Roman" panose="02020603050405020304" pitchFamily="18" charset="0"/>
                <a:cs typeface="Times New Roman" panose="02020603050405020304" pitchFamily="18" charset="0"/>
              </a:rPr>
              <a:t>Espacios polivalentes para realizar diferentes actividades. </a:t>
            </a:r>
          </a:p>
        </p:txBody>
      </p:sp>
      <p:cxnSp>
        <p:nvCxnSpPr>
          <p:cNvPr id="35" name="Conector recto 34"/>
          <p:cNvCxnSpPr/>
          <p:nvPr/>
        </p:nvCxnSpPr>
        <p:spPr>
          <a:xfrm>
            <a:off x="1841264" y="2128731"/>
            <a:ext cx="2238512"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8" name="Proceso alternativo 37"/>
          <p:cNvSpPr/>
          <p:nvPr/>
        </p:nvSpPr>
        <p:spPr>
          <a:xfrm>
            <a:off x="6672064" y="2756001"/>
            <a:ext cx="2393082" cy="490257"/>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Conceptos </a:t>
            </a:r>
          </a:p>
          <a:p>
            <a:pPr algn="ctr"/>
            <a:r>
              <a:rPr lang="es-CO" dirty="0" smtClean="0">
                <a:solidFill>
                  <a:schemeClr val="tx1"/>
                </a:solidFill>
                <a:latin typeface="Times New Roman" panose="02020603050405020304" pitchFamily="18" charset="0"/>
                <a:cs typeface="Times New Roman" panose="02020603050405020304" pitchFamily="18" charset="0"/>
              </a:rPr>
              <a:t>Infancia</a:t>
            </a:r>
            <a:r>
              <a:rPr lang="es-CO" dirty="0" smtClean="0">
                <a:latin typeface="Times New Roman" panose="02020603050405020304" pitchFamily="18" charset="0"/>
                <a:cs typeface="Times New Roman" panose="02020603050405020304" pitchFamily="18" charset="0"/>
              </a:rPr>
              <a:t> </a:t>
            </a:r>
            <a:endParaRPr lang="es-CO" dirty="0">
              <a:latin typeface="Times New Roman" panose="02020603050405020304" pitchFamily="18" charset="0"/>
              <a:cs typeface="Times New Roman" panose="02020603050405020304" pitchFamily="18" charset="0"/>
            </a:endParaRPr>
          </a:p>
        </p:txBody>
      </p:sp>
      <p:sp>
        <p:nvSpPr>
          <p:cNvPr id="39" name="Proceso alternativo 38"/>
          <p:cNvSpPr/>
          <p:nvPr/>
        </p:nvSpPr>
        <p:spPr>
          <a:xfrm>
            <a:off x="6665346" y="3510380"/>
            <a:ext cx="2393082" cy="45697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Aprendizaje</a:t>
            </a:r>
            <a:r>
              <a:rPr lang="es-CO" dirty="0" smtClean="0">
                <a:latin typeface="Times New Roman" panose="02020603050405020304" pitchFamily="18" charset="0"/>
                <a:cs typeface="Times New Roman" panose="02020603050405020304" pitchFamily="18" charset="0"/>
              </a:rPr>
              <a:t>  </a:t>
            </a:r>
            <a:endParaRPr lang="es-CO" dirty="0">
              <a:latin typeface="Times New Roman" panose="02020603050405020304" pitchFamily="18" charset="0"/>
              <a:cs typeface="Times New Roman" panose="02020603050405020304" pitchFamily="18" charset="0"/>
            </a:endParaRPr>
          </a:p>
        </p:txBody>
      </p:sp>
      <p:sp>
        <p:nvSpPr>
          <p:cNvPr id="40" name="Proceso alternativo 39"/>
          <p:cNvSpPr/>
          <p:nvPr/>
        </p:nvSpPr>
        <p:spPr>
          <a:xfrm>
            <a:off x="6679023" y="4362424"/>
            <a:ext cx="2393082" cy="456974"/>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Estrategias</a:t>
            </a:r>
            <a:r>
              <a:rPr lang="es-CO" dirty="0" smtClean="0">
                <a:latin typeface="Times New Roman" panose="02020603050405020304" pitchFamily="18" charset="0"/>
                <a:cs typeface="Times New Roman" panose="02020603050405020304" pitchFamily="18" charset="0"/>
              </a:rPr>
              <a:t>  </a:t>
            </a:r>
            <a:endParaRPr lang="es-CO" dirty="0">
              <a:latin typeface="Times New Roman" panose="02020603050405020304" pitchFamily="18" charset="0"/>
              <a:cs typeface="Times New Roman" panose="02020603050405020304" pitchFamily="18" charset="0"/>
            </a:endParaRPr>
          </a:p>
        </p:txBody>
      </p:sp>
      <p:sp>
        <p:nvSpPr>
          <p:cNvPr id="41" name="Proceso alternativo 40"/>
          <p:cNvSpPr/>
          <p:nvPr/>
        </p:nvSpPr>
        <p:spPr>
          <a:xfrm>
            <a:off x="6679023" y="5157649"/>
            <a:ext cx="2393082" cy="456974"/>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Pilares de educación inicial </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42" name="Proceso alternativo 41"/>
          <p:cNvSpPr/>
          <p:nvPr/>
        </p:nvSpPr>
        <p:spPr>
          <a:xfrm>
            <a:off x="6665346" y="6036782"/>
            <a:ext cx="2393082" cy="45697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Dimensiones del desarrollo humano.</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43" name="Abrir llave 42"/>
          <p:cNvSpPr/>
          <p:nvPr/>
        </p:nvSpPr>
        <p:spPr>
          <a:xfrm>
            <a:off x="6266756" y="3025967"/>
            <a:ext cx="398590" cy="3283353"/>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O">
              <a:latin typeface="Times New Roman" panose="02020603050405020304" pitchFamily="18" charset="0"/>
              <a:cs typeface="Times New Roman" panose="02020603050405020304" pitchFamily="18" charset="0"/>
            </a:endParaRPr>
          </a:p>
        </p:txBody>
      </p:sp>
      <p:sp>
        <p:nvSpPr>
          <p:cNvPr id="44" name="Proceso alternativo 43"/>
          <p:cNvSpPr/>
          <p:nvPr/>
        </p:nvSpPr>
        <p:spPr>
          <a:xfrm>
            <a:off x="9552384" y="2643592"/>
            <a:ext cx="2393082" cy="754378"/>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Acuerdo 008 2017</a:t>
            </a:r>
          </a:p>
          <a:p>
            <a:pPr algn="ctr"/>
            <a:r>
              <a:rPr lang="es-CO" dirty="0" smtClean="0">
                <a:solidFill>
                  <a:schemeClr val="tx1"/>
                </a:solidFill>
                <a:latin typeface="Times New Roman" panose="02020603050405020304" pitchFamily="18" charset="0"/>
                <a:cs typeface="Times New Roman" panose="02020603050405020304" pitchFamily="18" charset="0"/>
              </a:rPr>
              <a:t>Lineamientos UNIMINUTO.</a:t>
            </a:r>
            <a:r>
              <a:rPr lang="es-CO" dirty="0" smtClean="0">
                <a:latin typeface="Times New Roman" panose="02020603050405020304" pitchFamily="18" charset="0"/>
                <a:cs typeface="Times New Roman" panose="02020603050405020304" pitchFamily="18" charset="0"/>
              </a:rPr>
              <a:t> </a:t>
            </a:r>
            <a:endParaRPr lang="es-CO" dirty="0">
              <a:latin typeface="Times New Roman" panose="02020603050405020304" pitchFamily="18" charset="0"/>
              <a:cs typeface="Times New Roman" panose="02020603050405020304" pitchFamily="18" charset="0"/>
            </a:endParaRPr>
          </a:p>
        </p:txBody>
      </p:sp>
      <p:sp>
        <p:nvSpPr>
          <p:cNvPr id="45" name="Proceso alternativo 44"/>
          <p:cNvSpPr/>
          <p:nvPr/>
        </p:nvSpPr>
        <p:spPr>
          <a:xfrm>
            <a:off x="9552384" y="3541261"/>
            <a:ext cx="2320017" cy="34416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Times New Roman" panose="02020603050405020304" pitchFamily="18" charset="0"/>
                <a:cs typeface="Times New Roman" panose="02020603050405020304" pitchFamily="18" charset="0"/>
              </a:rPr>
              <a:t>Ley 115 de 1.994</a:t>
            </a:r>
            <a:r>
              <a:rPr lang="es-CO" dirty="0" smtClean="0">
                <a:solidFill>
                  <a:schemeClr val="tx1"/>
                </a:solidFill>
                <a:latin typeface="Times New Roman" panose="02020603050405020304" pitchFamily="18" charset="0"/>
                <a:cs typeface="Times New Roman" panose="02020603050405020304" pitchFamily="18" charset="0"/>
              </a:rPr>
              <a:t>. </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46" name="Proceso alternativo 45"/>
          <p:cNvSpPr/>
          <p:nvPr/>
        </p:nvSpPr>
        <p:spPr>
          <a:xfrm>
            <a:off x="9541327" y="4032659"/>
            <a:ext cx="2393082" cy="490006"/>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Times New Roman" panose="02020603050405020304" pitchFamily="18" charset="0"/>
                <a:cs typeface="Times New Roman" panose="02020603050405020304" pitchFamily="18" charset="0"/>
              </a:rPr>
              <a:t>Bases curriculares </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47" name="Proceso alternativo 46"/>
          <p:cNvSpPr/>
          <p:nvPr/>
        </p:nvSpPr>
        <p:spPr>
          <a:xfrm>
            <a:off x="9541327" y="4684224"/>
            <a:ext cx="2393082" cy="857711"/>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Times New Roman" panose="02020603050405020304" pitchFamily="18" charset="0"/>
                <a:cs typeface="Times New Roman" panose="02020603050405020304" pitchFamily="18" charset="0"/>
              </a:rPr>
              <a:t>Ley de Infancia y adolescencia </a:t>
            </a:r>
            <a:r>
              <a:rPr lang="es-CO" dirty="0" smtClean="0">
                <a:solidFill>
                  <a:schemeClr val="tx1"/>
                </a:solidFill>
                <a:latin typeface="Times New Roman" panose="02020603050405020304" pitchFamily="18" charset="0"/>
                <a:cs typeface="Times New Roman" panose="02020603050405020304" pitchFamily="18" charset="0"/>
              </a:rPr>
              <a:t>1098</a:t>
            </a:r>
          </a:p>
          <a:p>
            <a:pPr algn="ctr"/>
            <a:r>
              <a:rPr lang="es-CO" dirty="0">
                <a:solidFill>
                  <a:schemeClr val="tx1"/>
                </a:solidFill>
                <a:latin typeface="Times New Roman" panose="02020603050405020304" pitchFamily="18" charset="0"/>
                <a:cs typeface="Times New Roman" panose="02020603050405020304" pitchFamily="18" charset="0"/>
              </a:rPr>
              <a:t>Artículo 28</a:t>
            </a:r>
            <a:r>
              <a:rPr lang="es-CO" dirty="0" smtClean="0">
                <a:solidFill>
                  <a:schemeClr val="tx1"/>
                </a:solidFill>
                <a:latin typeface="Times New Roman" panose="02020603050405020304" pitchFamily="18" charset="0"/>
                <a:cs typeface="Times New Roman" panose="02020603050405020304" pitchFamily="18" charset="0"/>
              </a:rPr>
              <a:t>  </a:t>
            </a:r>
            <a:endParaRPr lang="es-CO" dirty="0">
              <a:solidFill>
                <a:schemeClr val="tx1"/>
              </a:solidFill>
              <a:latin typeface="Times New Roman" panose="02020603050405020304" pitchFamily="18" charset="0"/>
              <a:cs typeface="Times New Roman" panose="02020603050405020304" pitchFamily="18" charset="0"/>
            </a:endParaRPr>
          </a:p>
        </p:txBody>
      </p:sp>
      <p:sp>
        <p:nvSpPr>
          <p:cNvPr id="48" name="Proceso alternativo 47"/>
          <p:cNvSpPr/>
          <p:nvPr/>
        </p:nvSpPr>
        <p:spPr>
          <a:xfrm>
            <a:off x="9541327" y="5717685"/>
            <a:ext cx="2393082" cy="1000801"/>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Times New Roman" panose="02020603050405020304" pitchFamily="18" charset="0"/>
                <a:cs typeface="Times New Roman" panose="02020603050405020304" pitchFamily="18" charset="0"/>
              </a:rPr>
              <a:t>Resolución 18583 Ministerio de Educación Nacional, 2017 </a:t>
            </a:r>
          </a:p>
        </p:txBody>
      </p:sp>
      <p:sp>
        <p:nvSpPr>
          <p:cNvPr id="49" name="Abrir llave 48"/>
          <p:cNvSpPr/>
          <p:nvPr/>
        </p:nvSpPr>
        <p:spPr>
          <a:xfrm>
            <a:off x="9193332" y="3079168"/>
            <a:ext cx="354713" cy="3283353"/>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O">
              <a:latin typeface="Times New Roman" panose="02020603050405020304" pitchFamily="18" charset="0"/>
              <a:cs typeface="Times New Roman" panose="02020603050405020304" pitchFamily="18" charset="0"/>
            </a:endParaRPr>
          </a:p>
        </p:txBody>
      </p:sp>
      <p:cxnSp>
        <p:nvCxnSpPr>
          <p:cNvPr id="50" name="Conector recto 49"/>
          <p:cNvCxnSpPr/>
          <p:nvPr/>
        </p:nvCxnSpPr>
        <p:spPr>
          <a:xfrm>
            <a:off x="6051033" y="2309591"/>
            <a:ext cx="2880320" cy="10494"/>
          </a:xfrm>
          <a:prstGeom prst="line">
            <a:avLst/>
          </a:prstGeom>
          <a:ln>
            <a:solidFill>
              <a:schemeClr val="tx2"/>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3" name="Conector recto 52"/>
          <p:cNvCxnSpPr/>
          <p:nvPr/>
        </p:nvCxnSpPr>
        <p:spPr>
          <a:xfrm>
            <a:off x="9591922" y="2267295"/>
            <a:ext cx="2280479" cy="20723"/>
          </a:xfrm>
          <a:prstGeom prst="line">
            <a:avLst/>
          </a:prstGeom>
          <a:ln>
            <a:solidFill>
              <a:schemeClr val="accent6">
                <a:lumMod val="75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1224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764704"/>
            <a:ext cx="8229600" cy="1152128"/>
          </a:xfrm>
        </p:spPr>
        <p:txBody>
          <a:bodyPr/>
          <a:lstStyle/>
          <a:p>
            <a:r>
              <a:rPr lang="es-CO" dirty="0" smtClean="0"/>
              <a:t>FORMULACIÓN DEL PROBLEMA</a:t>
            </a:r>
            <a:endParaRPr lang="es-CO" dirty="0"/>
          </a:p>
        </p:txBody>
      </p:sp>
      <p:graphicFrame>
        <p:nvGraphicFramePr>
          <p:cNvPr id="7" name="Diagrama 6"/>
          <p:cNvGraphicFramePr/>
          <p:nvPr>
            <p:extLst>
              <p:ext uri="{D42A27DB-BD31-4B8C-83A1-F6EECF244321}">
                <p14:modId xmlns:p14="http://schemas.microsoft.com/office/powerpoint/2010/main" val="679430117"/>
              </p:ext>
            </p:extLst>
          </p:nvPr>
        </p:nvGraphicFramePr>
        <p:xfrm>
          <a:off x="-1176808" y="132926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Flecha curvada hacia arriba 23"/>
          <p:cNvSpPr/>
          <p:nvPr/>
        </p:nvSpPr>
        <p:spPr>
          <a:xfrm rot="19471894">
            <a:off x="3667759" y="5315777"/>
            <a:ext cx="909941" cy="36004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5" name="Flecha curvada hacia arriba 24"/>
          <p:cNvSpPr/>
          <p:nvPr/>
        </p:nvSpPr>
        <p:spPr>
          <a:xfrm rot="13065085">
            <a:off x="3639940" y="2517297"/>
            <a:ext cx="909941" cy="285673"/>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6" name="Flecha curvada hacia arriba 25"/>
          <p:cNvSpPr/>
          <p:nvPr/>
        </p:nvSpPr>
        <p:spPr>
          <a:xfrm rot="7790591">
            <a:off x="821634" y="2480114"/>
            <a:ext cx="909941" cy="36004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7" name="Flecha curvada hacia arriba 26"/>
          <p:cNvSpPr/>
          <p:nvPr/>
        </p:nvSpPr>
        <p:spPr>
          <a:xfrm rot="2118190">
            <a:off x="695283" y="5176421"/>
            <a:ext cx="909941" cy="36004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aphicFrame>
        <p:nvGraphicFramePr>
          <p:cNvPr id="30" name="Diagrama 29"/>
          <p:cNvGraphicFramePr/>
          <p:nvPr>
            <p:extLst>
              <p:ext uri="{D42A27DB-BD31-4B8C-83A1-F6EECF244321}">
                <p14:modId xmlns:p14="http://schemas.microsoft.com/office/powerpoint/2010/main" val="450473577"/>
              </p:ext>
            </p:extLst>
          </p:nvPr>
        </p:nvGraphicFramePr>
        <p:xfrm>
          <a:off x="5791359" y="1491170"/>
          <a:ext cx="6111776" cy="50948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Flecha derecha 30"/>
          <p:cNvSpPr/>
          <p:nvPr/>
        </p:nvSpPr>
        <p:spPr>
          <a:xfrm>
            <a:off x="5836712" y="352337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0929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5400" y="577260"/>
            <a:ext cx="10363200" cy="1470025"/>
          </a:xfrm>
        </p:spPr>
        <p:txBody>
          <a:bodyPr>
            <a:normAutofit/>
          </a:bodyPr>
          <a:lstStyle/>
          <a:p>
            <a:r>
              <a:rPr lang="es-CO" dirty="0" smtClean="0"/>
              <a:t>OBJETIVOS</a:t>
            </a:r>
            <a:endParaRPr lang="es-CO" dirty="0"/>
          </a:p>
        </p:txBody>
      </p:sp>
      <p:graphicFrame>
        <p:nvGraphicFramePr>
          <p:cNvPr id="6" name="Diagrama 5"/>
          <p:cNvGraphicFramePr/>
          <p:nvPr>
            <p:extLst>
              <p:ext uri="{D42A27DB-BD31-4B8C-83A1-F6EECF244321}">
                <p14:modId xmlns:p14="http://schemas.microsoft.com/office/powerpoint/2010/main" val="43451244"/>
              </p:ext>
            </p:extLst>
          </p:nvPr>
        </p:nvGraphicFramePr>
        <p:xfrm>
          <a:off x="1196480" y="1700808"/>
          <a:ext cx="9361040"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5087888" y="3187387"/>
            <a:ext cx="1512168" cy="400110"/>
          </a:xfrm>
          <a:prstGeom prst="rect">
            <a:avLst/>
          </a:prstGeom>
          <a:solidFill>
            <a:srgbClr val="92D050"/>
          </a:solidFill>
        </p:spPr>
        <p:txBody>
          <a:bodyPr wrap="square" rtlCol="0">
            <a:spAutoFit/>
          </a:bodyPr>
          <a:lstStyle/>
          <a:p>
            <a:r>
              <a:rPr lang="es-CO" sz="2000" b="1" dirty="0" smtClean="0">
                <a:latin typeface="Times New Roman" panose="02020603050405020304" pitchFamily="18" charset="0"/>
                <a:cs typeface="Times New Roman" panose="02020603050405020304" pitchFamily="18" charset="0"/>
              </a:rPr>
              <a:t>Específicos</a:t>
            </a:r>
            <a:r>
              <a:rPr lang="es-CO" b="1" dirty="0" smtClean="0">
                <a:latin typeface="Times New Roman" panose="02020603050405020304" pitchFamily="18" charset="0"/>
                <a:cs typeface="Times New Roman" panose="02020603050405020304" pitchFamily="18" charset="0"/>
              </a:rPr>
              <a:t> </a:t>
            </a:r>
            <a:endParaRPr lang="es-CO" b="1"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5303912" y="1683652"/>
            <a:ext cx="1080119" cy="400110"/>
          </a:xfrm>
          <a:prstGeom prst="rect">
            <a:avLst/>
          </a:prstGeom>
          <a:solidFill>
            <a:srgbClr val="92D050"/>
          </a:solidFill>
        </p:spPr>
        <p:txBody>
          <a:bodyPr wrap="square" rtlCol="0">
            <a:spAutoFit/>
          </a:bodyPr>
          <a:lstStyle/>
          <a:p>
            <a:r>
              <a:rPr lang="es-CO" sz="2000" b="1" dirty="0" smtClean="0">
                <a:latin typeface="Times New Roman" panose="02020603050405020304" pitchFamily="18" charset="0"/>
                <a:cs typeface="Times New Roman" panose="02020603050405020304" pitchFamily="18" charset="0"/>
              </a:rPr>
              <a:t>General</a:t>
            </a:r>
            <a:r>
              <a:rPr lang="es-CO" dirty="0" smtClean="0"/>
              <a:t> </a:t>
            </a:r>
            <a:endParaRPr lang="es-CO" dirty="0"/>
          </a:p>
        </p:txBody>
      </p:sp>
    </p:spTree>
    <p:extLst>
      <p:ext uri="{BB962C8B-B14F-4D97-AF65-F5344CB8AC3E}">
        <p14:creationId xmlns:p14="http://schemas.microsoft.com/office/powerpoint/2010/main" val="2239071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767408" y="620688"/>
            <a:ext cx="10363200" cy="1470025"/>
          </a:xfrm>
        </p:spPr>
        <p:txBody>
          <a:bodyPr/>
          <a:lstStyle/>
          <a:p>
            <a:r>
              <a:rPr lang="es-MX" dirty="0" smtClean="0"/>
              <a:t>ACTORES INVOLUCRADOS  Y PARTICIPANTES</a:t>
            </a:r>
            <a:endParaRPr lang="en-US" dirty="0"/>
          </a:p>
        </p:txBody>
      </p:sp>
      <p:pic>
        <p:nvPicPr>
          <p:cNvPr id="7" name="Imagen 6"/>
          <p:cNvPicPr>
            <a:picLocks noChangeAspect="1"/>
          </p:cNvPicPr>
          <p:nvPr/>
        </p:nvPicPr>
        <p:blipFill rotWithShape="1">
          <a:blip r:embed="rId2"/>
          <a:srcRect l="24013" t="27558" r="48425"/>
          <a:stretch/>
        </p:blipFill>
        <p:spPr>
          <a:xfrm>
            <a:off x="8972209" y="1746939"/>
            <a:ext cx="1764287" cy="1371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https://scontent.fbaq6-1.fna.fbcdn.net/v/t1.15752-9/46453197_925200207689152_4918415870989959168_n.jpg?_nc_cat=104&amp;_nc_ht=scontent.fbaq6-1.fna&amp;oh=f8ce934fb6ac69271fca9032b26da4f1&amp;oe=5C6F67EB"/>
          <p:cNvPicPr/>
          <p:nvPr/>
        </p:nvPicPr>
        <p:blipFill rotWithShape="1">
          <a:blip r:embed="rId3" cstate="print">
            <a:extLst>
              <a:ext uri="{28A0092B-C50C-407E-A947-70E740481C1C}">
                <a14:useLocalDpi xmlns:a14="http://schemas.microsoft.com/office/drawing/2010/main" val="0"/>
              </a:ext>
            </a:extLst>
          </a:blip>
          <a:srcRect l="16076" t="9562" r="9409"/>
          <a:stretch/>
        </p:blipFill>
        <p:spPr bwMode="auto">
          <a:xfrm>
            <a:off x="3354772" y="2197527"/>
            <a:ext cx="5080910" cy="4081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9" name="Imagen 8"/>
          <p:cNvPicPr>
            <a:picLocks noChangeAspect="1"/>
          </p:cNvPicPr>
          <p:nvPr/>
        </p:nvPicPr>
        <p:blipFill rotWithShape="1">
          <a:blip r:embed="rId4"/>
          <a:srcRect l="4918" t="13727" r="12460" b="37018"/>
          <a:stretch/>
        </p:blipFill>
        <p:spPr>
          <a:xfrm>
            <a:off x="350996" y="2772433"/>
            <a:ext cx="2623031" cy="1733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p:cNvPicPr>
            <a:picLocks noChangeAspect="1"/>
          </p:cNvPicPr>
          <p:nvPr/>
        </p:nvPicPr>
        <p:blipFill rotWithShape="1">
          <a:blip r:embed="rId5"/>
          <a:srcRect l="24440" t="6390" r="21032" b="34823"/>
          <a:stretch/>
        </p:blipFill>
        <p:spPr>
          <a:xfrm>
            <a:off x="8972209" y="3962452"/>
            <a:ext cx="2056002" cy="1846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p:cNvSpPr txBox="1"/>
          <p:nvPr/>
        </p:nvSpPr>
        <p:spPr>
          <a:xfrm>
            <a:off x="428096" y="4725144"/>
            <a:ext cx="2736304" cy="646331"/>
          </a:xfrm>
          <a:prstGeom prst="rect">
            <a:avLst/>
          </a:prstGeom>
          <a:noFill/>
        </p:spPr>
        <p:txBody>
          <a:bodyPr wrap="square" rtlCol="0">
            <a:spAutoFit/>
          </a:bodyPr>
          <a:lstStyle/>
          <a:p>
            <a:r>
              <a:rPr lang="es-CO" dirty="0" smtClean="0">
                <a:latin typeface="Times New Roman" panose="02020603050405020304" pitchFamily="18" charset="0"/>
                <a:cs typeface="Times New Roman" panose="02020603050405020304" pitchFamily="18" charset="0"/>
              </a:rPr>
              <a:t>Rector Fermín Duque y coordinadora Gloria Díaz </a:t>
            </a:r>
            <a:endParaRPr lang="es-CO"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8816427" y="3196082"/>
            <a:ext cx="2598240" cy="646331"/>
          </a:xfrm>
          <a:prstGeom prst="rect">
            <a:avLst/>
          </a:prstGeom>
          <a:noFill/>
        </p:spPr>
        <p:txBody>
          <a:bodyPr wrap="square" rtlCol="0">
            <a:spAutoFit/>
          </a:bodyPr>
          <a:lstStyle/>
          <a:p>
            <a:r>
              <a:rPr lang="es-CO" dirty="0" smtClean="0">
                <a:latin typeface="Times New Roman" panose="02020603050405020304" pitchFamily="18" charset="0"/>
                <a:cs typeface="Times New Roman" panose="02020603050405020304" pitchFamily="18" charset="0"/>
              </a:rPr>
              <a:t>Docente interlocutora</a:t>
            </a:r>
          </a:p>
          <a:p>
            <a:r>
              <a:rPr lang="es-CO" dirty="0" smtClean="0">
                <a:latin typeface="Times New Roman" panose="02020603050405020304" pitchFamily="18" charset="0"/>
                <a:cs typeface="Times New Roman" panose="02020603050405020304" pitchFamily="18" charset="0"/>
              </a:rPr>
              <a:t> Luz stella Rodríguez</a:t>
            </a:r>
            <a:r>
              <a:rPr lang="es-CO" dirty="0" smtClean="0"/>
              <a:t> </a:t>
            </a:r>
            <a:endParaRPr lang="es-CO" dirty="0"/>
          </a:p>
        </p:txBody>
      </p:sp>
      <p:sp>
        <p:nvSpPr>
          <p:cNvPr id="14" name="CuadroTexto 13"/>
          <p:cNvSpPr txBox="1"/>
          <p:nvPr/>
        </p:nvSpPr>
        <p:spPr>
          <a:xfrm>
            <a:off x="8260799" y="5775356"/>
            <a:ext cx="3187106" cy="1324978"/>
          </a:xfrm>
          <a:prstGeom prst="rect">
            <a:avLst/>
          </a:prstGeom>
          <a:noFill/>
        </p:spPr>
        <p:txBody>
          <a:bodyPr wrap="square" rtlCol="0">
            <a:spAutoFit/>
          </a:bodyPr>
          <a:lstStyle/>
          <a:p>
            <a:pPr algn="ctr">
              <a:lnSpc>
                <a:spcPct val="115000"/>
              </a:lnSpc>
              <a:spcAft>
                <a:spcPts val="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Asesora</a:t>
            </a:r>
            <a:endParaRPr lang="es-CO"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Alba </a:t>
            </a:r>
            <a:r>
              <a:rPr lang="es-ES_tradnl" dirty="0" err="1">
                <a:latin typeface="Times New Roman" panose="02020603050405020304" pitchFamily="18" charset="0"/>
                <a:ea typeface="Calibri" panose="020F0502020204030204" pitchFamily="34" charset="0"/>
                <a:cs typeface="Times New Roman" panose="02020603050405020304" pitchFamily="18" charset="0"/>
              </a:rPr>
              <a:t>Enit</a:t>
            </a:r>
            <a:r>
              <a:rPr lang="es-ES_tradnl" dirty="0">
                <a:latin typeface="Times New Roman" panose="02020603050405020304" pitchFamily="18" charset="0"/>
                <a:ea typeface="Calibri" panose="020F0502020204030204" pitchFamily="34" charset="0"/>
                <a:cs typeface="Times New Roman" panose="02020603050405020304" pitchFamily="18" charset="0"/>
              </a:rPr>
              <a:t> Pulido </a:t>
            </a:r>
            <a:r>
              <a:rPr lang="es-ES_tradnl" dirty="0" smtClean="0">
                <a:latin typeface="Times New Roman" panose="02020603050405020304" pitchFamily="18" charset="0"/>
                <a:ea typeface="Calibri" panose="020F0502020204030204" pitchFamily="34" charset="0"/>
                <a:cs typeface="Times New Roman" panose="02020603050405020304" pitchFamily="18" charset="0"/>
              </a:rPr>
              <a:t>Díaz</a:t>
            </a:r>
          </a:p>
          <a:p>
            <a:pPr algn="ctr">
              <a:lnSpc>
                <a:spcPct val="115000"/>
              </a:lnSpc>
              <a:spcAft>
                <a:spcPts val="0"/>
              </a:spcAft>
            </a:pPr>
            <a:r>
              <a:rPr lang="es-ES_tradnl" dirty="0" smtClean="0">
                <a:latin typeface="Times New Roman" panose="02020603050405020304" pitchFamily="18" charset="0"/>
                <a:ea typeface="Calibri" panose="020F0502020204030204" pitchFamily="34" charset="0"/>
                <a:cs typeface="Times New Roman" panose="02020603050405020304" pitchFamily="18" charset="0"/>
              </a:rPr>
              <a:t>Dr. En innovación educativa.</a:t>
            </a:r>
            <a:endParaRPr lang="es-ES_tradnl" dirty="0">
              <a:latin typeface="Times New Roman" panose="02020603050405020304" pitchFamily="18" charset="0"/>
              <a:ea typeface="Calibri" panose="020F0502020204030204" pitchFamily="34" charset="0"/>
              <a:cs typeface="Times New Roman" panose="02020603050405020304" pitchFamily="18" charset="0"/>
            </a:endParaRPr>
          </a:p>
          <a:p>
            <a:r>
              <a:rPr lang="es-CO" dirty="0" smtClean="0"/>
              <a:t> </a:t>
            </a:r>
            <a:endParaRPr lang="es-CO" dirty="0"/>
          </a:p>
        </p:txBody>
      </p:sp>
      <p:sp>
        <p:nvSpPr>
          <p:cNvPr id="15" name="CuadroTexto 14"/>
          <p:cNvSpPr txBox="1"/>
          <p:nvPr/>
        </p:nvSpPr>
        <p:spPr>
          <a:xfrm>
            <a:off x="4364075" y="1878729"/>
            <a:ext cx="3169865" cy="369332"/>
          </a:xfrm>
          <a:prstGeom prst="rect">
            <a:avLst/>
          </a:prstGeom>
          <a:solidFill>
            <a:schemeClr val="accent6">
              <a:lumMod val="40000"/>
              <a:lumOff val="60000"/>
            </a:schemeClr>
          </a:solidFill>
        </p:spPr>
        <p:txBody>
          <a:bodyPr wrap="square" rtlCol="0">
            <a:spAutoFit/>
          </a:bodyPr>
          <a:lstStyle/>
          <a:p>
            <a:r>
              <a:rPr lang="es-CO" dirty="0" smtClean="0"/>
              <a:t>Estudiantes del Grado párvulos </a:t>
            </a:r>
            <a:endParaRPr lang="es-CO" dirty="0"/>
          </a:p>
        </p:txBody>
      </p:sp>
    </p:spTree>
    <p:extLst>
      <p:ext uri="{BB962C8B-B14F-4D97-AF65-F5344CB8AC3E}">
        <p14:creationId xmlns:p14="http://schemas.microsoft.com/office/powerpoint/2010/main" val="2103984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Diagrama 60"/>
          <p:cNvGraphicFramePr/>
          <p:nvPr>
            <p:extLst>
              <p:ext uri="{D42A27DB-BD31-4B8C-83A1-F6EECF244321}">
                <p14:modId xmlns:p14="http://schemas.microsoft.com/office/powerpoint/2010/main" val="3708641455"/>
              </p:ext>
            </p:extLst>
          </p:nvPr>
        </p:nvGraphicFramePr>
        <p:xfrm>
          <a:off x="4499899" y="1955446"/>
          <a:ext cx="7488902" cy="447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ctrTitle"/>
          </p:nvPr>
        </p:nvSpPr>
        <p:spPr>
          <a:xfrm>
            <a:off x="2174922" y="854176"/>
            <a:ext cx="8720345" cy="1008111"/>
          </a:xfrm>
        </p:spPr>
        <p:txBody>
          <a:bodyPr>
            <a:normAutofit fontScale="90000"/>
          </a:bodyPr>
          <a:lstStyle/>
          <a:p>
            <a:r>
              <a:rPr lang="es-MX" dirty="0" smtClean="0"/>
              <a:t>ESTRUCTURA DEL MODELO DE LA RECONSTRUCCIÓN DE LA EXPERIENCIA</a:t>
            </a:r>
            <a:endParaRPr lang="en-US" dirty="0"/>
          </a:p>
        </p:txBody>
      </p:sp>
      <p:graphicFrame>
        <p:nvGraphicFramePr>
          <p:cNvPr id="32" name="Diagrama 31"/>
          <p:cNvGraphicFramePr/>
          <p:nvPr>
            <p:extLst>
              <p:ext uri="{D42A27DB-BD31-4B8C-83A1-F6EECF244321}">
                <p14:modId xmlns:p14="http://schemas.microsoft.com/office/powerpoint/2010/main" val="2091905752"/>
              </p:ext>
            </p:extLst>
          </p:nvPr>
        </p:nvGraphicFramePr>
        <p:xfrm>
          <a:off x="-456728" y="2051250"/>
          <a:ext cx="8128000" cy="44326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7" name="Hexágono 36"/>
          <p:cNvSpPr/>
          <p:nvPr/>
        </p:nvSpPr>
        <p:spPr>
          <a:xfrm rot="5400000">
            <a:off x="738102" y="3504281"/>
            <a:ext cx="1696839" cy="1523358"/>
          </a:xfrm>
          <a:prstGeom prst="hexagon">
            <a:avLst>
              <a:gd name="adj" fmla="val 25000"/>
              <a:gd name="vf" fmla="val 115470"/>
            </a:avLst>
          </a:prstGeom>
          <a:solidFill>
            <a:schemeClr val="accent3">
              <a:lumMod val="60000"/>
              <a:lumOff val="40000"/>
            </a:schemeClr>
          </a:solidFill>
          <a:ln>
            <a:solidFill>
              <a:schemeClr val="accent3">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ángulo 38"/>
          <p:cNvSpPr/>
          <p:nvPr/>
        </p:nvSpPr>
        <p:spPr>
          <a:xfrm>
            <a:off x="2523127" y="3962660"/>
            <a:ext cx="1365920" cy="369332"/>
          </a:xfrm>
          <a:prstGeom prst="rect">
            <a:avLst/>
          </a:prstGeom>
        </p:spPr>
        <p:txBody>
          <a:bodyPr wrap="square">
            <a:spAutoFit/>
          </a:bodyPr>
          <a:lstStyle/>
          <a:p>
            <a:pPr lvl="0"/>
            <a:r>
              <a:rPr lang="es-ES" dirty="0" smtClean="0">
                <a:latin typeface="Times New Roman" panose="02020603050405020304" pitchFamily="18" charset="0"/>
                <a:cs typeface="Times New Roman" panose="02020603050405020304" pitchFamily="18" charset="0"/>
              </a:rPr>
              <a:t>Metodología</a:t>
            </a:r>
            <a:endParaRPr lang="es-ES" dirty="0">
              <a:latin typeface="Times New Roman" panose="02020603050405020304" pitchFamily="18" charset="0"/>
              <a:cs typeface="Times New Roman" panose="02020603050405020304" pitchFamily="18" charset="0"/>
            </a:endParaRPr>
          </a:p>
        </p:txBody>
      </p:sp>
      <p:sp>
        <p:nvSpPr>
          <p:cNvPr id="40" name="Rectángulo 39"/>
          <p:cNvSpPr/>
          <p:nvPr/>
        </p:nvSpPr>
        <p:spPr>
          <a:xfrm>
            <a:off x="1887739" y="4846550"/>
            <a:ext cx="1622754" cy="1477328"/>
          </a:xfrm>
          <a:prstGeom prst="rect">
            <a:avLst/>
          </a:prstGeom>
          <a:ln>
            <a:noFill/>
          </a:ln>
        </p:spPr>
        <p:txBody>
          <a:bodyPr wrap="square">
            <a:spAutoFit/>
          </a:bodyPr>
          <a:lstStyle/>
          <a:p>
            <a:pPr lvl="0"/>
            <a:r>
              <a:rPr lang="es-ES" dirty="0" smtClean="0">
                <a:latin typeface="Times New Roman" panose="02020603050405020304" pitchFamily="18" charset="0"/>
                <a:cs typeface="Times New Roman" panose="02020603050405020304" pitchFamily="18" charset="0"/>
              </a:rPr>
              <a:t>Tipo </a:t>
            </a:r>
            <a:r>
              <a:rPr lang="es-ES" dirty="0">
                <a:latin typeface="Times New Roman" panose="02020603050405020304" pitchFamily="18" charset="0"/>
                <a:cs typeface="Times New Roman" panose="02020603050405020304" pitchFamily="18" charset="0"/>
              </a:rPr>
              <a:t>de investigación cualitativa. Según </a:t>
            </a:r>
            <a:r>
              <a:rPr lang="es-CO" dirty="0" smtClean="0"/>
              <a:t>Sampieri. </a:t>
            </a:r>
            <a:r>
              <a:rPr lang="es-ES" dirty="0" smtClean="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p:txBody>
      </p:sp>
      <p:sp>
        <p:nvSpPr>
          <p:cNvPr id="41" name="Rectángulo 40"/>
          <p:cNvSpPr/>
          <p:nvPr/>
        </p:nvSpPr>
        <p:spPr>
          <a:xfrm>
            <a:off x="3275356" y="5153317"/>
            <a:ext cx="1728192" cy="1200329"/>
          </a:xfrm>
          <a:prstGeom prst="rect">
            <a:avLst/>
          </a:prstGeom>
        </p:spPr>
        <p:txBody>
          <a:bodyPr wrap="square">
            <a:spAutoFit/>
          </a:bodyPr>
          <a:lstStyle/>
          <a:p>
            <a:r>
              <a:rPr lang="es-CO" dirty="0">
                <a:latin typeface="Times New Roman" panose="02020603050405020304" pitchFamily="18" charset="0"/>
                <a:cs typeface="Times New Roman" panose="02020603050405020304" pitchFamily="18" charset="0"/>
              </a:rPr>
              <a:t>Método  </a:t>
            </a:r>
          </a:p>
          <a:p>
            <a:r>
              <a:rPr lang="es-CO" dirty="0">
                <a:latin typeface="Times New Roman" panose="02020603050405020304" pitchFamily="18" charset="0"/>
                <a:cs typeface="Times New Roman" panose="02020603050405020304" pitchFamily="18" charset="0"/>
              </a:rPr>
              <a:t> Histórico- hermenéutico </a:t>
            </a:r>
          </a:p>
          <a:p>
            <a:pPr lvl="0"/>
            <a:endParaRPr lang="es-ES" dirty="0">
              <a:latin typeface="Times New Roman" panose="02020603050405020304" pitchFamily="18" charset="0"/>
              <a:cs typeface="Times New Roman" panose="02020603050405020304" pitchFamily="18" charset="0"/>
            </a:endParaRPr>
          </a:p>
        </p:txBody>
      </p:sp>
      <p:sp>
        <p:nvSpPr>
          <p:cNvPr id="42" name="Rectángulo 41"/>
          <p:cNvSpPr/>
          <p:nvPr/>
        </p:nvSpPr>
        <p:spPr>
          <a:xfrm>
            <a:off x="3365614" y="2307853"/>
            <a:ext cx="1728192" cy="1200329"/>
          </a:xfrm>
          <a:prstGeom prst="rect">
            <a:avLst/>
          </a:prstGeom>
        </p:spPr>
        <p:txBody>
          <a:bodyPr wrap="square">
            <a:spAutoFit/>
          </a:bodyPr>
          <a:lstStyle/>
          <a:p>
            <a:pPr lvl="0"/>
            <a:r>
              <a:rPr lang="es-ES" dirty="0" smtClean="0">
                <a:latin typeface="Times New Roman" panose="02020603050405020304" pitchFamily="18" charset="0"/>
                <a:cs typeface="Times New Roman" panose="02020603050405020304" pitchFamily="18" charset="0"/>
              </a:rPr>
              <a:t>Población: </a:t>
            </a:r>
            <a:r>
              <a:rPr lang="es-ES" dirty="0"/>
              <a:t>L</a:t>
            </a:r>
            <a:r>
              <a:rPr lang="es-ES" dirty="0" smtClean="0"/>
              <a:t>os </a:t>
            </a:r>
            <a:r>
              <a:rPr lang="es-ES" dirty="0"/>
              <a:t>once niños y niñas del grado </a:t>
            </a:r>
            <a:r>
              <a:rPr lang="es-ES" dirty="0" smtClean="0"/>
              <a:t>párvulos. </a:t>
            </a:r>
            <a:r>
              <a:rPr lang="es-ES" dirty="0" smtClean="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p:txBody>
      </p:sp>
      <p:sp>
        <p:nvSpPr>
          <p:cNvPr id="43" name="Rectángulo 42"/>
          <p:cNvSpPr/>
          <p:nvPr/>
        </p:nvSpPr>
        <p:spPr>
          <a:xfrm>
            <a:off x="1750478" y="2151554"/>
            <a:ext cx="1643444" cy="1477328"/>
          </a:xfrm>
          <a:prstGeom prst="rect">
            <a:avLst/>
          </a:prstGeom>
        </p:spPr>
        <p:txBody>
          <a:bodyPr wrap="square">
            <a:spAutoFit/>
          </a:bodyPr>
          <a:lstStyle/>
          <a:p>
            <a:pPr lvl="0"/>
            <a:r>
              <a:rPr lang="es-CO" dirty="0" smtClean="0">
                <a:latin typeface="Times New Roman" panose="02020603050405020304" pitchFamily="18" charset="0"/>
                <a:cs typeface="Times New Roman" panose="02020603050405020304" pitchFamily="18" charset="0"/>
              </a:rPr>
              <a:t>Muestra: El </a:t>
            </a:r>
            <a:r>
              <a:rPr lang="es-CO" dirty="0">
                <a:latin typeface="Times New Roman" panose="02020603050405020304" pitchFamily="18" charset="0"/>
                <a:cs typeface="Times New Roman" panose="02020603050405020304" pitchFamily="18" charset="0"/>
              </a:rPr>
              <a:t>universo total </a:t>
            </a:r>
            <a:r>
              <a:rPr lang="es-CO" dirty="0" smtClean="0">
                <a:latin typeface="Times New Roman" panose="02020603050405020304" pitchFamily="18" charset="0"/>
                <a:cs typeface="Times New Roman" panose="02020603050405020304" pitchFamily="18" charset="0"/>
              </a:rPr>
              <a:t>compuesto por (7) </a:t>
            </a:r>
            <a:r>
              <a:rPr lang="es-CO" dirty="0">
                <a:latin typeface="Times New Roman" panose="02020603050405020304" pitchFamily="18" charset="0"/>
                <a:cs typeface="Times New Roman" panose="02020603050405020304" pitchFamily="18" charset="0"/>
              </a:rPr>
              <a:t>niños y </a:t>
            </a:r>
            <a:r>
              <a:rPr lang="es-CO" dirty="0" smtClean="0">
                <a:latin typeface="Times New Roman" panose="02020603050405020304" pitchFamily="18" charset="0"/>
                <a:cs typeface="Times New Roman" panose="02020603050405020304" pitchFamily="18" charset="0"/>
              </a:rPr>
              <a:t>(4) niñas.</a:t>
            </a:r>
            <a:endParaRPr lang="es-ES" dirty="0">
              <a:latin typeface="Times New Roman" panose="02020603050405020304" pitchFamily="18" charset="0"/>
              <a:cs typeface="Times New Roman" panose="02020603050405020304" pitchFamily="18" charset="0"/>
            </a:endParaRPr>
          </a:p>
        </p:txBody>
      </p:sp>
      <p:sp>
        <p:nvSpPr>
          <p:cNvPr id="44" name="Rectángulo 43"/>
          <p:cNvSpPr/>
          <p:nvPr/>
        </p:nvSpPr>
        <p:spPr>
          <a:xfrm>
            <a:off x="976709" y="3602283"/>
            <a:ext cx="1584176" cy="1200329"/>
          </a:xfrm>
          <a:prstGeom prst="rect">
            <a:avLst/>
          </a:prstGeom>
          <a:ln>
            <a:noFill/>
          </a:ln>
        </p:spPr>
        <p:txBody>
          <a:bodyPr wrap="square">
            <a:spAutoFit/>
          </a:bodyPr>
          <a:lstStyle/>
          <a:p>
            <a:pPr lvl="0"/>
            <a:r>
              <a:rPr lang="es-CO" dirty="0" smtClean="0">
                <a:latin typeface="Times New Roman" panose="02020603050405020304" pitchFamily="18" charset="0"/>
                <a:cs typeface="Times New Roman" panose="02020603050405020304" pitchFamily="18" charset="0"/>
              </a:rPr>
              <a:t>Técnica: Observación directa y entrevista .</a:t>
            </a:r>
            <a:endParaRPr lang="es-ES" dirty="0">
              <a:latin typeface="Times New Roman" panose="02020603050405020304" pitchFamily="18" charset="0"/>
              <a:cs typeface="Times New Roman" panose="02020603050405020304" pitchFamily="18" charset="0"/>
            </a:endParaRPr>
          </a:p>
        </p:txBody>
      </p:sp>
      <p:sp>
        <p:nvSpPr>
          <p:cNvPr id="45" name="Rectángulo 44"/>
          <p:cNvSpPr/>
          <p:nvPr/>
        </p:nvSpPr>
        <p:spPr>
          <a:xfrm>
            <a:off x="4060311" y="3923220"/>
            <a:ext cx="1584176" cy="923330"/>
          </a:xfrm>
          <a:prstGeom prst="rect">
            <a:avLst/>
          </a:prstGeom>
        </p:spPr>
        <p:txBody>
          <a:bodyPr wrap="square">
            <a:spAutoFit/>
          </a:bodyPr>
          <a:lstStyle/>
          <a:p>
            <a:pPr lvl="0"/>
            <a:r>
              <a:rPr lang="es-CO" dirty="0">
                <a:latin typeface="Times New Roman" panose="02020603050405020304" pitchFamily="18" charset="0"/>
                <a:cs typeface="Times New Roman" panose="02020603050405020304" pitchFamily="18" charset="0"/>
              </a:rPr>
              <a:t>Nivel de investigación causal</a:t>
            </a:r>
            <a:endParaRPr lang="es-ES" dirty="0">
              <a:latin typeface="Times New Roman" panose="02020603050405020304" pitchFamily="18" charset="0"/>
              <a:cs typeface="Times New Roman" panose="02020603050405020304" pitchFamily="18" charset="0"/>
            </a:endParaRPr>
          </a:p>
        </p:txBody>
      </p:sp>
      <p:sp>
        <p:nvSpPr>
          <p:cNvPr id="62" name="Rectángulo 61"/>
          <p:cNvSpPr/>
          <p:nvPr/>
        </p:nvSpPr>
        <p:spPr>
          <a:xfrm>
            <a:off x="7842308" y="4871131"/>
            <a:ext cx="1584176" cy="1754326"/>
          </a:xfrm>
          <a:prstGeom prst="rect">
            <a:avLst/>
          </a:prstGeom>
        </p:spPr>
        <p:txBody>
          <a:bodyPr wrap="square">
            <a:spAutoFit/>
          </a:bodyPr>
          <a:lstStyle/>
          <a:p>
            <a:pPr algn="ctr"/>
            <a:r>
              <a:rPr lang="es-CO" dirty="0" smtClean="0">
                <a:latin typeface="Times New Roman" panose="02020603050405020304" pitchFamily="18" charset="0"/>
                <a:cs typeface="Times New Roman" panose="02020603050405020304" pitchFamily="18" charset="0"/>
              </a:rPr>
              <a:t>Fuentes </a:t>
            </a:r>
            <a:r>
              <a:rPr lang="es-CO" dirty="0">
                <a:latin typeface="Times New Roman" panose="02020603050405020304" pitchFamily="18" charset="0"/>
                <a:cs typeface="Times New Roman" panose="02020603050405020304" pitchFamily="18" charset="0"/>
              </a:rPr>
              <a:t>Primarias  </a:t>
            </a:r>
          </a:p>
          <a:p>
            <a:pPr lvl="0" algn="ctr"/>
            <a:r>
              <a:rPr lang="es-ES" dirty="0">
                <a:latin typeface="Times New Roman" panose="02020603050405020304" pitchFamily="18" charset="0"/>
                <a:cs typeface="Times New Roman" panose="02020603050405020304" pitchFamily="18" charset="0"/>
              </a:rPr>
              <a:t>Diario de campo y entrevista.</a:t>
            </a:r>
            <a:r>
              <a:rPr lang="es-CO" dirty="0">
                <a:latin typeface="Times New Roman" panose="02020603050405020304" pitchFamily="18" charset="0"/>
                <a:cs typeface="Times New Roman" panose="02020603050405020304" pitchFamily="18" charset="0"/>
              </a:rPr>
              <a:t>  </a:t>
            </a:r>
          </a:p>
          <a:p>
            <a:pPr lvl="0"/>
            <a:r>
              <a:rPr lang="es-CO" dirty="0" smtClean="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p:txBody>
      </p:sp>
      <p:sp>
        <p:nvSpPr>
          <p:cNvPr id="63" name="Rectángulo 62"/>
          <p:cNvSpPr/>
          <p:nvPr/>
        </p:nvSpPr>
        <p:spPr>
          <a:xfrm>
            <a:off x="8734169" y="3393803"/>
            <a:ext cx="1471627" cy="1477328"/>
          </a:xfrm>
          <a:prstGeom prst="rect">
            <a:avLst/>
          </a:prstGeom>
        </p:spPr>
        <p:txBody>
          <a:bodyPr wrap="square">
            <a:spAutoFit/>
          </a:bodyPr>
          <a:lstStyle/>
          <a:p>
            <a:pPr lvl="0" algn="ctr"/>
            <a:r>
              <a:rPr lang="es-CO" dirty="0">
                <a:latin typeface="Times New Roman" panose="02020603050405020304" pitchFamily="18" charset="0"/>
                <a:cs typeface="Times New Roman" panose="02020603050405020304" pitchFamily="18" charset="0"/>
              </a:rPr>
              <a:t>S</a:t>
            </a:r>
            <a:r>
              <a:rPr lang="es-CO" dirty="0" smtClean="0">
                <a:latin typeface="Times New Roman" panose="02020603050405020304" pitchFamily="18" charset="0"/>
                <a:cs typeface="Times New Roman" panose="02020603050405020304" pitchFamily="18" charset="0"/>
              </a:rPr>
              <a:t>ecundarias</a:t>
            </a:r>
            <a:endParaRPr lang="es-CO" dirty="0">
              <a:latin typeface="Times New Roman" panose="02020603050405020304" pitchFamily="18" charset="0"/>
              <a:cs typeface="Times New Roman" panose="02020603050405020304" pitchFamily="18" charset="0"/>
            </a:endParaRPr>
          </a:p>
          <a:p>
            <a:pPr lvl="0" algn="ctr"/>
            <a:r>
              <a:rPr lang="es-ES" dirty="0">
                <a:latin typeface="Times New Roman" panose="02020603050405020304" pitchFamily="18" charset="0"/>
                <a:cs typeface="Times New Roman" panose="02020603050405020304" pitchFamily="18" charset="0"/>
              </a:rPr>
              <a:t>Libros. Web grafía , proyectos de investigación</a:t>
            </a:r>
          </a:p>
        </p:txBody>
      </p:sp>
      <p:sp>
        <p:nvSpPr>
          <p:cNvPr id="64" name="Rectángulo 63"/>
          <p:cNvSpPr/>
          <p:nvPr/>
        </p:nvSpPr>
        <p:spPr>
          <a:xfrm>
            <a:off x="7896998" y="2140074"/>
            <a:ext cx="1584176" cy="1477328"/>
          </a:xfrm>
          <a:prstGeom prst="rect">
            <a:avLst/>
          </a:prstGeom>
        </p:spPr>
        <p:txBody>
          <a:bodyPr wrap="square">
            <a:spAutoFit/>
          </a:bodyPr>
          <a:lstStyle/>
          <a:p>
            <a:pPr lvl="0"/>
            <a:r>
              <a:rPr lang="es-CO" dirty="0" smtClean="0">
                <a:latin typeface="Times New Roman" panose="02020603050405020304" pitchFamily="18" charset="0"/>
                <a:cs typeface="Times New Roman" panose="02020603050405020304" pitchFamily="18" charset="0"/>
              </a:rPr>
              <a:t>Variables independiente. Rincón de aprendizaje.</a:t>
            </a:r>
          </a:p>
          <a:p>
            <a:pPr lvl="0"/>
            <a:endParaRPr lang="es-ES" dirty="0">
              <a:latin typeface="Times New Roman" panose="02020603050405020304" pitchFamily="18" charset="0"/>
              <a:cs typeface="Times New Roman" panose="02020603050405020304" pitchFamily="18" charset="0"/>
            </a:endParaRPr>
          </a:p>
        </p:txBody>
      </p:sp>
      <p:sp>
        <p:nvSpPr>
          <p:cNvPr id="65" name="Rectángulo 64"/>
          <p:cNvSpPr/>
          <p:nvPr/>
        </p:nvSpPr>
        <p:spPr>
          <a:xfrm>
            <a:off x="6415355" y="2126455"/>
            <a:ext cx="1584176" cy="1477328"/>
          </a:xfrm>
          <a:prstGeom prst="rect">
            <a:avLst/>
          </a:prstGeom>
        </p:spPr>
        <p:txBody>
          <a:bodyPr wrap="square">
            <a:spAutoFit/>
          </a:bodyPr>
          <a:lstStyle/>
          <a:p>
            <a:pPr lvl="0"/>
            <a:r>
              <a:rPr lang="es-CO" dirty="0" smtClean="0">
                <a:latin typeface="Times New Roman" panose="02020603050405020304" pitchFamily="18" charset="0"/>
                <a:cs typeface="Times New Roman" panose="02020603050405020304" pitchFamily="18" charset="0"/>
              </a:rPr>
              <a:t> Variable dependiente Aprendizaje significativo.</a:t>
            </a:r>
          </a:p>
          <a:p>
            <a:pPr lvl="0"/>
            <a:endParaRPr lang="es-ES" dirty="0">
              <a:latin typeface="Times New Roman" panose="02020603050405020304" pitchFamily="18" charset="0"/>
              <a:cs typeface="Times New Roman" panose="02020603050405020304" pitchFamily="18" charset="0"/>
            </a:endParaRPr>
          </a:p>
        </p:txBody>
      </p:sp>
      <p:sp>
        <p:nvSpPr>
          <p:cNvPr id="66" name="Rectángulo 65"/>
          <p:cNvSpPr/>
          <p:nvPr/>
        </p:nvSpPr>
        <p:spPr>
          <a:xfrm>
            <a:off x="7221977" y="3809302"/>
            <a:ext cx="1584176" cy="646331"/>
          </a:xfrm>
          <a:prstGeom prst="rect">
            <a:avLst/>
          </a:prstGeom>
        </p:spPr>
        <p:txBody>
          <a:bodyPr wrap="square">
            <a:spAutoFit/>
          </a:bodyPr>
          <a:lstStyle/>
          <a:p>
            <a:pPr lvl="0"/>
            <a:r>
              <a:rPr lang="es-ES" dirty="0" smtClean="0">
                <a:latin typeface="Times New Roman" panose="02020603050405020304" pitchFamily="18" charset="0"/>
                <a:cs typeface="Times New Roman" panose="02020603050405020304" pitchFamily="18" charset="0"/>
              </a:rPr>
              <a:t>Instrumento cuestionario</a:t>
            </a:r>
            <a:endParaRPr lang="es-ES" dirty="0">
              <a:latin typeface="Times New Roman" panose="02020603050405020304" pitchFamily="18" charset="0"/>
              <a:cs typeface="Times New Roman" panose="02020603050405020304" pitchFamily="18" charset="0"/>
            </a:endParaRPr>
          </a:p>
        </p:txBody>
      </p:sp>
      <p:sp>
        <p:nvSpPr>
          <p:cNvPr id="68" name="Rectángulo 67"/>
          <p:cNvSpPr/>
          <p:nvPr/>
        </p:nvSpPr>
        <p:spPr>
          <a:xfrm>
            <a:off x="6617765" y="5439988"/>
            <a:ext cx="1584176" cy="369332"/>
          </a:xfrm>
          <a:prstGeom prst="rect">
            <a:avLst/>
          </a:prstGeom>
        </p:spPr>
        <p:txBody>
          <a:bodyPr wrap="square">
            <a:spAutoFit/>
          </a:bodyPr>
          <a:lstStyle/>
          <a:p>
            <a:pPr lvl="0"/>
            <a:r>
              <a:rPr lang="es-ES" dirty="0" smtClean="0">
                <a:latin typeface="Times New Roman" panose="02020603050405020304" pitchFamily="18" charset="0"/>
                <a:cs typeface="Times New Roman" panose="02020603050405020304" pitchFamily="18" charset="0"/>
              </a:rPr>
              <a:t>Fuentes</a:t>
            </a:r>
            <a:endParaRPr lang="es-ES" dirty="0">
              <a:latin typeface="Times New Roman" panose="02020603050405020304" pitchFamily="18" charset="0"/>
              <a:cs typeface="Times New Roman" panose="02020603050405020304" pitchFamily="18" charset="0"/>
            </a:endParaRPr>
          </a:p>
        </p:txBody>
      </p:sp>
      <p:sp>
        <p:nvSpPr>
          <p:cNvPr id="69" name="Flecha derecha 68"/>
          <p:cNvSpPr/>
          <p:nvPr/>
        </p:nvSpPr>
        <p:spPr>
          <a:xfrm>
            <a:off x="5735960" y="3962660"/>
            <a:ext cx="881805" cy="492973"/>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82614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1344" y="2323182"/>
            <a:ext cx="5608806" cy="4346178"/>
          </a:xfrm>
          <a:prstGeom prst="rect">
            <a:avLst/>
          </a:prstGeom>
        </p:spPr>
      </p:pic>
      <p:sp>
        <p:nvSpPr>
          <p:cNvPr id="3" name="Título 1"/>
          <p:cNvSpPr txBox="1">
            <a:spLocks/>
          </p:cNvSpPr>
          <p:nvPr/>
        </p:nvSpPr>
        <p:spPr>
          <a:xfrm>
            <a:off x="1775520" y="980728"/>
            <a:ext cx="8720345" cy="1008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t>ESTRUCTURA DEL MODELO DE LA RECONSTRUCCIÓN DE LA EXPERIENCIA</a:t>
            </a:r>
            <a:endParaRPr lang="en-US" sz="4000" dirty="0"/>
          </a:p>
        </p:txBody>
      </p:sp>
      <p:graphicFrame>
        <p:nvGraphicFramePr>
          <p:cNvPr id="4" name="Tabla 3"/>
          <p:cNvGraphicFramePr>
            <a:graphicFrameLocks noGrp="1"/>
          </p:cNvGraphicFramePr>
          <p:nvPr>
            <p:extLst>
              <p:ext uri="{D42A27DB-BD31-4B8C-83A1-F6EECF244321}">
                <p14:modId xmlns:p14="http://schemas.microsoft.com/office/powerpoint/2010/main" val="2624651613"/>
              </p:ext>
            </p:extLst>
          </p:nvPr>
        </p:nvGraphicFramePr>
        <p:xfrm>
          <a:off x="5951984" y="2692514"/>
          <a:ext cx="5895976" cy="3976846"/>
        </p:xfrm>
        <a:graphic>
          <a:graphicData uri="http://schemas.openxmlformats.org/drawingml/2006/table">
            <a:tbl>
              <a:tblPr>
                <a:tableStyleId>{5C22544A-7EE6-4342-B048-85BDC9FD1C3A}</a:tableStyleId>
              </a:tblPr>
              <a:tblGrid>
                <a:gridCol w="2475497">
                  <a:extLst>
                    <a:ext uri="{9D8B030D-6E8A-4147-A177-3AD203B41FA5}">
                      <a16:colId xmlns:a16="http://schemas.microsoft.com/office/drawing/2014/main" val="1575568863"/>
                    </a:ext>
                  </a:extLst>
                </a:gridCol>
                <a:gridCol w="1169796">
                  <a:extLst>
                    <a:ext uri="{9D8B030D-6E8A-4147-A177-3AD203B41FA5}">
                      <a16:colId xmlns:a16="http://schemas.microsoft.com/office/drawing/2014/main" val="3569632148"/>
                    </a:ext>
                  </a:extLst>
                </a:gridCol>
                <a:gridCol w="990707">
                  <a:extLst>
                    <a:ext uri="{9D8B030D-6E8A-4147-A177-3AD203B41FA5}">
                      <a16:colId xmlns:a16="http://schemas.microsoft.com/office/drawing/2014/main" val="3406949292"/>
                    </a:ext>
                  </a:extLst>
                </a:gridCol>
                <a:gridCol w="1259976">
                  <a:extLst>
                    <a:ext uri="{9D8B030D-6E8A-4147-A177-3AD203B41FA5}">
                      <a16:colId xmlns:a16="http://schemas.microsoft.com/office/drawing/2014/main" val="675352430"/>
                    </a:ext>
                  </a:extLst>
                </a:gridCol>
              </a:tblGrid>
              <a:tr h="279294">
                <a:tc rowSpan="2">
                  <a:txBody>
                    <a:bodyPr/>
                    <a:lstStyle/>
                    <a:p>
                      <a:pPr algn="ctr">
                        <a:lnSpc>
                          <a:spcPct val="150000"/>
                        </a:lnSpc>
                        <a:spcAft>
                          <a:spcPts val="0"/>
                        </a:spcAft>
                      </a:pPr>
                      <a:r>
                        <a:rPr lang="es-CO" sz="1200" dirty="0" smtClean="0">
                          <a:effectLst/>
                        </a:rPr>
                        <a:t>RUBROS</a:t>
                      </a:r>
                      <a:endParaRPr lang="es-CO" sz="11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gridSpan="2">
                  <a:txBody>
                    <a:bodyPr/>
                    <a:lstStyle/>
                    <a:p>
                      <a:pPr algn="ctr">
                        <a:lnSpc>
                          <a:spcPct val="150000"/>
                        </a:lnSpc>
                        <a:spcAft>
                          <a:spcPts val="0"/>
                        </a:spcAft>
                      </a:pPr>
                      <a:r>
                        <a:rPr lang="es-CO" sz="1200">
                          <a:effectLst/>
                        </a:rPr>
                        <a:t>Aportes</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hMerge="1">
                  <a:txBody>
                    <a:bodyPr/>
                    <a:lstStyle/>
                    <a:p>
                      <a:endParaRPr lang="es-CO"/>
                    </a:p>
                  </a:txBody>
                  <a:tcPr/>
                </a:tc>
                <a:tc rowSpan="2">
                  <a:txBody>
                    <a:bodyPr/>
                    <a:lstStyle/>
                    <a:p>
                      <a:pPr algn="ctr">
                        <a:lnSpc>
                          <a:spcPct val="150000"/>
                        </a:lnSpc>
                        <a:spcAft>
                          <a:spcPts val="0"/>
                        </a:spcAft>
                      </a:pPr>
                      <a:r>
                        <a:rPr lang="es-CO" sz="1200">
                          <a:effectLst/>
                        </a:rPr>
                        <a:t>TOTAL</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52713735"/>
                  </a:ext>
                </a:extLst>
              </a:tr>
              <a:tr h="279294">
                <a:tc vMerge="1">
                  <a:txBody>
                    <a:bodyPr/>
                    <a:lstStyle/>
                    <a:p>
                      <a:endParaRPr lang="es-CO"/>
                    </a:p>
                  </a:txBody>
                  <a:tcPr/>
                </a:tc>
                <a:tc>
                  <a:txBody>
                    <a:bodyPr/>
                    <a:lstStyle/>
                    <a:p>
                      <a:pPr algn="ctr">
                        <a:lnSpc>
                          <a:spcPct val="150000"/>
                        </a:lnSpc>
                        <a:spcAft>
                          <a:spcPts val="0"/>
                        </a:spcAft>
                      </a:pPr>
                      <a:r>
                        <a:rPr lang="es-CO" sz="1200">
                          <a:effectLst/>
                        </a:rPr>
                        <a:t>Efectivo</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Especie</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vMerge="1">
                  <a:txBody>
                    <a:bodyPr/>
                    <a:lstStyle/>
                    <a:p>
                      <a:endParaRPr lang="es-CO"/>
                    </a:p>
                  </a:txBody>
                  <a:tcPr/>
                </a:tc>
                <a:extLst>
                  <a:ext uri="{0D108BD9-81ED-4DB2-BD59-A6C34878D82A}">
                    <a16:rowId xmlns:a16="http://schemas.microsoft.com/office/drawing/2014/main" val="3106173682"/>
                  </a:ext>
                </a:extLst>
              </a:tr>
              <a:tr h="279294">
                <a:tc>
                  <a:txBody>
                    <a:bodyPr/>
                    <a:lstStyle/>
                    <a:p>
                      <a:pPr>
                        <a:lnSpc>
                          <a:spcPct val="150000"/>
                        </a:lnSpc>
                        <a:spcAft>
                          <a:spcPts val="0"/>
                        </a:spcAft>
                      </a:pPr>
                      <a:r>
                        <a:rPr lang="es-CO" sz="1200">
                          <a:effectLst/>
                        </a:rPr>
                        <a:t>1.     Personal</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579841969"/>
                  </a:ext>
                </a:extLst>
              </a:tr>
              <a:tr h="279294">
                <a:tc>
                  <a:txBody>
                    <a:bodyPr/>
                    <a:lstStyle/>
                    <a:p>
                      <a:pPr>
                        <a:lnSpc>
                          <a:spcPct val="150000"/>
                        </a:lnSpc>
                        <a:spcAft>
                          <a:spcPts val="0"/>
                        </a:spcAft>
                      </a:pPr>
                      <a:r>
                        <a:rPr lang="es-CO" sz="1200">
                          <a:effectLst/>
                        </a:rPr>
                        <a:t>2.     Equipos</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131376407"/>
                  </a:ext>
                </a:extLst>
              </a:tr>
              <a:tr h="279294">
                <a:tc>
                  <a:txBody>
                    <a:bodyPr/>
                    <a:lstStyle/>
                    <a:p>
                      <a:pPr>
                        <a:lnSpc>
                          <a:spcPct val="150000"/>
                        </a:lnSpc>
                        <a:spcAft>
                          <a:spcPts val="0"/>
                        </a:spcAft>
                      </a:pPr>
                      <a:r>
                        <a:rPr lang="es-CO" sz="1200">
                          <a:effectLst/>
                        </a:rPr>
                        <a:t>3.     Software</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56331745"/>
                  </a:ext>
                </a:extLst>
              </a:tr>
              <a:tr h="279294">
                <a:tc>
                  <a:txBody>
                    <a:bodyPr/>
                    <a:lstStyle/>
                    <a:p>
                      <a:pPr>
                        <a:lnSpc>
                          <a:spcPct val="150000"/>
                        </a:lnSpc>
                        <a:spcAft>
                          <a:spcPts val="0"/>
                        </a:spcAft>
                      </a:pPr>
                      <a:r>
                        <a:rPr lang="es-CO" sz="1200" dirty="0">
                          <a:effectLst/>
                        </a:rPr>
                        <a:t>4.     Materiales e insumos</a:t>
                      </a:r>
                      <a:endParaRPr lang="es-CO" sz="11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100.000</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70825901"/>
                  </a:ext>
                </a:extLst>
              </a:tr>
              <a:tr h="279294">
                <a:tc>
                  <a:txBody>
                    <a:bodyPr/>
                    <a:lstStyle/>
                    <a:p>
                      <a:pPr>
                        <a:lnSpc>
                          <a:spcPct val="150000"/>
                        </a:lnSpc>
                        <a:spcAft>
                          <a:spcPts val="0"/>
                        </a:spcAft>
                      </a:pPr>
                      <a:r>
                        <a:rPr lang="es-CO" sz="1200">
                          <a:effectLst/>
                        </a:rPr>
                        <a:t>5.     Salidas de campo</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100.000</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145688528"/>
                  </a:ext>
                </a:extLst>
              </a:tr>
              <a:tr h="279294">
                <a:tc>
                  <a:txBody>
                    <a:bodyPr/>
                    <a:lstStyle/>
                    <a:p>
                      <a:pPr>
                        <a:lnSpc>
                          <a:spcPct val="150000"/>
                        </a:lnSpc>
                        <a:spcAft>
                          <a:spcPts val="0"/>
                        </a:spcAft>
                      </a:pPr>
                      <a:r>
                        <a:rPr lang="es-CO" sz="1200">
                          <a:effectLst/>
                        </a:rPr>
                        <a:t>6.     Servicios Técnicos</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906476973"/>
                  </a:ext>
                </a:extLst>
              </a:tr>
              <a:tr h="279294">
                <a:tc>
                  <a:txBody>
                    <a:bodyPr/>
                    <a:lstStyle/>
                    <a:p>
                      <a:pPr>
                        <a:lnSpc>
                          <a:spcPct val="150000"/>
                        </a:lnSpc>
                        <a:spcAft>
                          <a:spcPts val="0"/>
                        </a:spcAft>
                      </a:pPr>
                      <a:r>
                        <a:rPr lang="es-CO" sz="1200">
                          <a:effectLst/>
                        </a:rPr>
                        <a:t>7.     Capacitación</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279259604"/>
                  </a:ext>
                </a:extLst>
              </a:tr>
              <a:tr h="904612">
                <a:tc>
                  <a:txBody>
                    <a:bodyPr/>
                    <a:lstStyle/>
                    <a:p>
                      <a:pPr>
                        <a:lnSpc>
                          <a:spcPct val="150000"/>
                        </a:lnSpc>
                        <a:spcAft>
                          <a:spcPts val="0"/>
                        </a:spcAft>
                      </a:pPr>
                      <a:r>
                        <a:rPr lang="es-CO" sz="1200">
                          <a:effectLst/>
                        </a:rPr>
                        <a:t>8. Difusión de resultados: correspondencia para activación de redes, eventos</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60.000</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949351885"/>
                  </a:ext>
                </a:extLst>
              </a:tr>
              <a:tr h="279294">
                <a:tc>
                  <a:txBody>
                    <a:bodyPr/>
                    <a:lstStyle/>
                    <a:p>
                      <a:pPr>
                        <a:lnSpc>
                          <a:spcPct val="150000"/>
                        </a:lnSpc>
                        <a:spcAft>
                          <a:spcPts val="0"/>
                        </a:spcAft>
                      </a:pPr>
                      <a:r>
                        <a:rPr lang="es-CO" sz="1200">
                          <a:effectLst/>
                        </a:rPr>
                        <a:t>9. Propiedad intelectual y patentes</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200.000</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452189648"/>
                  </a:ext>
                </a:extLst>
              </a:tr>
              <a:tr h="279294">
                <a:tc>
                  <a:txBody>
                    <a:bodyPr/>
                    <a:lstStyle/>
                    <a:p>
                      <a:pPr>
                        <a:lnSpc>
                          <a:spcPct val="150000"/>
                        </a:lnSpc>
                        <a:spcAft>
                          <a:spcPts val="0"/>
                        </a:spcAft>
                      </a:pPr>
                      <a:r>
                        <a:rPr lang="es-CO" sz="1200">
                          <a:effectLst/>
                        </a:rPr>
                        <a:t>10. Otros:</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200.000</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a:effectLst/>
                        </a:rPr>
                        <a:t> </a:t>
                      </a:r>
                      <a:endParaRPr lang="es-CO" sz="110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ct val="150000"/>
                        </a:lnSpc>
                        <a:spcAft>
                          <a:spcPts val="0"/>
                        </a:spcAft>
                      </a:pPr>
                      <a:r>
                        <a:rPr lang="es-CO" sz="1200" dirty="0">
                          <a:effectLst/>
                        </a:rPr>
                        <a:t> </a:t>
                      </a:r>
                      <a:endParaRPr lang="es-CO" sz="11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08720483"/>
                  </a:ext>
                </a:extLst>
              </a:tr>
            </a:tbl>
          </a:graphicData>
        </a:graphic>
      </p:graphicFrame>
      <p:sp>
        <p:nvSpPr>
          <p:cNvPr id="5" name="CuadroTexto 4"/>
          <p:cNvSpPr txBox="1"/>
          <p:nvPr/>
        </p:nvSpPr>
        <p:spPr>
          <a:xfrm>
            <a:off x="5951984" y="2323182"/>
            <a:ext cx="5895976" cy="369332"/>
          </a:xfrm>
          <a:prstGeom prst="rect">
            <a:avLst/>
          </a:prstGeom>
          <a:solidFill>
            <a:schemeClr val="accent4">
              <a:lumMod val="60000"/>
              <a:lumOff val="40000"/>
            </a:schemeClr>
          </a:solidFill>
        </p:spPr>
        <p:txBody>
          <a:bodyPr wrap="square" rtlCol="0">
            <a:spAutoFit/>
          </a:bodyPr>
          <a:lstStyle/>
          <a:p>
            <a:pPr algn="ctr"/>
            <a:r>
              <a:rPr lang="es-CO" dirty="0" smtClean="0"/>
              <a:t>TABLA DE RECURSOS</a:t>
            </a:r>
            <a:endParaRPr lang="es-CO" dirty="0"/>
          </a:p>
        </p:txBody>
      </p:sp>
    </p:spTree>
    <p:extLst>
      <p:ext uri="{BB962C8B-B14F-4D97-AF65-F5344CB8AC3E}">
        <p14:creationId xmlns:p14="http://schemas.microsoft.com/office/powerpoint/2010/main" val="10681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8700</TotalTime>
  <Words>1298</Words>
  <Application>Microsoft Office PowerPoint</Application>
  <PresentationFormat>Panorámica</PresentationFormat>
  <Paragraphs>259</Paragraphs>
  <Slides>17</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Times New Roman</vt:lpstr>
      <vt:lpstr>Wingdings</vt:lpstr>
      <vt:lpstr>Tema de Office</vt:lpstr>
      <vt:lpstr>Sistematización De Práctica Pedagógica  Rincón De Los Sueños</vt:lpstr>
      <vt:lpstr>CONTEXTUALIZACIÓN</vt:lpstr>
      <vt:lpstr>CARACTERIZACIÓN </vt:lpstr>
      <vt:lpstr>ANTECEDENTES Y MARCO DE REFERENCIA</vt:lpstr>
      <vt:lpstr>FORMULACIÓN DEL PROBLEMA</vt:lpstr>
      <vt:lpstr>OBJETIVOS</vt:lpstr>
      <vt:lpstr>ACTORES INVOLUCRADOS  Y PARTICIPANTES</vt:lpstr>
      <vt:lpstr>ESTRUCTURA DEL MODELO DE LA RECONSTRUCCIÓN DE LA EXPERIENCIA</vt:lpstr>
      <vt:lpstr>Presentación de PowerPoint</vt:lpstr>
      <vt:lpstr>RECONSTRUCCIÓN DE LA EXPERIENCIA</vt:lpstr>
      <vt:lpstr>RECONSTRUCCIÓN DE LA EXPERIENCIA</vt:lpstr>
      <vt:lpstr>APRENDIZAJES</vt:lpstr>
      <vt:lpstr>APRENDIZAJES  ABORDADOS DESDE LA PERSPECTIVA DE LA SOCIALIZACIÓN DE LA EXPERIENCIA.</vt:lpstr>
      <vt:lpstr>CONCLUSIONES</vt:lpstr>
      <vt:lpstr>RECOMENDACIONES</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ASTRID LILIANA GOMEZ PINEDA</cp:lastModifiedBy>
  <cp:revision>233</cp:revision>
  <dcterms:created xsi:type="dcterms:W3CDTF">2017-01-23T22:40:33Z</dcterms:created>
  <dcterms:modified xsi:type="dcterms:W3CDTF">2021-05-31T21:46:01Z</dcterms:modified>
</cp:coreProperties>
</file>