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375" r:id="rId3"/>
    <p:sldId id="413" r:id="rId4"/>
    <p:sldId id="414" r:id="rId5"/>
    <p:sldId id="376" r:id="rId6"/>
    <p:sldId id="416" r:id="rId7"/>
    <p:sldId id="401" r:id="rId8"/>
    <p:sldId id="402" r:id="rId9"/>
    <p:sldId id="403" r:id="rId10"/>
    <p:sldId id="404" r:id="rId11"/>
    <p:sldId id="405" r:id="rId12"/>
    <p:sldId id="406" r:id="rId13"/>
    <p:sldId id="408" r:id="rId14"/>
    <p:sldId id="409" r:id="rId15"/>
    <p:sldId id="407" r:id="rId16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1770" y="-8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0FAAC7-45BF-47AF-99F8-AFDCFC01061B}" type="datetimeFigureOut">
              <a:rPr lang="es-CO" smtClean="0"/>
              <a:pPr/>
              <a:t>17/08/2019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74BFCA-6602-4B64-A0BD-7128E82A79F0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51832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4BFCA-6602-4B64-A0BD-7128E82A79F0}" type="slidenum">
              <a:rPr lang="es-CO" smtClean="0"/>
              <a:pPr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24367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A71BD-3ED5-469E-AD61-9F55AA2BA581}" type="datetime1">
              <a:rPr lang="es-CO" smtClean="0"/>
              <a:pPr/>
              <a:t>17/08/2019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ADRIANA BELTRAN ARIZA 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640E-5270-464F-BBD4-573C699B527F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B29F3-BC57-4A6D-877E-612DC2CD5007}" type="datetime1">
              <a:rPr lang="es-CO" smtClean="0"/>
              <a:pPr/>
              <a:t>17/08/2019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ADRIANA BELTRAN ARIZA 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640E-5270-464F-BBD4-573C699B527F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0D444-AC17-4098-88AE-477ED35B62C0}" type="datetime1">
              <a:rPr lang="es-CO" smtClean="0"/>
              <a:pPr/>
              <a:t>17/08/2019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ADRIANA BELTRAN ARIZA 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640E-5270-464F-BBD4-573C699B527F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F9BDB-D746-44DE-9F23-1DF659647342}" type="datetime1">
              <a:rPr lang="es-CO" smtClean="0"/>
              <a:pPr/>
              <a:t>17/08/2019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ADRIANA BELTRAN ARIZA 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640E-5270-464F-BBD4-573C699B527F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0817B-925E-46F4-9B11-4BA386B1F6F0}" type="datetime1">
              <a:rPr lang="es-CO" smtClean="0"/>
              <a:pPr/>
              <a:t>17/08/2019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ADRIANA BELTRAN ARIZA 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640E-5270-464F-BBD4-573C699B527F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57774-7D36-4415-A177-A8526292F8C6}" type="datetime1">
              <a:rPr lang="es-CO" smtClean="0"/>
              <a:pPr/>
              <a:t>17/08/2019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ADRIANA BELTRAN ARIZA 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640E-5270-464F-BBD4-573C699B527F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5A962-A0B5-4849-8942-E1F961187041}" type="datetime1">
              <a:rPr lang="es-CO" smtClean="0"/>
              <a:pPr/>
              <a:t>17/08/2019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ADRIANA BELTRAN ARIZA </a:t>
            </a: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640E-5270-464F-BBD4-573C699B527F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7D38-F199-47A4-9DA4-7E9EF78A0E72}" type="datetime1">
              <a:rPr lang="es-CO" smtClean="0"/>
              <a:pPr/>
              <a:t>17/08/2019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ADRIANA BELTRAN ARIZA 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640E-5270-464F-BBD4-573C699B527F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E6394-59C7-46BE-9949-EF9A269F65C8}" type="datetime1">
              <a:rPr lang="es-CO" smtClean="0"/>
              <a:pPr/>
              <a:t>17/08/2019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ADRIANA BELTRAN ARIZA 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640E-5270-464F-BBD4-573C699B527F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864BA-65B5-4CA4-A96D-AEF5033EDEA6}" type="datetime1">
              <a:rPr lang="es-CO" smtClean="0"/>
              <a:pPr/>
              <a:t>17/08/2019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ADRIANA BELTRAN ARIZA 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640E-5270-464F-BBD4-573C699B527F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169A8-FEDE-4E41-B876-2859F9F8BC3A}" type="datetime1">
              <a:rPr lang="es-CO" smtClean="0"/>
              <a:pPr/>
              <a:t>17/08/2019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ADRIANA BELTRAN ARIZA 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640E-5270-464F-BBD4-573C699B527F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F4A6E-859A-4E74-A039-76174609A3B5}" type="datetime1">
              <a:rPr lang="es-CO" smtClean="0"/>
              <a:pPr/>
              <a:t>17/08/2019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CO"/>
              <a:t>ADRIANA BELTRAN ARIZA 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2640E-5270-464F-BBD4-573C699B527F}" type="slidenum">
              <a:rPr lang="es-CO" smtClean="0"/>
              <a:pPr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635896" y="2852936"/>
            <a:ext cx="1511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BIENVENIDOS</a:t>
            </a:r>
          </a:p>
        </p:txBody>
      </p:sp>
      <p:sp>
        <p:nvSpPr>
          <p:cNvPr id="3" name="2 Rectángulo"/>
          <p:cNvSpPr/>
          <p:nvPr/>
        </p:nvSpPr>
        <p:spPr>
          <a:xfrm>
            <a:off x="2267744" y="3645024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CO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UNIMINUTO VIRTUAL Y A DISTANCIA “UVD”</a:t>
            </a:r>
          </a:p>
          <a:p>
            <a:pPr algn="ctr">
              <a:defRPr/>
            </a:pPr>
            <a:r>
              <a:rPr lang="es-CO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Investigación Posgrados</a:t>
            </a:r>
          </a:p>
          <a:p>
            <a:pPr algn="ctr">
              <a:defRPr/>
            </a:pPr>
            <a:endParaRPr lang="es-CO" sz="24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es-CO" sz="1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2019</a:t>
            </a:r>
            <a:endParaRPr lang="es-CO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D08F1-EF07-4E9B-9A12-40E81FA25B58}" type="datetime1">
              <a:rPr lang="es-CO" smtClean="0"/>
              <a:pPr/>
              <a:t>17/08/2019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ADRIANA BELTRAN ARIZA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xmlns="" id="{6B1FEB07-331D-4141-A519-445D418D546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948" y="1167619"/>
            <a:ext cx="7311683" cy="3826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865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xmlns="" id="{A51F19D0-E4EE-48CD-814C-CF6C8078681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809" y="1156252"/>
            <a:ext cx="7126356" cy="45819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4510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BCA951A-CC7A-4116-B1E9-32B57B751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9792" y="908720"/>
            <a:ext cx="3677581" cy="586409"/>
          </a:xfrm>
        </p:spPr>
        <p:txBody>
          <a:bodyPr>
            <a:normAutofit/>
          </a:bodyPr>
          <a:lstStyle/>
          <a:p>
            <a:r>
              <a:rPr lang="es-CO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Indicadores Financieros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xmlns="" id="{03EF4F3F-562E-4BC8-88D2-E96E8A3AEDE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0808"/>
            <a:ext cx="7750191" cy="47760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8252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854968"/>
          </a:xfrm>
        </p:spPr>
        <p:txBody>
          <a:bodyPr/>
          <a:lstStyle/>
          <a:p>
            <a:r>
              <a:rPr lang="es-CO" b="1" dirty="0" smtClean="0"/>
              <a:t>Conclusiones</a:t>
            </a:r>
            <a:endParaRPr lang="es-CO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es-CO" dirty="0" smtClean="0"/>
              <a:t>De acuerdo con el estudio de mercado realizado se pudo determinar que existe gran potencial de aceptación del producto.</a:t>
            </a:r>
          </a:p>
          <a:p>
            <a:pPr algn="just"/>
            <a:r>
              <a:rPr lang="es-CO" dirty="0" smtClean="0"/>
              <a:t>Del estudio técnico se pudo definir la localización del proyecto y los diferentes factores que interviene en desarrollo del mismo.</a:t>
            </a:r>
          </a:p>
          <a:p>
            <a:pPr algn="just"/>
            <a:r>
              <a:rPr lang="es-CO" dirty="0" smtClean="0"/>
              <a:t>Del estudio administrativo y legal se definieron y contemplaron en el proyecto aquellos factores que inciden directamente, y se sortearon a fin de lograr la viabilidad.</a:t>
            </a:r>
          </a:p>
          <a:p>
            <a:pPr algn="just"/>
            <a:r>
              <a:rPr lang="es-CO" dirty="0" smtClean="0"/>
              <a:t>Del estudio financiero se logro identificar la rentabilidad , siendo estos resultados positivos </a:t>
            </a:r>
            <a:endParaRPr lang="es-CO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F9BDB-D746-44DE-9F23-1DF659647342}" type="datetime1">
              <a:rPr lang="es-CO" smtClean="0"/>
              <a:pPr/>
              <a:t>17/08/2019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ADRIANA BELTRAN ARIZA 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1892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/>
          <a:lstStyle/>
          <a:p>
            <a:r>
              <a:rPr lang="es-CO" b="1" dirty="0" smtClean="0"/>
              <a:t>Bibliografía</a:t>
            </a:r>
            <a:endParaRPr lang="es-CO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7981" y="1974274"/>
            <a:ext cx="8229600" cy="3124944"/>
          </a:xfrm>
        </p:spPr>
        <p:txBody>
          <a:bodyPr>
            <a:normAutofit/>
          </a:bodyPr>
          <a:lstStyle/>
          <a:p>
            <a:r>
              <a:rPr lang="es-CO" sz="2400" dirty="0" smtClean="0"/>
              <a:t>MENDEZ ,R.(2014) </a:t>
            </a:r>
            <a:r>
              <a:rPr lang="es-CO" sz="2400" i="1" dirty="0" smtClean="0"/>
              <a:t>FORMULACIÓN Y EVALUACIÓN DE PROYECTOS-</a:t>
            </a:r>
          </a:p>
          <a:p>
            <a:r>
              <a:rPr lang="es-CO" sz="2400" dirty="0" smtClean="0"/>
              <a:t>LEGIS EDITORES S.A. (2009). Bogotá: LEGIS S.A.</a:t>
            </a:r>
          </a:p>
          <a:p>
            <a:r>
              <a:rPr lang="es-CO" sz="2400" dirty="0" smtClean="0"/>
              <a:t>Cadena, A &amp; Gina, M (2015). Estudio de prefactibilidad para el desarrollo de un modelo de vivienda privado prefabricado a partir  de la utilización  de unidades modulares  móviles. Bucaramanga.</a:t>
            </a:r>
            <a:endParaRPr lang="es-CO" sz="2400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F9BDB-D746-44DE-9F23-1DF659647342}" type="datetime1">
              <a:rPr lang="es-CO" smtClean="0"/>
              <a:pPr/>
              <a:t>17/08/2019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ADRIANA BELTRAN ARIZA 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827933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3D8A0DED-1326-4648-AA58-2EEAD448E3C2}"/>
              </a:ext>
            </a:extLst>
          </p:cNvPr>
          <p:cNvSpPr/>
          <p:nvPr/>
        </p:nvSpPr>
        <p:spPr>
          <a:xfrm>
            <a:off x="755576" y="2505670"/>
            <a:ext cx="80010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GRACIAS POR SU ATENCIÓN</a:t>
            </a:r>
            <a:endParaRPr lang="es-E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77881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616695E5-AFBA-4E8B-B4A6-E38B4A2BED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87474" y="3573016"/>
            <a:ext cx="5240734" cy="904461"/>
          </a:xfrm>
        </p:spPr>
        <p:txBody>
          <a:bodyPr>
            <a:normAutofit fontScale="62500" lnSpcReduction="20000"/>
          </a:bodyPr>
          <a:lstStyle/>
          <a:p>
            <a:r>
              <a:rPr lang="es-CO" b="1" dirty="0"/>
              <a:t>ADRIANA ELIZABETH SALAZAR ALBARRACÍN</a:t>
            </a:r>
          </a:p>
          <a:p>
            <a:r>
              <a:rPr lang="es-CO" b="1" dirty="0"/>
              <a:t>HARVEY STIVEN SIERRA RIVEROS</a:t>
            </a: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18758F44-1B91-4281-A756-902EF0F53A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4887" y="908720"/>
            <a:ext cx="6605465" cy="2616199"/>
          </a:xfrm>
        </p:spPr>
        <p:txBody>
          <a:bodyPr/>
          <a:lstStyle/>
          <a:p>
            <a:r>
              <a:rPr lang="es-ES" sz="33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ESTUDIO DE PREFACTIBILIDAD PARA LA FABRICACIÓN Y VENTA DE CASAS PREFABRICADAS EN LA CIUDAD DE TUNJA (BOYACÁ)</a:t>
            </a:r>
            <a:endParaRPr lang="es-C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2D94D2BE-2983-437F-ACA8-632F8E1490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5854" y="5681076"/>
            <a:ext cx="960203" cy="1024217"/>
          </a:xfrm>
          <a:prstGeom prst="rect">
            <a:avLst/>
          </a:prstGeom>
        </p:spPr>
      </p:pic>
      <p:sp>
        <p:nvSpPr>
          <p:cNvPr id="7" name="Subtítulo 2">
            <a:extLst>
              <a:ext uri="{FF2B5EF4-FFF2-40B4-BE49-F238E27FC236}">
                <a16:creationId xmlns:a16="http://schemas.microsoft.com/office/drawing/2014/main" xmlns="" id="{184FDB60-977B-4F56-BE52-9045084CF083}"/>
              </a:ext>
            </a:extLst>
          </p:cNvPr>
          <p:cNvSpPr txBox="1">
            <a:spLocks/>
          </p:cNvSpPr>
          <p:nvPr/>
        </p:nvSpPr>
        <p:spPr>
          <a:xfrm>
            <a:off x="2077277" y="4783376"/>
            <a:ext cx="5240734" cy="36780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s-CO" b="1" dirty="0"/>
              <a:t>ESPECIALIZACIÓN EN GERENCIA DE PROYECTOS</a:t>
            </a:r>
          </a:p>
        </p:txBody>
      </p:sp>
    </p:spTree>
    <p:extLst>
      <p:ext uri="{BB962C8B-B14F-4D97-AF65-F5344CB8AC3E}">
        <p14:creationId xmlns:p14="http://schemas.microsoft.com/office/powerpoint/2010/main" val="93900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>
            <a:normAutofit fontScale="90000"/>
          </a:bodyPr>
          <a:lstStyle/>
          <a:p>
            <a:r>
              <a:rPr lang="es-CO" b="1" dirty="0" smtClean="0"/>
              <a:t>Descripción del Problema</a:t>
            </a:r>
            <a:endParaRPr lang="es-CO" b="1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F9BDB-D746-44DE-9F23-1DF659647342}" type="datetime1">
              <a:rPr lang="es-CO" smtClean="0"/>
              <a:pPr/>
              <a:t>17/08/2019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ADRIANA BELTRAN ARIZA </a:t>
            </a:r>
            <a:endParaRPr lang="es-CO"/>
          </a:p>
        </p:txBody>
      </p:sp>
      <p:pic>
        <p:nvPicPr>
          <p:cNvPr id="6" name="Marcador de contenido 4" descr="Imagen que contiene texto, objeto, libro, espejo&#10;&#10;Descripción generada automáticamente con confianza baja">
            <a:extLst>
              <a:ext uri="{FF2B5EF4-FFF2-40B4-BE49-F238E27FC236}">
                <a16:creationId xmlns:a16="http://schemas.microsoft.com/office/drawing/2014/main" xmlns="" id="{7CE037BF-9A1D-4916-8C14-01F237BA7A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844824"/>
            <a:ext cx="6048672" cy="3168352"/>
          </a:xfrm>
        </p:spPr>
      </p:pic>
    </p:spTree>
    <p:extLst>
      <p:ext uri="{BB962C8B-B14F-4D97-AF65-F5344CB8AC3E}">
        <p14:creationId xmlns:p14="http://schemas.microsoft.com/office/powerpoint/2010/main" val="134442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796950"/>
          </a:xfrm>
        </p:spPr>
        <p:txBody>
          <a:bodyPr/>
          <a:lstStyle/>
          <a:p>
            <a:r>
              <a:rPr lang="es-CO" b="1" dirty="0" smtClean="0"/>
              <a:t>Formulación del Problema</a:t>
            </a:r>
            <a:endParaRPr lang="es-CO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1828800"/>
          </a:xfrm>
        </p:spPr>
        <p:txBody>
          <a:bodyPr/>
          <a:lstStyle/>
          <a:p>
            <a:pPr marL="0" indent="0" algn="ctr">
              <a:buNone/>
            </a:pPr>
            <a:r>
              <a:rPr lang="es-CO" dirty="0" smtClean="0"/>
              <a:t>¿Es posible fabricar y vender casas del tipo prefabricado en la Ciudad de Tunja?</a:t>
            </a:r>
            <a:endParaRPr lang="es-CO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F9BDB-D746-44DE-9F23-1DF659647342}" type="datetime1">
              <a:rPr lang="es-CO" smtClean="0"/>
              <a:pPr/>
              <a:t>17/08/2019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ADRIANA BELTRAN ARIZA 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5862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A8ADC37-CA9D-4DD8-98A1-0456B4A19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836712"/>
            <a:ext cx="7514035" cy="612913"/>
          </a:xfrm>
        </p:spPr>
        <p:txBody>
          <a:bodyPr>
            <a:normAutofit fontScale="90000"/>
          </a:bodyPr>
          <a:lstStyle/>
          <a:p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 </a:t>
            </a:r>
            <a:endParaRPr lang="es-C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8580A3C-45F0-43B7-9330-C02B744209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628800"/>
            <a:ext cx="8266621" cy="482322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CO" sz="1600" b="1" dirty="0" smtClean="0"/>
              <a:t>OBJETIVO GENERAL: </a:t>
            </a:r>
            <a:r>
              <a:rPr lang="es-ES" sz="1600" dirty="0" smtClean="0"/>
              <a:t>Realizar el estudio de prefactibilidad para la fabricación y venta de casas prefabricadas como alternativa a la solución de vivienda digna para la población de Boyacá. </a:t>
            </a:r>
          </a:p>
          <a:p>
            <a:pPr marL="0" indent="0">
              <a:buNone/>
            </a:pPr>
            <a:endParaRPr lang="es-ES" sz="1600" dirty="0" smtClean="0"/>
          </a:p>
          <a:p>
            <a:pPr marL="0" indent="0">
              <a:buNone/>
            </a:pPr>
            <a:r>
              <a:rPr lang="es-ES" sz="1600" b="1" dirty="0" smtClean="0"/>
              <a:t>OBJETIVOS ESPECÍFICOS:</a:t>
            </a:r>
          </a:p>
          <a:p>
            <a:pPr marL="0" indent="0">
              <a:buNone/>
            </a:pPr>
            <a:endParaRPr lang="es-ES" sz="1600" b="1" dirty="0" smtClean="0"/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s-CO" sz="1600" dirty="0" smtClean="0"/>
              <a:t>Realizar el estudio de mercado implementando un proceso metodológico que permita identificar las necesidades y demanda para la producción y venta de casas prefabricadas.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CO" sz="1600" dirty="0" smtClean="0"/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s-CO" sz="1600" dirty="0" smtClean="0"/>
              <a:t>Realizar el estudio técnico que permita establecer aspectos como tamaño, localización e ingeniería del producto (procesos del bien o servicio).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CO" sz="1600" dirty="0" smtClean="0"/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1600" dirty="0" smtClean="0"/>
              <a:t>Realizar el estudio administrativo y de aspectos legales que apliquen al proyecto.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CO" sz="1600" dirty="0" smtClean="0"/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1600" dirty="0" smtClean="0"/>
              <a:t>Realizar la evaluación financiera del proyecto, en el cual se identifiquen los factores que intervienen directa e indirectamente en la producción, con el fin de determinar los márgenes de rentabilidad y permanencia en el mercado de la empresa. </a:t>
            </a:r>
          </a:p>
          <a:p>
            <a:pPr marL="0" indent="0" algn="just">
              <a:buNone/>
            </a:pPr>
            <a:r>
              <a:rPr lang="es-ES" sz="1800" dirty="0" smtClean="0"/>
              <a:t> </a:t>
            </a:r>
            <a:endParaRPr lang="es-CO" sz="1800" dirty="0"/>
          </a:p>
        </p:txBody>
      </p:sp>
    </p:spTree>
    <p:extLst>
      <p:ext uri="{BB962C8B-B14F-4D97-AF65-F5344CB8AC3E}">
        <p14:creationId xmlns:p14="http://schemas.microsoft.com/office/powerpoint/2010/main" val="226904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/>
          <a:lstStyle/>
          <a:p>
            <a:r>
              <a:rPr lang="es-CO" b="1" dirty="0" smtClean="0"/>
              <a:t>Resultados</a:t>
            </a:r>
            <a:endParaRPr lang="es-CO" b="1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F9BDB-D746-44DE-9F23-1DF659647342}" type="datetime1">
              <a:rPr lang="es-CO" smtClean="0"/>
              <a:pPr/>
              <a:t>17/08/2019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ADRIANA BELTRAN ARIZA </a:t>
            </a:r>
            <a:endParaRPr lang="es-CO"/>
          </a:p>
        </p:txBody>
      </p:sp>
      <p:pic>
        <p:nvPicPr>
          <p:cNvPr id="6" name="Imagen 6">
            <a:extLst>
              <a:ext uri="{FF2B5EF4-FFF2-40B4-BE49-F238E27FC236}">
                <a16:creationId xmlns:a16="http://schemas.microsoft.com/office/drawing/2014/main" xmlns="" id="{2082B32E-5393-437D-8531-837EECD6F3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585" y="1628800"/>
            <a:ext cx="4104456" cy="172819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573016"/>
            <a:ext cx="3810000" cy="285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971600" y="3573016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/>
              <a:t>Análisis de la Demanda</a:t>
            </a:r>
            <a:endParaRPr lang="es-CO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5093327" y="2956488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/>
              <a:t>Localización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31834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8B32B89-CAB1-4CB8-B5E4-4C4173F22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612" y="710647"/>
            <a:ext cx="7514035" cy="758687"/>
          </a:xfrm>
        </p:spPr>
        <p:txBody>
          <a:bodyPr>
            <a:normAutofit/>
          </a:bodyPr>
          <a:lstStyle/>
          <a:p>
            <a:r>
              <a:rPr lang="es-CO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Presupuesto</a:t>
            </a:r>
            <a:endParaRPr lang="es-CO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8" name="Imagen 7">
            <a:extLst>
              <a:ext uri="{FF2B5EF4-FFF2-40B4-BE49-F238E27FC236}">
                <a16:creationId xmlns:a16="http://schemas.microsoft.com/office/drawing/2014/main" xmlns="" id="{61DF6DB0-CD46-4FA5-B4BE-53096B054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713" y="1700150"/>
            <a:ext cx="6231834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Imagen 8">
            <a:extLst>
              <a:ext uri="{FF2B5EF4-FFF2-40B4-BE49-F238E27FC236}">
                <a16:creationId xmlns:a16="http://schemas.microsoft.com/office/drawing/2014/main" xmlns="" id="{DB792416-2926-49B8-82F3-C6BC857EC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713" y="2119808"/>
            <a:ext cx="6231834" cy="352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Imagen 11">
            <a:extLst>
              <a:ext uri="{FF2B5EF4-FFF2-40B4-BE49-F238E27FC236}">
                <a16:creationId xmlns:a16="http://schemas.microsoft.com/office/drawing/2014/main" xmlns="" id="{839890F5-8FAC-4BDF-AA54-5C7FA79A3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713" y="2559636"/>
            <a:ext cx="6231834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Imagen 12">
            <a:extLst>
              <a:ext uri="{FF2B5EF4-FFF2-40B4-BE49-F238E27FC236}">
                <a16:creationId xmlns:a16="http://schemas.microsoft.com/office/drawing/2014/main" xmlns="" id="{B7220614-A8CB-4D57-A09B-99A9F2591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713" y="3458196"/>
            <a:ext cx="6231834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Imagen 13">
            <a:extLst>
              <a:ext uri="{FF2B5EF4-FFF2-40B4-BE49-F238E27FC236}">
                <a16:creationId xmlns:a16="http://schemas.microsoft.com/office/drawing/2014/main" xmlns="" id="{EE770E03-20BC-469B-93AF-DA42BA44E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713" y="4272169"/>
            <a:ext cx="6231834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3" name="Imagen 14">
            <a:extLst>
              <a:ext uri="{FF2B5EF4-FFF2-40B4-BE49-F238E27FC236}">
                <a16:creationId xmlns:a16="http://schemas.microsoft.com/office/drawing/2014/main" xmlns="" id="{4F44F4F8-9010-4E38-AB90-B59039865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713" y="5519116"/>
            <a:ext cx="6231834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7">
            <a:extLst>
              <a:ext uri="{FF2B5EF4-FFF2-40B4-BE49-F238E27FC236}">
                <a16:creationId xmlns:a16="http://schemas.microsoft.com/office/drawing/2014/main" xmlns="" id="{B4855430-9A3F-437A-A8D1-BCF463588B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9713" y="90532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xmlns="" id="{68F0C2CB-4443-4E01-A718-4D10CC8F7C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9713" y="156255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xmlns="" id="{2355D49D-BC13-4146-ADDD-EB8B3D75E5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9713" y="180067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xmlns="" id="{4831BA56-2ED8-41E9-B78C-9A65186CEF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9713" y="260077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xmlns="" id="{DA116D82-489E-4F7E-8E4A-373A4C940F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9713" y="330562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xmlns="" id="{A0810F59-8FFC-42C1-86BB-AF0EA5C80D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9713" y="446767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AD5B9DD5-2EFB-4F86-8BB0-A3637A2B258E}"/>
              </a:ext>
            </a:extLst>
          </p:cNvPr>
          <p:cNvSpPr txBox="1"/>
          <p:nvPr/>
        </p:nvSpPr>
        <p:spPr>
          <a:xfrm>
            <a:off x="1679714" y="1103729"/>
            <a:ext cx="12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Parámetros</a:t>
            </a:r>
          </a:p>
        </p:txBody>
      </p:sp>
    </p:spTree>
    <p:extLst>
      <p:ext uri="{BB962C8B-B14F-4D97-AF65-F5344CB8AC3E}">
        <p14:creationId xmlns:p14="http://schemas.microsoft.com/office/powerpoint/2010/main" val="17184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xmlns="" id="{3189440E-988D-4C16-8A85-62D387DF681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627" y="887896"/>
            <a:ext cx="7127220" cy="52081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979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xmlns="" id="{3378528E-C6DF-461F-B54F-07D85B154F7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148" y="1073427"/>
            <a:ext cx="7354956" cy="49165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12942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</TotalTime>
  <Words>384</Words>
  <Application>Microsoft Office PowerPoint</Application>
  <PresentationFormat>Presentación en pantalla (4:3)</PresentationFormat>
  <Paragraphs>54</Paragraphs>
  <Slides>15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Tema de Office</vt:lpstr>
      <vt:lpstr>Presentación de PowerPoint</vt:lpstr>
      <vt:lpstr>ESTUDIO DE PREFACTIBILIDAD PARA LA FABRICACIÓN Y VENTA DE CASAS PREFABRICADAS EN LA CIUDAD DE TUNJA (BOYACÁ)</vt:lpstr>
      <vt:lpstr>Descripción del Problema</vt:lpstr>
      <vt:lpstr>Formulación del Problema</vt:lpstr>
      <vt:lpstr>Objetivos </vt:lpstr>
      <vt:lpstr>Resultados</vt:lpstr>
      <vt:lpstr>Presupuesto</vt:lpstr>
      <vt:lpstr>Presentación de PowerPoint</vt:lpstr>
      <vt:lpstr>Presentación de PowerPoint</vt:lpstr>
      <vt:lpstr>Presentación de PowerPoint</vt:lpstr>
      <vt:lpstr>Presentación de PowerPoint</vt:lpstr>
      <vt:lpstr>Indicadores Financieros</vt:lpstr>
      <vt:lpstr>Conclusiones</vt:lpstr>
      <vt:lpstr>Bibliografía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gloria.cuadros</dc:creator>
  <cp:lastModifiedBy>ADMIN</cp:lastModifiedBy>
  <cp:revision>57</cp:revision>
  <dcterms:created xsi:type="dcterms:W3CDTF">2017-01-10T17:35:56Z</dcterms:created>
  <dcterms:modified xsi:type="dcterms:W3CDTF">2019-08-17T13:40:21Z</dcterms:modified>
</cp:coreProperties>
</file>