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5"/>
  </p:sldMasterIdLst>
  <p:notesMasterIdLst>
    <p:notesMasterId r:id="rId6"/>
  </p:notesMasterIdLst>
  <p:sldIdLst>
    <p:sldId id="256" r:id="rId7"/>
  </p:sldIdLst>
  <p:sldSz cy="42808525" cx="30279975"/>
  <p:notesSz cx="6669075" cy="992662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3483">
          <p15:clr>
            <a:srgbClr val="A4A3A4"/>
          </p15:clr>
        </p15:guide>
        <p15:guide id="2" pos="95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2E0F005C-BC05-43E8-804B-A2C4545281BE}">
  <a:tblStyle styleId="{2E0F005C-BC05-43E8-804B-A2C4545281BE}"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3483" orient="horz"/>
        <p:guide pos="9537"/>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889250" cy="496888"/>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8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8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8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8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8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8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8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82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778250" y="0"/>
            <a:ext cx="2889250" cy="496888"/>
          </a:xfrm>
          <a:prstGeom prst="rect">
            <a:avLst/>
          </a:prstGeom>
          <a:noFill/>
          <a:ln>
            <a:noFill/>
          </a:ln>
        </p:spPr>
        <p:txBody>
          <a:bodyPr anchorCtr="0" anchor="t" bIns="45700" lIns="91425" spcFirstLastPara="1" rIns="91425" wrap="square" tIns="45700"/>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8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8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8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8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8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8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8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82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2017713" y="744538"/>
            <a:ext cx="2633662" cy="3722687"/>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66750" y="4714875"/>
            <a:ext cx="5335588" cy="4467225"/>
          </a:xfrm>
          <a:prstGeom prst="rect">
            <a:avLst/>
          </a:prstGeom>
          <a:noFill/>
          <a:ln>
            <a:noFill/>
          </a:ln>
        </p:spPr>
        <p:txBody>
          <a:bodyPr anchorCtr="0" anchor="t" bIns="45700" lIns="91425" spcFirstLastPara="1" rIns="91425" wrap="square" tIns="45700"/>
          <a:lstStyle>
            <a:lvl1pPr indent="-228600" lvl="0" marL="4572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428163"/>
            <a:ext cx="2889250" cy="496887"/>
          </a:xfrm>
          <a:prstGeom prst="rect">
            <a:avLst/>
          </a:prstGeom>
          <a:noFill/>
          <a:ln>
            <a:noFill/>
          </a:ln>
        </p:spPr>
        <p:txBody>
          <a:bodyPr anchorCtr="0" anchor="b" bIns="45700" lIns="91425" spcFirstLastPara="1" rIns="91425" wrap="square" tIns="45700"/>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8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8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8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8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8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8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8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82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778250" y="9428163"/>
            <a:ext cx="2889250" cy="4968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s-CO"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p1:notes"/>
          <p:cNvSpPr txBox="1"/>
          <p:nvPr>
            <p:ph idx="12" type="sldNum"/>
          </p:nvPr>
        </p:nvSpPr>
        <p:spPr>
          <a:xfrm>
            <a:off x="3778250" y="9428163"/>
            <a:ext cx="2889250" cy="4968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s-CO"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86" name="Google Shape;86;p1:notes"/>
          <p:cNvSpPr/>
          <p:nvPr>
            <p:ph idx="2" type="sldImg"/>
          </p:nvPr>
        </p:nvSpPr>
        <p:spPr>
          <a:xfrm>
            <a:off x="2017713" y="744538"/>
            <a:ext cx="2633662" cy="3722687"/>
          </a:xfrm>
          <a:custGeom>
            <a:pathLst>
              <a:path extrusionOk="0" h="120000" w="120000">
                <a:moveTo>
                  <a:pt x="0" y="0"/>
                </a:moveTo>
                <a:lnTo>
                  <a:pt x="120000" y="0"/>
                </a:lnTo>
                <a:lnTo>
                  <a:pt x="120000" y="120000"/>
                </a:lnTo>
                <a:lnTo>
                  <a:pt x="0" y="120000"/>
                </a:lnTo>
                <a:close/>
              </a:path>
            </a:pathLst>
          </a:custGeom>
          <a:noFill/>
          <a:ln>
            <a:noFill/>
          </a:ln>
        </p:spPr>
      </p:sp>
      <p:sp>
        <p:nvSpPr>
          <p:cNvPr id="87" name="Google Shape;87;p1:notes"/>
          <p:cNvSpPr txBox="1"/>
          <p:nvPr>
            <p:ph idx="1" type="body"/>
          </p:nvPr>
        </p:nvSpPr>
        <p:spPr>
          <a:xfrm>
            <a:off x="666750" y="4714875"/>
            <a:ext cx="5335588" cy="446722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lide de título"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2271713" y="13298488"/>
            <a:ext cx="25736549" cy="9175750"/>
          </a:xfrm>
          <a:prstGeom prst="rect">
            <a:avLst/>
          </a:prstGeom>
          <a:noFill/>
          <a:ln>
            <a:noFill/>
          </a:ln>
        </p:spPr>
        <p:txBody>
          <a:bodyPr anchorCtr="0" anchor="ctr" bIns="208625" lIns="417275" spcFirstLastPara="1" rIns="417275" wrap="square" tIns="208625"/>
          <a:lstStyle>
            <a:lvl1pPr lvl="0"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9pPr>
          </a:lstStyle>
          <a:p/>
        </p:txBody>
      </p:sp>
      <p:sp>
        <p:nvSpPr>
          <p:cNvPr id="17" name="Google Shape;17;p2"/>
          <p:cNvSpPr txBox="1"/>
          <p:nvPr>
            <p:ph idx="1" type="subTitle"/>
          </p:nvPr>
        </p:nvSpPr>
        <p:spPr>
          <a:xfrm>
            <a:off x="4541838" y="24258588"/>
            <a:ext cx="21196301" cy="10939462"/>
          </a:xfrm>
          <a:prstGeom prst="rect">
            <a:avLst/>
          </a:prstGeom>
          <a:noFill/>
          <a:ln>
            <a:noFill/>
          </a:ln>
        </p:spPr>
        <p:txBody>
          <a:bodyPr anchorCtr="0" anchor="t" bIns="208625" lIns="417275" spcFirstLastPara="1" rIns="417275" wrap="square" tIns="208625"/>
          <a:lstStyle>
            <a:lvl1pPr lvl="0" marR="0" rtl="0" algn="ctr">
              <a:spcBef>
                <a:spcPts val="2920"/>
              </a:spcBef>
              <a:spcAft>
                <a:spcPts val="0"/>
              </a:spcAft>
              <a:buClr>
                <a:schemeClr val="dk1"/>
              </a:buClr>
              <a:buSzPts val="14600"/>
              <a:buFont typeface="Arial"/>
              <a:buNone/>
              <a:defRPr b="0" i="0" sz="14600" u="none" cap="none" strike="noStrike">
                <a:solidFill>
                  <a:schemeClr val="dk1"/>
                </a:solidFill>
                <a:latin typeface="Arial"/>
                <a:ea typeface="Arial"/>
                <a:cs typeface="Arial"/>
                <a:sym typeface="Arial"/>
              </a:defRPr>
            </a:lvl1pPr>
            <a:lvl2pPr lvl="1" marR="0" rtl="0" algn="ctr">
              <a:spcBef>
                <a:spcPts val="2560"/>
              </a:spcBef>
              <a:spcAft>
                <a:spcPts val="0"/>
              </a:spcAft>
              <a:buClr>
                <a:schemeClr val="dk1"/>
              </a:buClr>
              <a:buSzPts val="12800"/>
              <a:buFont typeface="Arial"/>
              <a:buNone/>
              <a:defRPr b="0" i="0" sz="12800" u="none" cap="none" strike="noStrike">
                <a:solidFill>
                  <a:schemeClr val="dk1"/>
                </a:solidFill>
                <a:latin typeface="Arial"/>
                <a:ea typeface="Arial"/>
                <a:cs typeface="Arial"/>
                <a:sym typeface="Arial"/>
              </a:defRPr>
            </a:lvl2pPr>
            <a:lvl3pPr lvl="2" marR="0" rtl="0" algn="ctr">
              <a:spcBef>
                <a:spcPts val="2200"/>
              </a:spcBef>
              <a:spcAft>
                <a:spcPts val="0"/>
              </a:spcAft>
              <a:buClr>
                <a:schemeClr val="dk1"/>
              </a:buClr>
              <a:buSzPts val="11000"/>
              <a:buFont typeface="Arial"/>
              <a:buNone/>
              <a:defRPr b="0" i="0" sz="11000" u="none" cap="none" strike="noStrike">
                <a:solidFill>
                  <a:schemeClr val="dk1"/>
                </a:solidFill>
                <a:latin typeface="Arial"/>
                <a:ea typeface="Arial"/>
                <a:cs typeface="Arial"/>
                <a:sym typeface="Arial"/>
              </a:defRPr>
            </a:lvl3pPr>
            <a:lvl4pPr lvl="3" marR="0" rtl="0" algn="ctr">
              <a:spcBef>
                <a:spcPts val="1820"/>
              </a:spcBef>
              <a:spcAft>
                <a:spcPts val="0"/>
              </a:spcAft>
              <a:buClr>
                <a:schemeClr val="dk1"/>
              </a:buClr>
              <a:buSzPts val="9100"/>
              <a:buFont typeface="Arial"/>
              <a:buNone/>
              <a:defRPr b="0" i="0" sz="9100" u="none" cap="none" strike="noStrike">
                <a:solidFill>
                  <a:schemeClr val="dk1"/>
                </a:solidFill>
                <a:latin typeface="Arial"/>
                <a:ea typeface="Arial"/>
                <a:cs typeface="Arial"/>
                <a:sym typeface="Arial"/>
              </a:defRPr>
            </a:lvl4pPr>
            <a:lvl5pPr lvl="4" marR="0" rtl="0" algn="ctr">
              <a:spcBef>
                <a:spcPts val="1820"/>
              </a:spcBef>
              <a:spcAft>
                <a:spcPts val="0"/>
              </a:spcAft>
              <a:buClr>
                <a:schemeClr val="dk1"/>
              </a:buClr>
              <a:buSzPts val="9100"/>
              <a:buFont typeface="Arial"/>
              <a:buNone/>
              <a:defRPr b="0" i="0" sz="9100" u="none" cap="none" strike="noStrike">
                <a:solidFill>
                  <a:schemeClr val="dk1"/>
                </a:solidFill>
                <a:latin typeface="Arial"/>
                <a:ea typeface="Arial"/>
                <a:cs typeface="Arial"/>
                <a:sym typeface="Arial"/>
              </a:defRPr>
            </a:lvl5pPr>
            <a:lvl6pPr lvl="5" marR="0" rtl="0" algn="ctr">
              <a:spcBef>
                <a:spcPts val="1820"/>
              </a:spcBef>
              <a:spcAft>
                <a:spcPts val="0"/>
              </a:spcAft>
              <a:buClr>
                <a:schemeClr val="dk1"/>
              </a:buClr>
              <a:buSzPts val="9100"/>
              <a:buFont typeface="Arial"/>
              <a:buNone/>
              <a:defRPr b="0" i="0" sz="9100" u="none" cap="none" strike="noStrike">
                <a:solidFill>
                  <a:schemeClr val="dk1"/>
                </a:solidFill>
                <a:latin typeface="Arial"/>
                <a:ea typeface="Arial"/>
                <a:cs typeface="Arial"/>
                <a:sym typeface="Arial"/>
              </a:defRPr>
            </a:lvl6pPr>
            <a:lvl7pPr lvl="6" marR="0" rtl="0" algn="ctr">
              <a:spcBef>
                <a:spcPts val="1820"/>
              </a:spcBef>
              <a:spcAft>
                <a:spcPts val="0"/>
              </a:spcAft>
              <a:buClr>
                <a:schemeClr val="dk1"/>
              </a:buClr>
              <a:buSzPts val="9100"/>
              <a:buFont typeface="Arial"/>
              <a:buNone/>
              <a:defRPr b="0" i="0" sz="9100" u="none" cap="none" strike="noStrike">
                <a:solidFill>
                  <a:schemeClr val="dk1"/>
                </a:solidFill>
                <a:latin typeface="Arial"/>
                <a:ea typeface="Arial"/>
                <a:cs typeface="Arial"/>
                <a:sym typeface="Arial"/>
              </a:defRPr>
            </a:lvl7pPr>
            <a:lvl8pPr lvl="7" marR="0" rtl="0" algn="ctr">
              <a:spcBef>
                <a:spcPts val="1820"/>
              </a:spcBef>
              <a:spcAft>
                <a:spcPts val="0"/>
              </a:spcAft>
              <a:buClr>
                <a:schemeClr val="dk1"/>
              </a:buClr>
              <a:buSzPts val="9100"/>
              <a:buFont typeface="Arial"/>
              <a:buNone/>
              <a:defRPr b="0" i="0" sz="9100" u="none" cap="none" strike="noStrike">
                <a:solidFill>
                  <a:schemeClr val="dk1"/>
                </a:solidFill>
                <a:latin typeface="Arial"/>
                <a:ea typeface="Arial"/>
                <a:cs typeface="Arial"/>
                <a:sym typeface="Arial"/>
              </a:defRPr>
            </a:lvl8pPr>
            <a:lvl9pPr lvl="8" marR="0" rtl="0" algn="ctr">
              <a:spcBef>
                <a:spcPts val="1820"/>
              </a:spcBef>
              <a:spcAft>
                <a:spcPts val="0"/>
              </a:spcAft>
              <a:buClr>
                <a:schemeClr val="dk1"/>
              </a:buClr>
              <a:buSzPts val="9100"/>
              <a:buFont typeface="Arial"/>
              <a:buNone/>
              <a:defRPr b="0" i="0" sz="9100" u="none" cap="none" strike="noStrike">
                <a:solidFill>
                  <a:schemeClr val="dk1"/>
                </a:solidFill>
                <a:latin typeface="Arial"/>
                <a:ea typeface="Arial"/>
                <a:cs typeface="Arial"/>
                <a:sym typeface="Arial"/>
              </a:defRPr>
            </a:lvl9pPr>
          </a:lstStyle>
          <a:p/>
        </p:txBody>
      </p:sp>
      <p:sp>
        <p:nvSpPr>
          <p:cNvPr id="18" name="Google Shape;18;p2"/>
          <p:cNvSpPr txBox="1"/>
          <p:nvPr>
            <p:ph idx="10" type="dt"/>
          </p:nvPr>
        </p:nvSpPr>
        <p:spPr>
          <a:xfrm>
            <a:off x="1514475" y="38984238"/>
            <a:ext cx="7064375" cy="2971800"/>
          </a:xfrm>
          <a:prstGeom prst="rect">
            <a:avLst/>
          </a:prstGeom>
          <a:noFill/>
          <a:ln>
            <a:noFill/>
          </a:ln>
        </p:spPr>
        <p:txBody>
          <a:bodyPr anchorCtr="0" anchor="t" bIns="208625" lIns="417275" spcFirstLastPara="1" rIns="417275" wrap="square" tIns="208625"/>
          <a:lstStyle>
            <a:lvl1pPr lvl="0" marR="0" rtl="0" algn="l">
              <a:spcBef>
                <a:spcPts val="0"/>
              </a:spcBef>
              <a:spcAft>
                <a:spcPts val="0"/>
              </a:spcAft>
              <a:buSzPts val="1400"/>
              <a:buNone/>
              <a:defRPr b="0" i="0" sz="6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8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8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8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8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8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8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8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8200" u="none" cap="none" strike="noStrike">
                <a:solidFill>
                  <a:schemeClr val="dk1"/>
                </a:solidFill>
                <a:latin typeface="Arial"/>
                <a:ea typeface="Arial"/>
                <a:cs typeface="Arial"/>
                <a:sym typeface="Arial"/>
              </a:defRPr>
            </a:lvl9pPr>
          </a:lstStyle>
          <a:p/>
        </p:txBody>
      </p:sp>
      <p:sp>
        <p:nvSpPr>
          <p:cNvPr id="19" name="Google Shape;19;p2"/>
          <p:cNvSpPr txBox="1"/>
          <p:nvPr>
            <p:ph idx="11" type="ftr"/>
          </p:nvPr>
        </p:nvSpPr>
        <p:spPr>
          <a:xfrm>
            <a:off x="10345738" y="38984238"/>
            <a:ext cx="9588500" cy="2971800"/>
          </a:xfrm>
          <a:prstGeom prst="rect">
            <a:avLst/>
          </a:prstGeom>
          <a:noFill/>
          <a:ln>
            <a:noFill/>
          </a:ln>
        </p:spPr>
        <p:txBody>
          <a:bodyPr anchorCtr="0" anchor="t" bIns="208625" lIns="417275" spcFirstLastPara="1" rIns="417275" wrap="square" tIns="208625"/>
          <a:lstStyle>
            <a:lvl1pPr lvl="0" marR="0" rtl="0" algn="ctr">
              <a:spcBef>
                <a:spcPts val="0"/>
              </a:spcBef>
              <a:spcAft>
                <a:spcPts val="0"/>
              </a:spcAft>
              <a:buSzPts val="1400"/>
              <a:buNone/>
              <a:defRPr b="0" i="0" sz="6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8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8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8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8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8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8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8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8200" u="none" cap="none" strike="noStrike">
                <a:solidFill>
                  <a:schemeClr val="dk1"/>
                </a:solidFill>
                <a:latin typeface="Arial"/>
                <a:ea typeface="Arial"/>
                <a:cs typeface="Arial"/>
                <a:sym typeface="Arial"/>
              </a:defRPr>
            </a:lvl9pPr>
          </a:lstStyle>
          <a:p/>
        </p:txBody>
      </p:sp>
      <p:sp>
        <p:nvSpPr>
          <p:cNvPr id="20" name="Google Shape;20;p2"/>
          <p:cNvSpPr txBox="1"/>
          <p:nvPr>
            <p:ph idx="12" type="sldNum"/>
          </p:nvPr>
        </p:nvSpPr>
        <p:spPr>
          <a:xfrm>
            <a:off x="21701125" y="38984238"/>
            <a:ext cx="7064375" cy="2971800"/>
          </a:xfrm>
          <a:prstGeom prst="rect">
            <a:avLst/>
          </a:prstGeom>
          <a:noFill/>
          <a:ln>
            <a:noFill/>
          </a:ln>
        </p:spPr>
        <p:txBody>
          <a:bodyPr anchorCtr="0" anchor="t" bIns="208625" lIns="417275" spcFirstLastPara="1" rIns="417275" wrap="square" tIns="208625">
            <a:noAutofit/>
          </a:bodyPr>
          <a:lstStyle>
            <a:lvl1pPr indent="0" lvl="0" marL="0" marR="0" rtl="0" algn="r">
              <a:spcBef>
                <a:spcPts val="0"/>
              </a:spcBef>
              <a:spcAft>
                <a:spcPts val="0"/>
              </a:spcAft>
              <a:buNone/>
              <a:defRPr b="0" i="0" sz="6400" u="none" cap="none" strike="noStrike">
                <a:solidFill>
                  <a:schemeClr val="dk1"/>
                </a:solidFill>
                <a:latin typeface="Arial"/>
                <a:ea typeface="Arial"/>
                <a:cs typeface="Arial"/>
                <a:sym typeface="Arial"/>
              </a:defRPr>
            </a:lvl1pPr>
            <a:lvl2pPr indent="0" lvl="1" marL="0" marR="0" rtl="0" algn="r">
              <a:spcBef>
                <a:spcPts val="0"/>
              </a:spcBef>
              <a:spcAft>
                <a:spcPts val="0"/>
              </a:spcAft>
              <a:buNone/>
              <a:defRPr b="0" i="0" sz="6400" u="none" cap="none" strike="noStrike">
                <a:solidFill>
                  <a:schemeClr val="dk1"/>
                </a:solidFill>
                <a:latin typeface="Arial"/>
                <a:ea typeface="Arial"/>
                <a:cs typeface="Arial"/>
                <a:sym typeface="Arial"/>
              </a:defRPr>
            </a:lvl2pPr>
            <a:lvl3pPr indent="0" lvl="2" marL="0" marR="0" rtl="0" algn="r">
              <a:spcBef>
                <a:spcPts val="0"/>
              </a:spcBef>
              <a:spcAft>
                <a:spcPts val="0"/>
              </a:spcAft>
              <a:buNone/>
              <a:defRPr b="0" i="0" sz="6400" u="none" cap="none" strike="noStrike">
                <a:solidFill>
                  <a:schemeClr val="dk1"/>
                </a:solidFill>
                <a:latin typeface="Arial"/>
                <a:ea typeface="Arial"/>
                <a:cs typeface="Arial"/>
                <a:sym typeface="Arial"/>
              </a:defRPr>
            </a:lvl3pPr>
            <a:lvl4pPr indent="0" lvl="3" marL="0" marR="0" rtl="0" algn="r">
              <a:spcBef>
                <a:spcPts val="0"/>
              </a:spcBef>
              <a:spcAft>
                <a:spcPts val="0"/>
              </a:spcAft>
              <a:buNone/>
              <a:defRPr b="0" i="0" sz="6400" u="none" cap="none" strike="noStrike">
                <a:solidFill>
                  <a:schemeClr val="dk1"/>
                </a:solidFill>
                <a:latin typeface="Arial"/>
                <a:ea typeface="Arial"/>
                <a:cs typeface="Arial"/>
                <a:sym typeface="Arial"/>
              </a:defRPr>
            </a:lvl4pPr>
            <a:lvl5pPr indent="0" lvl="4" marL="0" marR="0" rtl="0" algn="r">
              <a:spcBef>
                <a:spcPts val="0"/>
              </a:spcBef>
              <a:spcAft>
                <a:spcPts val="0"/>
              </a:spcAft>
              <a:buNone/>
              <a:defRPr b="0" i="0" sz="6400" u="none" cap="none" strike="noStrike">
                <a:solidFill>
                  <a:schemeClr val="dk1"/>
                </a:solidFill>
                <a:latin typeface="Arial"/>
                <a:ea typeface="Arial"/>
                <a:cs typeface="Arial"/>
                <a:sym typeface="Arial"/>
              </a:defRPr>
            </a:lvl5pPr>
            <a:lvl6pPr indent="0" lvl="5" marL="0" marR="0" rtl="0" algn="r">
              <a:spcBef>
                <a:spcPts val="0"/>
              </a:spcBef>
              <a:spcAft>
                <a:spcPts val="0"/>
              </a:spcAft>
              <a:buNone/>
              <a:defRPr b="0" i="0" sz="6400" u="none" cap="none" strike="noStrike">
                <a:solidFill>
                  <a:schemeClr val="dk1"/>
                </a:solidFill>
                <a:latin typeface="Arial"/>
                <a:ea typeface="Arial"/>
                <a:cs typeface="Arial"/>
                <a:sym typeface="Arial"/>
              </a:defRPr>
            </a:lvl6pPr>
            <a:lvl7pPr indent="0" lvl="6" marL="0" marR="0" rtl="0" algn="r">
              <a:spcBef>
                <a:spcPts val="0"/>
              </a:spcBef>
              <a:spcAft>
                <a:spcPts val="0"/>
              </a:spcAft>
              <a:buNone/>
              <a:defRPr b="0" i="0" sz="6400" u="none" cap="none" strike="noStrike">
                <a:solidFill>
                  <a:schemeClr val="dk1"/>
                </a:solidFill>
                <a:latin typeface="Arial"/>
                <a:ea typeface="Arial"/>
                <a:cs typeface="Arial"/>
                <a:sym typeface="Arial"/>
              </a:defRPr>
            </a:lvl7pPr>
            <a:lvl8pPr indent="0" lvl="7" marL="0" marR="0" rtl="0" algn="r">
              <a:spcBef>
                <a:spcPts val="0"/>
              </a:spcBef>
              <a:spcAft>
                <a:spcPts val="0"/>
              </a:spcAft>
              <a:buNone/>
              <a:defRPr b="0" i="0" sz="6400" u="none" cap="none" strike="noStrike">
                <a:solidFill>
                  <a:schemeClr val="dk1"/>
                </a:solidFill>
                <a:latin typeface="Arial"/>
                <a:ea typeface="Arial"/>
                <a:cs typeface="Arial"/>
                <a:sym typeface="Arial"/>
              </a:defRPr>
            </a:lvl8pPr>
            <a:lvl9pPr indent="0" lvl="8" marL="0" marR="0" rtl="0" algn="r">
              <a:spcBef>
                <a:spcPts val="0"/>
              </a:spcBef>
              <a:spcAft>
                <a:spcPts val="0"/>
              </a:spcAft>
              <a:buNone/>
              <a:defRPr b="0" i="0" sz="6400" u="none" cap="none" strike="noStrike">
                <a:solidFill>
                  <a:schemeClr val="dk1"/>
                </a:solidFill>
                <a:latin typeface="Arial"/>
                <a:ea typeface="Arial"/>
                <a:cs typeface="Arial"/>
                <a:sym typeface="Arial"/>
              </a:defRPr>
            </a:lvl9pPr>
          </a:lstStyle>
          <a:p>
            <a:pPr indent="0" lvl="0" marL="0">
              <a:spcBef>
                <a:spcPts val="0"/>
              </a:spcBef>
              <a:spcAft>
                <a:spcPts val="0"/>
              </a:spcAft>
              <a:buNone/>
            </a:pPr>
            <a:fld id="{00000000-1234-1234-1234-123412341234}" type="slidenum">
              <a:rPr lang="es-CO"/>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ítulo e texto vertical"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1514475" y="1714500"/>
            <a:ext cx="27251026" cy="7134225"/>
          </a:xfrm>
          <a:prstGeom prst="rect">
            <a:avLst/>
          </a:prstGeom>
          <a:noFill/>
          <a:ln>
            <a:noFill/>
          </a:ln>
        </p:spPr>
        <p:txBody>
          <a:bodyPr anchorCtr="0" anchor="ctr" bIns="208625" lIns="417275" spcFirstLastPara="1" rIns="417275" wrap="square" tIns="208625"/>
          <a:lstStyle>
            <a:lvl1pPr lvl="0"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9pPr>
          </a:lstStyle>
          <a:p/>
        </p:txBody>
      </p:sp>
      <p:sp>
        <p:nvSpPr>
          <p:cNvPr id="74" name="Google Shape;74;p11"/>
          <p:cNvSpPr txBox="1"/>
          <p:nvPr>
            <p:ph idx="1" type="body"/>
          </p:nvPr>
        </p:nvSpPr>
        <p:spPr>
          <a:xfrm rot="5400000">
            <a:off x="1014411" y="10488612"/>
            <a:ext cx="28251151" cy="27251026"/>
          </a:xfrm>
          <a:prstGeom prst="rect">
            <a:avLst/>
          </a:prstGeom>
          <a:noFill/>
          <a:ln>
            <a:noFill/>
          </a:ln>
        </p:spPr>
        <p:txBody>
          <a:bodyPr anchorCtr="0" anchor="t" bIns="208625" lIns="417275" spcFirstLastPara="1" rIns="417275" wrap="square" tIns="208625"/>
          <a:lstStyle>
            <a:lvl1pPr indent="-1155700" lvl="0" marL="457200" marR="0" rtl="0" algn="l">
              <a:spcBef>
                <a:spcPts val="2920"/>
              </a:spcBef>
              <a:spcAft>
                <a:spcPts val="0"/>
              </a:spcAft>
              <a:buClr>
                <a:schemeClr val="dk1"/>
              </a:buClr>
              <a:buSzPts val="14600"/>
              <a:buFont typeface="Arial"/>
              <a:buChar char="•"/>
              <a:defRPr b="0" i="0" sz="14600" u="none" cap="none" strike="noStrike">
                <a:solidFill>
                  <a:schemeClr val="dk1"/>
                </a:solidFill>
                <a:latin typeface="Arial"/>
                <a:ea typeface="Arial"/>
                <a:cs typeface="Arial"/>
                <a:sym typeface="Arial"/>
              </a:defRPr>
            </a:lvl1pPr>
            <a:lvl2pPr indent="-1041400" lvl="1" marL="914400" marR="0" rtl="0" algn="l">
              <a:spcBef>
                <a:spcPts val="2560"/>
              </a:spcBef>
              <a:spcAft>
                <a:spcPts val="0"/>
              </a:spcAft>
              <a:buClr>
                <a:schemeClr val="dk1"/>
              </a:buClr>
              <a:buSzPts val="12800"/>
              <a:buFont typeface="Arial"/>
              <a:buChar char="–"/>
              <a:defRPr b="0" i="0" sz="12800" u="none" cap="none" strike="noStrike">
                <a:solidFill>
                  <a:schemeClr val="dk1"/>
                </a:solidFill>
                <a:latin typeface="Arial"/>
                <a:ea typeface="Arial"/>
                <a:cs typeface="Arial"/>
                <a:sym typeface="Arial"/>
              </a:defRPr>
            </a:lvl2pPr>
            <a:lvl3pPr indent="-927100" lvl="2" marL="1371600" marR="0" rtl="0" algn="l">
              <a:spcBef>
                <a:spcPts val="2200"/>
              </a:spcBef>
              <a:spcAft>
                <a:spcPts val="0"/>
              </a:spcAft>
              <a:buClr>
                <a:schemeClr val="dk1"/>
              </a:buClr>
              <a:buSzPts val="11000"/>
              <a:buFont typeface="Arial"/>
              <a:buChar char="•"/>
              <a:defRPr b="0" i="0" sz="11000" u="none" cap="none" strike="noStrike">
                <a:solidFill>
                  <a:schemeClr val="dk1"/>
                </a:solidFill>
                <a:latin typeface="Arial"/>
                <a:ea typeface="Arial"/>
                <a:cs typeface="Arial"/>
                <a:sym typeface="Arial"/>
              </a:defRPr>
            </a:lvl3pPr>
            <a:lvl4pPr indent="-806450" lvl="3" marL="1828800" marR="0" rtl="0" algn="l">
              <a:spcBef>
                <a:spcPts val="1820"/>
              </a:spcBef>
              <a:spcAft>
                <a:spcPts val="0"/>
              </a:spcAft>
              <a:buClr>
                <a:schemeClr val="dk1"/>
              </a:buClr>
              <a:buSzPts val="9100"/>
              <a:buFont typeface="Arial"/>
              <a:buChar char="–"/>
              <a:defRPr b="0" i="0" sz="9100" u="none" cap="none" strike="noStrike">
                <a:solidFill>
                  <a:schemeClr val="dk1"/>
                </a:solidFill>
                <a:latin typeface="Arial"/>
                <a:ea typeface="Arial"/>
                <a:cs typeface="Arial"/>
                <a:sym typeface="Arial"/>
              </a:defRPr>
            </a:lvl4pPr>
            <a:lvl5pPr indent="-806450" lvl="4" marL="2286000" marR="0" rtl="0" algn="l">
              <a:spcBef>
                <a:spcPts val="1820"/>
              </a:spcBef>
              <a:spcAft>
                <a:spcPts val="0"/>
              </a:spcAft>
              <a:buClr>
                <a:schemeClr val="dk1"/>
              </a:buClr>
              <a:buSzPts val="9100"/>
              <a:buFont typeface="Arial"/>
              <a:buChar char="»"/>
              <a:defRPr b="0" i="0" sz="9100" u="none" cap="none" strike="noStrike">
                <a:solidFill>
                  <a:schemeClr val="dk1"/>
                </a:solidFill>
                <a:latin typeface="Arial"/>
                <a:ea typeface="Arial"/>
                <a:cs typeface="Arial"/>
                <a:sym typeface="Arial"/>
              </a:defRPr>
            </a:lvl5pPr>
            <a:lvl6pPr indent="-806450" lvl="5" marL="2743200" marR="0" rtl="0" algn="l">
              <a:spcBef>
                <a:spcPts val="1820"/>
              </a:spcBef>
              <a:spcAft>
                <a:spcPts val="0"/>
              </a:spcAft>
              <a:buClr>
                <a:schemeClr val="dk1"/>
              </a:buClr>
              <a:buSzPts val="9100"/>
              <a:buFont typeface="Arial"/>
              <a:buChar char="»"/>
              <a:defRPr b="0" i="0" sz="9100" u="none" cap="none" strike="noStrike">
                <a:solidFill>
                  <a:schemeClr val="dk1"/>
                </a:solidFill>
                <a:latin typeface="Arial"/>
                <a:ea typeface="Arial"/>
                <a:cs typeface="Arial"/>
                <a:sym typeface="Arial"/>
              </a:defRPr>
            </a:lvl6pPr>
            <a:lvl7pPr indent="-806450" lvl="6" marL="3200400" marR="0" rtl="0" algn="l">
              <a:spcBef>
                <a:spcPts val="1820"/>
              </a:spcBef>
              <a:spcAft>
                <a:spcPts val="0"/>
              </a:spcAft>
              <a:buClr>
                <a:schemeClr val="dk1"/>
              </a:buClr>
              <a:buSzPts val="9100"/>
              <a:buFont typeface="Arial"/>
              <a:buChar char="»"/>
              <a:defRPr b="0" i="0" sz="9100" u="none" cap="none" strike="noStrike">
                <a:solidFill>
                  <a:schemeClr val="dk1"/>
                </a:solidFill>
                <a:latin typeface="Arial"/>
                <a:ea typeface="Arial"/>
                <a:cs typeface="Arial"/>
                <a:sym typeface="Arial"/>
              </a:defRPr>
            </a:lvl7pPr>
            <a:lvl8pPr indent="-806450" lvl="7" marL="3657600" marR="0" rtl="0" algn="l">
              <a:spcBef>
                <a:spcPts val="1820"/>
              </a:spcBef>
              <a:spcAft>
                <a:spcPts val="0"/>
              </a:spcAft>
              <a:buClr>
                <a:schemeClr val="dk1"/>
              </a:buClr>
              <a:buSzPts val="9100"/>
              <a:buFont typeface="Arial"/>
              <a:buChar char="»"/>
              <a:defRPr b="0" i="0" sz="9100" u="none" cap="none" strike="noStrike">
                <a:solidFill>
                  <a:schemeClr val="dk1"/>
                </a:solidFill>
                <a:latin typeface="Arial"/>
                <a:ea typeface="Arial"/>
                <a:cs typeface="Arial"/>
                <a:sym typeface="Arial"/>
              </a:defRPr>
            </a:lvl8pPr>
            <a:lvl9pPr indent="-806450" lvl="8" marL="4114800" marR="0" rtl="0" algn="l">
              <a:spcBef>
                <a:spcPts val="1820"/>
              </a:spcBef>
              <a:spcAft>
                <a:spcPts val="0"/>
              </a:spcAft>
              <a:buClr>
                <a:schemeClr val="dk1"/>
              </a:buClr>
              <a:buSzPts val="9100"/>
              <a:buFont typeface="Arial"/>
              <a:buChar char="»"/>
              <a:defRPr b="0" i="0" sz="9100" u="none" cap="none" strike="noStrike">
                <a:solidFill>
                  <a:schemeClr val="dk1"/>
                </a:solidFill>
                <a:latin typeface="Arial"/>
                <a:ea typeface="Arial"/>
                <a:cs typeface="Arial"/>
                <a:sym typeface="Arial"/>
              </a:defRPr>
            </a:lvl9pPr>
          </a:lstStyle>
          <a:p/>
        </p:txBody>
      </p:sp>
      <p:sp>
        <p:nvSpPr>
          <p:cNvPr id="75" name="Google Shape;75;p11"/>
          <p:cNvSpPr txBox="1"/>
          <p:nvPr>
            <p:ph idx="10" type="dt"/>
          </p:nvPr>
        </p:nvSpPr>
        <p:spPr>
          <a:xfrm>
            <a:off x="1514475" y="38984238"/>
            <a:ext cx="7064375" cy="2971800"/>
          </a:xfrm>
          <a:prstGeom prst="rect">
            <a:avLst/>
          </a:prstGeom>
          <a:noFill/>
          <a:ln>
            <a:noFill/>
          </a:ln>
        </p:spPr>
        <p:txBody>
          <a:bodyPr anchorCtr="0" anchor="t" bIns="208625" lIns="417275" spcFirstLastPara="1" rIns="417275" wrap="square" tIns="208625"/>
          <a:lstStyle>
            <a:lvl1pPr lvl="0" marR="0" rtl="0" algn="l">
              <a:spcBef>
                <a:spcPts val="0"/>
              </a:spcBef>
              <a:spcAft>
                <a:spcPts val="0"/>
              </a:spcAft>
              <a:buSzPts val="1400"/>
              <a:buNone/>
              <a:defRPr b="0" i="0" sz="6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8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8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8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8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8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8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8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8200" u="none" cap="none" strike="noStrike">
                <a:solidFill>
                  <a:schemeClr val="dk1"/>
                </a:solidFill>
                <a:latin typeface="Arial"/>
                <a:ea typeface="Arial"/>
                <a:cs typeface="Arial"/>
                <a:sym typeface="Arial"/>
              </a:defRPr>
            </a:lvl9pPr>
          </a:lstStyle>
          <a:p/>
        </p:txBody>
      </p:sp>
      <p:sp>
        <p:nvSpPr>
          <p:cNvPr id="76" name="Google Shape;76;p11"/>
          <p:cNvSpPr txBox="1"/>
          <p:nvPr>
            <p:ph idx="11" type="ftr"/>
          </p:nvPr>
        </p:nvSpPr>
        <p:spPr>
          <a:xfrm>
            <a:off x="10345738" y="38984238"/>
            <a:ext cx="9588500" cy="2971800"/>
          </a:xfrm>
          <a:prstGeom prst="rect">
            <a:avLst/>
          </a:prstGeom>
          <a:noFill/>
          <a:ln>
            <a:noFill/>
          </a:ln>
        </p:spPr>
        <p:txBody>
          <a:bodyPr anchorCtr="0" anchor="t" bIns="208625" lIns="417275" spcFirstLastPara="1" rIns="417275" wrap="square" tIns="208625"/>
          <a:lstStyle>
            <a:lvl1pPr lvl="0" marR="0" rtl="0" algn="ctr">
              <a:spcBef>
                <a:spcPts val="0"/>
              </a:spcBef>
              <a:spcAft>
                <a:spcPts val="0"/>
              </a:spcAft>
              <a:buSzPts val="1400"/>
              <a:buNone/>
              <a:defRPr b="0" i="0" sz="6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8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8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8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8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8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8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8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8200" u="none" cap="none" strike="noStrike">
                <a:solidFill>
                  <a:schemeClr val="dk1"/>
                </a:solidFill>
                <a:latin typeface="Arial"/>
                <a:ea typeface="Arial"/>
                <a:cs typeface="Arial"/>
                <a:sym typeface="Arial"/>
              </a:defRPr>
            </a:lvl9pPr>
          </a:lstStyle>
          <a:p/>
        </p:txBody>
      </p:sp>
      <p:sp>
        <p:nvSpPr>
          <p:cNvPr id="77" name="Google Shape;77;p11"/>
          <p:cNvSpPr txBox="1"/>
          <p:nvPr>
            <p:ph idx="12" type="sldNum"/>
          </p:nvPr>
        </p:nvSpPr>
        <p:spPr>
          <a:xfrm>
            <a:off x="21701125" y="38984238"/>
            <a:ext cx="7064375" cy="2971800"/>
          </a:xfrm>
          <a:prstGeom prst="rect">
            <a:avLst/>
          </a:prstGeom>
          <a:noFill/>
          <a:ln>
            <a:noFill/>
          </a:ln>
        </p:spPr>
        <p:txBody>
          <a:bodyPr anchorCtr="0" anchor="t" bIns="208625" lIns="417275" spcFirstLastPara="1" rIns="417275" wrap="square" tIns="208625">
            <a:noAutofit/>
          </a:bodyPr>
          <a:lstStyle>
            <a:lvl1pPr indent="0" lvl="0" marL="0" marR="0" rtl="0" algn="r">
              <a:spcBef>
                <a:spcPts val="0"/>
              </a:spcBef>
              <a:spcAft>
                <a:spcPts val="0"/>
              </a:spcAft>
              <a:buNone/>
              <a:defRPr b="0" i="0" sz="6400" u="none" cap="none" strike="noStrike">
                <a:solidFill>
                  <a:schemeClr val="dk1"/>
                </a:solidFill>
                <a:latin typeface="Arial"/>
                <a:ea typeface="Arial"/>
                <a:cs typeface="Arial"/>
                <a:sym typeface="Arial"/>
              </a:defRPr>
            </a:lvl1pPr>
            <a:lvl2pPr indent="0" lvl="1" marL="0" marR="0" rtl="0" algn="r">
              <a:spcBef>
                <a:spcPts val="0"/>
              </a:spcBef>
              <a:spcAft>
                <a:spcPts val="0"/>
              </a:spcAft>
              <a:buNone/>
              <a:defRPr b="0" i="0" sz="6400" u="none" cap="none" strike="noStrike">
                <a:solidFill>
                  <a:schemeClr val="dk1"/>
                </a:solidFill>
                <a:latin typeface="Arial"/>
                <a:ea typeface="Arial"/>
                <a:cs typeface="Arial"/>
                <a:sym typeface="Arial"/>
              </a:defRPr>
            </a:lvl2pPr>
            <a:lvl3pPr indent="0" lvl="2" marL="0" marR="0" rtl="0" algn="r">
              <a:spcBef>
                <a:spcPts val="0"/>
              </a:spcBef>
              <a:spcAft>
                <a:spcPts val="0"/>
              </a:spcAft>
              <a:buNone/>
              <a:defRPr b="0" i="0" sz="6400" u="none" cap="none" strike="noStrike">
                <a:solidFill>
                  <a:schemeClr val="dk1"/>
                </a:solidFill>
                <a:latin typeface="Arial"/>
                <a:ea typeface="Arial"/>
                <a:cs typeface="Arial"/>
                <a:sym typeface="Arial"/>
              </a:defRPr>
            </a:lvl3pPr>
            <a:lvl4pPr indent="0" lvl="3" marL="0" marR="0" rtl="0" algn="r">
              <a:spcBef>
                <a:spcPts val="0"/>
              </a:spcBef>
              <a:spcAft>
                <a:spcPts val="0"/>
              </a:spcAft>
              <a:buNone/>
              <a:defRPr b="0" i="0" sz="6400" u="none" cap="none" strike="noStrike">
                <a:solidFill>
                  <a:schemeClr val="dk1"/>
                </a:solidFill>
                <a:latin typeface="Arial"/>
                <a:ea typeface="Arial"/>
                <a:cs typeface="Arial"/>
                <a:sym typeface="Arial"/>
              </a:defRPr>
            </a:lvl4pPr>
            <a:lvl5pPr indent="0" lvl="4" marL="0" marR="0" rtl="0" algn="r">
              <a:spcBef>
                <a:spcPts val="0"/>
              </a:spcBef>
              <a:spcAft>
                <a:spcPts val="0"/>
              </a:spcAft>
              <a:buNone/>
              <a:defRPr b="0" i="0" sz="6400" u="none" cap="none" strike="noStrike">
                <a:solidFill>
                  <a:schemeClr val="dk1"/>
                </a:solidFill>
                <a:latin typeface="Arial"/>
                <a:ea typeface="Arial"/>
                <a:cs typeface="Arial"/>
                <a:sym typeface="Arial"/>
              </a:defRPr>
            </a:lvl5pPr>
            <a:lvl6pPr indent="0" lvl="5" marL="0" marR="0" rtl="0" algn="r">
              <a:spcBef>
                <a:spcPts val="0"/>
              </a:spcBef>
              <a:spcAft>
                <a:spcPts val="0"/>
              </a:spcAft>
              <a:buNone/>
              <a:defRPr b="0" i="0" sz="6400" u="none" cap="none" strike="noStrike">
                <a:solidFill>
                  <a:schemeClr val="dk1"/>
                </a:solidFill>
                <a:latin typeface="Arial"/>
                <a:ea typeface="Arial"/>
                <a:cs typeface="Arial"/>
                <a:sym typeface="Arial"/>
              </a:defRPr>
            </a:lvl6pPr>
            <a:lvl7pPr indent="0" lvl="6" marL="0" marR="0" rtl="0" algn="r">
              <a:spcBef>
                <a:spcPts val="0"/>
              </a:spcBef>
              <a:spcAft>
                <a:spcPts val="0"/>
              </a:spcAft>
              <a:buNone/>
              <a:defRPr b="0" i="0" sz="6400" u="none" cap="none" strike="noStrike">
                <a:solidFill>
                  <a:schemeClr val="dk1"/>
                </a:solidFill>
                <a:latin typeface="Arial"/>
                <a:ea typeface="Arial"/>
                <a:cs typeface="Arial"/>
                <a:sym typeface="Arial"/>
              </a:defRPr>
            </a:lvl7pPr>
            <a:lvl8pPr indent="0" lvl="7" marL="0" marR="0" rtl="0" algn="r">
              <a:spcBef>
                <a:spcPts val="0"/>
              </a:spcBef>
              <a:spcAft>
                <a:spcPts val="0"/>
              </a:spcAft>
              <a:buNone/>
              <a:defRPr b="0" i="0" sz="6400" u="none" cap="none" strike="noStrike">
                <a:solidFill>
                  <a:schemeClr val="dk1"/>
                </a:solidFill>
                <a:latin typeface="Arial"/>
                <a:ea typeface="Arial"/>
                <a:cs typeface="Arial"/>
                <a:sym typeface="Arial"/>
              </a:defRPr>
            </a:lvl8pPr>
            <a:lvl9pPr indent="0" lvl="8" marL="0" marR="0" rtl="0" algn="r">
              <a:spcBef>
                <a:spcPts val="0"/>
              </a:spcBef>
              <a:spcAft>
                <a:spcPts val="0"/>
              </a:spcAft>
              <a:buNone/>
              <a:defRPr b="0" i="0" sz="6400" u="none" cap="none" strike="noStrike">
                <a:solidFill>
                  <a:schemeClr val="dk1"/>
                </a:solidFill>
                <a:latin typeface="Arial"/>
                <a:ea typeface="Arial"/>
                <a:cs typeface="Arial"/>
                <a:sym typeface="Arial"/>
              </a:defRPr>
            </a:lvl9pPr>
          </a:lstStyle>
          <a:p>
            <a:pPr indent="0" lvl="0" marL="0">
              <a:spcBef>
                <a:spcPts val="0"/>
              </a:spcBef>
              <a:spcAft>
                <a:spcPts val="0"/>
              </a:spcAft>
              <a:buNone/>
            </a:pPr>
            <a:fld id="{00000000-1234-1234-1234-123412341234}" type="slidenum">
              <a:rPr lang="es-CO"/>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ítulo e texto verticais"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7096918" y="16571119"/>
            <a:ext cx="36526789" cy="6813550"/>
          </a:xfrm>
          <a:prstGeom prst="rect">
            <a:avLst/>
          </a:prstGeom>
          <a:noFill/>
          <a:ln>
            <a:noFill/>
          </a:ln>
        </p:spPr>
        <p:txBody>
          <a:bodyPr anchorCtr="0" anchor="ctr" bIns="208625" lIns="417275" spcFirstLastPara="1" rIns="417275" wrap="square" tIns="208625"/>
          <a:lstStyle>
            <a:lvl1pPr lvl="0"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9pPr>
          </a:lstStyle>
          <a:p/>
        </p:txBody>
      </p:sp>
      <p:sp>
        <p:nvSpPr>
          <p:cNvPr id="80" name="Google Shape;80;p12"/>
          <p:cNvSpPr txBox="1"/>
          <p:nvPr>
            <p:ph idx="1" type="body"/>
          </p:nvPr>
        </p:nvSpPr>
        <p:spPr>
          <a:xfrm rot="5400000">
            <a:off x="-6606382" y="9833769"/>
            <a:ext cx="36526789" cy="20288250"/>
          </a:xfrm>
          <a:prstGeom prst="rect">
            <a:avLst/>
          </a:prstGeom>
          <a:noFill/>
          <a:ln>
            <a:noFill/>
          </a:ln>
        </p:spPr>
        <p:txBody>
          <a:bodyPr anchorCtr="0" anchor="t" bIns="208625" lIns="417275" spcFirstLastPara="1" rIns="417275" wrap="square" tIns="208625"/>
          <a:lstStyle>
            <a:lvl1pPr indent="-1155700" lvl="0" marL="457200" marR="0" rtl="0" algn="l">
              <a:spcBef>
                <a:spcPts val="2920"/>
              </a:spcBef>
              <a:spcAft>
                <a:spcPts val="0"/>
              </a:spcAft>
              <a:buClr>
                <a:schemeClr val="dk1"/>
              </a:buClr>
              <a:buSzPts val="14600"/>
              <a:buFont typeface="Arial"/>
              <a:buChar char="•"/>
              <a:defRPr b="0" i="0" sz="14600" u="none" cap="none" strike="noStrike">
                <a:solidFill>
                  <a:schemeClr val="dk1"/>
                </a:solidFill>
                <a:latin typeface="Arial"/>
                <a:ea typeface="Arial"/>
                <a:cs typeface="Arial"/>
                <a:sym typeface="Arial"/>
              </a:defRPr>
            </a:lvl1pPr>
            <a:lvl2pPr indent="-1041400" lvl="1" marL="914400" marR="0" rtl="0" algn="l">
              <a:spcBef>
                <a:spcPts val="2560"/>
              </a:spcBef>
              <a:spcAft>
                <a:spcPts val="0"/>
              </a:spcAft>
              <a:buClr>
                <a:schemeClr val="dk1"/>
              </a:buClr>
              <a:buSzPts val="12800"/>
              <a:buFont typeface="Arial"/>
              <a:buChar char="–"/>
              <a:defRPr b="0" i="0" sz="12800" u="none" cap="none" strike="noStrike">
                <a:solidFill>
                  <a:schemeClr val="dk1"/>
                </a:solidFill>
                <a:latin typeface="Arial"/>
                <a:ea typeface="Arial"/>
                <a:cs typeface="Arial"/>
                <a:sym typeface="Arial"/>
              </a:defRPr>
            </a:lvl2pPr>
            <a:lvl3pPr indent="-927100" lvl="2" marL="1371600" marR="0" rtl="0" algn="l">
              <a:spcBef>
                <a:spcPts val="2200"/>
              </a:spcBef>
              <a:spcAft>
                <a:spcPts val="0"/>
              </a:spcAft>
              <a:buClr>
                <a:schemeClr val="dk1"/>
              </a:buClr>
              <a:buSzPts val="11000"/>
              <a:buFont typeface="Arial"/>
              <a:buChar char="•"/>
              <a:defRPr b="0" i="0" sz="11000" u="none" cap="none" strike="noStrike">
                <a:solidFill>
                  <a:schemeClr val="dk1"/>
                </a:solidFill>
                <a:latin typeface="Arial"/>
                <a:ea typeface="Arial"/>
                <a:cs typeface="Arial"/>
                <a:sym typeface="Arial"/>
              </a:defRPr>
            </a:lvl3pPr>
            <a:lvl4pPr indent="-806450" lvl="3" marL="1828800" marR="0" rtl="0" algn="l">
              <a:spcBef>
                <a:spcPts val="1820"/>
              </a:spcBef>
              <a:spcAft>
                <a:spcPts val="0"/>
              </a:spcAft>
              <a:buClr>
                <a:schemeClr val="dk1"/>
              </a:buClr>
              <a:buSzPts val="9100"/>
              <a:buFont typeface="Arial"/>
              <a:buChar char="–"/>
              <a:defRPr b="0" i="0" sz="9100" u="none" cap="none" strike="noStrike">
                <a:solidFill>
                  <a:schemeClr val="dk1"/>
                </a:solidFill>
                <a:latin typeface="Arial"/>
                <a:ea typeface="Arial"/>
                <a:cs typeface="Arial"/>
                <a:sym typeface="Arial"/>
              </a:defRPr>
            </a:lvl4pPr>
            <a:lvl5pPr indent="-806450" lvl="4" marL="2286000" marR="0" rtl="0" algn="l">
              <a:spcBef>
                <a:spcPts val="1820"/>
              </a:spcBef>
              <a:spcAft>
                <a:spcPts val="0"/>
              </a:spcAft>
              <a:buClr>
                <a:schemeClr val="dk1"/>
              </a:buClr>
              <a:buSzPts val="9100"/>
              <a:buFont typeface="Arial"/>
              <a:buChar char="»"/>
              <a:defRPr b="0" i="0" sz="9100" u="none" cap="none" strike="noStrike">
                <a:solidFill>
                  <a:schemeClr val="dk1"/>
                </a:solidFill>
                <a:latin typeface="Arial"/>
                <a:ea typeface="Arial"/>
                <a:cs typeface="Arial"/>
                <a:sym typeface="Arial"/>
              </a:defRPr>
            </a:lvl5pPr>
            <a:lvl6pPr indent="-806450" lvl="5" marL="2743200" marR="0" rtl="0" algn="l">
              <a:spcBef>
                <a:spcPts val="1820"/>
              </a:spcBef>
              <a:spcAft>
                <a:spcPts val="0"/>
              </a:spcAft>
              <a:buClr>
                <a:schemeClr val="dk1"/>
              </a:buClr>
              <a:buSzPts val="9100"/>
              <a:buFont typeface="Arial"/>
              <a:buChar char="»"/>
              <a:defRPr b="0" i="0" sz="9100" u="none" cap="none" strike="noStrike">
                <a:solidFill>
                  <a:schemeClr val="dk1"/>
                </a:solidFill>
                <a:latin typeface="Arial"/>
                <a:ea typeface="Arial"/>
                <a:cs typeface="Arial"/>
                <a:sym typeface="Arial"/>
              </a:defRPr>
            </a:lvl6pPr>
            <a:lvl7pPr indent="-806450" lvl="6" marL="3200400" marR="0" rtl="0" algn="l">
              <a:spcBef>
                <a:spcPts val="1820"/>
              </a:spcBef>
              <a:spcAft>
                <a:spcPts val="0"/>
              </a:spcAft>
              <a:buClr>
                <a:schemeClr val="dk1"/>
              </a:buClr>
              <a:buSzPts val="9100"/>
              <a:buFont typeface="Arial"/>
              <a:buChar char="»"/>
              <a:defRPr b="0" i="0" sz="9100" u="none" cap="none" strike="noStrike">
                <a:solidFill>
                  <a:schemeClr val="dk1"/>
                </a:solidFill>
                <a:latin typeface="Arial"/>
                <a:ea typeface="Arial"/>
                <a:cs typeface="Arial"/>
                <a:sym typeface="Arial"/>
              </a:defRPr>
            </a:lvl7pPr>
            <a:lvl8pPr indent="-806450" lvl="7" marL="3657600" marR="0" rtl="0" algn="l">
              <a:spcBef>
                <a:spcPts val="1820"/>
              </a:spcBef>
              <a:spcAft>
                <a:spcPts val="0"/>
              </a:spcAft>
              <a:buClr>
                <a:schemeClr val="dk1"/>
              </a:buClr>
              <a:buSzPts val="9100"/>
              <a:buFont typeface="Arial"/>
              <a:buChar char="»"/>
              <a:defRPr b="0" i="0" sz="9100" u="none" cap="none" strike="noStrike">
                <a:solidFill>
                  <a:schemeClr val="dk1"/>
                </a:solidFill>
                <a:latin typeface="Arial"/>
                <a:ea typeface="Arial"/>
                <a:cs typeface="Arial"/>
                <a:sym typeface="Arial"/>
              </a:defRPr>
            </a:lvl8pPr>
            <a:lvl9pPr indent="-806450" lvl="8" marL="4114800" marR="0" rtl="0" algn="l">
              <a:spcBef>
                <a:spcPts val="1820"/>
              </a:spcBef>
              <a:spcAft>
                <a:spcPts val="0"/>
              </a:spcAft>
              <a:buClr>
                <a:schemeClr val="dk1"/>
              </a:buClr>
              <a:buSzPts val="9100"/>
              <a:buFont typeface="Arial"/>
              <a:buChar char="»"/>
              <a:defRPr b="0" i="0" sz="9100" u="none" cap="none" strike="noStrike">
                <a:solidFill>
                  <a:schemeClr val="dk1"/>
                </a:solidFill>
                <a:latin typeface="Arial"/>
                <a:ea typeface="Arial"/>
                <a:cs typeface="Arial"/>
                <a:sym typeface="Arial"/>
              </a:defRPr>
            </a:lvl9pPr>
          </a:lstStyle>
          <a:p/>
        </p:txBody>
      </p:sp>
      <p:sp>
        <p:nvSpPr>
          <p:cNvPr id="81" name="Google Shape;81;p12"/>
          <p:cNvSpPr txBox="1"/>
          <p:nvPr>
            <p:ph idx="10" type="dt"/>
          </p:nvPr>
        </p:nvSpPr>
        <p:spPr>
          <a:xfrm>
            <a:off x="1514475" y="38984238"/>
            <a:ext cx="7064375" cy="2971800"/>
          </a:xfrm>
          <a:prstGeom prst="rect">
            <a:avLst/>
          </a:prstGeom>
          <a:noFill/>
          <a:ln>
            <a:noFill/>
          </a:ln>
        </p:spPr>
        <p:txBody>
          <a:bodyPr anchorCtr="0" anchor="t" bIns="208625" lIns="417275" spcFirstLastPara="1" rIns="417275" wrap="square" tIns="208625"/>
          <a:lstStyle>
            <a:lvl1pPr lvl="0" marR="0" rtl="0" algn="l">
              <a:spcBef>
                <a:spcPts val="0"/>
              </a:spcBef>
              <a:spcAft>
                <a:spcPts val="0"/>
              </a:spcAft>
              <a:buSzPts val="1400"/>
              <a:buNone/>
              <a:defRPr b="0" i="0" sz="6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8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8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8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8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8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8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8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8200" u="none" cap="none" strike="noStrike">
                <a:solidFill>
                  <a:schemeClr val="dk1"/>
                </a:solidFill>
                <a:latin typeface="Arial"/>
                <a:ea typeface="Arial"/>
                <a:cs typeface="Arial"/>
                <a:sym typeface="Arial"/>
              </a:defRPr>
            </a:lvl9pPr>
          </a:lstStyle>
          <a:p/>
        </p:txBody>
      </p:sp>
      <p:sp>
        <p:nvSpPr>
          <p:cNvPr id="82" name="Google Shape;82;p12"/>
          <p:cNvSpPr txBox="1"/>
          <p:nvPr>
            <p:ph idx="11" type="ftr"/>
          </p:nvPr>
        </p:nvSpPr>
        <p:spPr>
          <a:xfrm>
            <a:off x="10345738" y="38984238"/>
            <a:ext cx="9588500" cy="2971800"/>
          </a:xfrm>
          <a:prstGeom prst="rect">
            <a:avLst/>
          </a:prstGeom>
          <a:noFill/>
          <a:ln>
            <a:noFill/>
          </a:ln>
        </p:spPr>
        <p:txBody>
          <a:bodyPr anchorCtr="0" anchor="t" bIns="208625" lIns="417275" spcFirstLastPara="1" rIns="417275" wrap="square" tIns="208625"/>
          <a:lstStyle>
            <a:lvl1pPr lvl="0" marR="0" rtl="0" algn="ctr">
              <a:spcBef>
                <a:spcPts val="0"/>
              </a:spcBef>
              <a:spcAft>
                <a:spcPts val="0"/>
              </a:spcAft>
              <a:buSzPts val="1400"/>
              <a:buNone/>
              <a:defRPr b="0" i="0" sz="6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8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8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8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8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8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8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8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8200" u="none" cap="none" strike="noStrike">
                <a:solidFill>
                  <a:schemeClr val="dk1"/>
                </a:solidFill>
                <a:latin typeface="Arial"/>
                <a:ea typeface="Arial"/>
                <a:cs typeface="Arial"/>
                <a:sym typeface="Arial"/>
              </a:defRPr>
            </a:lvl9pPr>
          </a:lstStyle>
          <a:p/>
        </p:txBody>
      </p:sp>
      <p:sp>
        <p:nvSpPr>
          <p:cNvPr id="83" name="Google Shape;83;p12"/>
          <p:cNvSpPr txBox="1"/>
          <p:nvPr>
            <p:ph idx="12" type="sldNum"/>
          </p:nvPr>
        </p:nvSpPr>
        <p:spPr>
          <a:xfrm>
            <a:off x="21701125" y="38984238"/>
            <a:ext cx="7064375" cy="2971800"/>
          </a:xfrm>
          <a:prstGeom prst="rect">
            <a:avLst/>
          </a:prstGeom>
          <a:noFill/>
          <a:ln>
            <a:noFill/>
          </a:ln>
        </p:spPr>
        <p:txBody>
          <a:bodyPr anchorCtr="0" anchor="t" bIns="208625" lIns="417275" spcFirstLastPara="1" rIns="417275" wrap="square" tIns="208625">
            <a:noAutofit/>
          </a:bodyPr>
          <a:lstStyle>
            <a:lvl1pPr indent="0" lvl="0" marL="0" marR="0" rtl="0" algn="r">
              <a:spcBef>
                <a:spcPts val="0"/>
              </a:spcBef>
              <a:spcAft>
                <a:spcPts val="0"/>
              </a:spcAft>
              <a:buNone/>
              <a:defRPr b="0" i="0" sz="6400" u="none" cap="none" strike="noStrike">
                <a:solidFill>
                  <a:schemeClr val="dk1"/>
                </a:solidFill>
                <a:latin typeface="Arial"/>
                <a:ea typeface="Arial"/>
                <a:cs typeface="Arial"/>
                <a:sym typeface="Arial"/>
              </a:defRPr>
            </a:lvl1pPr>
            <a:lvl2pPr indent="0" lvl="1" marL="0" marR="0" rtl="0" algn="r">
              <a:spcBef>
                <a:spcPts val="0"/>
              </a:spcBef>
              <a:spcAft>
                <a:spcPts val="0"/>
              </a:spcAft>
              <a:buNone/>
              <a:defRPr b="0" i="0" sz="6400" u="none" cap="none" strike="noStrike">
                <a:solidFill>
                  <a:schemeClr val="dk1"/>
                </a:solidFill>
                <a:latin typeface="Arial"/>
                <a:ea typeface="Arial"/>
                <a:cs typeface="Arial"/>
                <a:sym typeface="Arial"/>
              </a:defRPr>
            </a:lvl2pPr>
            <a:lvl3pPr indent="0" lvl="2" marL="0" marR="0" rtl="0" algn="r">
              <a:spcBef>
                <a:spcPts val="0"/>
              </a:spcBef>
              <a:spcAft>
                <a:spcPts val="0"/>
              </a:spcAft>
              <a:buNone/>
              <a:defRPr b="0" i="0" sz="6400" u="none" cap="none" strike="noStrike">
                <a:solidFill>
                  <a:schemeClr val="dk1"/>
                </a:solidFill>
                <a:latin typeface="Arial"/>
                <a:ea typeface="Arial"/>
                <a:cs typeface="Arial"/>
                <a:sym typeface="Arial"/>
              </a:defRPr>
            </a:lvl3pPr>
            <a:lvl4pPr indent="0" lvl="3" marL="0" marR="0" rtl="0" algn="r">
              <a:spcBef>
                <a:spcPts val="0"/>
              </a:spcBef>
              <a:spcAft>
                <a:spcPts val="0"/>
              </a:spcAft>
              <a:buNone/>
              <a:defRPr b="0" i="0" sz="6400" u="none" cap="none" strike="noStrike">
                <a:solidFill>
                  <a:schemeClr val="dk1"/>
                </a:solidFill>
                <a:latin typeface="Arial"/>
                <a:ea typeface="Arial"/>
                <a:cs typeface="Arial"/>
                <a:sym typeface="Arial"/>
              </a:defRPr>
            </a:lvl4pPr>
            <a:lvl5pPr indent="0" lvl="4" marL="0" marR="0" rtl="0" algn="r">
              <a:spcBef>
                <a:spcPts val="0"/>
              </a:spcBef>
              <a:spcAft>
                <a:spcPts val="0"/>
              </a:spcAft>
              <a:buNone/>
              <a:defRPr b="0" i="0" sz="6400" u="none" cap="none" strike="noStrike">
                <a:solidFill>
                  <a:schemeClr val="dk1"/>
                </a:solidFill>
                <a:latin typeface="Arial"/>
                <a:ea typeface="Arial"/>
                <a:cs typeface="Arial"/>
                <a:sym typeface="Arial"/>
              </a:defRPr>
            </a:lvl5pPr>
            <a:lvl6pPr indent="0" lvl="5" marL="0" marR="0" rtl="0" algn="r">
              <a:spcBef>
                <a:spcPts val="0"/>
              </a:spcBef>
              <a:spcAft>
                <a:spcPts val="0"/>
              </a:spcAft>
              <a:buNone/>
              <a:defRPr b="0" i="0" sz="6400" u="none" cap="none" strike="noStrike">
                <a:solidFill>
                  <a:schemeClr val="dk1"/>
                </a:solidFill>
                <a:latin typeface="Arial"/>
                <a:ea typeface="Arial"/>
                <a:cs typeface="Arial"/>
                <a:sym typeface="Arial"/>
              </a:defRPr>
            </a:lvl6pPr>
            <a:lvl7pPr indent="0" lvl="6" marL="0" marR="0" rtl="0" algn="r">
              <a:spcBef>
                <a:spcPts val="0"/>
              </a:spcBef>
              <a:spcAft>
                <a:spcPts val="0"/>
              </a:spcAft>
              <a:buNone/>
              <a:defRPr b="0" i="0" sz="6400" u="none" cap="none" strike="noStrike">
                <a:solidFill>
                  <a:schemeClr val="dk1"/>
                </a:solidFill>
                <a:latin typeface="Arial"/>
                <a:ea typeface="Arial"/>
                <a:cs typeface="Arial"/>
                <a:sym typeface="Arial"/>
              </a:defRPr>
            </a:lvl7pPr>
            <a:lvl8pPr indent="0" lvl="7" marL="0" marR="0" rtl="0" algn="r">
              <a:spcBef>
                <a:spcPts val="0"/>
              </a:spcBef>
              <a:spcAft>
                <a:spcPts val="0"/>
              </a:spcAft>
              <a:buNone/>
              <a:defRPr b="0" i="0" sz="6400" u="none" cap="none" strike="noStrike">
                <a:solidFill>
                  <a:schemeClr val="dk1"/>
                </a:solidFill>
                <a:latin typeface="Arial"/>
                <a:ea typeface="Arial"/>
                <a:cs typeface="Arial"/>
                <a:sym typeface="Arial"/>
              </a:defRPr>
            </a:lvl8pPr>
            <a:lvl9pPr indent="0" lvl="8" marL="0" marR="0" rtl="0" algn="r">
              <a:spcBef>
                <a:spcPts val="0"/>
              </a:spcBef>
              <a:spcAft>
                <a:spcPts val="0"/>
              </a:spcAft>
              <a:buNone/>
              <a:defRPr b="0" i="0" sz="6400" u="none" cap="none" strike="noStrike">
                <a:solidFill>
                  <a:schemeClr val="dk1"/>
                </a:solidFill>
                <a:latin typeface="Arial"/>
                <a:ea typeface="Arial"/>
                <a:cs typeface="Arial"/>
                <a:sym typeface="Arial"/>
              </a:defRPr>
            </a:lvl9pPr>
          </a:lstStyle>
          <a:p>
            <a:pPr indent="0" lvl="0" marL="0">
              <a:spcBef>
                <a:spcPts val="0"/>
              </a:spcBef>
              <a:spcAft>
                <a:spcPts val="0"/>
              </a:spcAft>
              <a:buNone/>
            </a:pPr>
            <a:fld id="{00000000-1234-1234-1234-123412341234}" type="slidenum">
              <a:rPr lang="es-CO"/>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ítulo e conteúdo"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1514475" y="1714500"/>
            <a:ext cx="27251026" cy="7134225"/>
          </a:xfrm>
          <a:prstGeom prst="rect">
            <a:avLst/>
          </a:prstGeom>
          <a:noFill/>
          <a:ln>
            <a:noFill/>
          </a:ln>
        </p:spPr>
        <p:txBody>
          <a:bodyPr anchorCtr="0" anchor="ctr" bIns="208625" lIns="417275" spcFirstLastPara="1" rIns="417275" wrap="square" tIns="208625"/>
          <a:lstStyle>
            <a:lvl1pPr lvl="0"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9pPr>
          </a:lstStyle>
          <a:p/>
        </p:txBody>
      </p:sp>
      <p:sp>
        <p:nvSpPr>
          <p:cNvPr id="23" name="Google Shape;23;p3"/>
          <p:cNvSpPr txBox="1"/>
          <p:nvPr>
            <p:ph idx="1" type="body"/>
          </p:nvPr>
        </p:nvSpPr>
        <p:spPr>
          <a:xfrm>
            <a:off x="1514475" y="9988550"/>
            <a:ext cx="27251026" cy="28251151"/>
          </a:xfrm>
          <a:prstGeom prst="rect">
            <a:avLst/>
          </a:prstGeom>
          <a:noFill/>
          <a:ln>
            <a:noFill/>
          </a:ln>
        </p:spPr>
        <p:txBody>
          <a:bodyPr anchorCtr="0" anchor="t" bIns="208625" lIns="417275" spcFirstLastPara="1" rIns="417275" wrap="square" tIns="208625"/>
          <a:lstStyle>
            <a:lvl1pPr indent="-1155700" lvl="0" marL="457200" marR="0" rtl="0" algn="l">
              <a:spcBef>
                <a:spcPts val="2920"/>
              </a:spcBef>
              <a:spcAft>
                <a:spcPts val="0"/>
              </a:spcAft>
              <a:buClr>
                <a:schemeClr val="dk1"/>
              </a:buClr>
              <a:buSzPts val="14600"/>
              <a:buFont typeface="Arial"/>
              <a:buChar char="•"/>
              <a:defRPr b="0" i="0" sz="14600" u="none" cap="none" strike="noStrike">
                <a:solidFill>
                  <a:schemeClr val="dk1"/>
                </a:solidFill>
                <a:latin typeface="Arial"/>
                <a:ea typeface="Arial"/>
                <a:cs typeface="Arial"/>
                <a:sym typeface="Arial"/>
              </a:defRPr>
            </a:lvl1pPr>
            <a:lvl2pPr indent="-1041400" lvl="1" marL="914400" marR="0" rtl="0" algn="l">
              <a:spcBef>
                <a:spcPts val="2560"/>
              </a:spcBef>
              <a:spcAft>
                <a:spcPts val="0"/>
              </a:spcAft>
              <a:buClr>
                <a:schemeClr val="dk1"/>
              </a:buClr>
              <a:buSzPts val="12800"/>
              <a:buFont typeface="Arial"/>
              <a:buChar char="–"/>
              <a:defRPr b="0" i="0" sz="12800" u="none" cap="none" strike="noStrike">
                <a:solidFill>
                  <a:schemeClr val="dk1"/>
                </a:solidFill>
                <a:latin typeface="Arial"/>
                <a:ea typeface="Arial"/>
                <a:cs typeface="Arial"/>
                <a:sym typeface="Arial"/>
              </a:defRPr>
            </a:lvl2pPr>
            <a:lvl3pPr indent="-927100" lvl="2" marL="1371600" marR="0" rtl="0" algn="l">
              <a:spcBef>
                <a:spcPts val="2200"/>
              </a:spcBef>
              <a:spcAft>
                <a:spcPts val="0"/>
              </a:spcAft>
              <a:buClr>
                <a:schemeClr val="dk1"/>
              </a:buClr>
              <a:buSzPts val="11000"/>
              <a:buFont typeface="Arial"/>
              <a:buChar char="•"/>
              <a:defRPr b="0" i="0" sz="11000" u="none" cap="none" strike="noStrike">
                <a:solidFill>
                  <a:schemeClr val="dk1"/>
                </a:solidFill>
                <a:latin typeface="Arial"/>
                <a:ea typeface="Arial"/>
                <a:cs typeface="Arial"/>
                <a:sym typeface="Arial"/>
              </a:defRPr>
            </a:lvl3pPr>
            <a:lvl4pPr indent="-806450" lvl="3" marL="1828800" marR="0" rtl="0" algn="l">
              <a:spcBef>
                <a:spcPts val="1820"/>
              </a:spcBef>
              <a:spcAft>
                <a:spcPts val="0"/>
              </a:spcAft>
              <a:buClr>
                <a:schemeClr val="dk1"/>
              </a:buClr>
              <a:buSzPts val="9100"/>
              <a:buFont typeface="Arial"/>
              <a:buChar char="–"/>
              <a:defRPr b="0" i="0" sz="9100" u="none" cap="none" strike="noStrike">
                <a:solidFill>
                  <a:schemeClr val="dk1"/>
                </a:solidFill>
                <a:latin typeface="Arial"/>
                <a:ea typeface="Arial"/>
                <a:cs typeface="Arial"/>
                <a:sym typeface="Arial"/>
              </a:defRPr>
            </a:lvl4pPr>
            <a:lvl5pPr indent="-806450" lvl="4" marL="2286000" marR="0" rtl="0" algn="l">
              <a:spcBef>
                <a:spcPts val="1820"/>
              </a:spcBef>
              <a:spcAft>
                <a:spcPts val="0"/>
              </a:spcAft>
              <a:buClr>
                <a:schemeClr val="dk1"/>
              </a:buClr>
              <a:buSzPts val="9100"/>
              <a:buFont typeface="Arial"/>
              <a:buChar char="»"/>
              <a:defRPr b="0" i="0" sz="9100" u="none" cap="none" strike="noStrike">
                <a:solidFill>
                  <a:schemeClr val="dk1"/>
                </a:solidFill>
                <a:latin typeface="Arial"/>
                <a:ea typeface="Arial"/>
                <a:cs typeface="Arial"/>
                <a:sym typeface="Arial"/>
              </a:defRPr>
            </a:lvl5pPr>
            <a:lvl6pPr indent="-806450" lvl="5" marL="2743200" marR="0" rtl="0" algn="l">
              <a:spcBef>
                <a:spcPts val="1820"/>
              </a:spcBef>
              <a:spcAft>
                <a:spcPts val="0"/>
              </a:spcAft>
              <a:buClr>
                <a:schemeClr val="dk1"/>
              </a:buClr>
              <a:buSzPts val="9100"/>
              <a:buFont typeface="Arial"/>
              <a:buChar char="»"/>
              <a:defRPr b="0" i="0" sz="9100" u="none" cap="none" strike="noStrike">
                <a:solidFill>
                  <a:schemeClr val="dk1"/>
                </a:solidFill>
                <a:latin typeface="Arial"/>
                <a:ea typeface="Arial"/>
                <a:cs typeface="Arial"/>
                <a:sym typeface="Arial"/>
              </a:defRPr>
            </a:lvl6pPr>
            <a:lvl7pPr indent="-806450" lvl="6" marL="3200400" marR="0" rtl="0" algn="l">
              <a:spcBef>
                <a:spcPts val="1820"/>
              </a:spcBef>
              <a:spcAft>
                <a:spcPts val="0"/>
              </a:spcAft>
              <a:buClr>
                <a:schemeClr val="dk1"/>
              </a:buClr>
              <a:buSzPts val="9100"/>
              <a:buFont typeface="Arial"/>
              <a:buChar char="»"/>
              <a:defRPr b="0" i="0" sz="9100" u="none" cap="none" strike="noStrike">
                <a:solidFill>
                  <a:schemeClr val="dk1"/>
                </a:solidFill>
                <a:latin typeface="Arial"/>
                <a:ea typeface="Arial"/>
                <a:cs typeface="Arial"/>
                <a:sym typeface="Arial"/>
              </a:defRPr>
            </a:lvl7pPr>
            <a:lvl8pPr indent="-806450" lvl="7" marL="3657600" marR="0" rtl="0" algn="l">
              <a:spcBef>
                <a:spcPts val="1820"/>
              </a:spcBef>
              <a:spcAft>
                <a:spcPts val="0"/>
              </a:spcAft>
              <a:buClr>
                <a:schemeClr val="dk1"/>
              </a:buClr>
              <a:buSzPts val="9100"/>
              <a:buFont typeface="Arial"/>
              <a:buChar char="»"/>
              <a:defRPr b="0" i="0" sz="9100" u="none" cap="none" strike="noStrike">
                <a:solidFill>
                  <a:schemeClr val="dk1"/>
                </a:solidFill>
                <a:latin typeface="Arial"/>
                <a:ea typeface="Arial"/>
                <a:cs typeface="Arial"/>
                <a:sym typeface="Arial"/>
              </a:defRPr>
            </a:lvl8pPr>
            <a:lvl9pPr indent="-806450" lvl="8" marL="4114800" marR="0" rtl="0" algn="l">
              <a:spcBef>
                <a:spcPts val="1820"/>
              </a:spcBef>
              <a:spcAft>
                <a:spcPts val="0"/>
              </a:spcAft>
              <a:buClr>
                <a:schemeClr val="dk1"/>
              </a:buClr>
              <a:buSzPts val="9100"/>
              <a:buFont typeface="Arial"/>
              <a:buChar char="»"/>
              <a:defRPr b="0" i="0" sz="9100" u="none" cap="none" strike="noStrike">
                <a:solidFill>
                  <a:schemeClr val="dk1"/>
                </a:solidFill>
                <a:latin typeface="Arial"/>
                <a:ea typeface="Arial"/>
                <a:cs typeface="Arial"/>
                <a:sym typeface="Arial"/>
              </a:defRPr>
            </a:lvl9pPr>
          </a:lstStyle>
          <a:p/>
        </p:txBody>
      </p:sp>
      <p:sp>
        <p:nvSpPr>
          <p:cNvPr id="24" name="Google Shape;24;p3"/>
          <p:cNvSpPr txBox="1"/>
          <p:nvPr>
            <p:ph idx="10" type="dt"/>
          </p:nvPr>
        </p:nvSpPr>
        <p:spPr>
          <a:xfrm>
            <a:off x="1514475" y="38984238"/>
            <a:ext cx="7064375" cy="2971800"/>
          </a:xfrm>
          <a:prstGeom prst="rect">
            <a:avLst/>
          </a:prstGeom>
          <a:noFill/>
          <a:ln>
            <a:noFill/>
          </a:ln>
        </p:spPr>
        <p:txBody>
          <a:bodyPr anchorCtr="0" anchor="t" bIns="208625" lIns="417275" spcFirstLastPara="1" rIns="417275" wrap="square" tIns="208625"/>
          <a:lstStyle>
            <a:lvl1pPr lvl="0" marR="0" rtl="0" algn="l">
              <a:spcBef>
                <a:spcPts val="0"/>
              </a:spcBef>
              <a:spcAft>
                <a:spcPts val="0"/>
              </a:spcAft>
              <a:buSzPts val="1400"/>
              <a:buNone/>
              <a:defRPr b="0" i="0" sz="6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8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8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8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8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8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8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8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8200" u="none" cap="none" strike="noStrike">
                <a:solidFill>
                  <a:schemeClr val="dk1"/>
                </a:solidFill>
                <a:latin typeface="Arial"/>
                <a:ea typeface="Arial"/>
                <a:cs typeface="Arial"/>
                <a:sym typeface="Arial"/>
              </a:defRPr>
            </a:lvl9pPr>
          </a:lstStyle>
          <a:p/>
        </p:txBody>
      </p:sp>
      <p:sp>
        <p:nvSpPr>
          <p:cNvPr id="25" name="Google Shape;25;p3"/>
          <p:cNvSpPr txBox="1"/>
          <p:nvPr>
            <p:ph idx="11" type="ftr"/>
          </p:nvPr>
        </p:nvSpPr>
        <p:spPr>
          <a:xfrm>
            <a:off x="10345738" y="38984238"/>
            <a:ext cx="9588500" cy="2971800"/>
          </a:xfrm>
          <a:prstGeom prst="rect">
            <a:avLst/>
          </a:prstGeom>
          <a:noFill/>
          <a:ln>
            <a:noFill/>
          </a:ln>
        </p:spPr>
        <p:txBody>
          <a:bodyPr anchorCtr="0" anchor="t" bIns="208625" lIns="417275" spcFirstLastPara="1" rIns="417275" wrap="square" tIns="208625"/>
          <a:lstStyle>
            <a:lvl1pPr lvl="0" marR="0" rtl="0" algn="ctr">
              <a:spcBef>
                <a:spcPts val="0"/>
              </a:spcBef>
              <a:spcAft>
                <a:spcPts val="0"/>
              </a:spcAft>
              <a:buSzPts val="1400"/>
              <a:buNone/>
              <a:defRPr b="0" i="0" sz="6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8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8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8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8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8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8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8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8200" u="none" cap="none" strike="noStrike">
                <a:solidFill>
                  <a:schemeClr val="dk1"/>
                </a:solidFill>
                <a:latin typeface="Arial"/>
                <a:ea typeface="Arial"/>
                <a:cs typeface="Arial"/>
                <a:sym typeface="Arial"/>
              </a:defRPr>
            </a:lvl9pPr>
          </a:lstStyle>
          <a:p/>
        </p:txBody>
      </p:sp>
      <p:sp>
        <p:nvSpPr>
          <p:cNvPr id="26" name="Google Shape;26;p3"/>
          <p:cNvSpPr txBox="1"/>
          <p:nvPr>
            <p:ph idx="12" type="sldNum"/>
          </p:nvPr>
        </p:nvSpPr>
        <p:spPr>
          <a:xfrm>
            <a:off x="21701125" y="38984238"/>
            <a:ext cx="7064375" cy="2971800"/>
          </a:xfrm>
          <a:prstGeom prst="rect">
            <a:avLst/>
          </a:prstGeom>
          <a:noFill/>
          <a:ln>
            <a:noFill/>
          </a:ln>
        </p:spPr>
        <p:txBody>
          <a:bodyPr anchorCtr="0" anchor="t" bIns="208625" lIns="417275" spcFirstLastPara="1" rIns="417275" wrap="square" tIns="208625">
            <a:noAutofit/>
          </a:bodyPr>
          <a:lstStyle>
            <a:lvl1pPr indent="0" lvl="0" marL="0" marR="0" rtl="0" algn="r">
              <a:spcBef>
                <a:spcPts val="0"/>
              </a:spcBef>
              <a:spcAft>
                <a:spcPts val="0"/>
              </a:spcAft>
              <a:buNone/>
              <a:defRPr b="0" i="0" sz="6400" u="none" cap="none" strike="noStrike">
                <a:solidFill>
                  <a:schemeClr val="dk1"/>
                </a:solidFill>
                <a:latin typeface="Arial"/>
                <a:ea typeface="Arial"/>
                <a:cs typeface="Arial"/>
                <a:sym typeface="Arial"/>
              </a:defRPr>
            </a:lvl1pPr>
            <a:lvl2pPr indent="0" lvl="1" marL="0" marR="0" rtl="0" algn="r">
              <a:spcBef>
                <a:spcPts val="0"/>
              </a:spcBef>
              <a:spcAft>
                <a:spcPts val="0"/>
              </a:spcAft>
              <a:buNone/>
              <a:defRPr b="0" i="0" sz="6400" u="none" cap="none" strike="noStrike">
                <a:solidFill>
                  <a:schemeClr val="dk1"/>
                </a:solidFill>
                <a:latin typeface="Arial"/>
                <a:ea typeface="Arial"/>
                <a:cs typeface="Arial"/>
                <a:sym typeface="Arial"/>
              </a:defRPr>
            </a:lvl2pPr>
            <a:lvl3pPr indent="0" lvl="2" marL="0" marR="0" rtl="0" algn="r">
              <a:spcBef>
                <a:spcPts val="0"/>
              </a:spcBef>
              <a:spcAft>
                <a:spcPts val="0"/>
              </a:spcAft>
              <a:buNone/>
              <a:defRPr b="0" i="0" sz="6400" u="none" cap="none" strike="noStrike">
                <a:solidFill>
                  <a:schemeClr val="dk1"/>
                </a:solidFill>
                <a:latin typeface="Arial"/>
                <a:ea typeface="Arial"/>
                <a:cs typeface="Arial"/>
                <a:sym typeface="Arial"/>
              </a:defRPr>
            </a:lvl3pPr>
            <a:lvl4pPr indent="0" lvl="3" marL="0" marR="0" rtl="0" algn="r">
              <a:spcBef>
                <a:spcPts val="0"/>
              </a:spcBef>
              <a:spcAft>
                <a:spcPts val="0"/>
              </a:spcAft>
              <a:buNone/>
              <a:defRPr b="0" i="0" sz="6400" u="none" cap="none" strike="noStrike">
                <a:solidFill>
                  <a:schemeClr val="dk1"/>
                </a:solidFill>
                <a:latin typeface="Arial"/>
                <a:ea typeface="Arial"/>
                <a:cs typeface="Arial"/>
                <a:sym typeface="Arial"/>
              </a:defRPr>
            </a:lvl4pPr>
            <a:lvl5pPr indent="0" lvl="4" marL="0" marR="0" rtl="0" algn="r">
              <a:spcBef>
                <a:spcPts val="0"/>
              </a:spcBef>
              <a:spcAft>
                <a:spcPts val="0"/>
              </a:spcAft>
              <a:buNone/>
              <a:defRPr b="0" i="0" sz="6400" u="none" cap="none" strike="noStrike">
                <a:solidFill>
                  <a:schemeClr val="dk1"/>
                </a:solidFill>
                <a:latin typeface="Arial"/>
                <a:ea typeface="Arial"/>
                <a:cs typeface="Arial"/>
                <a:sym typeface="Arial"/>
              </a:defRPr>
            </a:lvl5pPr>
            <a:lvl6pPr indent="0" lvl="5" marL="0" marR="0" rtl="0" algn="r">
              <a:spcBef>
                <a:spcPts val="0"/>
              </a:spcBef>
              <a:spcAft>
                <a:spcPts val="0"/>
              </a:spcAft>
              <a:buNone/>
              <a:defRPr b="0" i="0" sz="6400" u="none" cap="none" strike="noStrike">
                <a:solidFill>
                  <a:schemeClr val="dk1"/>
                </a:solidFill>
                <a:latin typeface="Arial"/>
                <a:ea typeface="Arial"/>
                <a:cs typeface="Arial"/>
                <a:sym typeface="Arial"/>
              </a:defRPr>
            </a:lvl6pPr>
            <a:lvl7pPr indent="0" lvl="6" marL="0" marR="0" rtl="0" algn="r">
              <a:spcBef>
                <a:spcPts val="0"/>
              </a:spcBef>
              <a:spcAft>
                <a:spcPts val="0"/>
              </a:spcAft>
              <a:buNone/>
              <a:defRPr b="0" i="0" sz="6400" u="none" cap="none" strike="noStrike">
                <a:solidFill>
                  <a:schemeClr val="dk1"/>
                </a:solidFill>
                <a:latin typeface="Arial"/>
                <a:ea typeface="Arial"/>
                <a:cs typeface="Arial"/>
                <a:sym typeface="Arial"/>
              </a:defRPr>
            </a:lvl7pPr>
            <a:lvl8pPr indent="0" lvl="7" marL="0" marR="0" rtl="0" algn="r">
              <a:spcBef>
                <a:spcPts val="0"/>
              </a:spcBef>
              <a:spcAft>
                <a:spcPts val="0"/>
              </a:spcAft>
              <a:buNone/>
              <a:defRPr b="0" i="0" sz="6400" u="none" cap="none" strike="noStrike">
                <a:solidFill>
                  <a:schemeClr val="dk1"/>
                </a:solidFill>
                <a:latin typeface="Arial"/>
                <a:ea typeface="Arial"/>
                <a:cs typeface="Arial"/>
                <a:sym typeface="Arial"/>
              </a:defRPr>
            </a:lvl8pPr>
            <a:lvl9pPr indent="0" lvl="8" marL="0" marR="0" rtl="0" algn="r">
              <a:spcBef>
                <a:spcPts val="0"/>
              </a:spcBef>
              <a:spcAft>
                <a:spcPts val="0"/>
              </a:spcAft>
              <a:buNone/>
              <a:defRPr b="0" i="0" sz="6400" u="none" cap="none" strike="noStrike">
                <a:solidFill>
                  <a:schemeClr val="dk1"/>
                </a:solidFill>
                <a:latin typeface="Arial"/>
                <a:ea typeface="Arial"/>
                <a:cs typeface="Arial"/>
                <a:sym typeface="Arial"/>
              </a:defRPr>
            </a:lvl9pPr>
          </a:lstStyle>
          <a:p>
            <a:pPr indent="0" lvl="0" marL="0">
              <a:spcBef>
                <a:spcPts val="0"/>
              </a:spcBef>
              <a:spcAft>
                <a:spcPts val="0"/>
              </a:spcAft>
              <a:buNone/>
            </a:pPr>
            <a:fld id="{00000000-1234-1234-1234-123412341234}" type="slidenum">
              <a:rPr lang="es-CO"/>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beçalho da Seção" type="secHead">
  <p:cSld name="SECTION_HEADER">
    <p:spTree>
      <p:nvGrpSpPr>
        <p:cNvPr id="27" name="Shape 27"/>
        <p:cNvGrpSpPr/>
        <p:nvPr/>
      </p:nvGrpSpPr>
      <p:grpSpPr>
        <a:xfrm>
          <a:off x="0" y="0"/>
          <a:ext cx="0" cy="0"/>
          <a:chOff x="0" y="0"/>
          <a:chExt cx="0" cy="0"/>
        </a:xfrm>
      </p:grpSpPr>
      <p:sp>
        <p:nvSpPr>
          <p:cNvPr id="28" name="Google Shape;28;p4"/>
          <p:cNvSpPr txBox="1"/>
          <p:nvPr>
            <p:ph type="title"/>
          </p:nvPr>
        </p:nvSpPr>
        <p:spPr>
          <a:xfrm>
            <a:off x="2392363" y="27508200"/>
            <a:ext cx="25738137" cy="8502650"/>
          </a:xfrm>
          <a:prstGeom prst="rect">
            <a:avLst/>
          </a:prstGeom>
          <a:noFill/>
          <a:ln>
            <a:noFill/>
          </a:ln>
        </p:spPr>
        <p:txBody>
          <a:bodyPr anchorCtr="0" anchor="t" bIns="208625" lIns="417275" spcFirstLastPara="1" rIns="417275" wrap="square" tIns="208625"/>
          <a:lstStyle>
            <a:lvl1pPr lvl="0" marR="0" rtl="0" algn="l">
              <a:spcBef>
                <a:spcPts val="0"/>
              </a:spcBef>
              <a:spcAft>
                <a:spcPts val="0"/>
              </a:spcAft>
              <a:buSzPts val="1400"/>
              <a:buNone/>
              <a:defRPr b="1" i="0" sz="40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9pPr>
          </a:lstStyle>
          <a:p/>
        </p:txBody>
      </p:sp>
      <p:sp>
        <p:nvSpPr>
          <p:cNvPr id="29" name="Google Shape;29;p4"/>
          <p:cNvSpPr txBox="1"/>
          <p:nvPr>
            <p:ph idx="1" type="body"/>
          </p:nvPr>
        </p:nvSpPr>
        <p:spPr>
          <a:xfrm>
            <a:off x="2392363" y="18143538"/>
            <a:ext cx="25738137" cy="9364662"/>
          </a:xfrm>
          <a:prstGeom prst="rect">
            <a:avLst/>
          </a:prstGeom>
          <a:noFill/>
          <a:ln>
            <a:noFill/>
          </a:ln>
        </p:spPr>
        <p:txBody>
          <a:bodyPr anchorCtr="0" anchor="b" bIns="208625" lIns="417275" spcFirstLastPara="1" rIns="417275" wrap="square" tIns="208625"/>
          <a:lstStyle>
            <a:lvl1pPr indent="-228600" lvl="0" marL="457200"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1pPr>
            <a:lvl2pPr indent="-228600" lvl="1" marL="914400" marR="0" rtl="0" algn="l">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2pPr>
            <a:lvl3pPr indent="-228600" lvl="2" marL="1371600" marR="0" rtl="0" algn="l">
              <a:spcBef>
                <a:spcPts val="32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3pPr>
            <a:lvl4pPr indent="-228600" lvl="3" marL="18288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228600" lvl="4" marL="22860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228600" lvl="5" marL="27432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228600" lvl="6" marL="32004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228600" lvl="7" marL="36576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228600" lvl="8" marL="41148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p:txBody>
      </p:sp>
      <p:sp>
        <p:nvSpPr>
          <p:cNvPr id="30" name="Google Shape;30;p4"/>
          <p:cNvSpPr txBox="1"/>
          <p:nvPr>
            <p:ph idx="10" type="dt"/>
          </p:nvPr>
        </p:nvSpPr>
        <p:spPr>
          <a:xfrm>
            <a:off x="1514475" y="38984238"/>
            <a:ext cx="7064375" cy="2971800"/>
          </a:xfrm>
          <a:prstGeom prst="rect">
            <a:avLst/>
          </a:prstGeom>
          <a:noFill/>
          <a:ln>
            <a:noFill/>
          </a:ln>
        </p:spPr>
        <p:txBody>
          <a:bodyPr anchorCtr="0" anchor="t" bIns="208625" lIns="417275" spcFirstLastPara="1" rIns="417275" wrap="square" tIns="208625"/>
          <a:lstStyle>
            <a:lvl1pPr lvl="0" marR="0" rtl="0" algn="l">
              <a:spcBef>
                <a:spcPts val="0"/>
              </a:spcBef>
              <a:spcAft>
                <a:spcPts val="0"/>
              </a:spcAft>
              <a:buSzPts val="1400"/>
              <a:buNone/>
              <a:defRPr b="0" i="0" sz="6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8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8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8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8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8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8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8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8200" u="none" cap="none" strike="noStrike">
                <a:solidFill>
                  <a:schemeClr val="dk1"/>
                </a:solidFill>
                <a:latin typeface="Arial"/>
                <a:ea typeface="Arial"/>
                <a:cs typeface="Arial"/>
                <a:sym typeface="Arial"/>
              </a:defRPr>
            </a:lvl9pPr>
          </a:lstStyle>
          <a:p/>
        </p:txBody>
      </p:sp>
      <p:sp>
        <p:nvSpPr>
          <p:cNvPr id="31" name="Google Shape;31;p4"/>
          <p:cNvSpPr txBox="1"/>
          <p:nvPr>
            <p:ph idx="11" type="ftr"/>
          </p:nvPr>
        </p:nvSpPr>
        <p:spPr>
          <a:xfrm>
            <a:off x="10345738" y="38984238"/>
            <a:ext cx="9588500" cy="2971800"/>
          </a:xfrm>
          <a:prstGeom prst="rect">
            <a:avLst/>
          </a:prstGeom>
          <a:noFill/>
          <a:ln>
            <a:noFill/>
          </a:ln>
        </p:spPr>
        <p:txBody>
          <a:bodyPr anchorCtr="0" anchor="t" bIns="208625" lIns="417275" spcFirstLastPara="1" rIns="417275" wrap="square" tIns="208625"/>
          <a:lstStyle>
            <a:lvl1pPr lvl="0" marR="0" rtl="0" algn="ctr">
              <a:spcBef>
                <a:spcPts val="0"/>
              </a:spcBef>
              <a:spcAft>
                <a:spcPts val="0"/>
              </a:spcAft>
              <a:buSzPts val="1400"/>
              <a:buNone/>
              <a:defRPr b="0" i="0" sz="6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8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8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8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8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8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8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8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8200" u="none" cap="none" strike="noStrike">
                <a:solidFill>
                  <a:schemeClr val="dk1"/>
                </a:solidFill>
                <a:latin typeface="Arial"/>
                <a:ea typeface="Arial"/>
                <a:cs typeface="Arial"/>
                <a:sym typeface="Arial"/>
              </a:defRPr>
            </a:lvl9pPr>
          </a:lstStyle>
          <a:p/>
        </p:txBody>
      </p:sp>
      <p:sp>
        <p:nvSpPr>
          <p:cNvPr id="32" name="Google Shape;32;p4"/>
          <p:cNvSpPr txBox="1"/>
          <p:nvPr>
            <p:ph idx="12" type="sldNum"/>
          </p:nvPr>
        </p:nvSpPr>
        <p:spPr>
          <a:xfrm>
            <a:off x="21701125" y="38984238"/>
            <a:ext cx="7064375" cy="2971800"/>
          </a:xfrm>
          <a:prstGeom prst="rect">
            <a:avLst/>
          </a:prstGeom>
          <a:noFill/>
          <a:ln>
            <a:noFill/>
          </a:ln>
        </p:spPr>
        <p:txBody>
          <a:bodyPr anchorCtr="0" anchor="t" bIns="208625" lIns="417275" spcFirstLastPara="1" rIns="417275" wrap="square" tIns="208625">
            <a:noAutofit/>
          </a:bodyPr>
          <a:lstStyle>
            <a:lvl1pPr indent="0" lvl="0" marL="0" marR="0" rtl="0" algn="r">
              <a:spcBef>
                <a:spcPts val="0"/>
              </a:spcBef>
              <a:spcAft>
                <a:spcPts val="0"/>
              </a:spcAft>
              <a:buNone/>
              <a:defRPr b="0" i="0" sz="6400" u="none" cap="none" strike="noStrike">
                <a:solidFill>
                  <a:schemeClr val="dk1"/>
                </a:solidFill>
                <a:latin typeface="Arial"/>
                <a:ea typeface="Arial"/>
                <a:cs typeface="Arial"/>
                <a:sym typeface="Arial"/>
              </a:defRPr>
            </a:lvl1pPr>
            <a:lvl2pPr indent="0" lvl="1" marL="0" marR="0" rtl="0" algn="r">
              <a:spcBef>
                <a:spcPts val="0"/>
              </a:spcBef>
              <a:spcAft>
                <a:spcPts val="0"/>
              </a:spcAft>
              <a:buNone/>
              <a:defRPr b="0" i="0" sz="6400" u="none" cap="none" strike="noStrike">
                <a:solidFill>
                  <a:schemeClr val="dk1"/>
                </a:solidFill>
                <a:latin typeface="Arial"/>
                <a:ea typeface="Arial"/>
                <a:cs typeface="Arial"/>
                <a:sym typeface="Arial"/>
              </a:defRPr>
            </a:lvl2pPr>
            <a:lvl3pPr indent="0" lvl="2" marL="0" marR="0" rtl="0" algn="r">
              <a:spcBef>
                <a:spcPts val="0"/>
              </a:spcBef>
              <a:spcAft>
                <a:spcPts val="0"/>
              </a:spcAft>
              <a:buNone/>
              <a:defRPr b="0" i="0" sz="6400" u="none" cap="none" strike="noStrike">
                <a:solidFill>
                  <a:schemeClr val="dk1"/>
                </a:solidFill>
                <a:latin typeface="Arial"/>
                <a:ea typeface="Arial"/>
                <a:cs typeface="Arial"/>
                <a:sym typeface="Arial"/>
              </a:defRPr>
            </a:lvl3pPr>
            <a:lvl4pPr indent="0" lvl="3" marL="0" marR="0" rtl="0" algn="r">
              <a:spcBef>
                <a:spcPts val="0"/>
              </a:spcBef>
              <a:spcAft>
                <a:spcPts val="0"/>
              </a:spcAft>
              <a:buNone/>
              <a:defRPr b="0" i="0" sz="6400" u="none" cap="none" strike="noStrike">
                <a:solidFill>
                  <a:schemeClr val="dk1"/>
                </a:solidFill>
                <a:latin typeface="Arial"/>
                <a:ea typeface="Arial"/>
                <a:cs typeface="Arial"/>
                <a:sym typeface="Arial"/>
              </a:defRPr>
            </a:lvl4pPr>
            <a:lvl5pPr indent="0" lvl="4" marL="0" marR="0" rtl="0" algn="r">
              <a:spcBef>
                <a:spcPts val="0"/>
              </a:spcBef>
              <a:spcAft>
                <a:spcPts val="0"/>
              </a:spcAft>
              <a:buNone/>
              <a:defRPr b="0" i="0" sz="6400" u="none" cap="none" strike="noStrike">
                <a:solidFill>
                  <a:schemeClr val="dk1"/>
                </a:solidFill>
                <a:latin typeface="Arial"/>
                <a:ea typeface="Arial"/>
                <a:cs typeface="Arial"/>
                <a:sym typeface="Arial"/>
              </a:defRPr>
            </a:lvl5pPr>
            <a:lvl6pPr indent="0" lvl="5" marL="0" marR="0" rtl="0" algn="r">
              <a:spcBef>
                <a:spcPts val="0"/>
              </a:spcBef>
              <a:spcAft>
                <a:spcPts val="0"/>
              </a:spcAft>
              <a:buNone/>
              <a:defRPr b="0" i="0" sz="6400" u="none" cap="none" strike="noStrike">
                <a:solidFill>
                  <a:schemeClr val="dk1"/>
                </a:solidFill>
                <a:latin typeface="Arial"/>
                <a:ea typeface="Arial"/>
                <a:cs typeface="Arial"/>
                <a:sym typeface="Arial"/>
              </a:defRPr>
            </a:lvl6pPr>
            <a:lvl7pPr indent="0" lvl="6" marL="0" marR="0" rtl="0" algn="r">
              <a:spcBef>
                <a:spcPts val="0"/>
              </a:spcBef>
              <a:spcAft>
                <a:spcPts val="0"/>
              </a:spcAft>
              <a:buNone/>
              <a:defRPr b="0" i="0" sz="6400" u="none" cap="none" strike="noStrike">
                <a:solidFill>
                  <a:schemeClr val="dk1"/>
                </a:solidFill>
                <a:latin typeface="Arial"/>
                <a:ea typeface="Arial"/>
                <a:cs typeface="Arial"/>
                <a:sym typeface="Arial"/>
              </a:defRPr>
            </a:lvl7pPr>
            <a:lvl8pPr indent="0" lvl="7" marL="0" marR="0" rtl="0" algn="r">
              <a:spcBef>
                <a:spcPts val="0"/>
              </a:spcBef>
              <a:spcAft>
                <a:spcPts val="0"/>
              </a:spcAft>
              <a:buNone/>
              <a:defRPr b="0" i="0" sz="6400" u="none" cap="none" strike="noStrike">
                <a:solidFill>
                  <a:schemeClr val="dk1"/>
                </a:solidFill>
                <a:latin typeface="Arial"/>
                <a:ea typeface="Arial"/>
                <a:cs typeface="Arial"/>
                <a:sym typeface="Arial"/>
              </a:defRPr>
            </a:lvl8pPr>
            <a:lvl9pPr indent="0" lvl="8" marL="0" marR="0" rtl="0" algn="r">
              <a:spcBef>
                <a:spcPts val="0"/>
              </a:spcBef>
              <a:spcAft>
                <a:spcPts val="0"/>
              </a:spcAft>
              <a:buNone/>
              <a:defRPr b="0" i="0" sz="6400" u="none" cap="none" strike="noStrike">
                <a:solidFill>
                  <a:schemeClr val="dk1"/>
                </a:solidFill>
                <a:latin typeface="Arial"/>
                <a:ea typeface="Arial"/>
                <a:cs typeface="Arial"/>
                <a:sym typeface="Arial"/>
              </a:defRPr>
            </a:lvl9pPr>
          </a:lstStyle>
          <a:p>
            <a:pPr indent="0" lvl="0" marL="0">
              <a:spcBef>
                <a:spcPts val="0"/>
              </a:spcBef>
              <a:spcAft>
                <a:spcPts val="0"/>
              </a:spcAft>
              <a:buNone/>
            </a:pPr>
            <a:fld id="{00000000-1234-1234-1234-123412341234}" type="slidenum">
              <a:rPr lang="es-CO"/>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Duas Partes de Conteúdo" type="twoObj">
  <p:cSld name="TWO_OBJECTS">
    <p:spTree>
      <p:nvGrpSpPr>
        <p:cNvPr id="33" name="Shape 33"/>
        <p:cNvGrpSpPr/>
        <p:nvPr/>
      </p:nvGrpSpPr>
      <p:grpSpPr>
        <a:xfrm>
          <a:off x="0" y="0"/>
          <a:ext cx="0" cy="0"/>
          <a:chOff x="0" y="0"/>
          <a:chExt cx="0" cy="0"/>
        </a:xfrm>
      </p:grpSpPr>
      <p:sp>
        <p:nvSpPr>
          <p:cNvPr id="34" name="Google Shape;34;p5"/>
          <p:cNvSpPr txBox="1"/>
          <p:nvPr>
            <p:ph type="title"/>
          </p:nvPr>
        </p:nvSpPr>
        <p:spPr>
          <a:xfrm>
            <a:off x="1514475" y="1714500"/>
            <a:ext cx="27251026" cy="7134225"/>
          </a:xfrm>
          <a:prstGeom prst="rect">
            <a:avLst/>
          </a:prstGeom>
          <a:noFill/>
          <a:ln>
            <a:noFill/>
          </a:ln>
        </p:spPr>
        <p:txBody>
          <a:bodyPr anchorCtr="0" anchor="ctr" bIns="208625" lIns="417275" spcFirstLastPara="1" rIns="417275" wrap="square" tIns="208625"/>
          <a:lstStyle>
            <a:lvl1pPr lvl="0"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9pPr>
          </a:lstStyle>
          <a:p/>
        </p:txBody>
      </p:sp>
      <p:sp>
        <p:nvSpPr>
          <p:cNvPr id="35" name="Google Shape;35;p5"/>
          <p:cNvSpPr txBox="1"/>
          <p:nvPr>
            <p:ph idx="1" type="body"/>
          </p:nvPr>
        </p:nvSpPr>
        <p:spPr>
          <a:xfrm>
            <a:off x="1512888" y="9988550"/>
            <a:ext cx="13550900" cy="28252739"/>
          </a:xfrm>
          <a:prstGeom prst="rect">
            <a:avLst/>
          </a:prstGeom>
          <a:noFill/>
          <a:ln>
            <a:noFill/>
          </a:ln>
        </p:spPr>
        <p:txBody>
          <a:bodyPr anchorCtr="0" anchor="t" bIns="208625" lIns="417275" spcFirstLastPara="1" rIns="417275" wrap="square" tIns="208625"/>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6" name="Google Shape;36;p5"/>
          <p:cNvSpPr txBox="1"/>
          <p:nvPr>
            <p:ph idx="2" type="body"/>
          </p:nvPr>
        </p:nvSpPr>
        <p:spPr>
          <a:xfrm>
            <a:off x="15216188" y="9988550"/>
            <a:ext cx="13550900" cy="28252739"/>
          </a:xfrm>
          <a:prstGeom prst="rect">
            <a:avLst/>
          </a:prstGeom>
          <a:noFill/>
          <a:ln>
            <a:noFill/>
          </a:ln>
        </p:spPr>
        <p:txBody>
          <a:bodyPr anchorCtr="0" anchor="t" bIns="208625" lIns="417275" spcFirstLastPara="1" rIns="417275" wrap="square" tIns="208625"/>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7" name="Google Shape;37;p5"/>
          <p:cNvSpPr txBox="1"/>
          <p:nvPr>
            <p:ph idx="10" type="dt"/>
          </p:nvPr>
        </p:nvSpPr>
        <p:spPr>
          <a:xfrm>
            <a:off x="1514475" y="38984238"/>
            <a:ext cx="7064375" cy="2971800"/>
          </a:xfrm>
          <a:prstGeom prst="rect">
            <a:avLst/>
          </a:prstGeom>
          <a:noFill/>
          <a:ln>
            <a:noFill/>
          </a:ln>
        </p:spPr>
        <p:txBody>
          <a:bodyPr anchorCtr="0" anchor="t" bIns="208625" lIns="417275" spcFirstLastPara="1" rIns="417275" wrap="square" tIns="208625"/>
          <a:lstStyle>
            <a:lvl1pPr lvl="0" marR="0" rtl="0" algn="l">
              <a:spcBef>
                <a:spcPts val="0"/>
              </a:spcBef>
              <a:spcAft>
                <a:spcPts val="0"/>
              </a:spcAft>
              <a:buSzPts val="1400"/>
              <a:buNone/>
              <a:defRPr b="0" i="0" sz="6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8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8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8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8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8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8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8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8200" u="none" cap="none" strike="noStrike">
                <a:solidFill>
                  <a:schemeClr val="dk1"/>
                </a:solidFill>
                <a:latin typeface="Arial"/>
                <a:ea typeface="Arial"/>
                <a:cs typeface="Arial"/>
                <a:sym typeface="Arial"/>
              </a:defRPr>
            </a:lvl9pPr>
          </a:lstStyle>
          <a:p/>
        </p:txBody>
      </p:sp>
      <p:sp>
        <p:nvSpPr>
          <p:cNvPr id="38" name="Google Shape;38;p5"/>
          <p:cNvSpPr txBox="1"/>
          <p:nvPr>
            <p:ph idx="11" type="ftr"/>
          </p:nvPr>
        </p:nvSpPr>
        <p:spPr>
          <a:xfrm>
            <a:off x="10345738" y="38984238"/>
            <a:ext cx="9588500" cy="2971800"/>
          </a:xfrm>
          <a:prstGeom prst="rect">
            <a:avLst/>
          </a:prstGeom>
          <a:noFill/>
          <a:ln>
            <a:noFill/>
          </a:ln>
        </p:spPr>
        <p:txBody>
          <a:bodyPr anchorCtr="0" anchor="t" bIns="208625" lIns="417275" spcFirstLastPara="1" rIns="417275" wrap="square" tIns="208625"/>
          <a:lstStyle>
            <a:lvl1pPr lvl="0" marR="0" rtl="0" algn="ctr">
              <a:spcBef>
                <a:spcPts val="0"/>
              </a:spcBef>
              <a:spcAft>
                <a:spcPts val="0"/>
              </a:spcAft>
              <a:buSzPts val="1400"/>
              <a:buNone/>
              <a:defRPr b="0" i="0" sz="6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8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8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8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8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8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8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8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8200" u="none" cap="none" strike="noStrike">
                <a:solidFill>
                  <a:schemeClr val="dk1"/>
                </a:solidFill>
                <a:latin typeface="Arial"/>
                <a:ea typeface="Arial"/>
                <a:cs typeface="Arial"/>
                <a:sym typeface="Arial"/>
              </a:defRPr>
            </a:lvl9pPr>
          </a:lstStyle>
          <a:p/>
        </p:txBody>
      </p:sp>
      <p:sp>
        <p:nvSpPr>
          <p:cNvPr id="39" name="Google Shape;39;p5"/>
          <p:cNvSpPr txBox="1"/>
          <p:nvPr>
            <p:ph idx="12" type="sldNum"/>
          </p:nvPr>
        </p:nvSpPr>
        <p:spPr>
          <a:xfrm>
            <a:off x="21701125" y="38984238"/>
            <a:ext cx="7064375" cy="2971800"/>
          </a:xfrm>
          <a:prstGeom prst="rect">
            <a:avLst/>
          </a:prstGeom>
          <a:noFill/>
          <a:ln>
            <a:noFill/>
          </a:ln>
        </p:spPr>
        <p:txBody>
          <a:bodyPr anchorCtr="0" anchor="t" bIns="208625" lIns="417275" spcFirstLastPara="1" rIns="417275" wrap="square" tIns="208625">
            <a:noAutofit/>
          </a:bodyPr>
          <a:lstStyle>
            <a:lvl1pPr indent="0" lvl="0" marL="0" marR="0" rtl="0" algn="r">
              <a:spcBef>
                <a:spcPts val="0"/>
              </a:spcBef>
              <a:spcAft>
                <a:spcPts val="0"/>
              </a:spcAft>
              <a:buNone/>
              <a:defRPr b="0" i="0" sz="6400" u="none" cap="none" strike="noStrike">
                <a:solidFill>
                  <a:schemeClr val="dk1"/>
                </a:solidFill>
                <a:latin typeface="Arial"/>
                <a:ea typeface="Arial"/>
                <a:cs typeface="Arial"/>
                <a:sym typeface="Arial"/>
              </a:defRPr>
            </a:lvl1pPr>
            <a:lvl2pPr indent="0" lvl="1" marL="0" marR="0" rtl="0" algn="r">
              <a:spcBef>
                <a:spcPts val="0"/>
              </a:spcBef>
              <a:spcAft>
                <a:spcPts val="0"/>
              </a:spcAft>
              <a:buNone/>
              <a:defRPr b="0" i="0" sz="6400" u="none" cap="none" strike="noStrike">
                <a:solidFill>
                  <a:schemeClr val="dk1"/>
                </a:solidFill>
                <a:latin typeface="Arial"/>
                <a:ea typeface="Arial"/>
                <a:cs typeface="Arial"/>
                <a:sym typeface="Arial"/>
              </a:defRPr>
            </a:lvl2pPr>
            <a:lvl3pPr indent="0" lvl="2" marL="0" marR="0" rtl="0" algn="r">
              <a:spcBef>
                <a:spcPts val="0"/>
              </a:spcBef>
              <a:spcAft>
                <a:spcPts val="0"/>
              </a:spcAft>
              <a:buNone/>
              <a:defRPr b="0" i="0" sz="6400" u="none" cap="none" strike="noStrike">
                <a:solidFill>
                  <a:schemeClr val="dk1"/>
                </a:solidFill>
                <a:latin typeface="Arial"/>
                <a:ea typeface="Arial"/>
                <a:cs typeface="Arial"/>
                <a:sym typeface="Arial"/>
              </a:defRPr>
            </a:lvl3pPr>
            <a:lvl4pPr indent="0" lvl="3" marL="0" marR="0" rtl="0" algn="r">
              <a:spcBef>
                <a:spcPts val="0"/>
              </a:spcBef>
              <a:spcAft>
                <a:spcPts val="0"/>
              </a:spcAft>
              <a:buNone/>
              <a:defRPr b="0" i="0" sz="6400" u="none" cap="none" strike="noStrike">
                <a:solidFill>
                  <a:schemeClr val="dk1"/>
                </a:solidFill>
                <a:latin typeface="Arial"/>
                <a:ea typeface="Arial"/>
                <a:cs typeface="Arial"/>
                <a:sym typeface="Arial"/>
              </a:defRPr>
            </a:lvl4pPr>
            <a:lvl5pPr indent="0" lvl="4" marL="0" marR="0" rtl="0" algn="r">
              <a:spcBef>
                <a:spcPts val="0"/>
              </a:spcBef>
              <a:spcAft>
                <a:spcPts val="0"/>
              </a:spcAft>
              <a:buNone/>
              <a:defRPr b="0" i="0" sz="6400" u="none" cap="none" strike="noStrike">
                <a:solidFill>
                  <a:schemeClr val="dk1"/>
                </a:solidFill>
                <a:latin typeface="Arial"/>
                <a:ea typeface="Arial"/>
                <a:cs typeface="Arial"/>
                <a:sym typeface="Arial"/>
              </a:defRPr>
            </a:lvl5pPr>
            <a:lvl6pPr indent="0" lvl="5" marL="0" marR="0" rtl="0" algn="r">
              <a:spcBef>
                <a:spcPts val="0"/>
              </a:spcBef>
              <a:spcAft>
                <a:spcPts val="0"/>
              </a:spcAft>
              <a:buNone/>
              <a:defRPr b="0" i="0" sz="6400" u="none" cap="none" strike="noStrike">
                <a:solidFill>
                  <a:schemeClr val="dk1"/>
                </a:solidFill>
                <a:latin typeface="Arial"/>
                <a:ea typeface="Arial"/>
                <a:cs typeface="Arial"/>
                <a:sym typeface="Arial"/>
              </a:defRPr>
            </a:lvl6pPr>
            <a:lvl7pPr indent="0" lvl="6" marL="0" marR="0" rtl="0" algn="r">
              <a:spcBef>
                <a:spcPts val="0"/>
              </a:spcBef>
              <a:spcAft>
                <a:spcPts val="0"/>
              </a:spcAft>
              <a:buNone/>
              <a:defRPr b="0" i="0" sz="6400" u="none" cap="none" strike="noStrike">
                <a:solidFill>
                  <a:schemeClr val="dk1"/>
                </a:solidFill>
                <a:latin typeface="Arial"/>
                <a:ea typeface="Arial"/>
                <a:cs typeface="Arial"/>
                <a:sym typeface="Arial"/>
              </a:defRPr>
            </a:lvl7pPr>
            <a:lvl8pPr indent="0" lvl="7" marL="0" marR="0" rtl="0" algn="r">
              <a:spcBef>
                <a:spcPts val="0"/>
              </a:spcBef>
              <a:spcAft>
                <a:spcPts val="0"/>
              </a:spcAft>
              <a:buNone/>
              <a:defRPr b="0" i="0" sz="6400" u="none" cap="none" strike="noStrike">
                <a:solidFill>
                  <a:schemeClr val="dk1"/>
                </a:solidFill>
                <a:latin typeface="Arial"/>
                <a:ea typeface="Arial"/>
                <a:cs typeface="Arial"/>
                <a:sym typeface="Arial"/>
              </a:defRPr>
            </a:lvl8pPr>
            <a:lvl9pPr indent="0" lvl="8" marL="0" marR="0" rtl="0" algn="r">
              <a:spcBef>
                <a:spcPts val="0"/>
              </a:spcBef>
              <a:spcAft>
                <a:spcPts val="0"/>
              </a:spcAft>
              <a:buNone/>
              <a:defRPr b="0" i="0" sz="6400" u="none" cap="none" strike="noStrike">
                <a:solidFill>
                  <a:schemeClr val="dk1"/>
                </a:solidFill>
                <a:latin typeface="Arial"/>
                <a:ea typeface="Arial"/>
                <a:cs typeface="Arial"/>
                <a:sym typeface="Arial"/>
              </a:defRPr>
            </a:lvl9pPr>
          </a:lstStyle>
          <a:p>
            <a:pPr indent="0" lvl="0" marL="0">
              <a:spcBef>
                <a:spcPts val="0"/>
              </a:spcBef>
              <a:spcAft>
                <a:spcPts val="0"/>
              </a:spcAft>
              <a:buNone/>
            </a:pPr>
            <a:fld id="{00000000-1234-1234-1234-123412341234}" type="slidenum">
              <a:rPr lang="es-CO"/>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ação" type="twoTxTwoObj">
  <p:cSld name="TWO_OBJECTS_WITH_TEXT">
    <p:spTree>
      <p:nvGrpSpPr>
        <p:cNvPr id="40" name="Shape 40"/>
        <p:cNvGrpSpPr/>
        <p:nvPr/>
      </p:nvGrpSpPr>
      <p:grpSpPr>
        <a:xfrm>
          <a:off x="0" y="0"/>
          <a:ext cx="0" cy="0"/>
          <a:chOff x="0" y="0"/>
          <a:chExt cx="0" cy="0"/>
        </a:xfrm>
      </p:grpSpPr>
      <p:sp>
        <p:nvSpPr>
          <p:cNvPr id="41" name="Google Shape;41;p6"/>
          <p:cNvSpPr txBox="1"/>
          <p:nvPr>
            <p:ph type="title"/>
          </p:nvPr>
        </p:nvSpPr>
        <p:spPr>
          <a:xfrm>
            <a:off x="1514475" y="1714500"/>
            <a:ext cx="27251026" cy="7134225"/>
          </a:xfrm>
          <a:prstGeom prst="rect">
            <a:avLst/>
          </a:prstGeom>
          <a:noFill/>
          <a:ln>
            <a:noFill/>
          </a:ln>
        </p:spPr>
        <p:txBody>
          <a:bodyPr anchorCtr="0" anchor="ctr" bIns="208625" lIns="417275" spcFirstLastPara="1" rIns="417275" wrap="square" tIns="208625"/>
          <a:lstStyle>
            <a:lvl1pPr lvl="0"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9pPr>
          </a:lstStyle>
          <a:p/>
        </p:txBody>
      </p:sp>
      <p:sp>
        <p:nvSpPr>
          <p:cNvPr id="42" name="Google Shape;42;p6"/>
          <p:cNvSpPr txBox="1"/>
          <p:nvPr>
            <p:ph idx="1" type="body"/>
          </p:nvPr>
        </p:nvSpPr>
        <p:spPr>
          <a:xfrm>
            <a:off x="1514475" y="9582150"/>
            <a:ext cx="13377863" cy="3994150"/>
          </a:xfrm>
          <a:prstGeom prst="rect">
            <a:avLst/>
          </a:prstGeom>
          <a:noFill/>
          <a:ln>
            <a:noFill/>
          </a:ln>
        </p:spPr>
        <p:txBody>
          <a:bodyPr anchorCtr="0" anchor="b" bIns="208625" lIns="417275" spcFirstLastPara="1" rIns="417275" wrap="square" tIns="208625"/>
          <a:lstStyle>
            <a:lvl1pPr indent="-228600" lvl="0" marL="457200" marR="0" rtl="0" algn="l">
              <a:spcBef>
                <a:spcPts val="480"/>
              </a:spcBef>
              <a:spcAft>
                <a:spcPts val="0"/>
              </a:spcAft>
              <a:buClr>
                <a:schemeClr val="dk1"/>
              </a:buClr>
              <a:buSzPts val="2400"/>
              <a:buFont typeface="Arial"/>
              <a:buNone/>
              <a:defRPr b="1" i="0" sz="2400" u="none" cap="none" strike="noStrike">
                <a:solidFill>
                  <a:schemeClr val="dk1"/>
                </a:solidFill>
                <a:latin typeface="Arial"/>
                <a:ea typeface="Arial"/>
                <a:cs typeface="Arial"/>
                <a:sym typeface="Arial"/>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9pPr>
          </a:lstStyle>
          <a:p/>
        </p:txBody>
      </p:sp>
      <p:sp>
        <p:nvSpPr>
          <p:cNvPr id="43" name="Google Shape;43;p6"/>
          <p:cNvSpPr txBox="1"/>
          <p:nvPr>
            <p:ph idx="2" type="body"/>
          </p:nvPr>
        </p:nvSpPr>
        <p:spPr>
          <a:xfrm>
            <a:off x="1514475" y="13576300"/>
            <a:ext cx="13377863" cy="24663400"/>
          </a:xfrm>
          <a:prstGeom prst="rect">
            <a:avLst/>
          </a:prstGeom>
          <a:noFill/>
          <a:ln>
            <a:noFill/>
          </a:ln>
        </p:spPr>
        <p:txBody>
          <a:bodyPr anchorCtr="0" anchor="t" bIns="208625" lIns="417275" spcFirstLastPara="1" rIns="417275" wrap="square" tIns="208625"/>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44" name="Google Shape;44;p6"/>
          <p:cNvSpPr txBox="1"/>
          <p:nvPr>
            <p:ph idx="3" type="body"/>
          </p:nvPr>
        </p:nvSpPr>
        <p:spPr>
          <a:xfrm>
            <a:off x="15381288" y="9582150"/>
            <a:ext cx="13384212" cy="3994150"/>
          </a:xfrm>
          <a:prstGeom prst="rect">
            <a:avLst/>
          </a:prstGeom>
          <a:noFill/>
          <a:ln>
            <a:noFill/>
          </a:ln>
        </p:spPr>
        <p:txBody>
          <a:bodyPr anchorCtr="0" anchor="b" bIns="208625" lIns="417275" spcFirstLastPara="1" rIns="417275" wrap="square" tIns="208625"/>
          <a:lstStyle>
            <a:lvl1pPr indent="-228600" lvl="0" marL="457200" marR="0" rtl="0" algn="l">
              <a:spcBef>
                <a:spcPts val="480"/>
              </a:spcBef>
              <a:spcAft>
                <a:spcPts val="0"/>
              </a:spcAft>
              <a:buClr>
                <a:schemeClr val="dk1"/>
              </a:buClr>
              <a:buSzPts val="2400"/>
              <a:buFont typeface="Arial"/>
              <a:buNone/>
              <a:defRPr b="1" i="0" sz="2400" u="none" cap="none" strike="noStrike">
                <a:solidFill>
                  <a:schemeClr val="dk1"/>
                </a:solidFill>
                <a:latin typeface="Arial"/>
                <a:ea typeface="Arial"/>
                <a:cs typeface="Arial"/>
                <a:sym typeface="Arial"/>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9pPr>
          </a:lstStyle>
          <a:p/>
        </p:txBody>
      </p:sp>
      <p:sp>
        <p:nvSpPr>
          <p:cNvPr id="45" name="Google Shape;45;p6"/>
          <p:cNvSpPr txBox="1"/>
          <p:nvPr>
            <p:ph idx="4" type="body"/>
          </p:nvPr>
        </p:nvSpPr>
        <p:spPr>
          <a:xfrm>
            <a:off x="15381288" y="13576300"/>
            <a:ext cx="13384212" cy="24663400"/>
          </a:xfrm>
          <a:prstGeom prst="rect">
            <a:avLst/>
          </a:prstGeom>
          <a:noFill/>
          <a:ln>
            <a:noFill/>
          </a:ln>
        </p:spPr>
        <p:txBody>
          <a:bodyPr anchorCtr="0" anchor="t" bIns="208625" lIns="417275" spcFirstLastPara="1" rIns="417275" wrap="square" tIns="208625"/>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46" name="Google Shape;46;p6"/>
          <p:cNvSpPr txBox="1"/>
          <p:nvPr>
            <p:ph idx="10" type="dt"/>
          </p:nvPr>
        </p:nvSpPr>
        <p:spPr>
          <a:xfrm>
            <a:off x="1514475" y="38984238"/>
            <a:ext cx="7064375" cy="2971800"/>
          </a:xfrm>
          <a:prstGeom prst="rect">
            <a:avLst/>
          </a:prstGeom>
          <a:noFill/>
          <a:ln>
            <a:noFill/>
          </a:ln>
        </p:spPr>
        <p:txBody>
          <a:bodyPr anchorCtr="0" anchor="t" bIns="208625" lIns="417275" spcFirstLastPara="1" rIns="417275" wrap="square" tIns="208625"/>
          <a:lstStyle>
            <a:lvl1pPr lvl="0" marR="0" rtl="0" algn="l">
              <a:spcBef>
                <a:spcPts val="0"/>
              </a:spcBef>
              <a:spcAft>
                <a:spcPts val="0"/>
              </a:spcAft>
              <a:buSzPts val="1400"/>
              <a:buNone/>
              <a:defRPr b="0" i="0" sz="6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8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8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8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8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8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8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8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8200" u="none" cap="none" strike="noStrike">
                <a:solidFill>
                  <a:schemeClr val="dk1"/>
                </a:solidFill>
                <a:latin typeface="Arial"/>
                <a:ea typeface="Arial"/>
                <a:cs typeface="Arial"/>
                <a:sym typeface="Arial"/>
              </a:defRPr>
            </a:lvl9pPr>
          </a:lstStyle>
          <a:p/>
        </p:txBody>
      </p:sp>
      <p:sp>
        <p:nvSpPr>
          <p:cNvPr id="47" name="Google Shape;47;p6"/>
          <p:cNvSpPr txBox="1"/>
          <p:nvPr>
            <p:ph idx="11" type="ftr"/>
          </p:nvPr>
        </p:nvSpPr>
        <p:spPr>
          <a:xfrm>
            <a:off x="10345738" y="38984238"/>
            <a:ext cx="9588500" cy="2971800"/>
          </a:xfrm>
          <a:prstGeom prst="rect">
            <a:avLst/>
          </a:prstGeom>
          <a:noFill/>
          <a:ln>
            <a:noFill/>
          </a:ln>
        </p:spPr>
        <p:txBody>
          <a:bodyPr anchorCtr="0" anchor="t" bIns="208625" lIns="417275" spcFirstLastPara="1" rIns="417275" wrap="square" tIns="208625"/>
          <a:lstStyle>
            <a:lvl1pPr lvl="0" marR="0" rtl="0" algn="ctr">
              <a:spcBef>
                <a:spcPts val="0"/>
              </a:spcBef>
              <a:spcAft>
                <a:spcPts val="0"/>
              </a:spcAft>
              <a:buSzPts val="1400"/>
              <a:buNone/>
              <a:defRPr b="0" i="0" sz="6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8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8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8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8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8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8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8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8200" u="none" cap="none" strike="noStrike">
                <a:solidFill>
                  <a:schemeClr val="dk1"/>
                </a:solidFill>
                <a:latin typeface="Arial"/>
                <a:ea typeface="Arial"/>
                <a:cs typeface="Arial"/>
                <a:sym typeface="Arial"/>
              </a:defRPr>
            </a:lvl9pPr>
          </a:lstStyle>
          <a:p/>
        </p:txBody>
      </p:sp>
      <p:sp>
        <p:nvSpPr>
          <p:cNvPr id="48" name="Google Shape;48;p6"/>
          <p:cNvSpPr txBox="1"/>
          <p:nvPr>
            <p:ph idx="12" type="sldNum"/>
          </p:nvPr>
        </p:nvSpPr>
        <p:spPr>
          <a:xfrm>
            <a:off x="21701125" y="38984238"/>
            <a:ext cx="7064375" cy="2971800"/>
          </a:xfrm>
          <a:prstGeom prst="rect">
            <a:avLst/>
          </a:prstGeom>
          <a:noFill/>
          <a:ln>
            <a:noFill/>
          </a:ln>
        </p:spPr>
        <p:txBody>
          <a:bodyPr anchorCtr="0" anchor="t" bIns="208625" lIns="417275" spcFirstLastPara="1" rIns="417275" wrap="square" tIns="208625">
            <a:noAutofit/>
          </a:bodyPr>
          <a:lstStyle>
            <a:lvl1pPr indent="0" lvl="0" marL="0" marR="0" rtl="0" algn="r">
              <a:spcBef>
                <a:spcPts val="0"/>
              </a:spcBef>
              <a:spcAft>
                <a:spcPts val="0"/>
              </a:spcAft>
              <a:buNone/>
              <a:defRPr b="0" i="0" sz="6400" u="none" cap="none" strike="noStrike">
                <a:solidFill>
                  <a:schemeClr val="dk1"/>
                </a:solidFill>
                <a:latin typeface="Arial"/>
                <a:ea typeface="Arial"/>
                <a:cs typeface="Arial"/>
                <a:sym typeface="Arial"/>
              </a:defRPr>
            </a:lvl1pPr>
            <a:lvl2pPr indent="0" lvl="1" marL="0" marR="0" rtl="0" algn="r">
              <a:spcBef>
                <a:spcPts val="0"/>
              </a:spcBef>
              <a:spcAft>
                <a:spcPts val="0"/>
              </a:spcAft>
              <a:buNone/>
              <a:defRPr b="0" i="0" sz="6400" u="none" cap="none" strike="noStrike">
                <a:solidFill>
                  <a:schemeClr val="dk1"/>
                </a:solidFill>
                <a:latin typeface="Arial"/>
                <a:ea typeface="Arial"/>
                <a:cs typeface="Arial"/>
                <a:sym typeface="Arial"/>
              </a:defRPr>
            </a:lvl2pPr>
            <a:lvl3pPr indent="0" lvl="2" marL="0" marR="0" rtl="0" algn="r">
              <a:spcBef>
                <a:spcPts val="0"/>
              </a:spcBef>
              <a:spcAft>
                <a:spcPts val="0"/>
              </a:spcAft>
              <a:buNone/>
              <a:defRPr b="0" i="0" sz="6400" u="none" cap="none" strike="noStrike">
                <a:solidFill>
                  <a:schemeClr val="dk1"/>
                </a:solidFill>
                <a:latin typeface="Arial"/>
                <a:ea typeface="Arial"/>
                <a:cs typeface="Arial"/>
                <a:sym typeface="Arial"/>
              </a:defRPr>
            </a:lvl3pPr>
            <a:lvl4pPr indent="0" lvl="3" marL="0" marR="0" rtl="0" algn="r">
              <a:spcBef>
                <a:spcPts val="0"/>
              </a:spcBef>
              <a:spcAft>
                <a:spcPts val="0"/>
              </a:spcAft>
              <a:buNone/>
              <a:defRPr b="0" i="0" sz="6400" u="none" cap="none" strike="noStrike">
                <a:solidFill>
                  <a:schemeClr val="dk1"/>
                </a:solidFill>
                <a:latin typeface="Arial"/>
                <a:ea typeface="Arial"/>
                <a:cs typeface="Arial"/>
                <a:sym typeface="Arial"/>
              </a:defRPr>
            </a:lvl4pPr>
            <a:lvl5pPr indent="0" lvl="4" marL="0" marR="0" rtl="0" algn="r">
              <a:spcBef>
                <a:spcPts val="0"/>
              </a:spcBef>
              <a:spcAft>
                <a:spcPts val="0"/>
              </a:spcAft>
              <a:buNone/>
              <a:defRPr b="0" i="0" sz="6400" u="none" cap="none" strike="noStrike">
                <a:solidFill>
                  <a:schemeClr val="dk1"/>
                </a:solidFill>
                <a:latin typeface="Arial"/>
                <a:ea typeface="Arial"/>
                <a:cs typeface="Arial"/>
                <a:sym typeface="Arial"/>
              </a:defRPr>
            </a:lvl5pPr>
            <a:lvl6pPr indent="0" lvl="5" marL="0" marR="0" rtl="0" algn="r">
              <a:spcBef>
                <a:spcPts val="0"/>
              </a:spcBef>
              <a:spcAft>
                <a:spcPts val="0"/>
              </a:spcAft>
              <a:buNone/>
              <a:defRPr b="0" i="0" sz="6400" u="none" cap="none" strike="noStrike">
                <a:solidFill>
                  <a:schemeClr val="dk1"/>
                </a:solidFill>
                <a:latin typeface="Arial"/>
                <a:ea typeface="Arial"/>
                <a:cs typeface="Arial"/>
                <a:sym typeface="Arial"/>
              </a:defRPr>
            </a:lvl6pPr>
            <a:lvl7pPr indent="0" lvl="6" marL="0" marR="0" rtl="0" algn="r">
              <a:spcBef>
                <a:spcPts val="0"/>
              </a:spcBef>
              <a:spcAft>
                <a:spcPts val="0"/>
              </a:spcAft>
              <a:buNone/>
              <a:defRPr b="0" i="0" sz="6400" u="none" cap="none" strike="noStrike">
                <a:solidFill>
                  <a:schemeClr val="dk1"/>
                </a:solidFill>
                <a:latin typeface="Arial"/>
                <a:ea typeface="Arial"/>
                <a:cs typeface="Arial"/>
                <a:sym typeface="Arial"/>
              </a:defRPr>
            </a:lvl7pPr>
            <a:lvl8pPr indent="0" lvl="7" marL="0" marR="0" rtl="0" algn="r">
              <a:spcBef>
                <a:spcPts val="0"/>
              </a:spcBef>
              <a:spcAft>
                <a:spcPts val="0"/>
              </a:spcAft>
              <a:buNone/>
              <a:defRPr b="0" i="0" sz="6400" u="none" cap="none" strike="noStrike">
                <a:solidFill>
                  <a:schemeClr val="dk1"/>
                </a:solidFill>
                <a:latin typeface="Arial"/>
                <a:ea typeface="Arial"/>
                <a:cs typeface="Arial"/>
                <a:sym typeface="Arial"/>
              </a:defRPr>
            </a:lvl8pPr>
            <a:lvl9pPr indent="0" lvl="8" marL="0" marR="0" rtl="0" algn="r">
              <a:spcBef>
                <a:spcPts val="0"/>
              </a:spcBef>
              <a:spcAft>
                <a:spcPts val="0"/>
              </a:spcAft>
              <a:buNone/>
              <a:defRPr b="0" i="0" sz="6400" u="none" cap="none" strike="noStrike">
                <a:solidFill>
                  <a:schemeClr val="dk1"/>
                </a:solidFill>
                <a:latin typeface="Arial"/>
                <a:ea typeface="Arial"/>
                <a:cs typeface="Arial"/>
                <a:sym typeface="Arial"/>
              </a:defRPr>
            </a:lvl9pPr>
          </a:lstStyle>
          <a:p>
            <a:pPr indent="0" lvl="0" marL="0">
              <a:spcBef>
                <a:spcPts val="0"/>
              </a:spcBef>
              <a:spcAft>
                <a:spcPts val="0"/>
              </a:spcAft>
              <a:buNone/>
            </a:pPr>
            <a:fld id="{00000000-1234-1234-1234-123412341234}" type="slidenum">
              <a:rPr lang="es-CO"/>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omente título" type="titleOnly">
  <p:cSld name="TITLE_ONLY">
    <p:spTree>
      <p:nvGrpSpPr>
        <p:cNvPr id="49" name="Shape 49"/>
        <p:cNvGrpSpPr/>
        <p:nvPr/>
      </p:nvGrpSpPr>
      <p:grpSpPr>
        <a:xfrm>
          <a:off x="0" y="0"/>
          <a:ext cx="0" cy="0"/>
          <a:chOff x="0" y="0"/>
          <a:chExt cx="0" cy="0"/>
        </a:xfrm>
      </p:grpSpPr>
      <p:sp>
        <p:nvSpPr>
          <p:cNvPr id="50" name="Google Shape;50;p7"/>
          <p:cNvSpPr txBox="1"/>
          <p:nvPr>
            <p:ph type="title"/>
          </p:nvPr>
        </p:nvSpPr>
        <p:spPr>
          <a:xfrm>
            <a:off x="1514475" y="1714500"/>
            <a:ext cx="27251026" cy="7134225"/>
          </a:xfrm>
          <a:prstGeom prst="rect">
            <a:avLst/>
          </a:prstGeom>
          <a:noFill/>
          <a:ln>
            <a:noFill/>
          </a:ln>
        </p:spPr>
        <p:txBody>
          <a:bodyPr anchorCtr="0" anchor="ctr" bIns="208625" lIns="417275" spcFirstLastPara="1" rIns="417275" wrap="square" tIns="208625"/>
          <a:lstStyle>
            <a:lvl1pPr lvl="0"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9pPr>
          </a:lstStyle>
          <a:p/>
        </p:txBody>
      </p:sp>
      <p:sp>
        <p:nvSpPr>
          <p:cNvPr id="51" name="Google Shape;51;p7"/>
          <p:cNvSpPr txBox="1"/>
          <p:nvPr>
            <p:ph idx="10" type="dt"/>
          </p:nvPr>
        </p:nvSpPr>
        <p:spPr>
          <a:xfrm>
            <a:off x="1514475" y="38984238"/>
            <a:ext cx="7064375" cy="2971800"/>
          </a:xfrm>
          <a:prstGeom prst="rect">
            <a:avLst/>
          </a:prstGeom>
          <a:noFill/>
          <a:ln>
            <a:noFill/>
          </a:ln>
        </p:spPr>
        <p:txBody>
          <a:bodyPr anchorCtr="0" anchor="t" bIns="208625" lIns="417275" spcFirstLastPara="1" rIns="417275" wrap="square" tIns="208625"/>
          <a:lstStyle>
            <a:lvl1pPr lvl="0" marR="0" rtl="0" algn="l">
              <a:spcBef>
                <a:spcPts val="0"/>
              </a:spcBef>
              <a:spcAft>
                <a:spcPts val="0"/>
              </a:spcAft>
              <a:buSzPts val="1400"/>
              <a:buNone/>
              <a:defRPr b="0" i="0" sz="6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8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8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8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8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8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8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8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8200" u="none" cap="none" strike="noStrike">
                <a:solidFill>
                  <a:schemeClr val="dk1"/>
                </a:solidFill>
                <a:latin typeface="Arial"/>
                <a:ea typeface="Arial"/>
                <a:cs typeface="Arial"/>
                <a:sym typeface="Arial"/>
              </a:defRPr>
            </a:lvl9pPr>
          </a:lstStyle>
          <a:p/>
        </p:txBody>
      </p:sp>
      <p:sp>
        <p:nvSpPr>
          <p:cNvPr id="52" name="Google Shape;52;p7"/>
          <p:cNvSpPr txBox="1"/>
          <p:nvPr>
            <p:ph idx="11" type="ftr"/>
          </p:nvPr>
        </p:nvSpPr>
        <p:spPr>
          <a:xfrm>
            <a:off x="10345738" y="38984238"/>
            <a:ext cx="9588500" cy="2971800"/>
          </a:xfrm>
          <a:prstGeom prst="rect">
            <a:avLst/>
          </a:prstGeom>
          <a:noFill/>
          <a:ln>
            <a:noFill/>
          </a:ln>
        </p:spPr>
        <p:txBody>
          <a:bodyPr anchorCtr="0" anchor="t" bIns="208625" lIns="417275" spcFirstLastPara="1" rIns="417275" wrap="square" tIns="208625"/>
          <a:lstStyle>
            <a:lvl1pPr lvl="0" marR="0" rtl="0" algn="ctr">
              <a:spcBef>
                <a:spcPts val="0"/>
              </a:spcBef>
              <a:spcAft>
                <a:spcPts val="0"/>
              </a:spcAft>
              <a:buSzPts val="1400"/>
              <a:buNone/>
              <a:defRPr b="0" i="0" sz="6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8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8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8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8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8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8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8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8200" u="none" cap="none" strike="noStrike">
                <a:solidFill>
                  <a:schemeClr val="dk1"/>
                </a:solidFill>
                <a:latin typeface="Arial"/>
                <a:ea typeface="Arial"/>
                <a:cs typeface="Arial"/>
                <a:sym typeface="Arial"/>
              </a:defRPr>
            </a:lvl9pPr>
          </a:lstStyle>
          <a:p/>
        </p:txBody>
      </p:sp>
      <p:sp>
        <p:nvSpPr>
          <p:cNvPr id="53" name="Google Shape;53;p7"/>
          <p:cNvSpPr txBox="1"/>
          <p:nvPr>
            <p:ph idx="12" type="sldNum"/>
          </p:nvPr>
        </p:nvSpPr>
        <p:spPr>
          <a:xfrm>
            <a:off x="21701125" y="38984238"/>
            <a:ext cx="7064375" cy="2971800"/>
          </a:xfrm>
          <a:prstGeom prst="rect">
            <a:avLst/>
          </a:prstGeom>
          <a:noFill/>
          <a:ln>
            <a:noFill/>
          </a:ln>
        </p:spPr>
        <p:txBody>
          <a:bodyPr anchorCtr="0" anchor="t" bIns="208625" lIns="417275" spcFirstLastPara="1" rIns="417275" wrap="square" tIns="208625">
            <a:noAutofit/>
          </a:bodyPr>
          <a:lstStyle>
            <a:lvl1pPr indent="0" lvl="0" marL="0" marR="0" rtl="0" algn="r">
              <a:spcBef>
                <a:spcPts val="0"/>
              </a:spcBef>
              <a:spcAft>
                <a:spcPts val="0"/>
              </a:spcAft>
              <a:buNone/>
              <a:defRPr b="0" i="0" sz="6400" u="none" cap="none" strike="noStrike">
                <a:solidFill>
                  <a:schemeClr val="dk1"/>
                </a:solidFill>
                <a:latin typeface="Arial"/>
                <a:ea typeface="Arial"/>
                <a:cs typeface="Arial"/>
                <a:sym typeface="Arial"/>
              </a:defRPr>
            </a:lvl1pPr>
            <a:lvl2pPr indent="0" lvl="1" marL="0" marR="0" rtl="0" algn="r">
              <a:spcBef>
                <a:spcPts val="0"/>
              </a:spcBef>
              <a:spcAft>
                <a:spcPts val="0"/>
              </a:spcAft>
              <a:buNone/>
              <a:defRPr b="0" i="0" sz="6400" u="none" cap="none" strike="noStrike">
                <a:solidFill>
                  <a:schemeClr val="dk1"/>
                </a:solidFill>
                <a:latin typeface="Arial"/>
                <a:ea typeface="Arial"/>
                <a:cs typeface="Arial"/>
                <a:sym typeface="Arial"/>
              </a:defRPr>
            </a:lvl2pPr>
            <a:lvl3pPr indent="0" lvl="2" marL="0" marR="0" rtl="0" algn="r">
              <a:spcBef>
                <a:spcPts val="0"/>
              </a:spcBef>
              <a:spcAft>
                <a:spcPts val="0"/>
              </a:spcAft>
              <a:buNone/>
              <a:defRPr b="0" i="0" sz="6400" u="none" cap="none" strike="noStrike">
                <a:solidFill>
                  <a:schemeClr val="dk1"/>
                </a:solidFill>
                <a:latin typeface="Arial"/>
                <a:ea typeface="Arial"/>
                <a:cs typeface="Arial"/>
                <a:sym typeface="Arial"/>
              </a:defRPr>
            </a:lvl3pPr>
            <a:lvl4pPr indent="0" lvl="3" marL="0" marR="0" rtl="0" algn="r">
              <a:spcBef>
                <a:spcPts val="0"/>
              </a:spcBef>
              <a:spcAft>
                <a:spcPts val="0"/>
              </a:spcAft>
              <a:buNone/>
              <a:defRPr b="0" i="0" sz="6400" u="none" cap="none" strike="noStrike">
                <a:solidFill>
                  <a:schemeClr val="dk1"/>
                </a:solidFill>
                <a:latin typeface="Arial"/>
                <a:ea typeface="Arial"/>
                <a:cs typeface="Arial"/>
                <a:sym typeface="Arial"/>
              </a:defRPr>
            </a:lvl4pPr>
            <a:lvl5pPr indent="0" lvl="4" marL="0" marR="0" rtl="0" algn="r">
              <a:spcBef>
                <a:spcPts val="0"/>
              </a:spcBef>
              <a:spcAft>
                <a:spcPts val="0"/>
              </a:spcAft>
              <a:buNone/>
              <a:defRPr b="0" i="0" sz="6400" u="none" cap="none" strike="noStrike">
                <a:solidFill>
                  <a:schemeClr val="dk1"/>
                </a:solidFill>
                <a:latin typeface="Arial"/>
                <a:ea typeface="Arial"/>
                <a:cs typeface="Arial"/>
                <a:sym typeface="Arial"/>
              </a:defRPr>
            </a:lvl5pPr>
            <a:lvl6pPr indent="0" lvl="5" marL="0" marR="0" rtl="0" algn="r">
              <a:spcBef>
                <a:spcPts val="0"/>
              </a:spcBef>
              <a:spcAft>
                <a:spcPts val="0"/>
              </a:spcAft>
              <a:buNone/>
              <a:defRPr b="0" i="0" sz="6400" u="none" cap="none" strike="noStrike">
                <a:solidFill>
                  <a:schemeClr val="dk1"/>
                </a:solidFill>
                <a:latin typeface="Arial"/>
                <a:ea typeface="Arial"/>
                <a:cs typeface="Arial"/>
                <a:sym typeface="Arial"/>
              </a:defRPr>
            </a:lvl6pPr>
            <a:lvl7pPr indent="0" lvl="6" marL="0" marR="0" rtl="0" algn="r">
              <a:spcBef>
                <a:spcPts val="0"/>
              </a:spcBef>
              <a:spcAft>
                <a:spcPts val="0"/>
              </a:spcAft>
              <a:buNone/>
              <a:defRPr b="0" i="0" sz="6400" u="none" cap="none" strike="noStrike">
                <a:solidFill>
                  <a:schemeClr val="dk1"/>
                </a:solidFill>
                <a:latin typeface="Arial"/>
                <a:ea typeface="Arial"/>
                <a:cs typeface="Arial"/>
                <a:sym typeface="Arial"/>
              </a:defRPr>
            </a:lvl7pPr>
            <a:lvl8pPr indent="0" lvl="7" marL="0" marR="0" rtl="0" algn="r">
              <a:spcBef>
                <a:spcPts val="0"/>
              </a:spcBef>
              <a:spcAft>
                <a:spcPts val="0"/>
              </a:spcAft>
              <a:buNone/>
              <a:defRPr b="0" i="0" sz="6400" u="none" cap="none" strike="noStrike">
                <a:solidFill>
                  <a:schemeClr val="dk1"/>
                </a:solidFill>
                <a:latin typeface="Arial"/>
                <a:ea typeface="Arial"/>
                <a:cs typeface="Arial"/>
                <a:sym typeface="Arial"/>
              </a:defRPr>
            </a:lvl8pPr>
            <a:lvl9pPr indent="0" lvl="8" marL="0" marR="0" rtl="0" algn="r">
              <a:spcBef>
                <a:spcPts val="0"/>
              </a:spcBef>
              <a:spcAft>
                <a:spcPts val="0"/>
              </a:spcAft>
              <a:buNone/>
              <a:defRPr b="0" i="0" sz="6400" u="none" cap="none" strike="noStrike">
                <a:solidFill>
                  <a:schemeClr val="dk1"/>
                </a:solidFill>
                <a:latin typeface="Arial"/>
                <a:ea typeface="Arial"/>
                <a:cs typeface="Arial"/>
                <a:sym typeface="Arial"/>
              </a:defRPr>
            </a:lvl9pPr>
          </a:lstStyle>
          <a:p>
            <a:pPr indent="0" lvl="0" marL="0">
              <a:spcBef>
                <a:spcPts val="0"/>
              </a:spcBef>
              <a:spcAft>
                <a:spcPts val="0"/>
              </a:spcAft>
              <a:buNone/>
            </a:pPr>
            <a:fld id="{00000000-1234-1234-1234-123412341234}" type="slidenum">
              <a:rPr lang="es-CO"/>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Em branco" type="blank">
  <p:cSld name="BLANK">
    <p:spTree>
      <p:nvGrpSpPr>
        <p:cNvPr id="54" name="Shape 54"/>
        <p:cNvGrpSpPr/>
        <p:nvPr/>
      </p:nvGrpSpPr>
      <p:grpSpPr>
        <a:xfrm>
          <a:off x="0" y="0"/>
          <a:ext cx="0" cy="0"/>
          <a:chOff x="0" y="0"/>
          <a:chExt cx="0" cy="0"/>
        </a:xfrm>
      </p:grpSpPr>
      <p:sp>
        <p:nvSpPr>
          <p:cNvPr id="55" name="Google Shape;55;p8"/>
          <p:cNvSpPr txBox="1"/>
          <p:nvPr>
            <p:ph idx="10" type="dt"/>
          </p:nvPr>
        </p:nvSpPr>
        <p:spPr>
          <a:xfrm>
            <a:off x="1514475" y="38984238"/>
            <a:ext cx="7064375" cy="2971800"/>
          </a:xfrm>
          <a:prstGeom prst="rect">
            <a:avLst/>
          </a:prstGeom>
          <a:noFill/>
          <a:ln>
            <a:noFill/>
          </a:ln>
        </p:spPr>
        <p:txBody>
          <a:bodyPr anchorCtr="0" anchor="t" bIns="208625" lIns="417275" spcFirstLastPara="1" rIns="417275" wrap="square" tIns="208625"/>
          <a:lstStyle>
            <a:lvl1pPr lvl="0" marR="0" rtl="0" algn="l">
              <a:spcBef>
                <a:spcPts val="0"/>
              </a:spcBef>
              <a:spcAft>
                <a:spcPts val="0"/>
              </a:spcAft>
              <a:buSzPts val="1400"/>
              <a:buNone/>
              <a:defRPr b="0" i="0" sz="6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8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8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8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8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8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8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8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8200" u="none" cap="none" strike="noStrike">
                <a:solidFill>
                  <a:schemeClr val="dk1"/>
                </a:solidFill>
                <a:latin typeface="Arial"/>
                <a:ea typeface="Arial"/>
                <a:cs typeface="Arial"/>
                <a:sym typeface="Arial"/>
              </a:defRPr>
            </a:lvl9pPr>
          </a:lstStyle>
          <a:p/>
        </p:txBody>
      </p:sp>
      <p:sp>
        <p:nvSpPr>
          <p:cNvPr id="56" name="Google Shape;56;p8"/>
          <p:cNvSpPr txBox="1"/>
          <p:nvPr>
            <p:ph idx="11" type="ftr"/>
          </p:nvPr>
        </p:nvSpPr>
        <p:spPr>
          <a:xfrm>
            <a:off x="10345738" y="38984238"/>
            <a:ext cx="9588500" cy="2971800"/>
          </a:xfrm>
          <a:prstGeom prst="rect">
            <a:avLst/>
          </a:prstGeom>
          <a:noFill/>
          <a:ln>
            <a:noFill/>
          </a:ln>
        </p:spPr>
        <p:txBody>
          <a:bodyPr anchorCtr="0" anchor="t" bIns="208625" lIns="417275" spcFirstLastPara="1" rIns="417275" wrap="square" tIns="208625"/>
          <a:lstStyle>
            <a:lvl1pPr lvl="0" marR="0" rtl="0" algn="ctr">
              <a:spcBef>
                <a:spcPts val="0"/>
              </a:spcBef>
              <a:spcAft>
                <a:spcPts val="0"/>
              </a:spcAft>
              <a:buSzPts val="1400"/>
              <a:buNone/>
              <a:defRPr b="0" i="0" sz="6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8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8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8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8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8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8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8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8200" u="none" cap="none" strike="noStrike">
                <a:solidFill>
                  <a:schemeClr val="dk1"/>
                </a:solidFill>
                <a:latin typeface="Arial"/>
                <a:ea typeface="Arial"/>
                <a:cs typeface="Arial"/>
                <a:sym typeface="Arial"/>
              </a:defRPr>
            </a:lvl9pPr>
          </a:lstStyle>
          <a:p/>
        </p:txBody>
      </p:sp>
      <p:sp>
        <p:nvSpPr>
          <p:cNvPr id="57" name="Google Shape;57;p8"/>
          <p:cNvSpPr txBox="1"/>
          <p:nvPr>
            <p:ph idx="12" type="sldNum"/>
          </p:nvPr>
        </p:nvSpPr>
        <p:spPr>
          <a:xfrm>
            <a:off x="21701125" y="38984238"/>
            <a:ext cx="7064375" cy="2971800"/>
          </a:xfrm>
          <a:prstGeom prst="rect">
            <a:avLst/>
          </a:prstGeom>
          <a:noFill/>
          <a:ln>
            <a:noFill/>
          </a:ln>
        </p:spPr>
        <p:txBody>
          <a:bodyPr anchorCtr="0" anchor="t" bIns="208625" lIns="417275" spcFirstLastPara="1" rIns="417275" wrap="square" tIns="208625">
            <a:noAutofit/>
          </a:bodyPr>
          <a:lstStyle>
            <a:lvl1pPr indent="0" lvl="0" marL="0" marR="0" rtl="0" algn="r">
              <a:spcBef>
                <a:spcPts val="0"/>
              </a:spcBef>
              <a:spcAft>
                <a:spcPts val="0"/>
              </a:spcAft>
              <a:buNone/>
              <a:defRPr b="0" i="0" sz="6400" u="none" cap="none" strike="noStrike">
                <a:solidFill>
                  <a:schemeClr val="dk1"/>
                </a:solidFill>
                <a:latin typeface="Arial"/>
                <a:ea typeface="Arial"/>
                <a:cs typeface="Arial"/>
                <a:sym typeface="Arial"/>
              </a:defRPr>
            </a:lvl1pPr>
            <a:lvl2pPr indent="0" lvl="1" marL="0" marR="0" rtl="0" algn="r">
              <a:spcBef>
                <a:spcPts val="0"/>
              </a:spcBef>
              <a:spcAft>
                <a:spcPts val="0"/>
              </a:spcAft>
              <a:buNone/>
              <a:defRPr b="0" i="0" sz="6400" u="none" cap="none" strike="noStrike">
                <a:solidFill>
                  <a:schemeClr val="dk1"/>
                </a:solidFill>
                <a:latin typeface="Arial"/>
                <a:ea typeface="Arial"/>
                <a:cs typeface="Arial"/>
                <a:sym typeface="Arial"/>
              </a:defRPr>
            </a:lvl2pPr>
            <a:lvl3pPr indent="0" lvl="2" marL="0" marR="0" rtl="0" algn="r">
              <a:spcBef>
                <a:spcPts val="0"/>
              </a:spcBef>
              <a:spcAft>
                <a:spcPts val="0"/>
              </a:spcAft>
              <a:buNone/>
              <a:defRPr b="0" i="0" sz="6400" u="none" cap="none" strike="noStrike">
                <a:solidFill>
                  <a:schemeClr val="dk1"/>
                </a:solidFill>
                <a:latin typeface="Arial"/>
                <a:ea typeface="Arial"/>
                <a:cs typeface="Arial"/>
                <a:sym typeface="Arial"/>
              </a:defRPr>
            </a:lvl3pPr>
            <a:lvl4pPr indent="0" lvl="3" marL="0" marR="0" rtl="0" algn="r">
              <a:spcBef>
                <a:spcPts val="0"/>
              </a:spcBef>
              <a:spcAft>
                <a:spcPts val="0"/>
              </a:spcAft>
              <a:buNone/>
              <a:defRPr b="0" i="0" sz="6400" u="none" cap="none" strike="noStrike">
                <a:solidFill>
                  <a:schemeClr val="dk1"/>
                </a:solidFill>
                <a:latin typeface="Arial"/>
                <a:ea typeface="Arial"/>
                <a:cs typeface="Arial"/>
                <a:sym typeface="Arial"/>
              </a:defRPr>
            </a:lvl4pPr>
            <a:lvl5pPr indent="0" lvl="4" marL="0" marR="0" rtl="0" algn="r">
              <a:spcBef>
                <a:spcPts val="0"/>
              </a:spcBef>
              <a:spcAft>
                <a:spcPts val="0"/>
              </a:spcAft>
              <a:buNone/>
              <a:defRPr b="0" i="0" sz="6400" u="none" cap="none" strike="noStrike">
                <a:solidFill>
                  <a:schemeClr val="dk1"/>
                </a:solidFill>
                <a:latin typeface="Arial"/>
                <a:ea typeface="Arial"/>
                <a:cs typeface="Arial"/>
                <a:sym typeface="Arial"/>
              </a:defRPr>
            </a:lvl5pPr>
            <a:lvl6pPr indent="0" lvl="5" marL="0" marR="0" rtl="0" algn="r">
              <a:spcBef>
                <a:spcPts val="0"/>
              </a:spcBef>
              <a:spcAft>
                <a:spcPts val="0"/>
              </a:spcAft>
              <a:buNone/>
              <a:defRPr b="0" i="0" sz="6400" u="none" cap="none" strike="noStrike">
                <a:solidFill>
                  <a:schemeClr val="dk1"/>
                </a:solidFill>
                <a:latin typeface="Arial"/>
                <a:ea typeface="Arial"/>
                <a:cs typeface="Arial"/>
                <a:sym typeface="Arial"/>
              </a:defRPr>
            </a:lvl6pPr>
            <a:lvl7pPr indent="0" lvl="6" marL="0" marR="0" rtl="0" algn="r">
              <a:spcBef>
                <a:spcPts val="0"/>
              </a:spcBef>
              <a:spcAft>
                <a:spcPts val="0"/>
              </a:spcAft>
              <a:buNone/>
              <a:defRPr b="0" i="0" sz="6400" u="none" cap="none" strike="noStrike">
                <a:solidFill>
                  <a:schemeClr val="dk1"/>
                </a:solidFill>
                <a:latin typeface="Arial"/>
                <a:ea typeface="Arial"/>
                <a:cs typeface="Arial"/>
                <a:sym typeface="Arial"/>
              </a:defRPr>
            </a:lvl7pPr>
            <a:lvl8pPr indent="0" lvl="7" marL="0" marR="0" rtl="0" algn="r">
              <a:spcBef>
                <a:spcPts val="0"/>
              </a:spcBef>
              <a:spcAft>
                <a:spcPts val="0"/>
              </a:spcAft>
              <a:buNone/>
              <a:defRPr b="0" i="0" sz="6400" u="none" cap="none" strike="noStrike">
                <a:solidFill>
                  <a:schemeClr val="dk1"/>
                </a:solidFill>
                <a:latin typeface="Arial"/>
                <a:ea typeface="Arial"/>
                <a:cs typeface="Arial"/>
                <a:sym typeface="Arial"/>
              </a:defRPr>
            </a:lvl8pPr>
            <a:lvl9pPr indent="0" lvl="8" marL="0" marR="0" rtl="0" algn="r">
              <a:spcBef>
                <a:spcPts val="0"/>
              </a:spcBef>
              <a:spcAft>
                <a:spcPts val="0"/>
              </a:spcAft>
              <a:buNone/>
              <a:defRPr b="0" i="0" sz="6400" u="none" cap="none" strike="noStrike">
                <a:solidFill>
                  <a:schemeClr val="dk1"/>
                </a:solidFill>
                <a:latin typeface="Arial"/>
                <a:ea typeface="Arial"/>
                <a:cs typeface="Arial"/>
                <a:sym typeface="Arial"/>
              </a:defRPr>
            </a:lvl9pPr>
          </a:lstStyle>
          <a:p>
            <a:pPr indent="0" lvl="0" marL="0">
              <a:spcBef>
                <a:spcPts val="0"/>
              </a:spcBef>
              <a:spcAft>
                <a:spcPts val="0"/>
              </a:spcAft>
              <a:buNone/>
            </a:pPr>
            <a:fld id="{00000000-1234-1234-1234-123412341234}" type="slidenum">
              <a:rPr lang="es-CO"/>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údo com Legenda"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1514475" y="1704975"/>
            <a:ext cx="9961563" cy="7253288"/>
          </a:xfrm>
          <a:prstGeom prst="rect">
            <a:avLst/>
          </a:prstGeom>
          <a:noFill/>
          <a:ln>
            <a:noFill/>
          </a:ln>
        </p:spPr>
        <p:txBody>
          <a:bodyPr anchorCtr="0" anchor="b" bIns="208625" lIns="417275" spcFirstLastPara="1" rIns="417275" wrap="square" tIns="208625"/>
          <a:lstStyle>
            <a:lvl1pPr lvl="0" marR="0" rtl="0" algn="l">
              <a:spcBef>
                <a:spcPts val="0"/>
              </a:spcBef>
              <a:spcAft>
                <a:spcPts val="0"/>
              </a:spcAft>
              <a:buSzPts val="1400"/>
              <a:buNone/>
              <a:defRPr b="1" i="0" sz="20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9pPr>
          </a:lstStyle>
          <a:p/>
        </p:txBody>
      </p:sp>
      <p:sp>
        <p:nvSpPr>
          <p:cNvPr id="60" name="Google Shape;60;p9"/>
          <p:cNvSpPr txBox="1"/>
          <p:nvPr>
            <p:ph idx="1" type="body"/>
          </p:nvPr>
        </p:nvSpPr>
        <p:spPr>
          <a:xfrm>
            <a:off x="11837988" y="1704975"/>
            <a:ext cx="16927513" cy="36534725"/>
          </a:xfrm>
          <a:prstGeom prst="rect">
            <a:avLst/>
          </a:prstGeom>
          <a:noFill/>
          <a:ln>
            <a:noFill/>
          </a:ln>
        </p:spPr>
        <p:txBody>
          <a:bodyPr anchorCtr="0" anchor="t" bIns="208625" lIns="417275" spcFirstLastPara="1" rIns="417275" wrap="square" tIns="208625"/>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61" name="Google Shape;61;p9"/>
          <p:cNvSpPr txBox="1"/>
          <p:nvPr>
            <p:ph idx="2" type="body"/>
          </p:nvPr>
        </p:nvSpPr>
        <p:spPr>
          <a:xfrm>
            <a:off x="1514475" y="8958263"/>
            <a:ext cx="9961563" cy="29281437"/>
          </a:xfrm>
          <a:prstGeom prst="rect">
            <a:avLst/>
          </a:prstGeom>
          <a:noFill/>
          <a:ln>
            <a:noFill/>
          </a:ln>
        </p:spPr>
        <p:txBody>
          <a:bodyPr anchorCtr="0" anchor="t" bIns="208625" lIns="417275" spcFirstLastPara="1" rIns="417275" wrap="square" tIns="208625"/>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9pPr>
          </a:lstStyle>
          <a:p/>
        </p:txBody>
      </p:sp>
      <p:sp>
        <p:nvSpPr>
          <p:cNvPr id="62" name="Google Shape;62;p9"/>
          <p:cNvSpPr txBox="1"/>
          <p:nvPr>
            <p:ph idx="10" type="dt"/>
          </p:nvPr>
        </p:nvSpPr>
        <p:spPr>
          <a:xfrm>
            <a:off x="1514475" y="38984238"/>
            <a:ext cx="7064375" cy="2971800"/>
          </a:xfrm>
          <a:prstGeom prst="rect">
            <a:avLst/>
          </a:prstGeom>
          <a:noFill/>
          <a:ln>
            <a:noFill/>
          </a:ln>
        </p:spPr>
        <p:txBody>
          <a:bodyPr anchorCtr="0" anchor="t" bIns="208625" lIns="417275" spcFirstLastPara="1" rIns="417275" wrap="square" tIns="208625"/>
          <a:lstStyle>
            <a:lvl1pPr lvl="0" marR="0" rtl="0" algn="l">
              <a:spcBef>
                <a:spcPts val="0"/>
              </a:spcBef>
              <a:spcAft>
                <a:spcPts val="0"/>
              </a:spcAft>
              <a:buSzPts val="1400"/>
              <a:buNone/>
              <a:defRPr b="0" i="0" sz="6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8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8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8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8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8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8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8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8200" u="none" cap="none" strike="noStrike">
                <a:solidFill>
                  <a:schemeClr val="dk1"/>
                </a:solidFill>
                <a:latin typeface="Arial"/>
                <a:ea typeface="Arial"/>
                <a:cs typeface="Arial"/>
                <a:sym typeface="Arial"/>
              </a:defRPr>
            </a:lvl9pPr>
          </a:lstStyle>
          <a:p/>
        </p:txBody>
      </p:sp>
      <p:sp>
        <p:nvSpPr>
          <p:cNvPr id="63" name="Google Shape;63;p9"/>
          <p:cNvSpPr txBox="1"/>
          <p:nvPr>
            <p:ph idx="11" type="ftr"/>
          </p:nvPr>
        </p:nvSpPr>
        <p:spPr>
          <a:xfrm>
            <a:off x="10345738" y="38984238"/>
            <a:ext cx="9588500" cy="2971800"/>
          </a:xfrm>
          <a:prstGeom prst="rect">
            <a:avLst/>
          </a:prstGeom>
          <a:noFill/>
          <a:ln>
            <a:noFill/>
          </a:ln>
        </p:spPr>
        <p:txBody>
          <a:bodyPr anchorCtr="0" anchor="t" bIns="208625" lIns="417275" spcFirstLastPara="1" rIns="417275" wrap="square" tIns="208625"/>
          <a:lstStyle>
            <a:lvl1pPr lvl="0" marR="0" rtl="0" algn="ctr">
              <a:spcBef>
                <a:spcPts val="0"/>
              </a:spcBef>
              <a:spcAft>
                <a:spcPts val="0"/>
              </a:spcAft>
              <a:buSzPts val="1400"/>
              <a:buNone/>
              <a:defRPr b="0" i="0" sz="6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8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8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8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8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8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8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8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8200" u="none" cap="none" strike="noStrike">
                <a:solidFill>
                  <a:schemeClr val="dk1"/>
                </a:solidFill>
                <a:latin typeface="Arial"/>
                <a:ea typeface="Arial"/>
                <a:cs typeface="Arial"/>
                <a:sym typeface="Arial"/>
              </a:defRPr>
            </a:lvl9pPr>
          </a:lstStyle>
          <a:p/>
        </p:txBody>
      </p:sp>
      <p:sp>
        <p:nvSpPr>
          <p:cNvPr id="64" name="Google Shape;64;p9"/>
          <p:cNvSpPr txBox="1"/>
          <p:nvPr>
            <p:ph idx="12" type="sldNum"/>
          </p:nvPr>
        </p:nvSpPr>
        <p:spPr>
          <a:xfrm>
            <a:off x="21701125" y="38984238"/>
            <a:ext cx="7064375" cy="2971800"/>
          </a:xfrm>
          <a:prstGeom prst="rect">
            <a:avLst/>
          </a:prstGeom>
          <a:noFill/>
          <a:ln>
            <a:noFill/>
          </a:ln>
        </p:spPr>
        <p:txBody>
          <a:bodyPr anchorCtr="0" anchor="t" bIns="208625" lIns="417275" spcFirstLastPara="1" rIns="417275" wrap="square" tIns="208625">
            <a:noAutofit/>
          </a:bodyPr>
          <a:lstStyle>
            <a:lvl1pPr indent="0" lvl="0" marL="0" marR="0" rtl="0" algn="r">
              <a:spcBef>
                <a:spcPts val="0"/>
              </a:spcBef>
              <a:spcAft>
                <a:spcPts val="0"/>
              </a:spcAft>
              <a:buNone/>
              <a:defRPr b="0" i="0" sz="6400" u="none" cap="none" strike="noStrike">
                <a:solidFill>
                  <a:schemeClr val="dk1"/>
                </a:solidFill>
                <a:latin typeface="Arial"/>
                <a:ea typeface="Arial"/>
                <a:cs typeface="Arial"/>
                <a:sym typeface="Arial"/>
              </a:defRPr>
            </a:lvl1pPr>
            <a:lvl2pPr indent="0" lvl="1" marL="0" marR="0" rtl="0" algn="r">
              <a:spcBef>
                <a:spcPts val="0"/>
              </a:spcBef>
              <a:spcAft>
                <a:spcPts val="0"/>
              </a:spcAft>
              <a:buNone/>
              <a:defRPr b="0" i="0" sz="6400" u="none" cap="none" strike="noStrike">
                <a:solidFill>
                  <a:schemeClr val="dk1"/>
                </a:solidFill>
                <a:latin typeface="Arial"/>
                <a:ea typeface="Arial"/>
                <a:cs typeface="Arial"/>
                <a:sym typeface="Arial"/>
              </a:defRPr>
            </a:lvl2pPr>
            <a:lvl3pPr indent="0" lvl="2" marL="0" marR="0" rtl="0" algn="r">
              <a:spcBef>
                <a:spcPts val="0"/>
              </a:spcBef>
              <a:spcAft>
                <a:spcPts val="0"/>
              </a:spcAft>
              <a:buNone/>
              <a:defRPr b="0" i="0" sz="6400" u="none" cap="none" strike="noStrike">
                <a:solidFill>
                  <a:schemeClr val="dk1"/>
                </a:solidFill>
                <a:latin typeface="Arial"/>
                <a:ea typeface="Arial"/>
                <a:cs typeface="Arial"/>
                <a:sym typeface="Arial"/>
              </a:defRPr>
            </a:lvl3pPr>
            <a:lvl4pPr indent="0" lvl="3" marL="0" marR="0" rtl="0" algn="r">
              <a:spcBef>
                <a:spcPts val="0"/>
              </a:spcBef>
              <a:spcAft>
                <a:spcPts val="0"/>
              </a:spcAft>
              <a:buNone/>
              <a:defRPr b="0" i="0" sz="6400" u="none" cap="none" strike="noStrike">
                <a:solidFill>
                  <a:schemeClr val="dk1"/>
                </a:solidFill>
                <a:latin typeface="Arial"/>
                <a:ea typeface="Arial"/>
                <a:cs typeface="Arial"/>
                <a:sym typeface="Arial"/>
              </a:defRPr>
            </a:lvl4pPr>
            <a:lvl5pPr indent="0" lvl="4" marL="0" marR="0" rtl="0" algn="r">
              <a:spcBef>
                <a:spcPts val="0"/>
              </a:spcBef>
              <a:spcAft>
                <a:spcPts val="0"/>
              </a:spcAft>
              <a:buNone/>
              <a:defRPr b="0" i="0" sz="6400" u="none" cap="none" strike="noStrike">
                <a:solidFill>
                  <a:schemeClr val="dk1"/>
                </a:solidFill>
                <a:latin typeface="Arial"/>
                <a:ea typeface="Arial"/>
                <a:cs typeface="Arial"/>
                <a:sym typeface="Arial"/>
              </a:defRPr>
            </a:lvl5pPr>
            <a:lvl6pPr indent="0" lvl="5" marL="0" marR="0" rtl="0" algn="r">
              <a:spcBef>
                <a:spcPts val="0"/>
              </a:spcBef>
              <a:spcAft>
                <a:spcPts val="0"/>
              </a:spcAft>
              <a:buNone/>
              <a:defRPr b="0" i="0" sz="6400" u="none" cap="none" strike="noStrike">
                <a:solidFill>
                  <a:schemeClr val="dk1"/>
                </a:solidFill>
                <a:latin typeface="Arial"/>
                <a:ea typeface="Arial"/>
                <a:cs typeface="Arial"/>
                <a:sym typeface="Arial"/>
              </a:defRPr>
            </a:lvl6pPr>
            <a:lvl7pPr indent="0" lvl="6" marL="0" marR="0" rtl="0" algn="r">
              <a:spcBef>
                <a:spcPts val="0"/>
              </a:spcBef>
              <a:spcAft>
                <a:spcPts val="0"/>
              </a:spcAft>
              <a:buNone/>
              <a:defRPr b="0" i="0" sz="6400" u="none" cap="none" strike="noStrike">
                <a:solidFill>
                  <a:schemeClr val="dk1"/>
                </a:solidFill>
                <a:latin typeface="Arial"/>
                <a:ea typeface="Arial"/>
                <a:cs typeface="Arial"/>
                <a:sym typeface="Arial"/>
              </a:defRPr>
            </a:lvl7pPr>
            <a:lvl8pPr indent="0" lvl="7" marL="0" marR="0" rtl="0" algn="r">
              <a:spcBef>
                <a:spcPts val="0"/>
              </a:spcBef>
              <a:spcAft>
                <a:spcPts val="0"/>
              </a:spcAft>
              <a:buNone/>
              <a:defRPr b="0" i="0" sz="6400" u="none" cap="none" strike="noStrike">
                <a:solidFill>
                  <a:schemeClr val="dk1"/>
                </a:solidFill>
                <a:latin typeface="Arial"/>
                <a:ea typeface="Arial"/>
                <a:cs typeface="Arial"/>
                <a:sym typeface="Arial"/>
              </a:defRPr>
            </a:lvl8pPr>
            <a:lvl9pPr indent="0" lvl="8" marL="0" marR="0" rtl="0" algn="r">
              <a:spcBef>
                <a:spcPts val="0"/>
              </a:spcBef>
              <a:spcAft>
                <a:spcPts val="0"/>
              </a:spcAft>
              <a:buNone/>
              <a:defRPr b="0" i="0" sz="6400" u="none" cap="none" strike="noStrike">
                <a:solidFill>
                  <a:schemeClr val="dk1"/>
                </a:solidFill>
                <a:latin typeface="Arial"/>
                <a:ea typeface="Arial"/>
                <a:cs typeface="Arial"/>
                <a:sym typeface="Arial"/>
              </a:defRPr>
            </a:lvl9pPr>
          </a:lstStyle>
          <a:p>
            <a:pPr indent="0" lvl="0" marL="0">
              <a:spcBef>
                <a:spcPts val="0"/>
              </a:spcBef>
              <a:spcAft>
                <a:spcPts val="0"/>
              </a:spcAft>
              <a:buNone/>
            </a:pPr>
            <a:fld id="{00000000-1234-1234-1234-123412341234}" type="slidenum">
              <a:rPr lang="es-CO"/>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Imagem com Legenda"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5935663" y="29965650"/>
            <a:ext cx="18167350" cy="3538538"/>
          </a:xfrm>
          <a:prstGeom prst="rect">
            <a:avLst/>
          </a:prstGeom>
          <a:noFill/>
          <a:ln>
            <a:noFill/>
          </a:ln>
        </p:spPr>
        <p:txBody>
          <a:bodyPr anchorCtr="0" anchor="b" bIns="208625" lIns="417275" spcFirstLastPara="1" rIns="417275" wrap="square" tIns="208625"/>
          <a:lstStyle>
            <a:lvl1pPr lvl="0" marR="0" rtl="0" algn="l">
              <a:spcBef>
                <a:spcPts val="0"/>
              </a:spcBef>
              <a:spcAft>
                <a:spcPts val="0"/>
              </a:spcAft>
              <a:buSzPts val="1400"/>
              <a:buNone/>
              <a:defRPr b="1" i="0" sz="20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9pPr>
          </a:lstStyle>
          <a:p/>
        </p:txBody>
      </p:sp>
      <p:sp>
        <p:nvSpPr>
          <p:cNvPr id="67" name="Google Shape;67;p10"/>
          <p:cNvSpPr/>
          <p:nvPr>
            <p:ph idx="2" type="pic"/>
          </p:nvPr>
        </p:nvSpPr>
        <p:spPr>
          <a:xfrm>
            <a:off x="5935663" y="3824288"/>
            <a:ext cx="18167350" cy="25685749"/>
          </a:xfrm>
          <a:prstGeom prst="rect">
            <a:avLst/>
          </a:prstGeom>
          <a:noFill/>
          <a:ln>
            <a:noFill/>
          </a:ln>
        </p:spPr>
        <p:txBody>
          <a:bodyPr anchorCtr="0" anchor="t" bIns="208800" lIns="417600" spcFirstLastPara="1" rIns="417600" wrap="square" tIns="208800"/>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Arial"/>
                <a:ea typeface="Arial"/>
                <a:cs typeface="Arial"/>
                <a:sym typeface="Arial"/>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68" name="Google Shape;68;p10"/>
          <p:cNvSpPr txBox="1"/>
          <p:nvPr>
            <p:ph idx="1" type="body"/>
          </p:nvPr>
        </p:nvSpPr>
        <p:spPr>
          <a:xfrm>
            <a:off x="5935663" y="33504188"/>
            <a:ext cx="18167350" cy="5022850"/>
          </a:xfrm>
          <a:prstGeom prst="rect">
            <a:avLst/>
          </a:prstGeom>
          <a:noFill/>
          <a:ln>
            <a:noFill/>
          </a:ln>
        </p:spPr>
        <p:txBody>
          <a:bodyPr anchorCtr="0" anchor="t" bIns="208625" lIns="417275" spcFirstLastPara="1" rIns="417275" wrap="square" tIns="208625"/>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9pPr>
          </a:lstStyle>
          <a:p/>
        </p:txBody>
      </p:sp>
      <p:sp>
        <p:nvSpPr>
          <p:cNvPr id="69" name="Google Shape;69;p10"/>
          <p:cNvSpPr txBox="1"/>
          <p:nvPr>
            <p:ph idx="10" type="dt"/>
          </p:nvPr>
        </p:nvSpPr>
        <p:spPr>
          <a:xfrm>
            <a:off x="1514475" y="38984238"/>
            <a:ext cx="7064375" cy="2971800"/>
          </a:xfrm>
          <a:prstGeom prst="rect">
            <a:avLst/>
          </a:prstGeom>
          <a:noFill/>
          <a:ln>
            <a:noFill/>
          </a:ln>
        </p:spPr>
        <p:txBody>
          <a:bodyPr anchorCtr="0" anchor="t" bIns="208625" lIns="417275" spcFirstLastPara="1" rIns="417275" wrap="square" tIns="208625"/>
          <a:lstStyle>
            <a:lvl1pPr lvl="0" marR="0" rtl="0" algn="l">
              <a:spcBef>
                <a:spcPts val="0"/>
              </a:spcBef>
              <a:spcAft>
                <a:spcPts val="0"/>
              </a:spcAft>
              <a:buSzPts val="1400"/>
              <a:buNone/>
              <a:defRPr b="0" i="0" sz="6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8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8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8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8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8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8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8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8200" u="none" cap="none" strike="noStrike">
                <a:solidFill>
                  <a:schemeClr val="dk1"/>
                </a:solidFill>
                <a:latin typeface="Arial"/>
                <a:ea typeface="Arial"/>
                <a:cs typeface="Arial"/>
                <a:sym typeface="Arial"/>
              </a:defRPr>
            </a:lvl9pPr>
          </a:lstStyle>
          <a:p/>
        </p:txBody>
      </p:sp>
      <p:sp>
        <p:nvSpPr>
          <p:cNvPr id="70" name="Google Shape;70;p10"/>
          <p:cNvSpPr txBox="1"/>
          <p:nvPr>
            <p:ph idx="11" type="ftr"/>
          </p:nvPr>
        </p:nvSpPr>
        <p:spPr>
          <a:xfrm>
            <a:off x="10345738" y="38984238"/>
            <a:ext cx="9588500" cy="2971800"/>
          </a:xfrm>
          <a:prstGeom prst="rect">
            <a:avLst/>
          </a:prstGeom>
          <a:noFill/>
          <a:ln>
            <a:noFill/>
          </a:ln>
        </p:spPr>
        <p:txBody>
          <a:bodyPr anchorCtr="0" anchor="t" bIns="208625" lIns="417275" spcFirstLastPara="1" rIns="417275" wrap="square" tIns="208625"/>
          <a:lstStyle>
            <a:lvl1pPr lvl="0" marR="0" rtl="0" algn="ctr">
              <a:spcBef>
                <a:spcPts val="0"/>
              </a:spcBef>
              <a:spcAft>
                <a:spcPts val="0"/>
              </a:spcAft>
              <a:buSzPts val="1400"/>
              <a:buNone/>
              <a:defRPr b="0" i="0" sz="6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8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8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8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8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8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8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8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8200" u="none" cap="none" strike="noStrike">
                <a:solidFill>
                  <a:schemeClr val="dk1"/>
                </a:solidFill>
                <a:latin typeface="Arial"/>
                <a:ea typeface="Arial"/>
                <a:cs typeface="Arial"/>
                <a:sym typeface="Arial"/>
              </a:defRPr>
            </a:lvl9pPr>
          </a:lstStyle>
          <a:p/>
        </p:txBody>
      </p:sp>
      <p:sp>
        <p:nvSpPr>
          <p:cNvPr id="71" name="Google Shape;71;p10"/>
          <p:cNvSpPr txBox="1"/>
          <p:nvPr>
            <p:ph idx="12" type="sldNum"/>
          </p:nvPr>
        </p:nvSpPr>
        <p:spPr>
          <a:xfrm>
            <a:off x="21701125" y="38984238"/>
            <a:ext cx="7064375" cy="2971800"/>
          </a:xfrm>
          <a:prstGeom prst="rect">
            <a:avLst/>
          </a:prstGeom>
          <a:noFill/>
          <a:ln>
            <a:noFill/>
          </a:ln>
        </p:spPr>
        <p:txBody>
          <a:bodyPr anchorCtr="0" anchor="t" bIns="208625" lIns="417275" spcFirstLastPara="1" rIns="417275" wrap="square" tIns="208625">
            <a:noAutofit/>
          </a:bodyPr>
          <a:lstStyle>
            <a:lvl1pPr indent="0" lvl="0" marL="0" marR="0" rtl="0" algn="r">
              <a:spcBef>
                <a:spcPts val="0"/>
              </a:spcBef>
              <a:spcAft>
                <a:spcPts val="0"/>
              </a:spcAft>
              <a:buNone/>
              <a:defRPr b="0" i="0" sz="6400" u="none" cap="none" strike="noStrike">
                <a:solidFill>
                  <a:schemeClr val="dk1"/>
                </a:solidFill>
                <a:latin typeface="Arial"/>
                <a:ea typeface="Arial"/>
                <a:cs typeface="Arial"/>
                <a:sym typeface="Arial"/>
              </a:defRPr>
            </a:lvl1pPr>
            <a:lvl2pPr indent="0" lvl="1" marL="0" marR="0" rtl="0" algn="r">
              <a:spcBef>
                <a:spcPts val="0"/>
              </a:spcBef>
              <a:spcAft>
                <a:spcPts val="0"/>
              </a:spcAft>
              <a:buNone/>
              <a:defRPr b="0" i="0" sz="6400" u="none" cap="none" strike="noStrike">
                <a:solidFill>
                  <a:schemeClr val="dk1"/>
                </a:solidFill>
                <a:latin typeface="Arial"/>
                <a:ea typeface="Arial"/>
                <a:cs typeface="Arial"/>
                <a:sym typeface="Arial"/>
              </a:defRPr>
            </a:lvl2pPr>
            <a:lvl3pPr indent="0" lvl="2" marL="0" marR="0" rtl="0" algn="r">
              <a:spcBef>
                <a:spcPts val="0"/>
              </a:spcBef>
              <a:spcAft>
                <a:spcPts val="0"/>
              </a:spcAft>
              <a:buNone/>
              <a:defRPr b="0" i="0" sz="6400" u="none" cap="none" strike="noStrike">
                <a:solidFill>
                  <a:schemeClr val="dk1"/>
                </a:solidFill>
                <a:latin typeface="Arial"/>
                <a:ea typeface="Arial"/>
                <a:cs typeface="Arial"/>
                <a:sym typeface="Arial"/>
              </a:defRPr>
            </a:lvl3pPr>
            <a:lvl4pPr indent="0" lvl="3" marL="0" marR="0" rtl="0" algn="r">
              <a:spcBef>
                <a:spcPts val="0"/>
              </a:spcBef>
              <a:spcAft>
                <a:spcPts val="0"/>
              </a:spcAft>
              <a:buNone/>
              <a:defRPr b="0" i="0" sz="6400" u="none" cap="none" strike="noStrike">
                <a:solidFill>
                  <a:schemeClr val="dk1"/>
                </a:solidFill>
                <a:latin typeface="Arial"/>
                <a:ea typeface="Arial"/>
                <a:cs typeface="Arial"/>
                <a:sym typeface="Arial"/>
              </a:defRPr>
            </a:lvl4pPr>
            <a:lvl5pPr indent="0" lvl="4" marL="0" marR="0" rtl="0" algn="r">
              <a:spcBef>
                <a:spcPts val="0"/>
              </a:spcBef>
              <a:spcAft>
                <a:spcPts val="0"/>
              </a:spcAft>
              <a:buNone/>
              <a:defRPr b="0" i="0" sz="6400" u="none" cap="none" strike="noStrike">
                <a:solidFill>
                  <a:schemeClr val="dk1"/>
                </a:solidFill>
                <a:latin typeface="Arial"/>
                <a:ea typeface="Arial"/>
                <a:cs typeface="Arial"/>
                <a:sym typeface="Arial"/>
              </a:defRPr>
            </a:lvl5pPr>
            <a:lvl6pPr indent="0" lvl="5" marL="0" marR="0" rtl="0" algn="r">
              <a:spcBef>
                <a:spcPts val="0"/>
              </a:spcBef>
              <a:spcAft>
                <a:spcPts val="0"/>
              </a:spcAft>
              <a:buNone/>
              <a:defRPr b="0" i="0" sz="6400" u="none" cap="none" strike="noStrike">
                <a:solidFill>
                  <a:schemeClr val="dk1"/>
                </a:solidFill>
                <a:latin typeface="Arial"/>
                <a:ea typeface="Arial"/>
                <a:cs typeface="Arial"/>
                <a:sym typeface="Arial"/>
              </a:defRPr>
            </a:lvl6pPr>
            <a:lvl7pPr indent="0" lvl="6" marL="0" marR="0" rtl="0" algn="r">
              <a:spcBef>
                <a:spcPts val="0"/>
              </a:spcBef>
              <a:spcAft>
                <a:spcPts val="0"/>
              </a:spcAft>
              <a:buNone/>
              <a:defRPr b="0" i="0" sz="6400" u="none" cap="none" strike="noStrike">
                <a:solidFill>
                  <a:schemeClr val="dk1"/>
                </a:solidFill>
                <a:latin typeface="Arial"/>
                <a:ea typeface="Arial"/>
                <a:cs typeface="Arial"/>
                <a:sym typeface="Arial"/>
              </a:defRPr>
            </a:lvl7pPr>
            <a:lvl8pPr indent="0" lvl="7" marL="0" marR="0" rtl="0" algn="r">
              <a:spcBef>
                <a:spcPts val="0"/>
              </a:spcBef>
              <a:spcAft>
                <a:spcPts val="0"/>
              </a:spcAft>
              <a:buNone/>
              <a:defRPr b="0" i="0" sz="6400" u="none" cap="none" strike="noStrike">
                <a:solidFill>
                  <a:schemeClr val="dk1"/>
                </a:solidFill>
                <a:latin typeface="Arial"/>
                <a:ea typeface="Arial"/>
                <a:cs typeface="Arial"/>
                <a:sym typeface="Arial"/>
              </a:defRPr>
            </a:lvl8pPr>
            <a:lvl9pPr indent="0" lvl="8" marL="0" marR="0" rtl="0" algn="r">
              <a:spcBef>
                <a:spcPts val="0"/>
              </a:spcBef>
              <a:spcAft>
                <a:spcPts val="0"/>
              </a:spcAft>
              <a:buNone/>
              <a:defRPr b="0" i="0" sz="6400" u="none" cap="none" strike="noStrike">
                <a:solidFill>
                  <a:schemeClr val="dk1"/>
                </a:solidFill>
                <a:latin typeface="Arial"/>
                <a:ea typeface="Arial"/>
                <a:cs typeface="Arial"/>
                <a:sym typeface="Arial"/>
              </a:defRPr>
            </a:lvl9pPr>
          </a:lstStyle>
          <a:p>
            <a:pPr indent="0" lvl="0" marL="0">
              <a:spcBef>
                <a:spcPts val="0"/>
              </a:spcBef>
              <a:spcAft>
                <a:spcPts val="0"/>
              </a:spcAft>
              <a:buNone/>
            </a:pPr>
            <a:fld id="{00000000-1234-1234-1234-123412341234}" type="slidenum">
              <a:rPr lang="es-CO"/>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1514475" y="1714500"/>
            <a:ext cx="27251026" cy="7134225"/>
          </a:xfrm>
          <a:prstGeom prst="rect">
            <a:avLst/>
          </a:prstGeom>
          <a:noFill/>
          <a:ln>
            <a:noFill/>
          </a:ln>
        </p:spPr>
        <p:txBody>
          <a:bodyPr anchorCtr="0" anchor="ctr" bIns="208625" lIns="417275" spcFirstLastPara="1" rIns="417275" wrap="square" tIns="208625"/>
          <a:lstStyle>
            <a:lvl1pPr lvl="0"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20100" u="none" cap="none" strike="noStrike">
                <a:solidFill>
                  <a:schemeClr val="dk2"/>
                </a:solidFill>
                <a:latin typeface="Arial"/>
                <a:ea typeface="Arial"/>
                <a:cs typeface="Arial"/>
                <a:sym typeface="Arial"/>
              </a:defRPr>
            </a:lvl9pPr>
          </a:lstStyle>
          <a:p/>
        </p:txBody>
      </p:sp>
      <p:sp>
        <p:nvSpPr>
          <p:cNvPr id="11" name="Google Shape;11;p1"/>
          <p:cNvSpPr txBox="1"/>
          <p:nvPr>
            <p:ph idx="1" type="body"/>
          </p:nvPr>
        </p:nvSpPr>
        <p:spPr>
          <a:xfrm>
            <a:off x="1514475" y="9988550"/>
            <a:ext cx="27251026" cy="28251151"/>
          </a:xfrm>
          <a:prstGeom prst="rect">
            <a:avLst/>
          </a:prstGeom>
          <a:noFill/>
          <a:ln>
            <a:noFill/>
          </a:ln>
        </p:spPr>
        <p:txBody>
          <a:bodyPr anchorCtr="0" anchor="t" bIns="208625" lIns="417275" spcFirstLastPara="1" rIns="417275" wrap="square" tIns="208625"/>
          <a:lstStyle>
            <a:lvl1pPr indent="-1155700" lvl="0" marL="457200" marR="0" rtl="0" algn="l">
              <a:spcBef>
                <a:spcPts val="2920"/>
              </a:spcBef>
              <a:spcAft>
                <a:spcPts val="0"/>
              </a:spcAft>
              <a:buClr>
                <a:schemeClr val="dk1"/>
              </a:buClr>
              <a:buSzPts val="14600"/>
              <a:buFont typeface="Arial"/>
              <a:buChar char="•"/>
              <a:defRPr b="0" i="0" sz="14600" u="none" cap="none" strike="noStrike">
                <a:solidFill>
                  <a:schemeClr val="dk1"/>
                </a:solidFill>
                <a:latin typeface="Arial"/>
                <a:ea typeface="Arial"/>
                <a:cs typeface="Arial"/>
                <a:sym typeface="Arial"/>
              </a:defRPr>
            </a:lvl1pPr>
            <a:lvl2pPr indent="-1041400" lvl="1" marL="914400" marR="0" rtl="0" algn="l">
              <a:spcBef>
                <a:spcPts val="2560"/>
              </a:spcBef>
              <a:spcAft>
                <a:spcPts val="0"/>
              </a:spcAft>
              <a:buClr>
                <a:schemeClr val="dk1"/>
              </a:buClr>
              <a:buSzPts val="12800"/>
              <a:buFont typeface="Arial"/>
              <a:buChar char="–"/>
              <a:defRPr b="0" i="0" sz="12800" u="none" cap="none" strike="noStrike">
                <a:solidFill>
                  <a:schemeClr val="dk1"/>
                </a:solidFill>
                <a:latin typeface="Arial"/>
                <a:ea typeface="Arial"/>
                <a:cs typeface="Arial"/>
                <a:sym typeface="Arial"/>
              </a:defRPr>
            </a:lvl2pPr>
            <a:lvl3pPr indent="-927100" lvl="2" marL="1371600" marR="0" rtl="0" algn="l">
              <a:spcBef>
                <a:spcPts val="2200"/>
              </a:spcBef>
              <a:spcAft>
                <a:spcPts val="0"/>
              </a:spcAft>
              <a:buClr>
                <a:schemeClr val="dk1"/>
              </a:buClr>
              <a:buSzPts val="11000"/>
              <a:buFont typeface="Arial"/>
              <a:buChar char="•"/>
              <a:defRPr b="0" i="0" sz="11000" u="none" cap="none" strike="noStrike">
                <a:solidFill>
                  <a:schemeClr val="dk1"/>
                </a:solidFill>
                <a:latin typeface="Arial"/>
                <a:ea typeface="Arial"/>
                <a:cs typeface="Arial"/>
                <a:sym typeface="Arial"/>
              </a:defRPr>
            </a:lvl3pPr>
            <a:lvl4pPr indent="-806450" lvl="3" marL="1828800" marR="0" rtl="0" algn="l">
              <a:spcBef>
                <a:spcPts val="1820"/>
              </a:spcBef>
              <a:spcAft>
                <a:spcPts val="0"/>
              </a:spcAft>
              <a:buClr>
                <a:schemeClr val="dk1"/>
              </a:buClr>
              <a:buSzPts val="9100"/>
              <a:buFont typeface="Arial"/>
              <a:buChar char="–"/>
              <a:defRPr b="0" i="0" sz="9100" u="none" cap="none" strike="noStrike">
                <a:solidFill>
                  <a:schemeClr val="dk1"/>
                </a:solidFill>
                <a:latin typeface="Arial"/>
                <a:ea typeface="Arial"/>
                <a:cs typeface="Arial"/>
                <a:sym typeface="Arial"/>
              </a:defRPr>
            </a:lvl4pPr>
            <a:lvl5pPr indent="-806450" lvl="4" marL="2286000" marR="0" rtl="0" algn="l">
              <a:spcBef>
                <a:spcPts val="1820"/>
              </a:spcBef>
              <a:spcAft>
                <a:spcPts val="0"/>
              </a:spcAft>
              <a:buClr>
                <a:schemeClr val="dk1"/>
              </a:buClr>
              <a:buSzPts val="9100"/>
              <a:buFont typeface="Arial"/>
              <a:buChar char="»"/>
              <a:defRPr b="0" i="0" sz="9100" u="none" cap="none" strike="noStrike">
                <a:solidFill>
                  <a:schemeClr val="dk1"/>
                </a:solidFill>
                <a:latin typeface="Arial"/>
                <a:ea typeface="Arial"/>
                <a:cs typeface="Arial"/>
                <a:sym typeface="Arial"/>
              </a:defRPr>
            </a:lvl5pPr>
            <a:lvl6pPr indent="-806450" lvl="5" marL="2743200" marR="0" rtl="0" algn="l">
              <a:spcBef>
                <a:spcPts val="1820"/>
              </a:spcBef>
              <a:spcAft>
                <a:spcPts val="0"/>
              </a:spcAft>
              <a:buClr>
                <a:schemeClr val="dk1"/>
              </a:buClr>
              <a:buSzPts val="9100"/>
              <a:buFont typeface="Arial"/>
              <a:buChar char="»"/>
              <a:defRPr b="0" i="0" sz="9100" u="none" cap="none" strike="noStrike">
                <a:solidFill>
                  <a:schemeClr val="dk1"/>
                </a:solidFill>
                <a:latin typeface="Arial"/>
                <a:ea typeface="Arial"/>
                <a:cs typeface="Arial"/>
                <a:sym typeface="Arial"/>
              </a:defRPr>
            </a:lvl6pPr>
            <a:lvl7pPr indent="-806450" lvl="6" marL="3200400" marR="0" rtl="0" algn="l">
              <a:spcBef>
                <a:spcPts val="1820"/>
              </a:spcBef>
              <a:spcAft>
                <a:spcPts val="0"/>
              </a:spcAft>
              <a:buClr>
                <a:schemeClr val="dk1"/>
              </a:buClr>
              <a:buSzPts val="9100"/>
              <a:buFont typeface="Arial"/>
              <a:buChar char="»"/>
              <a:defRPr b="0" i="0" sz="9100" u="none" cap="none" strike="noStrike">
                <a:solidFill>
                  <a:schemeClr val="dk1"/>
                </a:solidFill>
                <a:latin typeface="Arial"/>
                <a:ea typeface="Arial"/>
                <a:cs typeface="Arial"/>
                <a:sym typeface="Arial"/>
              </a:defRPr>
            </a:lvl7pPr>
            <a:lvl8pPr indent="-806450" lvl="7" marL="3657600" marR="0" rtl="0" algn="l">
              <a:spcBef>
                <a:spcPts val="1820"/>
              </a:spcBef>
              <a:spcAft>
                <a:spcPts val="0"/>
              </a:spcAft>
              <a:buClr>
                <a:schemeClr val="dk1"/>
              </a:buClr>
              <a:buSzPts val="9100"/>
              <a:buFont typeface="Arial"/>
              <a:buChar char="»"/>
              <a:defRPr b="0" i="0" sz="9100" u="none" cap="none" strike="noStrike">
                <a:solidFill>
                  <a:schemeClr val="dk1"/>
                </a:solidFill>
                <a:latin typeface="Arial"/>
                <a:ea typeface="Arial"/>
                <a:cs typeface="Arial"/>
                <a:sym typeface="Arial"/>
              </a:defRPr>
            </a:lvl8pPr>
            <a:lvl9pPr indent="-806450" lvl="8" marL="4114800" marR="0" rtl="0" algn="l">
              <a:spcBef>
                <a:spcPts val="1820"/>
              </a:spcBef>
              <a:spcAft>
                <a:spcPts val="0"/>
              </a:spcAft>
              <a:buClr>
                <a:schemeClr val="dk1"/>
              </a:buClr>
              <a:buSzPts val="9100"/>
              <a:buFont typeface="Arial"/>
              <a:buChar char="»"/>
              <a:defRPr b="0" i="0" sz="9100" u="none" cap="none" strike="noStrike">
                <a:solidFill>
                  <a:schemeClr val="dk1"/>
                </a:solidFill>
                <a:latin typeface="Arial"/>
                <a:ea typeface="Arial"/>
                <a:cs typeface="Arial"/>
                <a:sym typeface="Arial"/>
              </a:defRPr>
            </a:lvl9pPr>
          </a:lstStyle>
          <a:p/>
        </p:txBody>
      </p:sp>
      <p:sp>
        <p:nvSpPr>
          <p:cNvPr id="12" name="Google Shape;12;p1"/>
          <p:cNvSpPr txBox="1"/>
          <p:nvPr>
            <p:ph idx="10" type="dt"/>
          </p:nvPr>
        </p:nvSpPr>
        <p:spPr>
          <a:xfrm>
            <a:off x="1514475" y="38984238"/>
            <a:ext cx="7064375" cy="2971800"/>
          </a:xfrm>
          <a:prstGeom prst="rect">
            <a:avLst/>
          </a:prstGeom>
          <a:noFill/>
          <a:ln>
            <a:noFill/>
          </a:ln>
        </p:spPr>
        <p:txBody>
          <a:bodyPr anchorCtr="0" anchor="t" bIns="208625" lIns="417275" spcFirstLastPara="1" rIns="417275" wrap="square" tIns="208625"/>
          <a:lstStyle>
            <a:lvl1pPr lvl="0" marR="0" rtl="0" algn="l">
              <a:spcBef>
                <a:spcPts val="0"/>
              </a:spcBef>
              <a:spcAft>
                <a:spcPts val="0"/>
              </a:spcAft>
              <a:buSzPts val="1400"/>
              <a:buNone/>
              <a:defRPr b="0" i="0" sz="6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8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8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8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8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8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8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8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8200" u="none" cap="none" strike="noStrike">
                <a:solidFill>
                  <a:schemeClr val="dk1"/>
                </a:solidFill>
                <a:latin typeface="Arial"/>
                <a:ea typeface="Arial"/>
                <a:cs typeface="Arial"/>
                <a:sym typeface="Arial"/>
              </a:defRPr>
            </a:lvl9pPr>
          </a:lstStyle>
          <a:p/>
        </p:txBody>
      </p:sp>
      <p:sp>
        <p:nvSpPr>
          <p:cNvPr id="13" name="Google Shape;13;p1"/>
          <p:cNvSpPr txBox="1"/>
          <p:nvPr>
            <p:ph idx="11" type="ftr"/>
          </p:nvPr>
        </p:nvSpPr>
        <p:spPr>
          <a:xfrm>
            <a:off x="10345738" y="38984238"/>
            <a:ext cx="9588500" cy="2971800"/>
          </a:xfrm>
          <a:prstGeom prst="rect">
            <a:avLst/>
          </a:prstGeom>
          <a:noFill/>
          <a:ln>
            <a:noFill/>
          </a:ln>
        </p:spPr>
        <p:txBody>
          <a:bodyPr anchorCtr="0" anchor="t" bIns="208625" lIns="417275" spcFirstLastPara="1" rIns="417275" wrap="square" tIns="208625"/>
          <a:lstStyle>
            <a:lvl1pPr lvl="0" marR="0" rtl="0" algn="ctr">
              <a:spcBef>
                <a:spcPts val="0"/>
              </a:spcBef>
              <a:spcAft>
                <a:spcPts val="0"/>
              </a:spcAft>
              <a:buSzPts val="1400"/>
              <a:buNone/>
              <a:defRPr b="0" i="0" sz="6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8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8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8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8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8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8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8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8200" u="none" cap="none" strike="noStrike">
                <a:solidFill>
                  <a:schemeClr val="dk1"/>
                </a:solidFill>
                <a:latin typeface="Arial"/>
                <a:ea typeface="Arial"/>
                <a:cs typeface="Arial"/>
                <a:sym typeface="Arial"/>
              </a:defRPr>
            </a:lvl9pPr>
          </a:lstStyle>
          <a:p/>
        </p:txBody>
      </p:sp>
      <p:sp>
        <p:nvSpPr>
          <p:cNvPr id="14" name="Google Shape;14;p1"/>
          <p:cNvSpPr txBox="1"/>
          <p:nvPr>
            <p:ph idx="12" type="sldNum"/>
          </p:nvPr>
        </p:nvSpPr>
        <p:spPr>
          <a:xfrm>
            <a:off x="21701125" y="38984238"/>
            <a:ext cx="7064375" cy="2971800"/>
          </a:xfrm>
          <a:prstGeom prst="rect">
            <a:avLst/>
          </a:prstGeom>
          <a:noFill/>
          <a:ln>
            <a:noFill/>
          </a:ln>
        </p:spPr>
        <p:txBody>
          <a:bodyPr anchorCtr="0" anchor="t" bIns="208625" lIns="417275" spcFirstLastPara="1" rIns="417275" wrap="square" tIns="208625">
            <a:noAutofit/>
          </a:bodyPr>
          <a:lstStyle>
            <a:lvl1pPr indent="0" lvl="0" marL="0" marR="0" rtl="0" algn="r">
              <a:spcBef>
                <a:spcPts val="0"/>
              </a:spcBef>
              <a:spcAft>
                <a:spcPts val="0"/>
              </a:spcAft>
              <a:buNone/>
              <a:defRPr b="0" i="0" sz="6400" u="none" cap="none" strike="noStrike">
                <a:solidFill>
                  <a:schemeClr val="dk1"/>
                </a:solidFill>
                <a:latin typeface="Arial"/>
                <a:ea typeface="Arial"/>
                <a:cs typeface="Arial"/>
                <a:sym typeface="Arial"/>
              </a:defRPr>
            </a:lvl1pPr>
            <a:lvl2pPr indent="0" lvl="1" marL="0" marR="0" rtl="0" algn="r">
              <a:spcBef>
                <a:spcPts val="0"/>
              </a:spcBef>
              <a:spcAft>
                <a:spcPts val="0"/>
              </a:spcAft>
              <a:buNone/>
              <a:defRPr b="0" i="0" sz="6400" u="none" cap="none" strike="noStrike">
                <a:solidFill>
                  <a:schemeClr val="dk1"/>
                </a:solidFill>
                <a:latin typeface="Arial"/>
                <a:ea typeface="Arial"/>
                <a:cs typeface="Arial"/>
                <a:sym typeface="Arial"/>
              </a:defRPr>
            </a:lvl2pPr>
            <a:lvl3pPr indent="0" lvl="2" marL="0" marR="0" rtl="0" algn="r">
              <a:spcBef>
                <a:spcPts val="0"/>
              </a:spcBef>
              <a:spcAft>
                <a:spcPts val="0"/>
              </a:spcAft>
              <a:buNone/>
              <a:defRPr b="0" i="0" sz="6400" u="none" cap="none" strike="noStrike">
                <a:solidFill>
                  <a:schemeClr val="dk1"/>
                </a:solidFill>
                <a:latin typeface="Arial"/>
                <a:ea typeface="Arial"/>
                <a:cs typeface="Arial"/>
                <a:sym typeface="Arial"/>
              </a:defRPr>
            </a:lvl3pPr>
            <a:lvl4pPr indent="0" lvl="3" marL="0" marR="0" rtl="0" algn="r">
              <a:spcBef>
                <a:spcPts val="0"/>
              </a:spcBef>
              <a:spcAft>
                <a:spcPts val="0"/>
              </a:spcAft>
              <a:buNone/>
              <a:defRPr b="0" i="0" sz="6400" u="none" cap="none" strike="noStrike">
                <a:solidFill>
                  <a:schemeClr val="dk1"/>
                </a:solidFill>
                <a:latin typeface="Arial"/>
                <a:ea typeface="Arial"/>
                <a:cs typeface="Arial"/>
                <a:sym typeface="Arial"/>
              </a:defRPr>
            </a:lvl4pPr>
            <a:lvl5pPr indent="0" lvl="4" marL="0" marR="0" rtl="0" algn="r">
              <a:spcBef>
                <a:spcPts val="0"/>
              </a:spcBef>
              <a:spcAft>
                <a:spcPts val="0"/>
              </a:spcAft>
              <a:buNone/>
              <a:defRPr b="0" i="0" sz="6400" u="none" cap="none" strike="noStrike">
                <a:solidFill>
                  <a:schemeClr val="dk1"/>
                </a:solidFill>
                <a:latin typeface="Arial"/>
                <a:ea typeface="Arial"/>
                <a:cs typeface="Arial"/>
                <a:sym typeface="Arial"/>
              </a:defRPr>
            </a:lvl5pPr>
            <a:lvl6pPr indent="0" lvl="5" marL="0" marR="0" rtl="0" algn="r">
              <a:spcBef>
                <a:spcPts val="0"/>
              </a:spcBef>
              <a:spcAft>
                <a:spcPts val="0"/>
              </a:spcAft>
              <a:buNone/>
              <a:defRPr b="0" i="0" sz="6400" u="none" cap="none" strike="noStrike">
                <a:solidFill>
                  <a:schemeClr val="dk1"/>
                </a:solidFill>
                <a:latin typeface="Arial"/>
                <a:ea typeface="Arial"/>
                <a:cs typeface="Arial"/>
                <a:sym typeface="Arial"/>
              </a:defRPr>
            </a:lvl6pPr>
            <a:lvl7pPr indent="0" lvl="6" marL="0" marR="0" rtl="0" algn="r">
              <a:spcBef>
                <a:spcPts val="0"/>
              </a:spcBef>
              <a:spcAft>
                <a:spcPts val="0"/>
              </a:spcAft>
              <a:buNone/>
              <a:defRPr b="0" i="0" sz="6400" u="none" cap="none" strike="noStrike">
                <a:solidFill>
                  <a:schemeClr val="dk1"/>
                </a:solidFill>
                <a:latin typeface="Arial"/>
                <a:ea typeface="Arial"/>
                <a:cs typeface="Arial"/>
                <a:sym typeface="Arial"/>
              </a:defRPr>
            </a:lvl7pPr>
            <a:lvl8pPr indent="0" lvl="7" marL="0" marR="0" rtl="0" algn="r">
              <a:spcBef>
                <a:spcPts val="0"/>
              </a:spcBef>
              <a:spcAft>
                <a:spcPts val="0"/>
              </a:spcAft>
              <a:buNone/>
              <a:defRPr b="0" i="0" sz="6400" u="none" cap="none" strike="noStrike">
                <a:solidFill>
                  <a:schemeClr val="dk1"/>
                </a:solidFill>
                <a:latin typeface="Arial"/>
                <a:ea typeface="Arial"/>
                <a:cs typeface="Arial"/>
                <a:sym typeface="Arial"/>
              </a:defRPr>
            </a:lvl8pPr>
            <a:lvl9pPr indent="0" lvl="8" marL="0" marR="0" rtl="0" algn="r">
              <a:spcBef>
                <a:spcPts val="0"/>
              </a:spcBef>
              <a:spcAft>
                <a:spcPts val="0"/>
              </a:spcAft>
              <a:buNone/>
              <a:defRPr b="0" i="0" sz="6400" u="none" cap="none" strike="noStrike">
                <a:solidFill>
                  <a:schemeClr val="dk1"/>
                </a:solidFill>
                <a:latin typeface="Arial"/>
                <a:ea typeface="Arial"/>
                <a:cs typeface="Arial"/>
                <a:sym typeface="Arial"/>
              </a:defRPr>
            </a:lvl9pPr>
          </a:lstStyle>
          <a:p>
            <a:pPr indent="0" lvl="0" marL="0">
              <a:spcBef>
                <a:spcPts val="0"/>
              </a:spcBef>
              <a:spcAft>
                <a:spcPts val="0"/>
              </a:spcAft>
              <a:buNone/>
            </a:pPr>
            <a:fld id="{00000000-1234-1234-1234-123412341234}" type="slidenum">
              <a:rPr lang="es-CO"/>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 Id="rId10" Type="http://schemas.openxmlformats.org/officeDocument/2006/relationships/image" Target="../media/image6.png"/><Relationship Id="rId9" Type="http://schemas.openxmlformats.org/officeDocument/2006/relationships/image" Target="../media/image8.png"/><Relationship Id="rId5" Type="http://schemas.openxmlformats.org/officeDocument/2006/relationships/image" Target="../media/image3.png"/><Relationship Id="rId6" Type="http://schemas.openxmlformats.org/officeDocument/2006/relationships/image" Target="../media/image5.jpg"/><Relationship Id="rId7" Type="http://schemas.openxmlformats.org/officeDocument/2006/relationships/image" Target="../media/image4.png"/><Relationship Id="rId8"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pic>
        <p:nvPicPr>
          <p:cNvPr descr="MODELO DE POSTER2222" id="89" name="Google Shape;89;p13"/>
          <p:cNvPicPr preferRelativeResize="0"/>
          <p:nvPr/>
        </p:nvPicPr>
        <p:blipFill rotWithShape="1">
          <a:blip r:embed="rId3">
            <a:alphaModFix amt="64000"/>
          </a:blip>
          <a:srcRect b="0" l="0" r="0" t="0"/>
          <a:stretch/>
        </p:blipFill>
        <p:spPr>
          <a:xfrm>
            <a:off x="0" y="78048"/>
            <a:ext cx="10655358" cy="40407969"/>
          </a:xfrm>
          <a:prstGeom prst="rect">
            <a:avLst/>
          </a:prstGeom>
          <a:noFill/>
          <a:ln>
            <a:noFill/>
          </a:ln>
        </p:spPr>
      </p:pic>
      <p:pic>
        <p:nvPicPr>
          <p:cNvPr descr="rodape_ifto_pub_01" id="90" name="Google Shape;90;p13"/>
          <p:cNvPicPr preferRelativeResize="0"/>
          <p:nvPr/>
        </p:nvPicPr>
        <p:blipFill rotWithShape="1">
          <a:blip r:embed="rId4">
            <a:alphaModFix/>
          </a:blip>
          <a:srcRect b="0" l="0" r="0" t="0"/>
          <a:stretch/>
        </p:blipFill>
        <p:spPr>
          <a:xfrm>
            <a:off x="0" y="40486013"/>
            <a:ext cx="15139988" cy="2322512"/>
          </a:xfrm>
          <a:prstGeom prst="rect">
            <a:avLst/>
          </a:prstGeom>
          <a:noFill/>
          <a:ln>
            <a:noFill/>
          </a:ln>
        </p:spPr>
      </p:pic>
      <p:pic>
        <p:nvPicPr>
          <p:cNvPr descr="rodape_ifto_pub_02" id="91" name="Google Shape;91;p13"/>
          <p:cNvPicPr preferRelativeResize="0"/>
          <p:nvPr/>
        </p:nvPicPr>
        <p:blipFill rotWithShape="1">
          <a:blip r:embed="rId5">
            <a:alphaModFix/>
          </a:blip>
          <a:srcRect b="0" l="0" r="0" t="0"/>
          <a:stretch/>
        </p:blipFill>
        <p:spPr>
          <a:xfrm>
            <a:off x="15068550" y="40486013"/>
            <a:ext cx="15211425" cy="2322512"/>
          </a:xfrm>
          <a:prstGeom prst="rect">
            <a:avLst/>
          </a:prstGeom>
          <a:noFill/>
          <a:ln>
            <a:noFill/>
          </a:ln>
        </p:spPr>
      </p:pic>
      <p:sp>
        <p:nvSpPr>
          <p:cNvPr id="92" name="Google Shape;92;p13"/>
          <p:cNvSpPr txBox="1"/>
          <p:nvPr/>
        </p:nvSpPr>
        <p:spPr>
          <a:xfrm>
            <a:off x="522288" y="4626398"/>
            <a:ext cx="29235323" cy="1458921"/>
          </a:xfrm>
          <a:prstGeom prst="rect">
            <a:avLst/>
          </a:prstGeom>
          <a:noFill/>
          <a:ln>
            <a:noFill/>
          </a:ln>
        </p:spPr>
        <p:txBody>
          <a:bodyPr anchorCtr="0" anchor="t" bIns="51825" lIns="103675" spcFirstLastPara="1" rIns="103675" wrap="square" tIns="51825">
            <a:noAutofit/>
          </a:bodyPr>
          <a:lstStyle/>
          <a:p>
            <a:pPr indent="0" lvl="0" marL="0" rtl="0" algn="ctr">
              <a:spcBef>
                <a:spcPts val="0"/>
              </a:spcBef>
              <a:spcAft>
                <a:spcPts val="0"/>
              </a:spcAft>
              <a:buClr>
                <a:schemeClr val="dk1"/>
              </a:buClr>
              <a:buFont typeface="Arial"/>
              <a:buNone/>
            </a:pPr>
            <a:r>
              <a:rPr b="1" lang="es-CO" sz="8800">
                <a:solidFill>
                  <a:schemeClr val="dk1"/>
                </a:solidFill>
              </a:rPr>
              <a:t>Control de costos de la empresa HYF INTERNATIONAL S.A.S</a:t>
            </a:r>
            <a:endParaRPr>
              <a:solidFill>
                <a:schemeClr val="dk1"/>
              </a:solidFill>
            </a:endParaRPr>
          </a:p>
          <a:p>
            <a:pPr indent="0" lvl="0" marL="0" marR="0" rtl="0" algn="ctr">
              <a:spcBef>
                <a:spcPts val="0"/>
              </a:spcBef>
              <a:spcAft>
                <a:spcPts val="0"/>
              </a:spcAft>
              <a:buNone/>
            </a:pPr>
            <a:r>
              <a:t/>
            </a:r>
            <a:endParaRPr b="1" sz="8800">
              <a:solidFill>
                <a:schemeClr val="dk1"/>
              </a:solidFill>
            </a:endParaRPr>
          </a:p>
        </p:txBody>
      </p:sp>
      <p:sp>
        <p:nvSpPr>
          <p:cNvPr id="93" name="Google Shape;93;p13"/>
          <p:cNvSpPr txBox="1"/>
          <p:nvPr/>
        </p:nvSpPr>
        <p:spPr>
          <a:xfrm>
            <a:off x="2754162" y="7900342"/>
            <a:ext cx="23187025" cy="1732239"/>
          </a:xfrm>
          <a:prstGeom prst="rect">
            <a:avLst/>
          </a:prstGeom>
          <a:noFill/>
          <a:ln>
            <a:noFill/>
          </a:ln>
        </p:spPr>
        <p:txBody>
          <a:bodyPr anchorCtr="0" anchor="t" bIns="53050" lIns="102050" spcFirstLastPara="1" rIns="102050" wrap="square" tIns="53050">
            <a:noAutofit/>
          </a:bodyPr>
          <a:lstStyle/>
          <a:p>
            <a:pPr indent="0" lvl="0" marL="0" rtl="0" algn="ctr">
              <a:lnSpc>
                <a:spcPct val="110000"/>
              </a:lnSpc>
              <a:spcBef>
                <a:spcPts val="0"/>
              </a:spcBef>
              <a:spcAft>
                <a:spcPts val="0"/>
              </a:spcAft>
              <a:buClr>
                <a:schemeClr val="dk1"/>
              </a:buClr>
              <a:buSzPts val="3200"/>
              <a:buFont typeface="Verdana"/>
              <a:buNone/>
            </a:pPr>
            <a:r>
              <a:rPr b="1" i="1" lang="es-CO" sz="3200">
                <a:solidFill>
                  <a:schemeClr val="dk1"/>
                </a:solidFill>
              </a:rPr>
              <a:t>GERALDYNE BETANCOURT PULIDO</a:t>
            </a:r>
            <a:endParaRPr>
              <a:solidFill>
                <a:schemeClr val="dk1"/>
              </a:solidFill>
            </a:endParaRPr>
          </a:p>
          <a:p>
            <a:pPr indent="0" lvl="0" marL="0" rtl="0" algn="ctr">
              <a:lnSpc>
                <a:spcPct val="110000"/>
              </a:lnSpc>
              <a:spcBef>
                <a:spcPts val="0"/>
              </a:spcBef>
              <a:spcAft>
                <a:spcPts val="0"/>
              </a:spcAft>
              <a:buClr>
                <a:schemeClr val="dk1"/>
              </a:buClr>
              <a:buSzPts val="3200"/>
              <a:buFont typeface="Verdana"/>
              <a:buNone/>
            </a:pPr>
            <a:r>
              <a:rPr lang="es-CO" sz="3200">
                <a:solidFill>
                  <a:schemeClr val="dk1"/>
                </a:solidFill>
              </a:rPr>
              <a:t>CORPORACIÓN UNIVERSITARIA MINUTO DE DIOS UVD CONTADURÍA PÚBLICA IX PERIODO </a:t>
            </a:r>
            <a:endParaRPr>
              <a:solidFill>
                <a:schemeClr val="dk1"/>
              </a:solidFill>
            </a:endParaRPr>
          </a:p>
          <a:p>
            <a:pPr indent="0" lvl="0" marL="0" rtl="0" algn="ctr">
              <a:lnSpc>
                <a:spcPct val="110000"/>
              </a:lnSpc>
              <a:spcBef>
                <a:spcPts val="0"/>
              </a:spcBef>
              <a:spcAft>
                <a:spcPts val="0"/>
              </a:spcAft>
              <a:buClr>
                <a:schemeClr val="dk1"/>
              </a:buClr>
              <a:buSzPts val="3200"/>
              <a:buFont typeface="Verdana"/>
              <a:buNone/>
            </a:pPr>
            <a:r>
              <a:rPr lang="es-CO" sz="3200">
                <a:solidFill>
                  <a:schemeClr val="dk1"/>
                </a:solidFill>
              </a:rPr>
              <a:t>DOCENTE: MÓNICA HELENA GONZALEZ</a:t>
            </a:r>
            <a:endParaRPr>
              <a:solidFill>
                <a:schemeClr val="dk1"/>
              </a:solidFill>
            </a:endParaRPr>
          </a:p>
          <a:p>
            <a:pPr indent="0" lvl="0" marL="0" marR="0" rtl="0" algn="ctr">
              <a:lnSpc>
                <a:spcPct val="110000"/>
              </a:lnSpc>
              <a:spcBef>
                <a:spcPts val="0"/>
              </a:spcBef>
              <a:spcAft>
                <a:spcPts val="0"/>
              </a:spcAft>
              <a:buClr>
                <a:srgbClr val="000000"/>
              </a:buClr>
              <a:buSzPts val="3200"/>
              <a:buFont typeface="Verdana"/>
              <a:buNone/>
            </a:pPr>
            <a:r>
              <a:t/>
            </a:r>
            <a:endParaRPr b="1" i="1" sz="3200"/>
          </a:p>
        </p:txBody>
      </p:sp>
      <p:sp>
        <p:nvSpPr>
          <p:cNvPr id="94" name="Google Shape;94;p13"/>
          <p:cNvSpPr txBox="1"/>
          <p:nvPr/>
        </p:nvSpPr>
        <p:spPr>
          <a:xfrm>
            <a:off x="2455863" y="10001945"/>
            <a:ext cx="11974512" cy="784287"/>
          </a:xfrm>
          <a:prstGeom prst="rect">
            <a:avLst/>
          </a:prstGeom>
          <a:noFill/>
          <a:ln>
            <a:noFill/>
          </a:ln>
        </p:spPr>
        <p:txBody>
          <a:bodyPr anchorCtr="0" anchor="t" bIns="53050" lIns="102050" spcFirstLastPara="1" rIns="102050" wrap="square" tIns="53050">
            <a:noAutofit/>
          </a:bodyPr>
          <a:lstStyle/>
          <a:p>
            <a:pPr indent="0" lvl="0" marL="0" marR="0" rtl="0" algn="ctr">
              <a:spcBef>
                <a:spcPts val="0"/>
              </a:spcBef>
              <a:spcAft>
                <a:spcPts val="0"/>
              </a:spcAft>
              <a:buClr>
                <a:srgbClr val="000000"/>
              </a:buClr>
              <a:buSzPts val="4400"/>
              <a:buFont typeface="Verdana"/>
              <a:buNone/>
            </a:pPr>
            <a:r>
              <a:rPr b="1" i="0" lang="es-CO" sz="4400" u="none" cap="none" strike="noStrike">
                <a:solidFill>
                  <a:srgbClr val="000000"/>
                </a:solidFill>
                <a:latin typeface="Arial"/>
                <a:ea typeface="Arial"/>
                <a:cs typeface="Arial"/>
                <a:sym typeface="Arial"/>
              </a:rPr>
              <a:t>RESUMEN</a:t>
            </a:r>
            <a:endParaRPr/>
          </a:p>
        </p:txBody>
      </p:sp>
      <p:sp>
        <p:nvSpPr>
          <p:cNvPr id="95" name="Google Shape;95;p13"/>
          <p:cNvSpPr txBox="1"/>
          <p:nvPr/>
        </p:nvSpPr>
        <p:spPr>
          <a:xfrm>
            <a:off x="3039826" y="10949725"/>
            <a:ext cx="12100200" cy="6457500"/>
          </a:xfrm>
          <a:prstGeom prst="rect">
            <a:avLst/>
          </a:prstGeom>
          <a:noFill/>
          <a:ln>
            <a:noFill/>
          </a:ln>
        </p:spPr>
        <p:txBody>
          <a:bodyPr anchorCtr="0" anchor="t" bIns="53050" lIns="102050" spcFirstLastPara="1" rIns="102050" wrap="square" tIns="53050">
            <a:noAutofit/>
          </a:bodyPr>
          <a:lstStyle/>
          <a:p>
            <a:pPr indent="0" lvl="0" marL="457200" marR="0" rtl="0">
              <a:lnSpc>
                <a:spcPct val="150000"/>
              </a:lnSpc>
              <a:spcBef>
                <a:spcPts val="0"/>
              </a:spcBef>
              <a:spcAft>
                <a:spcPts val="0"/>
              </a:spcAft>
              <a:buNone/>
            </a:pPr>
            <a:r>
              <a:rPr lang="es-CO" sz="2400">
                <a:solidFill>
                  <a:schemeClr val="dk1"/>
                </a:solidFill>
              </a:rPr>
              <a:t>E</a:t>
            </a:r>
            <a:r>
              <a:rPr lang="es-CO" sz="2400">
                <a:solidFill>
                  <a:schemeClr val="dk1"/>
                </a:solidFill>
              </a:rPr>
              <a:t>l</a:t>
            </a:r>
            <a:r>
              <a:rPr lang="es-CO" sz="2400">
                <a:solidFill>
                  <a:schemeClr val="dk1"/>
                </a:solidFill>
              </a:rPr>
              <a:t> </a:t>
            </a:r>
            <a:r>
              <a:rPr lang="es-CO" sz="2400">
                <a:solidFill>
                  <a:schemeClr val="dk1"/>
                </a:solidFill>
              </a:rPr>
              <a:t>presente</a:t>
            </a:r>
            <a:r>
              <a:rPr lang="es-CO" sz="2400">
                <a:solidFill>
                  <a:schemeClr val="dk1"/>
                </a:solidFill>
              </a:rPr>
              <a:t> </a:t>
            </a:r>
            <a:r>
              <a:rPr lang="es-CO" sz="2400">
                <a:solidFill>
                  <a:schemeClr val="dk1"/>
                </a:solidFill>
              </a:rPr>
              <a:t>poster</a:t>
            </a:r>
            <a:r>
              <a:rPr lang="es-CO" sz="2400">
                <a:solidFill>
                  <a:schemeClr val="dk1"/>
                </a:solidFill>
              </a:rPr>
              <a:t> muestra los resultados obtenidos en la ejecución de los procesos técnicos contables en la empresa HYF INTERNATIONAL S.A.S., evidenciando de esta manera la aplicación de los conocimientos adquiridos en el programa de Contaduría Pública de UNIMINUTO modalidad distancia.</a:t>
            </a:r>
            <a:endParaRPr sz="2400">
              <a:solidFill>
                <a:schemeClr val="dk1"/>
              </a:solidFill>
            </a:endParaRPr>
          </a:p>
          <a:p>
            <a:pPr indent="0" lvl="0" marL="457200" rtl="0">
              <a:lnSpc>
                <a:spcPct val="150000"/>
              </a:lnSpc>
              <a:spcBef>
                <a:spcPts val="0"/>
              </a:spcBef>
              <a:spcAft>
                <a:spcPts val="0"/>
              </a:spcAft>
              <a:buClr>
                <a:schemeClr val="dk1"/>
              </a:buClr>
              <a:buSzPts val="1100"/>
              <a:buFont typeface="Arial"/>
              <a:buNone/>
            </a:pPr>
            <a:r>
              <a:rPr lang="es-CO" sz="2400">
                <a:solidFill>
                  <a:schemeClr val="dk1"/>
                </a:solidFill>
              </a:rPr>
              <a:t>En el desarrollo de las funciones como </a:t>
            </a:r>
            <a:r>
              <a:rPr lang="es-CO" sz="2400">
                <a:solidFill>
                  <a:schemeClr val="dk1"/>
                </a:solidFill>
              </a:rPr>
              <a:t>asistente contable, se logró identificar que el principal problema de la empresa es que no se tiene un control de los gastos, ni costos, que genera la prestación de los servicios, ni se ha implementado un sistema de costos acorde a las necesidades de la empresa que permita analizar de una forma crítica los efectos de los mismos en los resultados de la empresa. </a:t>
            </a:r>
            <a:endParaRPr sz="2400">
              <a:solidFill>
                <a:schemeClr val="dk1"/>
              </a:solidFill>
            </a:endParaRPr>
          </a:p>
          <a:p>
            <a:pPr indent="0" lvl="0" marL="457200" rtl="0">
              <a:lnSpc>
                <a:spcPct val="150000"/>
              </a:lnSpc>
              <a:spcBef>
                <a:spcPts val="0"/>
              </a:spcBef>
              <a:spcAft>
                <a:spcPts val="0"/>
              </a:spcAft>
              <a:buClr>
                <a:schemeClr val="dk1"/>
              </a:buClr>
              <a:buSzPts val="1100"/>
              <a:buFont typeface="Arial"/>
              <a:buNone/>
            </a:pPr>
            <a:r>
              <a:rPr b="1" lang="es-CO" sz="2400">
                <a:solidFill>
                  <a:schemeClr val="dk1"/>
                </a:solidFill>
              </a:rPr>
              <a:t>Palabras clave:</a:t>
            </a:r>
            <a:endParaRPr b="1" sz="2400">
              <a:solidFill>
                <a:schemeClr val="dk1"/>
              </a:solidFill>
            </a:endParaRPr>
          </a:p>
          <a:p>
            <a:pPr indent="457200" lvl="0" marL="0" rtl="0">
              <a:lnSpc>
                <a:spcPct val="150000"/>
              </a:lnSpc>
              <a:spcBef>
                <a:spcPts val="0"/>
              </a:spcBef>
              <a:spcAft>
                <a:spcPts val="0"/>
              </a:spcAft>
              <a:buClr>
                <a:schemeClr val="dk1"/>
              </a:buClr>
              <a:buSzPts val="1100"/>
              <a:buFont typeface="Arial"/>
              <a:buNone/>
            </a:pPr>
            <a:r>
              <a:rPr lang="es-CO" sz="2400">
                <a:solidFill>
                  <a:schemeClr val="dk1"/>
                </a:solidFill>
              </a:rPr>
              <a:t>Aplicación, conocimientos, control, gastos, costos.</a:t>
            </a:r>
            <a:endParaRPr sz="2800"/>
          </a:p>
          <a:p>
            <a:pPr indent="0" lvl="0" marL="0" marR="0" rtl="0" algn="just">
              <a:lnSpc>
                <a:spcPct val="150000"/>
              </a:lnSpc>
              <a:spcBef>
                <a:spcPts val="0"/>
              </a:spcBef>
              <a:spcAft>
                <a:spcPts val="0"/>
              </a:spcAft>
              <a:buNone/>
            </a:pPr>
            <a:r>
              <a:rPr b="0" i="0" lang="es-CO" sz="2800" u="none" cap="none" strike="noStrike">
                <a:solidFill>
                  <a:srgbClr val="000000"/>
                </a:solidFill>
                <a:latin typeface="Arial"/>
                <a:ea typeface="Arial"/>
                <a:cs typeface="Arial"/>
                <a:sym typeface="Arial"/>
              </a:rPr>
              <a:t>	</a:t>
            </a:r>
            <a:endParaRPr/>
          </a:p>
          <a:p>
            <a:pPr indent="0" lvl="0" marL="0" marR="0" rtl="0" algn="just">
              <a:lnSpc>
                <a:spcPct val="150000"/>
              </a:lnSpc>
              <a:spcBef>
                <a:spcPts val="0"/>
              </a:spcBef>
              <a:spcAft>
                <a:spcPts val="0"/>
              </a:spcAft>
              <a:buNone/>
            </a:pPr>
            <a:r>
              <a:t/>
            </a:r>
            <a:endParaRPr/>
          </a:p>
          <a:p>
            <a:pPr indent="0" lvl="0" marL="0" marR="0" rtl="0" algn="just">
              <a:lnSpc>
                <a:spcPct val="150000"/>
              </a:lnSpc>
              <a:spcBef>
                <a:spcPts val="0"/>
              </a:spcBef>
              <a:spcAft>
                <a:spcPts val="0"/>
              </a:spcAft>
              <a:buNone/>
            </a:pPr>
            <a:r>
              <a:t/>
            </a:r>
            <a:endParaRPr b="0" i="0" sz="2800" u="none" cap="none" strike="noStrike">
              <a:solidFill>
                <a:srgbClr val="000000"/>
              </a:solidFill>
              <a:latin typeface="Arial"/>
              <a:ea typeface="Arial"/>
              <a:cs typeface="Arial"/>
              <a:sym typeface="Arial"/>
            </a:endParaRPr>
          </a:p>
        </p:txBody>
      </p:sp>
      <p:sp>
        <p:nvSpPr>
          <p:cNvPr id="96" name="Google Shape;96;p13"/>
          <p:cNvSpPr txBox="1"/>
          <p:nvPr/>
        </p:nvSpPr>
        <p:spPr>
          <a:xfrm>
            <a:off x="2729175" y="23643825"/>
            <a:ext cx="13435800" cy="784200"/>
          </a:xfrm>
          <a:prstGeom prst="rect">
            <a:avLst/>
          </a:prstGeom>
          <a:noFill/>
          <a:ln>
            <a:noFill/>
          </a:ln>
        </p:spPr>
        <p:txBody>
          <a:bodyPr anchorCtr="0" anchor="t" bIns="53050" lIns="102050" spcFirstLastPara="1" rIns="102050" wrap="square" tIns="53050">
            <a:noAutofit/>
          </a:bodyPr>
          <a:lstStyle/>
          <a:p>
            <a:pPr indent="0" lvl="0" marL="0" marR="0" rtl="0" algn="ctr">
              <a:spcBef>
                <a:spcPts val="0"/>
              </a:spcBef>
              <a:spcAft>
                <a:spcPts val="0"/>
              </a:spcAft>
              <a:buClr>
                <a:srgbClr val="000000"/>
              </a:buClr>
              <a:buSzPts val="4400"/>
              <a:buFont typeface="Verdana"/>
              <a:buNone/>
            </a:pPr>
            <a:r>
              <a:rPr b="1" i="0" lang="es-CO" sz="4400" u="none" cap="none" strike="noStrike">
                <a:solidFill>
                  <a:srgbClr val="000000"/>
                </a:solidFill>
                <a:latin typeface="Arial"/>
                <a:ea typeface="Arial"/>
                <a:cs typeface="Arial"/>
                <a:sym typeface="Arial"/>
              </a:rPr>
              <a:t>DIAGNÓSTICO</a:t>
            </a:r>
            <a:r>
              <a:rPr b="1" lang="es-CO" sz="4400"/>
              <a:t> </a:t>
            </a:r>
            <a:endParaRPr b="1" sz="4400"/>
          </a:p>
          <a:p>
            <a:pPr indent="0" lvl="0" marL="0" marR="0" rtl="0" algn="ctr">
              <a:spcBef>
                <a:spcPts val="0"/>
              </a:spcBef>
              <a:spcAft>
                <a:spcPts val="0"/>
              </a:spcAft>
              <a:buClr>
                <a:srgbClr val="000000"/>
              </a:buClr>
              <a:buSzPts val="4400"/>
              <a:buFont typeface="Verdana"/>
              <a:buNone/>
            </a:pPr>
            <a:r>
              <a:t/>
            </a:r>
            <a:endParaRPr sz="2400"/>
          </a:p>
          <a:p>
            <a:pPr indent="0" lvl="0" marL="914400" marR="0" rtl="0">
              <a:lnSpc>
                <a:spcPct val="115000"/>
              </a:lnSpc>
              <a:spcBef>
                <a:spcPts val="0"/>
              </a:spcBef>
              <a:spcAft>
                <a:spcPts val="0"/>
              </a:spcAft>
              <a:buClr>
                <a:srgbClr val="000000"/>
              </a:buClr>
              <a:buSzPts val="4400"/>
              <a:buFont typeface="Verdana"/>
              <a:buNone/>
            </a:pPr>
            <a:r>
              <a:rPr lang="es-CO" sz="2400"/>
              <a:t>La empresa HYF INTERNATIONAL S.A.S, está dedicada a prestar servicios de      </a:t>
            </a:r>
            <a:r>
              <a:rPr lang="es-CO" sz="2400">
                <a:solidFill>
                  <a:schemeClr val="dk1"/>
                </a:solidFill>
              </a:rPr>
              <a:t>intermediación</a:t>
            </a:r>
            <a:r>
              <a:rPr lang="es-CO" sz="2400">
                <a:solidFill>
                  <a:schemeClr val="dk1"/>
                </a:solidFill>
              </a:rPr>
              <a:t> aduanera.</a:t>
            </a:r>
            <a:endParaRPr sz="2400">
              <a:solidFill>
                <a:schemeClr val="dk1"/>
              </a:solidFill>
            </a:endParaRPr>
          </a:p>
          <a:p>
            <a:pPr indent="0" lvl="0" marL="914400" marR="0" rtl="0">
              <a:lnSpc>
                <a:spcPct val="115000"/>
              </a:lnSpc>
              <a:spcBef>
                <a:spcPts val="0"/>
              </a:spcBef>
              <a:spcAft>
                <a:spcPts val="0"/>
              </a:spcAft>
              <a:buClr>
                <a:srgbClr val="000000"/>
              </a:buClr>
              <a:buSzPts val="4400"/>
              <a:buFont typeface="Verdana"/>
              <a:buNone/>
            </a:pPr>
            <a:r>
              <a:rPr lang="es-CO" sz="2400">
                <a:solidFill>
                  <a:schemeClr val="dk1"/>
                </a:solidFill>
              </a:rPr>
              <a:t>Basados en las inquietudes que se reflejan a partir de las necesidades de la empresa respecto a conocer los costos en que se incurren en la prestación de servicios, se plantea la siguiente incógnita: </a:t>
            </a:r>
            <a:endParaRPr sz="2400">
              <a:solidFill>
                <a:schemeClr val="dk1"/>
              </a:solidFill>
            </a:endParaRPr>
          </a:p>
          <a:p>
            <a:pPr indent="0" lvl="0" marL="914400" marR="0" rtl="0">
              <a:lnSpc>
                <a:spcPct val="115000"/>
              </a:lnSpc>
              <a:spcBef>
                <a:spcPts val="0"/>
              </a:spcBef>
              <a:spcAft>
                <a:spcPts val="0"/>
              </a:spcAft>
              <a:buClr>
                <a:srgbClr val="000000"/>
              </a:buClr>
              <a:buSzPts val="4400"/>
              <a:buFont typeface="Verdana"/>
              <a:buNone/>
            </a:pPr>
            <a:r>
              <a:t/>
            </a:r>
            <a:endParaRPr sz="2400">
              <a:solidFill>
                <a:schemeClr val="dk1"/>
              </a:solidFill>
            </a:endParaRPr>
          </a:p>
          <a:p>
            <a:pPr indent="457200" lvl="0" marL="457200" marR="0" rtl="0">
              <a:spcBef>
                <a:spcPts val="0"/>
              </a:spcBef>
              <a:spcAft>
                <a:spcPts val="0"/>
              </a:spcAft>
              <a:buClr>
                <a:srgbClr val="000000"/>
              </a:buClr>
              <a:buSzPts val="4400"/>
              <a:buFont typeface="Verdana"/>
              <a:buNone/>
            </a:pPr>
            <a:r>
              <a:rPr lang="es-CO" sz="2400">
                <a:solidFill>
                  <a:schemeClr val="dk1"/>
                </a:solidFill>
              </a:rPr>
              <a:t>,</a:t>
            </a:r>
            <a:endParaRPr sz="2400"/>
          </a:p>
        </p:txBody>
      </p:sp>
      <p:sp>
        <p:nvSpPr>
          <p:cNvPr id="97" name="Google Shape;97;p13"/>
          <p:cNvSpPr txBox="1"/>
          <p:nvPr/>
        </p:nvSpPr>
        <p:spPr>
          <a:xfrm>
            <a:off x="16270931" y="10306646"/>
            <a:ext cx="11974500" cy="784200"/>
          </a:xfrm>
          <a:prstGeom prst="rect">
            <a:avLst/>
          </a:prstGeom>
          <a:noFill/>
          <a:ln>
            <a:noFill/>
          </a:ln>
        </p:spPr>
        <p:txBody>
          <a:bodyPr anchorCtr="0" anchor="t" bIns="53050" lIns="102050" spcFirstLastPara="1" rIns="102050" wrap="square" tIns="53050">
            <a:noAutofit/>
          </a:bodyPr>
          <a:lstStyle/>
          <a:p>
            <a:pPr indent="0" lvl="0" marL="0" marR="0" rtl="0" algn="ctr">
              <a:spcBef>
                <a:spcPts val="0"/>
              </a:spcBef>
              <a:spcAft>
                <a:spcPts val="0"/>
              </a:spcAft>
              <a:buClr>
                <a:srgbClr val="000000"/>
              </a:buClr>
              <a:buSzPts val="4400"/>
              <a:buFont typeface="Verdana"/>
              <a:buNone/>
            </a:pPr>
            <a:r>
              <a:rPr b="1" i="0" lang="es-CO" sz="4400" u="none" cap="none" strike="noStrike">
                <a:solidFill>
                  <a:srgbClr val="000000"/>
                </a:solidFill>
                <a:latin typeface="Arial"/>
                <a:ea typeface="Arial"/>
                <a:cs typeface="Arial"/>
                <a:sym typeface="Arial"/>
              </a:rPr>
              <a:t>PLAN DE TRABAJO</a:t>
            </a:r>
            <a:endParaRPr/>
          </a:p>
        </p:txBody>
      </p:sp>
      <p:sp>
        <p:nvSpPr>
          <p:cNvPr id="98" name="Google Shape;98;p13"/>
          <p:cNvSpPr txBox="1"/>
          <p:nvPr/>
        </p:nvSpPr>
        <p:spPr>
          <a:xfrm>
            <a:off x="16435400" y="16439722"/>
            <a:ext cx="11974500" cy="1308900"/>
          </a:xfrm>
          <a:prstGeom prst="rect">
            <a:avLst/>
          </a:prstGeom>
          <a:noFill/>
          <a:ln>
            <a:noFill/>
          </a:ln>
        </p:spPr>
        <p:txBody>
          <a:bodyPr anchorCtr="0" anchor="t" bIns="53050" lIns="102050" spcFirstLastPara="1" rIns="102050" wrap="square" tIns="53050">
            <a:noAutofit/>
          </a:bodyPr>
          <a:lstStyle/>
          <a:p>
            <a:pPr indent="0" lvl="0" marL="0" marR="0" rtl="0" algn="ctr">
              <a:spcBef>
                <a:spcPts val="0"/>
              </a:spcBef>
              <a:spcAft>
                <a:spcPts val="0"/>
              </a:spcAft>
              <a:buClr>
                <a:srgbClr val="000000"/>
              </a:buClr>
              <a:buSzPts val="4400"/>
              <a:buFont typeface="Verdana"/>
              <a:buNone/>
            </a:pPr>
            <a:r>
              <a:rPr b="1" i="0" lang="es-CO" sz="4400" u="none" cap="none" strike="noStrike">
                <a:solidFill>
                  <a:srgbClr val="000000"/>
                </a:solidFill>
                <a:latin typeface="Arial"/>
                <a:ea typeface="Arial"/>
                <a:cs typeface="Arial"/>
                <a:sym typeface="Arial"/>
              </a:rPr>
              <a:t>ANÁLISIS DE LA RELACIÓN TEORÍA PRÁCTICA</a:t>
            </a:r>
            <a:endParaRPr/>
          </a:p>
          <a:p>
            <a:pPr indent="0" lvl="0" marL="0" marR="0" rtl="0" algn="ctr">
              <a:spcBef>
                <a:spcPts val="2263"/>
              </a:spcBef>
              <a:spcAft>
                <a:spcPts val="0"/>
              </a:spcAft>
              <a:buClr>
                <a:srgbClr val="000000"/>
              </a:buClr>
              <a:buSzPts val="4400"/>
              <a:buFont typeface="Verdana"/>
              <a:buNone/>
            </a:pPr>
            <a:r>
              <a:t/>
            </a:r>
            <a:endParaRPr b="1" i="0" sz="4400" u="none" cap="none" strike="noStrike">
              <a:solidFill>
                <a:srgbClr val="000000"/>
              </a:solidFill>
              <a:latin typeface="Arial"/>
              <a:ea typeface="Arial"/>
              <a:cs typeface="Arial"/>
              <a:sym typeface="Arial"/>
            </a:endParaRPr>
          </a:p>
          <a:p>
            <a:pPr indent="0" lvl="0" marL="0" marR="0" rtl="0" algn="ctr">
              <a:spcBef>
                <a:spcPts val="2263"/>
              </a:spcBef>
              <a:spcAft>
                <a:spcPts val="0"/>
              </a:spcAft>
              <a:buClr>
                <a:srgbClr val="000000"/>
              </a:buClr>
              <a:buSzPts val="4400"/>
              <a:buFont typeface="Verdana"/>
              <a:buNone/>
            </a:pPr>
            <a:r>
              <a:t/>
            </a:r>
            <a:endParaRPr/>
          </a:p>
        </p:txBody>
      </p:sp>
      <p:sp>
        <p:nvSpPr>
          <p:cNvPr id="99" name="Google Shape;99;p13"/>
          <p:cNvSpPr txBox="1"/>
          <p:nvPr/>
        </p:nvSpPr>
        <p:spPr>
          <a:xfrm>
            <a:off x="2399459" y="40461266"/>
            <a:ext cx="11974512" cy="784287"/>
          </a:xfrm>
          <a:prstGeom prst="rect">
            <a:avLst/>
          </a:prstGeom>
          <a:noFill/>
          <a:ln>
            <a:noFill/>
          </a:ln>
        </p:spPr>
        <p:txBody>
          <a:bodyPr anchorCtr="0" anchor="t" bIns="53050" lIns="102050" spcFirstLastPara="1" rIns="102050" wrap="square" tIns="53050">
            <a:noAutofit/>
          </a:bodyPr>
          <a:lstStyle/>
          <a:p>
            <a:pPr indent="0" lvl="0" marL="0" marR="0" rtl="0" algn="l">
              <a:spcBef>
                <a:spcPts val="0"/>
              </a:spcBef>
              <a:spcAft>
                <a:spcPts val="0"/>
              </a:spcAft>
              <a:buClr>
                <a:srgbClr val="000000"/>
              </a:buClr>
              <a:buSzPts val="4400"/>
              <a:buFont typeface="Verdana"/>
              <a:buNone/>
            </a:pPr>
            <a:r>
              <a:rPr b="1" i="0" lang="es-CO" sz="4400" u="none" cap="none" strike="noStrike">
                <a:solidFill>
                  <a:srgbClr val="000000"/>
                </a:solidFill>
                <a:latin typeface="Arial"/>
                <a:ea typeface="Arial"/>
                <a:cs typeface="Arial"/>
                <a:sym typeface="Arial"/>
              </a:rPr>
              <a:t>REFERENCIAS</a:t>
            </a:r>
            <a:endParaRPr/>
          </a:p>
        </p:txBody>
      </p:sp>
      <p:sp>
        <p:nvSpPr>
          <p:cNvPr id="100" name="Google Shape;100;p13"/>
          <p:cNvSpPr txBox="1"/>
          <p:nvPr/>
        </p:nvSpPr>
        <p:spPr>
          <a:xfrm>
            <a:off x="522288" y="40935944"/>
            <a:ext cx="28920300" cy="1308900"/>
          </a:xfrm>
          <a:prstGeom prst="rect">
            <a:avLst/>
          </a:prstGeom>
          <a:noFill/>
          <a:ln>
            <a:noFill/>
          </a:ln>
        </p:spPr>
        <p:txBody>
          <a:bodyPr anchorCtr="0" anchor="t" bIns="53050" lIns="102050" spcFirstLastPara="1" rIns="102050" wrap="square" tIns="53050">
            <a:noAutofit/>
          </a:bodyPr>
          <a:lstStyle/>
          <a:p>
            <a:pPr indent="-444500" lvl="0" marL="444500" rtl="0">
              <a:lnSpc>
                <a:spcPct val="115000"/>
              </a:lnSpc>
              <a:spcBef>
                <a:spcPts val="0"/>
              </a:spcBef>
              <a:spcAft>
                <a:spcPts val="0"/>
              </a:spcAft>
              <a:buClr>
                <a:schemeClr val="dk1"/>
              </a:buClr>
              <a:buSzPts val="1100"/>
              <a:buFont typeface="Arial"/>
              <a:buNone/>
            </a:pPr>
            <a:r>
              <a:t/>
            </a:r>
            <a:endParaRPr>
              <a:solidFill>
                <a:schemeClr val="dk1"/>
              </a:solidFill>
            </a:endParaRPr>
          </a:p>
          <a:p>
            <a:pPr indent="-444500" lvl="0" marL="444500" rtl="0">
              <a:lnSpc>
                <a:spcPct val="115000"/>
              </a:lnSpc>
              <a:spcBef>
                <a:spcPts val="0"/>
              </a:spcBef>
              <a:spcAft>
                <a:spcPts val="0"/>
              </a:spcAft>
              <a:buClr>
                <a:schemeClr val="dk1"/>
              </a:buClr>
              <a:buSzPts val="1100"/>
              <a:buFont typeface="Arial"/>
              <a:buNone/>
            </a:pPr>
            <a:r>
              <a:rPr lang="es-CO">
                <a:solidFill>
                  <a:schemeClr val="dk1"/>
                </a:solidFill>
              </a:rPr>
              <a:t>Cuervo, B. A., Bautista, P. A., y Tibaduisa, R. O. (2017). </a:t>
            </a:r>
            <a:r>
              <a:rPr i="1" lang="es-CO">
                <a:solidFill>
                  <a:schemeClr val="dk1"/>
                </a:solidFill>
              </a:rPr>
              <a:t>Manual de Ejercicios. Aplicación de las Normas APA.</a:t>
            </a:r>
            <a:r>
              <a:rPr lang="es-CO">
                <a:solidFill>
                  <a:schemeClr val="dk1"/>
                </a:solidFill>
              </a:rPr>
              <a:t> Bogotá: Corporación Universitaria Minuto de Dio</a:t>
            </a:r>
            <a:r>
              <a:rPr lang="es-CO">
                <a:solidFill>
                  <a:schemeClr val="dk1"/>
                </a:solidFill>
              </a:rPr>
              <a:t>s</a:t>
            </a:r>
            <a:endParaRPr>
              <a:solidFill>
                <a:schemeClr val="dk1"/>
              </a:solidFill>
            </a:endParaRPr>
          </a:p>
          <a:p>
            <a:pPr indent="-444500" lvl="0" marL="444500" rtl="0">
              <a:lnSpc>
                <a:spcPct val="115000"/>
              </a:lnSpc>
              <a:spcBef>
                <a:spcPts val="0"/>
              </a:spcBef>
              <a:spcAft>
                <a:spcPts val="0"/>
              </a:spcAft>
              <a:buClr>
                <a:schemeClr val="dk1"/>
              </a:buClr>
              <a:buSzPts val="1100"/>
              <a:buFont typeface="Arial"/>
              <a:buNone/>
            </a:pPr>
            <a:r>
              <a:rPr lang="es-CO">
                <a:solidFill>
                  <a:schemeClr val="dk1"/>
                </a:solidFill>
              </a:rPr>
              <a:t>Gitman, L. (2003). </a:t>
            </a:r>
            <a:r>
              <a:rPr i="1" lang="es-CO">
                <a:solidFill>
                  <a:schemeClr val="dk1"/>
                </a:solidFill>
              </a:rPr>
              <a:t>Principios de Administración financiera. </a:t>
            </a:r>
            <a:r>
              <a:rPr lang="es-CO">
                <a:solidFill>
                  <a:schemeClr val="dk1"/>
                </a:solidFill>
              </a:rPr>
              <a:t>México: Pearson Educación.</a:t>
            </a:r>
            <a:endParaRPr>
              <a:solidFill>
                <a:schemeClr val="dk1"/>
              </a:solidFill>
            </a:endParaRPr>
          </a:p>
          <a:p>
            <a:pPr indent="-444500" lvl="0" marL="444500" rtl="0">
              <a:lnSpc>
                <a:spcPct val="115000"/>
              </a:lnSpc>
              <a:spcBef>
                <a:spcPts val="0"/>
              </a:spcBef>
              <a:spcAft>
                <a:spcPts val="0"/>
              </a:spcAft>
              <a:buClr>
                <a:schemeClr val="dk1"/>
              </a:buClr>
              <a:buSzPts val="1100"/>
              <a:buFont typeface="Arial"/>
              <a:buNone/>
            </a:pPr>
            <a:r>
              <a:rPr lang="es-CO">
                <a:solidFill>
                  <a:schemeClr val="dk1"/>
                </a:solidFill>
              </a:rPr>
              <a:t>Horngren, C.T. (2000). </a:t>
            </a:r>
            <a:r>
              <a:rPr i="1" lang="es-CO">
                <a:solidFill>
                  <a:schemeClr val="dk1"/>
                </a:solidFill>
              </a:rPr>
              <a:t>Introducción a la Contabilidad Financiera</a:t>
            </a:r>
            <a:r>
              <a:rPr lang="es-CO">
                <a:solidFill>
                  <a:schemeClr val="dk1"/>
                </a:solidFill>
              </a:rPr>
              <a:t>. México: Pearson Educación.</a:t>
            </a:r>
            <a:endParaRPr>
              <a:solidFill>
                <a:schemeClr val="dk1"/>
              </a:solidFill>
            </a:endParaRPr>
          </a:p>
          <a:p>
            <a:pPr indent="-444500" lvl="0" marL="444500" rtl="0">
              <a:lnSpc>
                <a:spcPct val="115000"/>
              </a:lnSpc>
              <a:spcBef>
                <a:spcPts val="0"/>
              </a:spcBef>
              <a:spcAft>
                <a:spcPts val="0"/>
              </a:spcAft>
              <a:buClr>
                <a:schemeClr val="dk1"/>
              </a:buClr>
              <a:buSzPts val="1100"/>
              <a:buFont typeface="Arial"/>
              <a:buNone/>
            </a:pPr>
            <a:r>
              <a:rPr lang="es-CO">
                <a:solidFill>
                  <a:schemeClr val="dk1"/>
                </a:solidFill>
              </a:rPr>
              <a:t>KAST Fremont. (1999). </a:t>
            </a:r>
            <a:r>
              <a:rPr i="1" lang="es-CO">
                <a:solidFill>
                  <a:schemeClr val="dk1"/>
                </a:solidFill>
              </a:rPr>
              <a:t>Administración de las organizaciones</a:t>
            </a:r>
            <a:r>
              <a:rPr lang="es-CO">
                <a:solidFill>
                  <a:schemeClr val="dk1"/>
                </a:solidFill>
              </a:rPr>
              <a:t>. Editorial Mc Graw-Hill.</a:t>
            </a:r>
            <a:endParaRPr>
              <a:solidFill>
                <a:schemeClr val="dk1"/>
              </a:solidFill>
            </a:endParaRPr>
          </a:p>
          <a:p>
            <a:pPr indent="-444500" lvl="0" marL="444500" rtl="0">
              <a:lnSpc>
                <a:spcPct val="115000"/>
              </a:lnSpc>
              <a:spcBef>
                <a:spcPts val="0"/>
              </a:spcBef>
              <a:spcAft>
                <a:spcPts val="0"/>
              </a:spcAft>
              <a:buClr>
                <a:schemeClr val="dk1"/>
              </a:buClr>
              <a:buSzPts val="1100"/>
              <a:buFont typeface="Arial"/>
              <a:buNone/>
            </a:pPr>
            <a:r>
              <a:rPr lang="es-CO">
                <a:solidFill>
                  <a:schemeClr val="dk1"/>
                </a:solidFill>
              </a:rPr>
              <a:t>RAMIREZ, Padilla, David Noel. </a:t>
            </a:r>
            <a:r>
              <a:rPr i="1" lang="es-CO">
                <a:solidFill>
                  <a:schemeClr val="dk1"/>
                </a:solidFill>
              </a:rPr>
              <a:t>Contabilidad administrativa</a:t>
            </a:r>
            <a:r>
              <a:rPr lang="es-CO">
                <a:solidFill>
                  <a:schemeClr val="dk1"/>
                </a:solidFill>
              </a:rPr>
              <a:t>. Edit. Mc Graw Hill</a:t>
            </a:r>
            <a:endParaRPr>
              <a:solidFill>
                <a:schemeClr val="dk1"/>
              </a:solidFill>
            </a:endParaRPr>
          </a:p>
          <a:p>
            <a:pPr indent="-444500" lvl="0" marL="444500" rtl="0">
              <a:lnSpc>
                <a:spcPct val="115000"/>
              </a:lnSpc>
              <a:spcBef>
                <a:spcPts val="0"/>
              </a:spcBef>
              <a:spcAft>
                <a:spcPts val="0"/>
              </a:spcAft>
              <a:buClr>
                <a:schemeClr val="dk1"/>
              </a:buClr>
              <a:buSzPts val="1100"/>
              <a:buFont typeface="Arial"/>
              <a:buNone/>
            </a:pPr>
            <a:r>
              <a:t/>
            </a:r>
            <a:endParaRPr>
              <a:solidFill>
                <a:schemeClr val="dk1"/>
              </a:solidFill>
            </a:endParaRPr>
          </a:p>
          <a:p>
            <a:pPr indent="0" lvl="0" marL="0" marR="0" rtl="0" algn="just">
              <a:lnSpc>
                <a:spcPct val="150000"/>
              </a:lnSpc>
              <a:spcBef>
                <a:spcPts val="0"/>
              </a:spcBef>
              <a:spcAft>
                <a:spcPts val="0"/>
              </a:spcAft>
              <a:buClr>
                <a:srgbClr val="000000"/>
              </a:buClr>
              <a:buSzPts val="2800"/>
              <a:buFont typeface="Verdana"/>
              <a:buNone/>
            </a:pPr>
            <a:r>
              <a:t/>
            </a:r>
            <a:endParaRPr b="0" i="0" sz="2800" u="none" cap="none" strike="noStrike">
              <a:solidFill>
                <a:srgbClr val="000000"/>
              </a:solidFill>
              <a:latin typeface="Arial"/>
              <a:ea typeface="Arial"/>
              <a:cs typeface="Arial"/>
              <a:sym typeface="Arial"/>
            </a:endParaRPr>
          </a:p>
        </p:txBody>
      </p:sp>
      <p:sp>
        <p:nvSpPr>
          <p:cNvPr id="101" name="Google Shape;101;p13"/>
          <p:cNvSpPr txBox="1"/>
          <p:nvPr/>
        </p:nvSpPr>
        <p:spPr>
          <a:xfrm>
            <a:off x="522288" y="473075"/>
            <a:ext cx="24338779" cy="403187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s-CO" sz="8000" u="none" cap="none" strike="noStrike">
                <a:solidFill>
                  <a:schemeClr val="dk1"/>
                </a:solidFill>
                <a:latin typeface="Arial"/>
                <a:ea typeface="Arial"/>
                <a:cs typeface="Arial"/>
                <a:sym typeface="Arial"/>
              </a:rPr>
              <a:t>IV COLOQUIO DE INVESTIGACIÓN CONTABLE</a:t>
            </a:r>
            <a:endParaRPr b="1" i="0" sz="7200" u="none" cap="none" strike="noStrike">
              <a:solidFill>
                <a:schemeClr val="dk1"/>
              </a:solidFill>
              <a:latin typeface="Arial"/>
              <a:ea typeface="Arial"/>
              <a:cs typeface="Arial"/>
              <a:sym typeface="Arial"/>
            </a:endParaRPr>
          </a:p>
          <a:p>
            <a:pPr indent="0" lvl="0" marL="0" marR="0" rtl="0" algn="l">
              <a:spcBef>
                <a:spcPts val="0"/>
              </a:spcBef>
              <a:spcAft>
                <a:spcPts val="0"/>
              </a:spcAft>
              <a:buNone/>
            </a:pPr>
            <a:r>
              <a:t/>
            </a:r>
            <a:endParaRPr b="1" i="1" sz="4400" u="none" cap="none" strike="noStrike">
              <a:solidFill>
                <a:srgbClr val="262626"/>
              </a:solidFill>
              <a:latin typeface="Arial"/>
              <a:ea typeface="Arial"/>
              <a:cs typeface="Arial"/>
              <a:sym typeface="Arial"/>
            </a:endParaRPr>
          </a:p>
          <a:p>
            <a:pPr indent="0" lvl="0" marL="0" marR="0" rtl="0" algn="l">
              <a:spcBef>
                <a:spcPts val="0"/>
              </a:spcBef>
              <a:spcAft>
                <a:spcPts val="0"/>
              </a:spcAft>
              <a:buNone/>
            </a:pPr>
            <a:r>
              <a:rPr b="1" i="1" lang="es-CO" sz="4400" u="none" cap="none" strike="noStrike">
                <a:solidFill>
                  <a:srgbClr val="262626"/>
                </a:solidFill>
                <a:latin typeface="Arial"/>
                <a:ea typeface="Arial"/>
                <a:cs typeface="Arial"/>
                <a:sym typeface="Arial"/>
              </a:rPr>
              <a:t>MUESTRA DE POSTERS</a:t>
            </a:r>
            <a:endParaRPr/>
          </a:p>
          <a:p>
            <a:pPr indent="0" lvl="0" marL="0" marR="0" rtl="0" algn="l">
              <a:spcBef>
                <a:spcPts val="0"/>
              </a:spcBef>
              <a:spcAft>
                <a:spcPts val="0"/>
              </a:spcAft>
              <a:buNone/>
            </a:pPr>
            <a:r>
              <a:rPr b="1" i="1" lang="es-CO" sz="4400" u="none" cap="none" strike="noStrike">
                <a:solidFill>
                  <a:srgbClr val="262626"/>
                </a:solidFill>
                <a:latin typeface="Arial"/>
                <a:ea typeface="Arial"/>
                <a:cs typeface="Arial"/>
                <a:sym typeface="Arial"/>
              </a:rPr>
              <a:t>SISTEMATIZACIÓN Y APRENDIZAJE DE LA PRÁCTICA PROFESIONAL</a:t>
            </a:r>
            <a:endParaRPr/>
          </a:p>
          <a:p>
            <a:pPr indent="0" lvl="0" marL="0" marR="0" rtl="0" algn="l">
              <a:spcBef>
                <a:spcPts val="0"/>
              </a:spcBef>
              <a:spcAft>
                <a:spcPts val="0"/>
              </a:spcAft>
              <a:buNone/>
            </a:pPr>
            <a:r>
              <a:rPr b="1" i="1" lang="es-CO" sz="4400" u="none" cap="none" strike="noStrike">
                <a:solidFill>
                  <a:srgbClr val="262626"/>
                </a:solidFill>
                <a:latin typeface="Arial"/>
                <a:ea typeface="Arial"/>
                <a:cs typeface="Arial"/>
                <a:sym typeface="Arial"/>
              </a:rPr>
              <a:t>CONTADURÍA PÚBLICA UVD</a:t>
            </a:r>
            <a:endParaRPr/>
          </a:p>
        </p:txBody>
      </p:sp>
      <p:cxnSp>
        <p:nvCxnSpPr>
          <p:cNvPr id="102" name="Google Shape;102;p13"/>
          <p:cNvCxnSpPr/>
          <p:nvPr/>
        </p:nvCxnSpPr>
        <p:spPr>
          <a:xfrm>
            <a:off x="0" y="4554390"/>
            <a:ext cx="23783926" cy="0"/>
          </a:xfrm>
          <a:prstGeom prst="straightConnector1">
            <a:avLst/>
          </a:prstGeom>
          <a:noFill/>
          <a:ln cap="flat" cmpd="sng" w="152400">
            <a:solidFill>
              <a:schemeClr val="accent6"/>
            </a:solidFill>
            <a:prstDash val="solid"/>
            <a:round/>
            <a:headEnd len="med" w="med" type="none"/>
            <a:tailEnd len="med" w="med" type="none"/>
          </a:ln>
        </p:spPr>
      </p:cxnSp>
      <p:sp>
        <p:nvSpPr>
          <p:cNvPr id="103" name="Google Shape;103;p13"/>
          <p:cNvSpPr txBox="1"/>
          <p:nvPr/>
        </p:nvSpPr>
        <p:spPr>
          <a:xfrm>
            <a:off x="3349874" y="33403859"/>
            <a:ext cx="11676300" cy="5634300"/>
          </a:xfrm>
          <a:prstGeom prst="rect">
            <a:avLst/>
          </a:prstGeom>
          <a:noFill/>
          <a:ln>
            <a:noFill/>
          </a:ln>
        </p:spPr>
        <p:txBody>
          <a:bodyPr anchorCtr="0" anchor="t" bIns="53050" lIns="102050" spcFirstLastPara="1" rIns="102050" wrap="square" tIns="53050">
            <a:noAutofit/>
          </a:bodyPr>
          <a:lstStyle/>
          <a:p>
            <a:pPr indent="0" lvl="0" marL="0" marR="0" rtl="0" algn="ctr">
              <a:spcBef>
                <a:spcPts val="0"/>
              </a:spcBef>
              <a:spcAft>
                <a:spcPts val="0"/>
              </a:spcAft>
              <a:buClr>
                <a:srgbClr val="000000"/>
              </a:buClr>
              <a:buSzPts val="4400"/>
              <a:buFont typeface="Verdana"/>
              <a:buNone/>
            </a:pPr>
            <a:r>
              <a:rPr b="1" i="0" lang="es-CO" sz="4400" u="none" cap="none" strike="noStrike">
                <a:solidFill>
                  <a:srgbClr val="000000"/>
                </a:solidFill>
                <a:latin typeface="Arial"/>
                <a:ea typeface="Arial"/>
                <a:cs typeface="Arial"/>
                <a:sym typeface="Arial"/>
              </a:rPr>
              <a:t>OBJETIVO</a:t>
            </a:r>
            <a:endParaRPr b="1" i="0" sz="2400" u="none" cap="none" strike="noStrike">
              <a:solidFill>
                <a:srgbClr val="000000"/>
              </a:solidFill>
              <a:latin typeface="Arial"/>
              <a:ea typeface="Arial"/>
              <a:cs typeface="Arial"/>
              <a:sym typeface="Arial"/>
            </a:endParaRPr>
          </a:p>
          <a:p>
            <a:pPr indent="0" lvl="0" marL="0" rtl="0" algn="just">
              <a:lnSpc>
                <a:spcPct val="150000"/>
              </a:lnSpc>
              <a:spcBef>
                <a:spcPts val="0"/>
              </a:spcBef>
              <a:spcAft>
                <a:spcPts val="0"/>
              </a:spcAft>
              <a:buClr>
                <a:schemeClr val="dk1"/>
              </a:buClr>
              <a:buSzPts val="1100"/>
              <a:buFont typeface="Arial"/>
              <a:buNone/>
            </a:pPr>
            <a:r>
              <a:rPr b="1" lang="es-CO" sz="2400">
                <a:solidFill>
                  <a:schemeClr val="dk1"/>
                </a:solidFill>
              </a:rPr>
              <a:t>Objetivo general</a:t>
            </a:r>
            <a:endParaRPr b="1" sz="2400">
              <a:solidFill>
                <a:schemeClr val="dk1"/>
              </a:solidFill>
            </a:endParaRPr>
          </a:p>
          <a:p>
            <a:pPr indent="0" lvl="0" marL="0" rtl="0" algn="just">
              <a:lnSpc>
                <a:spcPct val="115000"/>
              </a:lnSpc>
              <a:spcBef>
                <a:spcPts val="0"/>
              </a:spcBef>
              <a:spcAft>
                <a:spcPts val="0"/>
              </a:spcAft>
              <a:buClr>
                <a:schemeClr val="dk1"/>
              </a:buClr>
              <a:buSzPts val="1100"/>
              <a:buFont typeface="Arial"/>
              <a:buNone/>
            </a:pPr>
            <a:r>
              <a:rPr lang="es-CO" sz="2400">
                <a:solidFill>
                  <a:schemeClr val="dk1"/>
                </a:solidFill>
              </a:rPr>
              <a:t>Implementar una estrategia que permita llevar un registro y control de los costos y gastos de la empresa HYF INTERNATIONAL S.A.S.</a:t>
            </a:r>
            <a:endParaRPr sz="2400">
              <a:solidFill>
                <a:schemeClr val="dk1"/>
              </a:solidFill>
            </a:endParaRPr>
          </a:p>
          <a:p>
            <a:pPr indent="0" lvl="0" marL="0" rtl="0" algn="just">
              <a:lnSpc>
                <a:spcPct val="115000"/>
              </a:lnSpc>
              <a:spcBef>
                <a:spcPts val="0"/>
              </a:spcBef>
              <a:spcAft>
                <a:spcPts val="0"/>
              </a:spcAft>
              <a:buClr>
                <a:schemeClr val="dk1"/>
              </a:buClr>
              <a:buSzPts val="1100"/>
              <a:buFont typeface="Arial"/>
              <a:buNone/>
            </a:pPr>
            <a:r>
              <a:t/>
            </a:r>
            <a:endParaRPr sz="2400">
              <a:solidFill>
                <a:schemeClr val="dk1"/>
              </a:solidFill>
            </a:endParaRPr>
          </a:p>
          <a:p>
            <a:pPr indent="0" lvl="0" marL="0" rtl="0" algn="just">
              <a:lnSpc>
                <a:spcPct val="150000"/>
              </a:lnSpc>
              <a:spcBef>
                <a:spcPts val="0"/>
              </a:spcBef>
              <a:spcAft>
                <a:spcPts val="0"/>
              </a:spcAft>
              <a:buClr>
                <a:schemeClr val="dk1"/>
              </a:buClr>
              <a:buSzPts val="1100"/>
              <a:buFont typeface="Arial"/>
              <a:buNone/>
            </a:pPr>
            <a:r>
              <a:rPr b="1" lang="es-CO" sz="2400">
                <a:solidFill>
                  <a:schemeClr val="dk1"/>
                </a:solidFill>
              </a:rPr>
              <a:t>Objetivos específicos</a:t>
            </a:r>
            <a:endParaRPr b="1" sz="2400">
              <a:solidFill>
                <a:schemeClr val="dk1"/>
              </a:solidFill>
            </a:endParaRPr>
          </a:p>
          <a:p>
            <a:pPr indent="-228600" lvl="0" marL="673100" rtl="0">
              <a:lnSpc>
                <a:spcPct val="115000"/>
              </a:lnSpc>
              <a:spcBef>
                <a:spcPts val="0"/>
              </a:spcBef>
              <a:spcAft>
                <a:spcPts val="0"/>
              </a:spcAft>
              <a:buClr>
                <a:schemeClr val="dk1"/>
              </a:buClr>
              <a:buSzPts val="1100"/>
              <a:buFont typeface="Arial"/>
              <a:buNone/>
            </a:pPr>
            <a:r>
              <a:rPr lang="es-CO" sz="2400">
                <a:solidFill>
                  <a:schemeClr val="dk1"/>
                </a:solidFill>
              </a:rPr>
              <a:t>-        Identificar los costos y gastos de los procesos realizados en la empresa, para ejecutar su objeto social.</a:t>
            </a:r>
            <a:endParaRPr sz="2400">
              <a:solidFill>
                <a:schemeClr val="dk1"/>
              </a:solidFill>
            </a:endParaRPr>
          </a:p>
          <a:p>
            <a:pPr indent="-228600" lvl="0" marL="673100" rtl="0">
              <a:lnSpc>
                <a:spcPct val="115000"/>
              </a:lnSpc>
              <a:spcBef>
                <a:spcPts val="0"/>
              </a:spcBef>
              <a:spcAft>
                <a:spcPts val="0"/>
              </a:spcAft>
              <a:buClr>
                <a:schemeClr val="dk1"/>
              </a:buClr>
              <a:buSzPts val="1100"/>
              <a:buFont typeface="Arial"/>
              <a:buNone/>
            </a:pPr>
            <a:r>
              <a:rPr lang="es-CO" sz="2400">
                <a:solidFill>
                  <a:schemeClr val="dk1"/>
                </a:solidFill>
              </a:rPr>
              <a:t>-        Implementar un sistema de contabilidad de costos que se adapte a las características de la empresa. Se debe diseñar su propio plan de cuentas, formatos, asientos e informes, atendiendo a las fases del proceso de prestación de servicio, desarrollo de las operaciones, a los costos incurridos en cada una de estas fases, a las normas y disposiciones legales aplicables a la empresa, y a la información que se deberá reunir y reportar.</a:t>
            </a:r>
            <a:endParaRPr sz="2400">
              <a:solidFill>
                <a:schemeClr val="dk1"/>
              </a:solidFill>
            </a:endParaRPr>
          </a:p>
          <a:p>
            <a:pPr indent="0" lvl="0" marL="0" marR="0" rtl="0" algn="just">
              <a:lnSpc>
                <a:spcPct val="150000"/>
              </a:lnSpc>
              <a:spcBef>
                <a:spcPts val="0"/>
              </a:spcBef>
              <a:spcAft>
                <a:spcPts val="0"/>
              </a:spcAft>
              <a:buNone/>
            </a:pPr>
            <a:r>
              <a:t/>
            </a:r>
            <a:endParaRPr sz="2400"/>
          </a:p>
          <a:p>
            <a:pPr indent="0" lvl="0" marL="0" marR="0" rtl="0" algn="ctr">
              <a:spcBef>
                <a:spcPts val="2263"/>
              </a:spcBef>
              <a:spcAft>
                <a:spcPts val="0"/>
              </a:spcAft>
              <a:buClr>
                <a:srgbClr val="000000"/>
              </a:buClr>
              <a:buSzPts val="4400"/>
              <a:buFont typeface="Verdana"/>
              <a:buNone/>
            </a:pPr>
            <a:r>
              <a:t/>
            </a:r>
            <a:endParaRPr b="1" i="0" sz="4400" u="none" cap="none" strike="noStrike">
              <a:solidFill>
                <a:srgbClr val="000000"/>
              </a:solidFill>
              <a:latin typeface="Arial"/>
              <a:ea typeface="Arial"/>
              <a:cs typeface="Arial"/>
              <a:sym typeface="Arial"/>
            </a:endParaRPr>
          </a:p>
        </p:txBody>
      </p:sp>
      <p:sp>
        <p:nvSpPr>
          <p:cNvPr id="104" name="Google Shape;104;p13"/>
          <p:cNvSpPr txBox="1"/>
          <p:nvPr/>
        </p:nvSpPr>
        <p:spPr>
          <a:xfrm>
            <a:off x="16586625" y="24072467"/>
            <a:ext cx="11974500" cy="784200"/>
          </a:xfrm>
          <a:prstGeom prst="rect">
            <a:avLst/>
          </a:prstGeom>
          <a:noFill/>
          <a:ln>
            <a:noFill/>
          </a:ln>
        </p:spPr>
        <p:txBody>
          <a:bodyPr anchorCtr="0" anchor="t" bIns="53050" lIns="102050" spcFirstLastPara="1" rIns="102050" wrap="square" tIns="53050">
            <a:noAutofit/>
          </a:bodyPr>
          <a:lstStyle/>
          <a:p>
            <a:pPr indent="0" lvl="0" marL="0" marR="0" rtl="0" algn="ctr">
              <a:spcBef>
                <a:spcPts val="0"/>
              </a:spcBef>
              <a:spcAft>
                <a:spcPts val="0"/>
              </a:spcAft>
              <a:buClr>
                <a:srgbClr val="000000"/>
              </a:buClr>
              <a:buSzPts val="4400"/>
              <a:buFont typeface="Verdana"/>
              <a:buNone/>
            </a:pPr>
            <a:r>
              <a:rPr b="1" i="0" lang="es-CO" sz="4400" u="none" cap="none" strike="noStrike">
                <a:solidFill>
                  <a:srgbClr val="000000"/>
                </a:solidFill>
                <a:latin typeface="Arial"/>
                <a:ea typeface="Arial"/>
                <a:cs typeface="Arial"/>
                <a:sym typeface="Arial"/>
              </a:rPr>
              <a:t>RESULTADOS</a:t>
            </a:r>
            <a:endParaRPr/>
          </a:p>
          <a:p>
            <a:pPr indent="0" lvl="0" marL="0" marR="0" rtl="0" algn="ctr">
              <a:spcBef>
                <a:spcPts val="2263"/>
              </a:spcBef>
              <a:spcAft>
                <a:spcPts val="0"/>
              </a:spcAft>
              <a:buClr>
                <a:srgbClr val="000000"/>
              </a:buClr>
              <a:buSzPts val="4400"/>
              <a:buFont typeface="Verdana"/>
              <a:buNone/>
            </a:pPr>
            <a:r>
              <a:t/>
            </a:r>
            <a:endParaRPr/>
          </a:p>
          <a:p>
            <a:pPr indent="0" lvl="0" marL="0" marR="0" rtl="0" algn="ctr">
              <a:spcBef>
                <a:spcPts val="2263"/>
              </a:spcBef>
              <a:spcAft>
                <a:spcPts val="0"/>
              </a:spcAft>
              <a:buClr>
                <a:srgbClr val="000000"/>
              </a:buClr>
              <a:buSzPts val="4400"/>
              <a:buFont typeface="Verdana"/>
              <a:buNone/>
            </a:pPr>
            <a:r>
              <a:t/>
            </a:r>
            <a:endParaRPr b="1" i="0" sz="4400" u="none" cap="none" strike="noStrike">
              <a:solidFill>
                <a:srgbClr val="000000"/>
              </a:solidFill>
              <a:latin typeface="Arial"/>
              <a:ea typeface="Arial"/>
              <a:cs typeface="Arial"/>
              <a:sym typeface="Arial"/>
            </a:endParaRPr>
          </a:p>
        </p:txBody>
      </p:sp>
      <p:sp>
        <p:nvSpPr>
          <p:cNvPr id="105" name="Google Shape;105;p13"/>
          <p:cNvSpPr txBox="1"/>
          <p:nvPr/>
        </p:nvSpPr>
        <p:spPr>
          <a:xfrm>
            <a:off x="16687008" y="30554644"/>
            <a:ext cx="11974500" cy="784200"/>
          </a:xfrm>
          <a:prstGeom prst="rect">
            <a:avLst/>
          </a:prstGeom>
          <a:noFill/>
          <a:ln>
            <a:noFill/>
          </a:ln>
        </p:spPr>
        <p:txBody>
          <a:bodyPr anchorCtr="0" anchor="t" bIns="53050" lIns="102050" spcFirstLastPara="1" rIns="102050" wrap="square" tIns="53050">
            <a:noAutofit/>
          </a:bodyPr>
          <a:lstStyle/>
          <a:p>
            <a:pPr indent="0" lvl="0" marL="0" marR="0" rtl="0" algn="ctr">
              <a:spcBef>
                <a:spcPts val="0"/>
              </a:spcBef>
              <a:spcAft>
                <a:spcPts val="0"/>
              </a:spcAft>
              <a:buClr>
                <a:srgbClr val="000000"/>
              </a:buClr>
              <a:buSzPts val="4400"/>
              <a:buFont typeface="Verdana"/>
              <a:buNone/>
            </a:pPr>
            <a:r>
              <a:rPr b="1" i="0" lang="es-CO" sz="4400" u="none" cap="none" strike="noStrike">
                <a:solidFill>
                  <a:srgbClr val="000000"/>
                </a:solidFill>
                <a:latin typeface="Arial"/>
                <a:ea typeface="Arial"/>
                <a:cs typeface="Arial"/>
                <a:sym typeface="Arial"/>
              </a:rPr>
              <a:t>CONCLUSIONES</a:t>
            </a:r>
            <a:endParaRPr/>
          </a:p>
        </p:txBody>
      </p:sp>
      <p:sp>
        <p:nvSpPr>
          <p:cNvPr id="106" name="Google Shape;106;p13"/>
          <p:cNvSpPr txBox="1"/>
          <p:nvPr/>
        </p:nvSpPr>
        <p:spPr>
          <a:xfrm>
            <a:off x="16716691" y="32176503"/>
            <a:ext cx="11427900" cy="3904200"/>
          </a:xfrm>
          <a:prstGeom prst="rect">
            <a:avLst/>
          </a:prstGeom>
          <a:noFill/>
          <a:ln>
            <a:noFill/>
          </a:ln>
        </p:spPr>
        <p:txBody>
          <a:bodyPr anchorCtr="0" anchor="t" bIns="53050" lIns="102050" spcFirstLastPara="1" rIns="102050" wrap="square" tIns="53050">
            <a:noAutofit/>
          </a:bodyPr>
          <a:lstStyle/>
          <a:p>
            <a:pPr indent="-228600" lvl="0" marL="673100" rtl="0">
              <a:lnSpc>
                <a:spcPct val="150000"/>
              </a:lnSpc>
              <a:spcBef>
                <a:spcPts val="0"/>
              </a:spcBef>
              <a:spcAft>
                <a:spcPts val="0"/>
              </a:spcAft>
              <a:buClr>
                <a:schemeClr val="dk1"/>
              </a:buClr>
              <a:buSzPts val="1100"/>
              <a:buFont typeface="Arial"/>
              <a:buNone/>
            </a:pPr>
            <a:r>
              <a:rPr lang="es-CO" sz="2400">
                <a:solidFill>
                  <a:schemeClr val="dk1"/>
                </a:solidFill>
              </a:rPr>
              <a:t>  Con la realización del diagnóstico se identificaron las áreas en las cuales HYF INTERNATIONAL S.A.S, generan sus actividades, procesos, procedimientos y tareas los cuales son elementales para conocer los costos en que está incurriendo la empresa para la implementación del sistema de costos con el cual se puede llevar un seguimiento para la mejora continua del sistema de costos de la misma.</a:t>
            </a:r>
            <a:endParaRPr sz="2400">
              <a:solidFill>
                <a:schemeClr val="dk1"/>
              </a:solidFill>
            </a:endParaRPr>
          </a:p>
          <a:p>
            <a:pPr indent="-228600" lvl="0" marL="673100" rtl="0">
              <a:lnSpc>
                <a:spcPct val="150000"/>
              </a:lnSpc>
              <a:spcBef>
                <a:spcPts val="0"/>
              </a:spcBef>
              <a:spcAft>
                <a:spcPts val="0"/>
              </a:spcAft>
              <a:buClr>
                <a:schemeClr val="dk1"/>
              </a:buClr>
              <a:buSzPts val="1100"/>
              <a:buFont typeface="Arial"/>
              <a:buNone/>
            </a:pPr>
            <a:r>
              <a:rPr lang="es-CO" sz="2400">
                <a:solidFill>
                  <a:schemeClr val="dk1"/>
                </a:solidFill>
              </a:rPr>
              <a:t> </a:t>
            </a:r>
            <a:endParaRPr sz="2400">
              <a:solidFill>
                <a:schemeClr val="dk1"/>
              </a:solidFill>
            </a:endParaRPr>
          </a:p>
          <a:p>
            <a:pPr indent="-228600" lvl="0" marL="673100" rtl="0">
              <a:lnSpc>
                <a:spcPct val="150000"/>
              </a:lnSpc>
              <a:spcBef>
                <a:spcPts val="0"/>
              </a:spcBef>
              <a:spcAft>
                <a:spcPts val="0"/>
              </a:spcAft>
              <a:buClr>
                <a:schemeClr val="dk1"/>
              </a:buClr>
              <a:buSzPts val="1100"/>
              <a:buFont typeface="Arial"/>
              <a:buNone/>
            </a:pPr>
            <a:r>
              <a:rPr lang="es-CO" sz="2400">
                <a:solidFill>
                  <a:schemeClr val="dk1"/>
                </a:solidFill>
              </a:rPr>
              <a:t>   El modelo del sistema de costos por actividades sirve como base para la administración en primer lugar para el reconocimiento de los costos en los que incurre HYF INTERNATIONAL S.A.S, en segundo lugar para tener una información confiable para la acertada toma de decisiones. Reconociendo que como todo diseño nuevo, este modelo de costos es susceptible de mejoras futuras que lo lleven a ser más preciso.</a:t>
            </a:r>
            <a:endParaRPr sz="2400">
              <a:solidFill>
                <a:schemeClr val="dk1"/>
              </a:solidFill>
            </a:endParaRPr>
          </a:p>
          <a:p>
            <a:pPr indent="-228600" lvl="0" marL="673100" rtl="0">
              <a:lnSpc>
                <a:spcPct val="150000"/>
              </a:lnSpc>
              <a:spcBef>
                <a:spcPts val="0"/>
              </a:spcBef>
              <a:spcAft>
                <a:spcPts val="0"/>
              </a:spcAft>
              <a:buClr>
                <a:schemeClr val="dk1"/>
              </a:buClr>
              <a:buSzPts val="1100"/>
              <a:buFont typeface="Arial"/>
              <a:buNone/>
            </a:pPr>
            <a:r>
              <a:rPr lang="es-CO" sz="2400">
                <a:solidFill>
                  <a:schemeClr val="dk1"/>
                </a:solidFill>
              </a:rPr>
              <a:t> </a:t>
            </a:r>
            <a:endParaRPr sz="2400">
              <a:solidFill>
                <a:schemeClr val="dk1"/>
              </a:solidFill>
            </a:endParaRPr>
          </a:p>
          <a:p>
            <a:pPr indent="-228600" lvl="0" marL="673100" rtl="0">
              <a:lnSpc>
                <a:spcPct val="115000"/>
              </a:lnSpc>
              <a:spcBef>
                <a:spcPts val="0"/>
              </a:spcBef>
              <a:spcAft>
                <a:spcPts val="0"/>
              </a:spcAft>
              <a:buClr>
                <a:schemeClr val="dk1"/>
              </a:buClr>
              <a:buSzPts val="1100"/>
              <a:buFont typeface="Arial"/>
              <a:buNone/>
            </a:pPr>
            <a:r>
              <a:t/>
            </a:r>
            <a:endParaRPr sz="2400">
              <a:solidFill>
                <a:schemeClr val="dk1"/>
              </a:solidFill>
            </a:endParaRPr>
          </a:p>
          <a:p>
            <a:pPr indent="0" lvl="0" marL="0" marR="0" rtl="0">
              <a:lnSpc>
                <a:spcPct val="150000"/>
              </a:lnSpc>
              <a:spcBef>
                <a:spcPts val="0"/>
              </a:spcBef>
              <a:spcAft>
                <a:spcPts val="0"/>
              </a:spcAft>
              <a:buClr>
                <a:srgbClr val="000000"/>
              </a:buClr>
              <a:buSzPts val="2800"/>
              <a:buFont typeface="Verdana"/>
              <a:buNone/>
            </a:pPr>
            <a:r>
              <a:t/>
            </a:r>
            <a:endParaRPr sz="2800"/>
          </a:p>
        </p:txBody>
      </p:sp>
      <p:sp>
        <p:nvSpPr>
          <p:cNvPr id="107" name="Google Shape;107;p13"/>
          <p:cNvSpPr txBox="1"/>
          <p:nvPr/>
        </p:nvSpPr>
        <p:spPr>
          <a:xfrm>
            <a:off x="-2014821" y="33341384"/>
            <a:ext cx="11427900" cy="3384300"/>
          </a:xfrm>
          <a:prstGeom prst="rect">
            <a:avLst/>
          </a:prstGeom>
          <a:noFill/>
          <a:ln>
            <a:noFill/>
          </a:ln>
        </p:spPr>
        <p:txBody>
          <a:bodyPr anchorCtr="0" anchor="t" bIns="53050" lIns="102050" spcFirstLastPara="1" rIns="102050" wrap="square" tIns="53050">
            <a:noAutofit/>
          </a:bodyPr>
          <a:lstStyle/>
          <a:p>
            <a:pPr indent="0" lvl="0" marL="0" marR="0" rtl="0" algn="l">
              <a:lnSpc>
                <a:spcPct val="150000"/>
              </a:lnSpc>
              <a:spcBef>
                <a:spcPts val="0"/>
              </a:spcBef>
              <a:spcAft>
                <a:spcPts val="0"/>
              </a:spcAft>
              <a:buNone/>
            </a:pPr>
            <a:r>
              <a:t/>
            </a:r>
            <a:endParaRPr/>
          </a:p>
        </p:txBody>
      </p:sp>
      <p:pic>
        <p:nvPicPr>
          <p:cNvPr id="108" name="Google Shape;108;p13"/>
          <p:cNvPicPr preferRelativeResize="0"/>
          <p:nvPr/>
        </p:nvPicPr>
        <p:blipFill rotWithShape="1">
          <a:blip r:embed="rId6">
            <a:alphaModFix/>
          </a:blip>
          <a:srcRect b="0" l="0" r="0" t="0"/>
          <a:stretch/>
        </p:blipFill>
        <p:spPr>
          <a:xfrm>
            <a:off x="24861067" y="147095"/>
            <a:ext cx="4767335" cy="4767335"/>
          </a:xfrm>
          <a:prstGeom prst="rect">
            <a:avLst/>
          </a:prstGeom>
          <a:noFill/>
          <a:ln>
            <a:noFill/>
          </a:ln>
        </p:spPr>
      </p:pic>
      <p:sp>
        <p:nvSpPr>
          <p:cNvPr id="109" name="Google Shape;109;p13"/>
          <p:cNvSpPr txBox="1"/>
          <p:nvPr/>
        </p:nvSpPr>
        <p:spPr>
          <a:xfrm>
            <a:off x="3258675" y="17562675"/>
            <a:ext cx="12100200" cy="39042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i="0" lang="es-CO" sz="4400" u="none" cap="none" strike="noStrike">
                <a:solidFill>
                  <a:schemeClr val="dk1"/>
                </a:solidFill>
                <a:latin typeface="Arial"/>
                <a:ea typeface="Arial"/>
                <a:cs typeface="Arial"/>
                <a:sym typeface="Arial"/>
              </a:rPr>
              <a:t>INTRODUCCIÓN</a:t>
            </a:r>
            <a:endParaRPr b="1" sz="4400">
              <a:solidFill>
                <a:schemeClr val="dk1"/>
              </a:solidFill>
            </a:endParaRPr>
          </a:p>
          <a:p>
            <a:pPr indent="0" lvl="0" marL="457200" marR="0" rtl="0" algn="l">
              <a:lnSpc>
                <a:spcPct val="150000"/>
              </a:lnSpc>
              <a:spcBef>
                <a:spcPts val="1000"/>
              </a:spcBef>
              <a:spcAft>
                <a:spcPts val="0"/>
              </a:spcAft>
              <a:buClr>
                <a:schemeClr val="dk1"/>
              </a:buClr>
              <a:buSzPts val="1100"/>
              <a:buFont typeface="Arial"/>
              <a:buNone/>
            </a:pPr>
            <a:r>
              <a:rPr lang="es-CO" sz="2400">
                <a:solidFill>
                  <a:schemeClr val="dk1"/>
                </a:solidFill>
              </a:rPr>
              <a:t>En la empresa HYF INTERNATIONAL S.A.S, al momento de costear los  servicios no se asignan de forma adecuada los costos de operación, esto hace que la empresa no tenga unos costos reales de los servicios prestados generando dificultades en el proceso de toma de decisiones.</a:t>
            </a:r>
            <a:endParaRPr sz="2400">
              <a:solidFill>
                <a:schemeClr val="dk1"/>
              </a:solidFill>
            </a:endParaRPr>
          </a:p>
          <a:p>
            <a:pPr indent="0" lvl="0" marL="457200" marR="0" rtl="0" algn="l">
              <a:lnSpc>
                <a:spcPct val="150000"/>
              </a:lnSpc>
              <a:spcBef>
                <a:spcPts val="0"/>
              </a:spcBef>
              <a:spcAft>
                <a:spcPts val="0"/>
              </a:spcAft>
              <a:buClr>
                <a:schemeClr val="dk1"/>
              </a:buClr>
              <a:buSzPts val="1100"/>
              <a:buFont typeface="Arial"/>
              <a:buNone/>
            </a:pPr>
            <a:r>
              <a:rPr lang="es-CO" sz="2400">
                <a:solidFill>
                  <a:schemeClr val="dk1"/>
                </a:solidFill>
              </a:rPr>
              <a:t>Por esta razón y basados en las inquietudes que se reflejan a partir de las necesidades de la empresa, respecto a conocer los costos en que se incurren en la prestación de servicios es necesario sugerir la </a:t>
            </a:r>
            <a:r>
              <a:rPr lang="es-CO" sz="2400">
                <a:solidFill>
                  <a:schemeClr val="dk1"/>
                </a:solidFill>
              </a:rPr>
              <a:t>implementación</a:t>
            </a:r>
            <a:r>
              <a:rPr lang="es-CO" sz="2400">
                <a:solidFill>
                  <a:schemeClr val="dk1"/>
                </a:solidFill>
              </a:rPr>
              <a:t> de  un sistema de costos acorde a las necesidades de la empresa que permita analizar de una forma </a:t>
            </a:r>
            <a:r>
              <a:rPr lang="es-CO" sz="2400">
                <a:solidFill>
                  <a:schemeClr val="dk1"/>
                </a:solidFill>
              </a:rPr>
              <a:t>crítica</a:t>
            </a:r>
            <a:r>
              <a:rPr lang="es-CO" sz="2400">
                <a:solidFill>
                  <a:schemeClr val="dk1"/>
                </a:solidFill>
              </a:rPr>
              <a:t> los efectos de los mismos en los resultados de la empresa.</a:t>
            </a:r>
            <a:endParaRPr sz="2400">
              <a:solidFill>
                <a:schemeClr val="dk1"/>
              </a:solidFill>
            </a:endParaRPr>
          </a:p>
          <a:p>
            <a:pPr indent="0" lvl="0" marL="457200" marR="0" rtl="0" algn="l">
              <a:lnSpc>
                <a:spcPct val="150000"/>
              </a:lnSpc>
              <a:spcBef>
                <a:spcPts val="0"/>
              </a:spcBef>
              <a:spcAft>
                <a:spcPts val="0"/>
              </a:spcAft>
              <a:buNone/>
            </a:pPr>
            <a:r>
              <a:t/>
            </a:r>
            <a:endParaRPr sz="2400">
              <a:solidFill>
                <a:schemeClr val="dk1"/>
              </a:solidFill>
            </a:endParaRPr>
          </a:p>
        </p:txBody>
      </p:sp>
      <p:sp>
        <p:nvSpPr>
          <p:cNvPr id="110" name="Google Shape;110;p13"/>
          <p:cNvSpPr txBox="1"/>
          <p:nvPr/>
        </p:nvSpPr>
        <p:spPr>
          <a:xfrm>
            <a:off x="16686213" y="11611174"/>
            <a:ext cx="11775300" cy="3763200"/>
          </a:xfrm>
          <a:prstGeom prst="rect">
            <a:avLst/>
          </a:prstGeom>
          <a:noFill/>
          <a:ln>
            <a:noFill/>
          </a:ln>
        </p:spPr>
        <p:txBody>
          <a:bodyPr anchorCtr="0" anchor="t" bIns="53050" lIns="102050" spcFirstLastPara="1" rIns="102050" wrap="square" tIns="53050">
            <a:noAutofit/>
          </a:bodyPr>
          <a:lstStyle/>
          <a:p>
            <a:pPr indent="0" lvl="0" marL="0" marR="0" rtl="0" algn="ctr">
              <a:lnSpc>
                <a:spcPct val="150000"/>
              </a:lnSpc>
              <a:spcBef>
                <a:spcPts val="0"/>
              </a:spcBef>
              <a:spcAft>
                <a:spcPts val="0"/>
              </a:spcAft>
              <a:buClr>
                <a:srgbClr val="000000"/>
              </a:buClr>
              <a:buSzPts val="2800"/>
              <a:buFont typeface="Verdana"/>
              <a:buNone/>
            </a:pPr>
            <a:r>
              <a:rPr b="0" i="0" lang="es-CO" sz="2800" u="none" cap="none" strike="noStrike">
                <a:solidFill>
                  <a:srgbClr val="000000"/>
                </a:solidFill>
                <a:latin typeface="Arial"/>
                <a:ea typeface="Arial"/>
                <a:cs typeface="Arial"/>
                <a:sym typeface="Arial"/>
              </a:rPr>
              <a:t>	</a:t>
            </a:r>
            <a:endParaRPr/>
          </a:p>
        </p:txBody>
      </p:sp>
      <p:pic>
        <p:nvPicPr>
          <p:cNvPr id="111" name="Google Shape;111;p13"/>
          <p:cNvPicPr preferRelativeResize="0"/>
          <p:nvPr/>
        </p:nvPicPr>
        <p:blipFill>
          <a:blip r:embed="rId7">
            <a:alphaModFix/>
          </a:blip>
          <a:stretch>
            <a:fillRect/>
          </a:stretch>
        </p:blipFill>
        <p:spPr>
          <a:xfrm>
            <a:off x="18388000" y="25322000"/>
            <a:ext cx="8572500" cy="4767325"/>
          </a:xfrm>
          <a:prstGeom prst="rect">
            <a:avLst/>
          </a:prstGeom>
          <a:noFill/>
          <a:ln>
            <a:noFill/>
          </a:ln>
        </p:spPr>
      </p:pic>
      <p:pic>
        <p:nvPicPr>
          <p:cNvPr id="112" name="Google Shape;112;p13"/>
          <p:cNvPicPr preferRelativeResize="0"/>
          <p:nvPr/>
        </p:nvPicPr>
        <p:blipFill>
          <a:blip r:embed="rId8">
            <a:alphaModFix/>
          </a:blip>
          <a:stretch>
            <a:fillRect/>
          </a:stretch>
        </p:blipFill>
        <p:spPr>
          <a:xfrm>
            <a:off x="18184275" y="12107975"/>
            <a:ext cx="8572499" cy="3904200"/>
          </a:xfrm>
          <a:prstGeom prst="rect">
            <a:avLst/>
          </a:prstGeom>
          <a:noFill/>
          <a:ln>
            <a:noFill/>
          </a:ln>
        </p:spPr>
      </p:pic>
      <p:sp>
        <p:nvSpPr>
          <p:cNvPr id="113" name="Google Shape;113;p13"/>
          <p:cNvSpPr txBox="1"/>
          <p:nvPr/>
        </p:nvSpPr>
        <p:spPr>
          <a:xfrm>
            <a:off x="17883650" y="11142125"/>
            <a:ext cx="9639300" cy="3168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lang="es-CO" sz="2400">
                <a:solidFill>
                  <a:schemeClr val="dk1"/>
                </a:solidFill>
              </a:rPr>
              <a:t>Estos son los pasos que se sugieren para la implementación del sistema de costos ABC. </a:t>
            </a:r>
            <a:endParaRPr sz="2400">
              <a:solidFill>
                <a:schemeClr val="dk1"/>
              </a:solidFill>
            </a:endParaRPr>
          </a:p>
        </p:txBody>
      </p:sp>
      <p:pic>
        <p:nvPicPr>
          <p:cNvPr id="114" name="Google Shape;114;p13"/>
          <p:cNvPicPr preferRelativeResize="0"/>
          <p:nvPr/>
        </p:nvPicPr>
        <p:blipFill>
          <a:blip r:embed="rId9">
            <a:alphaModFix/>
          </a:blip>
          <a:stretch>
            <a:fillRect/>
          </a:stretch>
        </p:blipFill>
        <p:spPr>
          <a:xfrm>
            <a:off x="5726913" y="30210875"/>
            <a:ext cx="3686175" cy="2743200"/>
          </a:xfrm>
          <a:prstGeom prst="rect">
            <a:avLst/>
          </a:prstGeom>
          <a:noFill/>
          <a:ln>
            <a:noFill/>
          </a:ln>
        </p:spPr>
      </p:pic>
      <p:pic>
        <p:nvPicPr>
          <p:cNvPr id="115" name="Google Shape;115;p13"/>
          <p:cNvPicPr preferRelativeResize="0"/>
          <p:nvPr/>
        </p:nvPicPr>
        <p:blipFill>
          <a:blip r:embed="rId10">
            <a:alphaModFix/>
          </a:blip>
          <a:stretch>
            <a:fillRect/>
          </a:stretch>
        </p:blipFill>
        <p:spPr>
          <a:xfrm>
            <a:off x="9849000" y="29853675"/>
            <a:ext cx="5685376" cy="3152775"/>
          </a:xfrm>
          <a:prstGeom prst="rect">
            <a:avLst/>
          </a:prstGeom>
          <a:noFill/>
          <a:ln>
            <a:noFill/>
          </a:ln>
        </p:spPr>
      </p:pic>
      <p:graphicFrame>
        <p:nvGraphicFramePr>
          <p:cNvPr id="116" name="Google Shape;116;p13"/>
          <p:cNvGraphicFramePr/>
          <p:nvPr/>
        </p:nvGraphicFramePr>
        <p:xfrm>
          <a:off x="5726863" y="27052163"/>
          <a:ext cx="3000000" cy="3000000"/>
        </p:xfrm>
        <a:graphic>
          <a:graphicData uri="http://schemas.openxmlformats.org/drawingml/2006/table">
            <a:tbl>
              <a:tblPr>
                <a:noFill/>
                <a:tableStyleId>{2E0F005C-BC05-43E8-804B-A2C4545281BE}</a:tableStyleId>
              </a:tblPr>
              <a:tblGrid>
                <a:gridCol w="2143125"/>
                <a:gridCol w="2143125"/>
                <a:gridCol w="2143125"/>
                <a:gridCol w="2143125"/>
              </a:tblGrid>
              <a:tr h="645425">
                <a:tc gridSpan="4">
                  <a:txBody>
                    <a:bodyPr>
                      <a:noAutofit/>
                    </a:bodyPr>
                    <a:lstStyle/>
                    <a:p>
                      <a:pPr indent="0" lvl="0" marL="0" rtl="0" algn="ctr">
                        <a:lnSpc>
                          <a:spcPct val="115000"/>
                        </a:lnSpc>
                        <a:spcBef>
                          <a:spcPts val="0"/>
                        </a:spcBef>
                        <a:spcAft>
                          <a:spcPts val="0"/>
                        </a:spcAft>
                        <a:buNone/>
                      </a:pPr>
                      <a:r>
                        <a:rPr b="1" lang="es-CO" sz="1150">
                          <a:latin typeface="Times New Roman"/>
                          <a:ea typeface="Times New Roman"/>
                          <a:cs typeface="Times New Roman"/>
                          <a:sym typeface="Times New Roman"/>
                        </a:rPr>
                        <a:t>¿Cómo establecer un sistema que permita la asignación de los costos en el contexto de los servicios de la empresa HYF INTERNATIONAL S.A.S.?</a:t>
                      </a:r>
                      <a:endParaRPr b="1" sz="1150">
                        <a:latin typeface="Times New Roman"/>
                        <a:ea typeface="Times New Roman"/>
                        <a:cs typeface="Times New Roman"/>
                        <a:sym typeface="Times New Roman"/>
                      </a:endParaRPr>
                    </a:p>
                  </a:txBody>
                  <a:tcPr marT="91425" marB="91425" marR="68575" marL="68575">
                    <a:lnL cap="flat" cmpd="sng" w="12700">
                      <a:solidFill>
                        <a:srgbClr val="8064A2"/>
                      </a:solidFill>
                      <a:prstDash val="solid"/>
                      <a:round/>
                      <a:headEnd len="sm" w="sm" type="none"/>
                      <a:tailEnd len="sm" w="sm" type="none"/>
                    </a:lnL>
                    <a:lnR cap="flat" cmpd="sng" w="12700">
                      <a:solidFill>
                        <a:srgbClr val="8064A2"/>
                      </a:solidFill>
                      <a:prstDash val="solid"/>
                      <a:round/>
                      <a:headEnd len="sm" w="sm" type="none"/>
                      <a:tailEnd len="sm" w="sm" type="none"/>
                    </a:lnR>
                    <a:lnT cap="flat" cmpd="sng" w="12700">
                      <a:solidFill>
                        <a:srgbClr val="8064A2"/>
                      </a:solidFill>
                      <a:prstDash val="solid"/>
                      <a:round/>
                      <a:headEnd len="sm" w="sm" type="none"/>
                      <a:tailEnd len="sm" w="sm" type="none"/>
                    </a:lnT>
                    <a:lnB cap="flat" cmpd="sng" w="28575">
                      <a:solidFill>
                        <a:srgbClr val="8064A2"/>
                      </a:solidFill>
                      <a:prstDash val="solid"/>
                      <a:round/>
                      <a:headEnd len="sm" w="sm" type="none"/>
                      <a:tailEnd len="sm" w="sm" type="none"/>
                    </a:lnB>
                  </a:tcPr>
                </a:tc>
                <a:tc hMerge="1"/>
                <a:tc hMerge="1"/>
                <a:tc hMerge="1"/>
              </a:tr>
              <a:tr h="1883450">
                <a:tc>
                  <a:txBody>
                    <a:bodyPr>
                      <a:noAutofit/>
                    </a:bodyPr>
                    <a:lstStyle/>
                    <a:p>
                      <a:pPr indent="0" lvl="0" marL="0" rtl="0">
                        <a:lnSpc>
                          <a:spcPct val="115000"/>
                        </a:lnSpc>
                        <a:spcBef>
                          <a:spcPts val="0"/>
                        </a:spcBef>
                        <a:spcAft>
                          <a:spcPts val="0"/>
                        </a:spcAft>
                        <a:buNone/>
                      </a:pPr>
                      <a:r>
                        <a:rPr b="1" lang="es-CO" sz="1100"/>
                        <a:t>Síntomas:</a:t>
                      </a:r>
                      <a:endParaRPr b="1" sz="1100"/>
                    </a:p>
                    <a:p>
                      <a:pPr indent="0" lvl="0" marL="0" rtl="0">
                        <a:lnSpc>
                          <a:spcPct val="115000"/>
                        </a:lnSpc>
                        <a:spcBef>
                          <a:spcPts val="0"/>
                        </a:spcBef>
                        <a:spcAft>
                          <a:spcPts val="0"/>
                        </a:spcAft>
                        <a:buNone/>
                      </a:pPr>
                      <a:r>
                        <a:rPr lang="es-CO" sz="1100"/>
                        <a:t>Se desconoce la utilidad que se genera.</a:t>
                      </a:r>
                      <a:endParaRPr sz="1100"/>
                    </a:p>
                    <a:p>
                      <a:pPr indent="0" lvl="0" marL="0" rtl="0">
                        <a:lnSpc>
                          <a:spcPct val="115000"/>
                        </a:lnSpc>
                        <a:spcBef>
                          <a:spcPts val="0"/>
                        </a:spcBef>
                        <a:spcAft>
                          <a:spcPts val="0"/>
                        </a:spcAft>
                        <a:buNone/>
                      </a:pPr>
                      <a:r>
                        <a:rPr b="1" lang="es-CO" sz="1100">
                          <a:latin typeface="Times New Roman"/>
                          <a:ea typeface="Times New Roman"/>
                          <a:cs typeface="Times New Roman"/>
                          <a:sym typeface="Times New Roman"/>
                        </a:rPr>
                        <a:t> </a:t>
                      </a:r>
                      <a:endParaRPr b="1" sz="1100">
                        <a:latin typeface="Times New Roman"/>
                        <a:ea typeface="Times New Roman"/>
                        <a:cs typeface="Times New Roman"/>
                        <a:sym typeface="Times New Roman"/>
                      </a:endParaRPr>
                    </a:p>
                  </a:txBody>
                  <a:tcPr marT="91425" marB="91425" marR="68575" marL="68575">
                    <a:lnL cap="flat" cmpd="sng" w="12700">
                      <a:solidFill>
                        <a:srgbClr val="8064A2"/>
                      </a:solidFill>
                      <a:prstDash val="solid"/>
                      <a:round/>
                      <a:headEnd len="sm" w="sm" type="none"/>
                      <a:tailEnd len="sm" w="sm" type="none"/>
                    </a:lnL>
                    <a:lnR cap="flat" cmpd="sng" w="12700">
                      <a:solidFill>
                        <a:srgbClr val="8064A2"/>
                      </a:solidFill>
                      <a:prstDash val="solid"/>
                      <a:round/>
                      <a:headEnd len="sm" w="sm" type="none"/>
                      <a:tailEnd len="sm" w="sm" type="none"/>
                    </a:lnR>
                    <a:lnT cap="flat" cmpd="sng" w="28575">
                      <a:solidFill>
                        <a:srgbClr val="8064A2"/>
                      </a:solidFill>
                      <a:prstDash val="solid"/>
                      <a:round/>
                      <a:headEnd len="sm" w="sm" type="none"/>
                      <a:tailEnd len="sm" w="sm" type="none"/>
                    </a:lnT>
                    <a:lnB cap="flat" cmpd="sng" w="12700">
                      <a:solidFill>
                        <a:srgbClr val="8064A2"/>
                      </a:solidFill>
                      <a:prstDash val="solid"/>
                      <a:round/>
                      <a:headEnd len="sm" w="sm" type="none"/>
                      <a:tailEnd len="sm" w="sm" type="none"/>
                    </a:lnB>
                    <a:solidFill>
                      <a:srgbClr val="DFD8E8"/>
                    </a:solidFill>
                  </a:tcPr>
                </a:tc>
                <a:tc>
                  <a:txBody>
                    <a:bodyPr>
                      <a:noAutofit/>
                    </a:bodyPr>
                    <a:lstStyle/>
                    <a:p>
                      <a:pPr indent="0" lvl="0" marL="0" rtl="0">
                        <a:lnSpc>
                          <a:spcPct val="115000"/>
                        </a:lnSpc>
                        <a:spcBef>
                          <a:spcPts val="0"/>
                        </a:spcBef>
                        <a:spcAft>
                          <a:spcPts val="0"/>
                        </a:spcAft>
                        <a:buNone/>
                      </a:pPr>
                      <a:r>
                        <a:rPr b="1" lang="es-CO" sz="1100"/>
                        <a:t>Causas:</a:t>
                      </a:r>
                      <a:endParaRPr b="1" sz="1100"/>
                    </a:p>
                    <a:p>
                      <a:pPr indent="0" lvl="0" marL="0" rtl="0">
                        <a:lnSpc>
                          <a:spcPct val="115000"/>
                        </a:lnSpc>
                        <a:spcBef>
                          <a:spcPts val="0"/>
                        </a:spcBef>
                        <a:spcAft>
                          <a:spcPts val="0"/>
                        </a:spcAft>
                        <a:buNone/>
                      </a:pPr>
                      <a:r>
                        <a:rPr lang="es-CO" sz="1100"/>
                        <a:t>El control de costos que se lleva en Excel no se realiza de la forma adecuada.</a:t>
                      </a:r>
                      <a:endParaRPr sz="1100"/>
                    </a:p>
                    <a:p>
                      <a:pPr indent="0" lvl="0" marL="0" rtl="0">
                        <a:lnSpc>
                          <a:spcPct val="115000"/>
                        </a:lnSpc>
                        <a:spcBef>
                          <a:spcPts val="0"/>
                        </a:spcBef>
                        <a:spcAft>
                          <a:spcPts val="0"/>
                        </a:spcAft>
                        <a:buNone/>
                      </a:pPr>
                      <a:r>
                        <a:rPr b="1" lang="es-CO" sz="1100"/>
                        <a:t> </a:t>
                      </a:r>
                      <a:endParaRPr b="1" sz="1100"/>
                    </a:p>
                  </a:txBody>
                  <a:tcPr marT="91425" marB="91425" marR="68575" marL="68575">
                    <a:lnL cap="flat" cmpd="sng" w="12700">
                      <a:solidFill>
                        <a:srgbClr val="8064A2"/>
                      </a:solidFill>
                      <a:prstDash val="solid"/>
                      <a:round/>
                      <a:headEnd len="sm" w="sm" type="none"/>
                      <a:tailEnd len="sm" w="sm" type="none"/>
                    </a:lnL>
                    <a:lnR cap="flat" cmpd="sng" w="12700">
                      <a:solidFill>
                        <a:srgbClr val="8064A2"/>
                      </a:solidFill>
                      <a:prstDash val="solid"/>
                      <a:round/>
                      <a:headEnd len="sm" w="sm" type="none"/>
                      <a:tailEnd len="sm" w="sm" type="none"/>
                    </a:lnR>
                    <a:lnT cap="flat" cmpd="sng" w="28575">
                      <a:solidFill>
                        <a:srgbClr val="8064A2"/>
                      </a:solidFill>
                      <a:prstDash val="solid"/>
                      <a:round/>
                      <a:headEnd len="sm" w="sm" type="none"/>
                      <a:tailEnd len="sm" w="sm" type="none"/>
                    </a:lnT>
                    <a:lnB cap="flat" cmpd="sng" w="12700">
                      <a:solidFill>
                        <a:srgbClr val="8064A2"/>
                      </a:solidFill>
                      <a:prstDash val="solid"/>
                      <a:round/>
                      <a:headEnd len="sm" w="sm" type="none"/>
                      <a:tailEnd len="sm" w="sm" type="none"/>
                    </a:lnB>
                    <a:solidFill>
                      <a:srgbClr val="DFD8E8"/>
                    </a:solidFill>
                  </a:tcPr>
                </a:tc>
                <a:tc>
                  <a:txBody>
                    <a:bodyPr>
                      <a:noAutofit/>
                    </a:bodyPr>
                    <a:lstStyle/>
                    <a:p>
                      <a:pPr indent="0" lvl="0" marL="0" rtl="0">
                        <a:lnSpc>
                          <a:spcPct val="115000"/>
                        </a:lnSpc>
                        <a:spcBef>
                          <a:spcPts val="0"/>
                        </a:spcBef>
                        <a:spcAft>
                          <a:spcPts val="0"/>
                        </a:spcAft>
                        <a:buNone/>
                      </a:pPr>
                      <a:r>
                        <a:rPr b="1" lang="es-CO" sz="1100"/>
                        <a:t>Pronóstico:</a:t>
                      </a:r>
                      <a:endParaRPr b="1" sz="1100"/>
                    </a:p>
                    <a:p>
                      <a:pPr indent="0" lvl="0" marL="0" rtl="0">
                        <a:lnSpc>
                          <a:spcPct val="115000"/>
                        </a:lnSpc>
                        <a:spcBef>
                          <a:spcPts val="0"/>
                        </a:spcBef>
                        <a:spcAft>
                          <a:spcPts val="0"/>
                        </a:spcAft>
                        <a:buNone/>
                      </a:pPr>
                      <a:r>
                        <a:rPr lang="es-CO" sz="1100"/>
                        <a:t>Este problema generado por no tener una contabilidad organizada, ni contar con un sistema de costos.</a:t>
                      </a:r>
                      <a:endParaRPr sz="1100"/>
                    </a:p>
                  </a:txBody>
                  <a:tcPr marT="91425" marB="91425" marR="68575" marL="68575">
                    <a:lnL cap="flat" cmpd="sng" w="12700">
                      <a:solidFill>
                        <a:srgbClr val="8064A2"/>
                      </a:solidFill>
                      <a:prstDash val="solid"/>
                      <a:round/>
                      <a:headEnd len="sm" w="sm" type="none"/>
                      <a:tailEnd len="sm" w="sm" type="none"/>
                    </a:lnL>
                    <a:lnR cap="flat" cmpd="sng" w="12700">
                      <a:solidFill>
                        <a:srgbClr val="8064A2"/>
                      </a:solidFill>
                      <a:prstDash val="solid"/>
                      <a:round/>
                      <a:headEnd len="sm" w="sm" type="none"/>
                      <a:tailEnd len="sm" w="sm" type="none"/>
                    </a:lnR>
                    <a:lnT cap="flat" cmpd="sng" w="28575">
                      <a:solidFill>
                        <a:srgbClr val="8064A2"/>
                      </a:solidFill>
                      <a:prstDash val="solid"/>
                      <a:round/>
                      <a:headEnd len="sm" w="sm" type="none"/>
                      <a:tailEnd len="sm" w="sm" type="none"/>
                    </a:lnT>
                    <a:lnB cap="flat" cmpd="sng" w="12700">
                      <a:solidFill>
                        <a:srgbClr val="8064A2"/>
                      </a:solidFill>
                      <a:prstDash val="solid"/>
                      <a:round/>
                      <a:headEnd len="sm" w="sm" type="none"/>
                      <a:tailEnd len="sm" w="sm" type="none"/>
                    </a:lnB>
                    <a:solidFill>
                      <a:srgbClr val="DFD8E8"/>
                    </a:solidFill>
                  </a:tcPr>
                </a:tc>
                <a:tc>
                  <a:txBody>
                    <a:bodyPr>
                      <a:noAutofit/>
                    </a:bodyPr>
                    <a:lstStyle/>
                    <a:p>
                      <a:pPr indent="0" lvl="0" marL="0" rtl="0">
                        <a:lnSpc>
                          <a:spcPct val="115000"/>
                        </a:lnSpc>
                        <a:spcBef>
                          <a:spcPts val="0"/>
                        </a:spcBef>
                        <a:spcAft>
                          <a:spcPts val="0"/>
                        </a:spcAft>
                        <a:buNone/>
                      </a:pPr>
                      <a:r>
                        <a:rPr b="1" lang="es-CO" sz="1100"/>
                        <a:t>Control:</a:t>
                      </a:r>
                      <a:endParaRPr b="1" sz="1100"/>
                    </a:p>
                    <a:p>
                      <a:pPr indent="0" lvl="0" marL="0" rtl="0">
                        <a:lnSpc>
                          <a:spcPct val="115000"/>
                        </a:lnSpc>
                        <a:spcBef>
                          <a:spcPts val="0"/>
                        </a:spcBef>
                        <a:spcAft>
                          <a:spcPts val="0"/>
                        </a:spcAft>
                        <a:buNone/>
                      </a:pPr>
                      <a:r>
                        <a:rPr lang="es-CO" sz="1100"/>
                        <a:t>Manual de procesos.</a:t>
                      </a:r>
                      <a:endParaRPr sz="1100"/>
                    </a:p>
                    <a:p>
                      <a:pPr indent="0" lvl="0" marL="0" rtl="0">
                        <a:lnSpc>
                          <a:spcPct val="115000"/>
                        </a:lnSpc>
                        <a:spcBef>
                          <a:spcPts val="0"/>
                        </a:spcBef>
                        <a:spcAft>
                          <a:spcPts val="0"/>
                        </a:spcAft>
                        <a:buNone/>
                      </a:pPr>
                      <a:r>
                        <a:rPr lang="es-CO" sz="1100"/>
                        <a:t>Capacitación.</a:t>
                      </a:r>
                      <a:endParaRPr sz="1100"/>
                    </a:p>
                    <a:p>
                      <a:pPr indent="0" lvl="0" marL="0" rtl="0">
                        <a:lnSpc>
                          <a:spcPct val="115000"/>
                        </a:lnSpc>
                        <a:spcBef>
                          <a:spcPts val="0"/>
                        </a:spcBef>
                        <a:spcAft>
                          <a:spcPts val="0"/>
                        </a:spcAft>
                        <a:buNone/>
                      </a:pPr>
                      <a:r>
                        <a:rPr lang="es-CO" sz="1100"/>
                        <a:t>Implementación de un sistema de costos.</a:t>
                      </a:r>
                      <a:endParaRPr sz="1100"/>
                    </a:p>
                  </a:txBody>
                  <a:tcPr marT="91425" marB="91425" marR="68575" marL="68575">
                    <a:lnL cap="flat" cmpd="sng" w="12700">
                      <a:solidFill>
                        <a:srgbClr val="8064A2"/>
                      </a:solidFill>
                      <a:prstDash val="solid"/>
                      <a:round/>
                      <a:headEnd len="sm" w="sm" type="none"/>
                      <a:tailEnd len="sm" w="sm" type="none"/>
                    </a:lnL>
                    <a:lnR cap="flat" cmpd="sng" w="12700">
                      <a:solidFill>
                        <a:srgbClr val="8064A2"/>
                      </a:solidFill>
                      <a:prstDash val="solid"/>
                      <a:round/>
                      <a:headEnd len="sm" w="sm" type="none"/>
                      <a:tailEnd len="sm" w="sm" type="none"/>
                    </a:lnR>
                    <a:lnT cap="flat" cmpd="sng" w="28575">
                      <a:solidFill>
                        <a:srgbClr val="8064A2"/>
                      </a:solidFill>
                      <a:prstDash val="solid"/>
                      <a:round/>
                      <a:headEnd len="sm" w="sm" type="none"/>
                      <a:tailEnd len="sm" w="sm" type="none"/>
                    </a:lnT>
                    <a:lnB cap="flat" cmpd="sng" w="12700">
                      <a:solidFill>
                        <a:srgbClr val="8064A2"/>
                      </a:solidFill>
                      <a:prstDash val="solid"/>
                      <a:round/>
                      <a:headEnd len="sm" w="sm" type="none"/>
                      <a:tailEnd len="sm" w="sm" type="none"/>
                    </a:lnB>
                    <a:solidFill>
                      <a:srgbClr val="DFD8E8"/>
                    </a:solidFill>
                  </a:tcPr>
                </a:tc>
              </a:tr>
            </a:tbl>
          </a:graphicData>
        </a:graphic>
      </p:graphicFrame>
      <p:graphicFrame>
        <p:nvGraphicFramePr>
          <p:cNvPr id="117" name="Google Shape;117;p13"/>
          <p:cNvGraphicFramePr/>
          <p:nvPr/>
        </p:nvGraphicFramePr>
        <p:xfrm>
          <a:off x="18389488" y="18742475"/>
          <a:ext cx="3000000" cy="3000000"/>
        </p:xfrm>
        <a:graphic>
          <a:graphicData uri="http://schemas.openxmlformats.org/drawingml/2006/table">
            <a:tbl>
              <a:tblPr>
                <a:solidFill>
                  <a:srgbClr val="DAEEF3"/>
                </a:solidFill>
                <a:tableStyleId>{2E0F005C-BC05-43E8-804B-A2C4545281BE}</a:tableStyleId>
              </a:tblPr>
              <a:tblGrid>
                <a:gridCol w="2647125"/>
                <a:gridCol w="5721650"/>
              </a:tblGrid>
              <a:tr h="2166925">
                <a:tc>
                  <a:txBody>
                    <a:bodyPr>
                      <a:noAutofit/>
                    </a:bodyPr>
                    <a:lstStyle/>
                    <a:p>
                      <a:pPr indent="0" lvl="0" marL="0" rtl="0">
                        <a:lnSpc>
                          <a:spcPct val="115000"/>
                        </a:lnSpc>
                        <a:spcBef>
                          <a:spcPts val="0"/>
                        </a:spcBef>
                        <a:spcAft>
                          <a:spcPts val="0"/>
                        </a:spcAft>
                        <a:buNone/>
                      </a:pPr>
                      <a:r>
                        <a:rPr lang="es-CO" sz="1100">
                          <a:highlight>
                            <a:srgbClr val="DAEEF3"/>
                          </a:highlight>
                        </a:rPr>
                        <a:t> </a:t>
                      </a:r>
                      <a:endParaRPr sz="1100">
                        <a:highlight>
                          <a:srgbClr val="DAEEF3"/>
                        </a:highlight>
                      </a:endParaRPr>
                    </a:p>
                    <a:p>
                      <a:pPr indent="0" lvl="0" marL="0" rtl="0">
                        <a:lnSpc>
                          <a:spcPct val="115000"/>
                        </a:lnSpc>
                        <a:spcBef>
                          <a:spcPts val="0"/>
                        </a:spcBef>
                        <a:spcAft>
                          <a:spcPts val="0"/>
                        </a:spcAft>
                        <a:buNone/>
                      </a:pPr>
                      <a:r>
                        <a:rPr lang="es-CO" sz="1100">
                          <a:highlight>
                            <a:srgbClr val="DAEEF3"/>
                          </a:highlight>
                        </a:rPr>
                        <a:t> </a:t>
                      </a:r>
                      <a:endParaRPr sz="1100">
                        <a:highlight>
                          <a:srgbClr val="DAEEF3"/>
                        </a:highlight>
                      </a:endParaRPr>
                    </a:p>
                    <a:p>
                      <a:pPr indent="0" lvl="0" marL="0" rtl="0">
                        <a:lnSpc>
                          <a:spcPct val="115000"/>
                        </a:lnSpc>
                        <a:spcBef>
                          <a:spcPts val="0"/>
                        </a:spcBef>
                        <a:spcAft>
                          <a:spcPts val="0"/>
                        </a:spcAft>
                        <a:buNone/>
                      </a:pPr>
                      <a:r>
                        <a:rPr lang="es-CO" sz="1100">
                          <a:highlight>
                            <a:srgbClr val="DAEEF3"/>
                          </a:highlight>
                        </a:rPr>
                        <a:t> </a:t>
                      </a:r>
                      <a:endParaRPr sz="1100">
                        <a:highlight>
                          <a:srgbClr val="DAEEF3"/>
                        </a:highlight>
                      </a:endParaRPr>
                    </a:p>
                    <a:p>
                      <a:pPr indent="0" lvl="0" marL="0" rtl="0">
                        <a:lnSpc>
                          <a:spcPct val="115000"/>
                        </a:lnSpc>
                        <a:spcBef>
                          <a:spcPts val="0"/>
                        </a:spcBef>
                        <a:spcAft>
                          <a:spcPts val="0"/>
                        </a:spcAft>
                        <a:buNone/>
                      </a:pPr>
                      <a:r>
                        <a:rPr lang="es-CO" sz="1100">
                          <a:highlight>
                            <a:srgbClr val="DAEEF3"/>
                          </a:highlight>
                        </a:rPr>
                        <a:t> </a:t>
                      </a:r>
                      <a:endParaRPr sz="1100">
                        <a:highlight>
                          <a:srgbClr val="DAEEF3"/>
                        </a:highlight>
                      </a:endParaRPr>
                    </a:p>
                    <a:p>
                      <a:pPr indent="0" lvl="0" marL="0" rtl="0">
                        <a:lnSpc>
                          <a:spcPct val="115000"/>
                        </a:lnSpc>
                        <a:spcBef>
                          <a:spcPts val="0"/>
                        </a:spcBef>
                        <a:spcAft>
                          <a:spcPts val="0"/>
                        </a:spcAft>
                        <a:buNone/>
                      </a:pPr>
                      <a:r>
                        <a:rPr lang="es-CO" sz="1100">
                          <a:highlight>
                            <a:srgbClr val="DAEEF3"/>
                          </a:highlight>
                        </a:rPr>
                        <a:t> </a:t>
                      </a:r>
                      <a:endParaRPr sz="1100">
                        <a:highlight>
                          <a:srgbClr val="DAEEF3"/>
                        </a:highlight>
                      </a:endParaRPr>
                    </a:p>
                    <a:p>
                      <a:pPr indent="0" lvl="0" marL="0" rtl="0" algn="ctr">
                        <a:lnSpc>
                          <a:spcPct val="115000"/>
                        </a:lnSpc>
                        <a:spcBef>
                          <a:spcPts val="0"/>
                        </a:spcBef>
                        <a:spcAft>
                          <a:spcPts val="0"/>
                        </a:spcAft>
                        <a:buNone/>
                      </a:pPr>
                      <a:r>
                        <a:t/>
                      </a:r>
                      <a:endParaRPr sz="1100">
                        <a:highlight>
                          <a:srgbClr val="DAEEF3"/>
                        </a:highlight>
                      </a:endParaRPr>
                    </a:p>
                    <a:p>
                      <a:pPr indent="0" lvl="0" marL="0" rtl="0" algn="ctr">
                        <a:lnSpc>
                          <a:spcPct val="115000"/>
                        </a:lnSpc>
                        <a:spcBef>
                          <a:spcPts val="0"/>
                        </a:spcBef>
                        <a:spcAft>
                          <a:spcPts val="0"/>
                        </a:spcAft>
                        <a:buNone/>
                      </a:pPr>
                      <a:r>
                        <a:rPr b="1" lang="es-CO" sz="1200">
                          <a:highlight>
                            <a:srgbClr val="DAEEF3"/>
                          </a:highlight>
                        </a:rPr>
                        <a:t>Teoría de control</a:t>
                      </a:r>
                      <a:endParaRPr b="1" sz="1200">
                        <a:highlight>
                          <a:srgbClr val="DAEEF3"/>
                        </a:highlight>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noAutofit/>
                    </a:bodyPr>
                    <a:lstStyle/>
                    <a:p>
                      <a:pPr indent="0" lvl="0" marL="0" rtl="0">
                        <a:lnSpc>
                          <a:spcPct val="115000"/>
                        </a:lnSpc>
                        <a:spcBef>
                          <a:spcPts val="0"/>
                        </a:spcBef>
                        <a:spcAft>
                          <a:spcPts val="0"/>
                        </a:spcAft>
                        <a:buNone/>
                      </a:pPr>
                      <a:r>
                        <a:rPr lang="es-CO" sz="1200">
                          <a:highlight>
                            <a:srgbClr val="DAEEF3"/>
                          </a:highlight>
                          <a:latin typeface="Calibri"/>
                          <a:ea typeface="Calibri"/>
                          <a:cs typeface="Calibri"/>
                          <a:sym typeface="Calibri"/>
                        </a:rPr>
                        <a:t>Según Ramírez Padilla en el libro contabilidad administrativa “En la época actual se caracteriza por la complejidad económica en la administración de los recursos, que tanto a nivel macroeconómico como microeconómico son escasos, lo que exige efectividad y eficiencia de la adm</a:t>
                      </a:r>
                      <a:r>
                        <a:rPr lang="es-CO" sz="1200">
                          <a:highlight>
                            <a:srgbClr val="DAEEF3"/>
                          </a:highlight>
                          <a:latin typeface="Calibri"/>
                          <a:ea typeface="Calibri"/>
                          <a:cs typeface="Calibri"/>
                          <a:sym typeface="Calibri"/>
                        </a:rPr>
                        <a:t>inistrac</a:t>
                      </a:r>
                      <a:r>
                        <a:rPr lang="es-CO" sz="1200">
                          <a:highlight>
                            <a:srgbClr val="DAEEF3"/>
                          </a:highlight>
                          <a:latin typeface="Calibri"/>
                          <a:ea typeface="Calibri"/>
                          <a:cs typeface="Calibri"/>
                          <a:sym typeface="Calibri"/>
                        </a:rPr>
                        <a:t>ión, a fin de lograr un uso óptimo de los recursos. Por lo tanto el control es un instrumento muy importante para un sistema de costos ya que este permite que se verifiquen y controlen los costos en los que se incurren en el desarrollo de sus actividades.</a:t>
                      </a:r>
                      <a:endParaRPr sz="1200">
                        <a:highlight>
                          <a:srgbClr val="DAEEF3"/>
                        </a:highlight>
                        <a:latin typeface="Calibri"/>
                        <a:ea typeface="Calibri"/>
                        <a:cs typeface="Calibri"/>
                        <a:sym typeface="Calibri"/>
                      </a:endParaRPr>
                    </a:p>
                    <a:p>
                      <a:pPr indent="0" lvl="0" marL="0" rtl="0">
                        <a:lnSpc>
                          <a:spcPct val="115000"/>
                        </a:lnSpc>
                        <a:spcBef>
                          <a:spcPts val="0"/>
                        </a:spcBef>
                        <a:spcAft>
                          <a:spcPts val="0"/>
                        </a:spcAft>
                        <a:buNone/>
                      </a:pPr>
                      <a:r>
                        <a:rPr lang="es-CO" sz="1200">
                          <a:highlight>
                            <a:srgbClr val="DAEEF3"/>
                          </a:highlight>
                          <a:latin typeface="Calibri"/>
                          <a:ea typeface="Calibri"/>
                          <a:cs typeface="Calibri"/>
                          <a:sym typeface="Calibri"/>
                        </a:rPr>
                        <a:t>Por esta razón, es necesario que HYF INTERNATIONAL determine los procesos administrativos con el fin de visualizar aquellas actividades que generan valor de aquellas que no lo generan en aras de tomar las decisiones con respecto a cada una de ellas.</a:t>
                      </a:r>
                      <a:endParaRPr sz="1200">
                        <a:highlight>
                          <a:srgbClr val="DAEEF3"/>
                        </a:highlight>
                        <a:latin typeface="Calibri"/>
                        <a:ea typeface="Calibri"/>
                        <a:cs typeface="Calibri"/>
                        <a:sym typeface="Calibri"/>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682300">
                <a:tc>
                  <a:txBody>
                    <a:bodyPr>
                      <a:noAutofit/>
                    </a:bodyPr>
                    <a:lstStyle/>
                    <a:p>
                      <a:pPr indent="0" lvl="0" marL="0" rtl="0">
                        <a:lnSpc>
                          <a:spcPct val="115000"/>
                        </a:lnSpc>
                        <a:spcBef>
                          <a:spcPts val="0"/>
                        </a:spcBef>
                        <a:spcAft>
                          <a:spcPts val="0"/>
                        </a:spcAft>
                        <a:buNone/>
                      </a:pPr>
                      <a:r>
                        <a:rPr lang="es-CO" sz="1100">
                          <a:highlight>
                            <a:srgbClr val="DAEEF3"/>
                          </a:highlight>
                        </a:rPr>
                        <a:t> </a:t>
                      </a:r>
                      <a:endParaRPr sz="1100">
                        <a:highlight>
                          <a:srgbClr val="DAEEF3"/>
                        </a:highlight>
                      </a:endParaRPr>
                    </a:p>
                    <a:p>
                      <a:pPr indent="0" lvl="0" marL="0" rtl="0">
                        <a:lnSpc>
                          <a:spcPct val="115000"/>
                        </a:lnSpc>
                        <a:spcBef>
                          <a:spcPts val="0"/>
                        </a:spcBef>
                        <a:spcAft>
                          <a:spcPts val="0"/>
                        </a:spcAft>
                        <a:buNone/>
                      </a:pPr>
                      <a:r>
                        <a:rPr lang="es-CO" sz="1100">
                          <a:highlight>
                            <a:srgbClr val="DAEEF3"/>
                          </a:highlight>
                        </a:rPr>
                        <a:t> </a:t>
                      </a:r>
                      <a:endParaRPr sz="1100">
                        <a:highlight>
                          <a:srgbClr val="DAEEF3"/>
                        </a:highlight>
                      </a:endParaRPr>
                    </a:p>
                    <a:p>
                      <a:pPr indent="0" lvl="0" marL="0" rtl="0">
                        <a:lnSpc>
                          <a:spcPct val="115000"/>
                        </a:lnSpc>
                        <a:spcBef>
                          <a:spcPts val="0"/>
                        </a:spcBef>
                        <a:spcAft>
                          <a:spcPts val="0"/>
                        </a:spcAft>
                        <a:buNone/>
                      </a:pPr>
                      <a:r>
                        <a:rPr lang="es-CO" sz="1100">
                          <a:highlight>
                            <a:srgbClr val="DAEEF3"/>
                          </a:highlight>
                        </a:rPr>
                        <a:t> </a:t>
                      </a:r>
                      <a:endParaRPr sz="1100">
                        <a:highlight>
                          <a:srgbClr val="DAEEF3"/>
                        </a:highlight>
                      </a:endParaRPr>
                    </a:p>
                    <a:p>
                      <a:pPr indent="0" lvl="0" marL="0" rtl="0">
                        <a:lnSpc>
                          <a:spcPct val="115000"/>
                        </a:lnSpc>
                        <a:spcBef>
                          <a:spcPts val="0"/>
                        </a:spcBef>
                        <a:spcAft>
                          <a:spcPts val="0"/>
                        </a:spcAft>
                        <a:buNone/>
                      </a:pPr>
                      <a:r>
                        <a:rPr lang="es-CO" sz="1100">
                          <a:highlight>
                            <a:srgbClr val="DAEEF3"/>
                          </a:highlight>
                        </a:rPr>
                        <a:t> </a:t>
                      </a:r>
                      <a:endParaRPr sz="1100">
                        <a:highlight>
                          <a:srgbClr val="DAEEF3"/>
                        </a:highlight>
                      </a:endParaRPr>
                    </a:p>
                    <a:p>
                      <a:pPr indent="0" lvl="0" marL="0" rtl="0">
                        <a:lnSpc>
                          <a:spcPct val="115000"/>
                        </a:lnSpc>
                        <a:spcBef>
                          <a:spcPts val="0"/>
                        </a:spcBef>
                        <a:spcAft>
                          <a:spcPts val="0"/>
                        </a:spcAft>
                        <a:buNone/>
                      </a:pPr>
                      <a:r>
                        <a:rPr lang="es-CO" sz="1100">
                          <a:highlight>
                            <a:srgbClr val="DAEEF3"/>
                          </a:highlight>
                        </a:rPr>
                        <a:t> </a:t>
                      </a:r>
                      <a:endParaRPr sz="1100">
                        <a:highlight>
                          <a:srgbClr val="DAEEF3"/>
                        </a:highlight>
                      </a:endParaRPr>
                    </a:p>
                    <a:p>
                      <a:pPr indent="0" lvl="0" marL="0" rtl="0" algn="ctr">
                        <a:lnSpc>
                          <a:spcPct val="115000"/>
                        </a:lnSpc>
                        <a:spcBef>
                          <a:spcPts val="0"/>
                        </a:spcBef>
                        <a:spcAft>
                          <a:spcPts val="0"/>
                        </a:spcAft>
                        <a:buNone/>
                      </a:pPr>
                      <a:r>
                        <a:rPr b="1" lang="es-CO" sz="1200">
                          <a:highlight>
                            <a:srgbClr val="DAEEF3"/>
                          </a:highlight>
                        </a:rPr>
                        <a:t>Teoría de la toma de decisiones</a:t>
                      </a:r>
                      <a:endParaRPr b="1" sz="1200">
                        <a:highlight>
                          <a:srgbClr val="DAEEF3"/>
                        </a:highlight>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noAutofit/>
                    </a:bodyPr>
                    <a:lstStyle/>
                    <a:p>
                      <a:pPr indent="0" lvl="0" marL="0" rtl="0">
                        <a:lnSpc>
                          <a:spcPct val="115000"/>
                        </a:lnSpc>
                        <a:spcBef>
                          <a:spcPts val="0"/>
                        </a:spcBef>
                        <a:spcAft>
                          <a:spcPts val="0"/>
                        </a:spcAft>
                        <a:buClr>
                          <a:schemeClr val="dk1"/>
                        </a:buClr>
                        <a:buSzPts val="1100"/>
                        <a:buFont typeface="Arial"/>
                        <a:buNone/>
                      </a:pPr>
                      <a:r>
                        <a:rPr lang="es-CO" sz="1150">
                          <a:highlight>
                            <a:srgbClr val="DAEEF3"/>
                          </a:highlight>
                          <a:latin typeface="Calibri"/>
                          <a:ea typeface="Calibri"/>
                          <a:cs typeface="Calibri"/>
                          <a:sym typeface="Calibri"/>
                        </a:rPr>
                        <a:t>Según FREMONTE KAST la </a:t>
                      </a:r>
                      <a:r>
                        <a:rPr lang="es-CO" sz="1150">
                          <a:highlight>
                            <a:srgbClr val="DAEEF3"/>
                          </a:highlight>
                          <a:latin typeface="Calibri"/>
                          <a:ea typeface="Calibri"/>
                          <a:cs typeface="Calibri"/>
                          <a:sym typeface="Calibri"/>
                        </a:rPr>
                        <a:t>teoría</a:t>
                      </a:r>
                      <a:r>
                        <a:rPr lang="es-CO" sz="1150">
                          <a:highlight>
                            <a:srgbClr val="DAEEF3"/>
                          </a:highlight>
                          <a:latin typeface="Calibri"/>
                          <a:ea typeface="Calibri"/>
                          <a:cs typeface="Calibri"/>
                          <a:sym typeface="Calibri"/>
                        </a:rPr>
                        <a:t> de la toma de decisiones “es fundamental para el organismo y la conducta de la organización. La toma de decisión suministra los medios para el control y permite la coherencia en los sistemas”.</a:t>
                      </a:r>
                      <a:endParaRPr sz="1150">
                        <a:highlight>
                          <a:srgbClr val="DAEEF3"/>
                        </a:highlight>
                        <a:latin typeface="Calibri"/>
                        <a:ea typeface="Calibri"/>
                        <a:cs typeface="Calibri"/>
                        <a:sym typeface="Calibri"/>
                      </a:endParaRPr>
                    </a:p>
                    <a:p>
                      <a:pPr indent="0" lvl="0" marL="0" rtl="0">
                        <a:lnSpc>
                          <a:spcPct val="115000"/>
                        </a:lnSpc>
                        <a:spcBef>
                          <a:spcPts val="0"/>
                        </a:spcBef>
                        <a:spcAft>
                          <a:spcPts val="0"/>
                        </a:spcAft>
                        <a:buClr>
                          <a:schemeClr val="dk1"/>
                        </a:buClr>
                        <a:buSzPts val="1100"/>
                        <a:buFont typeface="Arial"/>
                        <a:buNone/>
                      </a:pPr>
                      <a:r>
                        <a:rPr lang="es-CO" sz="1150">
                          <a:highlight>
                            <a:srgbClr val="DAEEF3"/>
                          </a:highlight>
                          <a:latin typeface="Calibri"/>
                          <a:ea typeface="Calibri"/>
                          <a:cs typeface="Calibri"/>
                          <a:sym typeface="Calibri"/>
                        </a:rPr>
                        <a:t>Para HYF INTERNATIONAL es </a:t>
                      </a:r>
                      <a:r>
                        <a:rPr lang="es-CO" sz="1150">
                          <a:highlight>
                            <a:srgbClr val="DAEEF3"/>
                          </a:highlight>
                          <a:latin typeface="Calibri"/>
                          <a:ea typeface="Calibri"/>
                          <a:cs typeface="Calibri"/>
                          <a:sym typeface="Calibri"/>
                        </a:rPr>
                        <a:t>imprescindible</a:t>
                      </a:r>
                      <a:r>
                        <a:rPr lang="es-CO" sz="1150">
                          <a:highlight>
                            <a:srgbClr val="DAEEF3"/>
                          </a:highlight>
                          <a:latin typeface="Calibri"/>
                          <a:ea typeface="Calibri"/>
                          <a:cs typeface="Calibri"/>
                          <a:sym typeface="Calibri"/>
                        </a:rPr>
                        <a:t> saber el procedimiento que tiene que seguir para poder tomar las decisiones </a:t>
                      </a:r>
                      <a:r>
                        <a:rPr lang="es-CO" sz="1150">
                          <a:highlight>
                            <a:srgbClr val="DAEEF3"/>
                          </a:highlight>
                          <a:latin typeface="Calibri"/>
                          <a:ea typeface="Calibri"/>
                          <a:cs typeface="Calibri"/>
                          <a:sym typeface="Calibri"/>
                        </a:rPr>
                        <a:t>más</a:t>
                      </a:r>
                      <a:r>
                        <a:rPr lang="es-CO" sz="1150">
                          <a:highlight>
                            <a:srgbClr val="DAEEF3"/>
                          </a:highlight>
                          <a:latin typeface="Calibri"/>
                          <a:ea typeface="Calibri"/>
                          <a:cs typeface="Calibri"/>
                          <a:sym typeface="Calibri"/>
                        </a:rPr>
                        <a:t> adecuadas teniendo en cuenta principalmente los objetos del costo de la empresa que son la prestación de servicios.</a:t>
                      </a:r>
                      <a:endParaRPr sz="1150">
                        <a:highlight>
                          <a:srgbClr val="DAEEF3"/>
                        </a:highlight>
                        <a:latin typeface="Calibri"/>
                        <a:ea typeface="Calibri"/>
                        <a:cs typeface="Calibri"/>
                        <a:sym typeface="Calibri"/>
                      </a:endParaRPr>
                    </a:p>
                    <a:p>
                      <a:pPr indent="0" lvl="0" marL="0" rtl="0">
                        <a:lnSpc>
                          <a:spcPct val="115000"/>
                        </a:lnSpc>
                        <a:spcBef>
                          <a:spcPts val="0"/>
                        </a:spcBef>
                        <a:spcAft>
                          <a:spcPts val="0"/>
                        </a:spcAft>
                        <a:buClr>
                          <a:schemeClr val="dk1"/>
                        </a:buClr>
                        <a:buSzPts val="1100"/>
                        <a:buFont typeface="Arial"/>
                        <a:buNone/>
                      </a:pPr>
                      <a:r>
                        <a:rPr lang="es-CO" sz="1150">
                          <a:highlight>
                            <a:srgbClr val="DAEEF3"/>
                          </a:highlight>
                          <a:latin typeface="Calibri"/>
                          <a:ea typeface="Calibri"/>
                          <a:cs typeface="Calibri"/>
                          <a:sym typeface="Calibri"/>
                        </a:rPr>
                        <a:t>Por lo tanto el sistema de costos es una herramienta que le proporciona a la empresa </a:t>
                      </a:r>
                      <a:r>
                        <a:rPr lang="es-CO" sz="1150">
                          <a:highlight>
                            <a:srgbClr val="DAEEF3"/>
                          </a:highlight>
                          <a:latin typeface="Calibri"/>
                          <a:ea typeface="Calibri"/>
                          <a:cs typeface="Calibri"/>
                          <a:sym typeface="Calibri"/>
                        </a:rPr>
                        <a:t>información</a:t>
                      </a:r>
                      <a:r>
                        <a:rPr lang="es-CO" sz="1150">
                          <a:highlight>
                            <a:srgbClr val="DAEEF3"/>
                          </a:highlight>
                          <a:latin typeface="Calibri"/>
                          <a:ea typeface="Calibri"/>
                          <a:cs typeface="Calibri"/>
                          <a:sym typeface="Calibri"/>
                        </a:rPr>
                        <a:t> confiable, para que la alta gerencia pueda llegar a tomar decisiones y tener el control de sus actividades; y con esto llegar a ser </a:t>
                      </a:r>
                      <a:r>
                        <a:rPr lang="es-CO" sz="1150">
                          <a:highlight>
                            <a:srgbClr val="DAEEF3"/>
                          </a:highlight>
                          <a:latin typeface="Calibri"/>
                          <a:ea typeface="Calibri"/>
                          <a:cs typeface="Calibri"/>
                          <a:sym typeface="Calibri"/>
                        </a:rPr>
                        <a:t>más</a:t>
                      </a:r>
                      <a:r>
                        <a:rPr lang="es-CO" sz="1150">
                          <a:highlight>
                            <a:srgbClr val="DAEEF3"/>
                          </a:highlight>
                          <a:latin typeface="Calibri"/>
                          <a:ea typeface="Calibri"/>
                          <a:cs typeface="Calibri"/>
                          <a:sym typeface="Calibri"/>
                        </a:rPr>
                        <a:t> competitiva en el mercado. Además, la buena toma de decisiones permite que el gerente </a:t>
                      </a:r>
                      <a:r>
                        <a:rPr lang="es-CO" sz="1150">
                          <a:highlight>
                            <a:srgbClr val="DAEEF3"/>
                          </a:highlight>
                          <a:latin typeface="Calibri"/>
                          <a:ea typeface="Calibri"/>
                          <a:cs typeface="Calibri"/>
                          <a:sym typeface="Calibri"/>
                        </a:rPr>
                        <a:t>evalúe</a:t>
                      </a:r>
                      <a:r>
                        <a:rPr lang="es-CO" sz="1150">
                          <a:highlight>
                            <a:srgbClr val="DAEEF3"/>
                          </a:highlight>
                          <a:latin typeface="Calibri"/>
                          <a:ea typeface="Calibri"/>
                          <a:cs typeface="Calibri"/>
                          <a:sym typeface="Calibri"/>
                        </a:rPr>
                        <a:t> y reduzca los costos estratégicamente lo que hace que se tenga un control para que los diferentes servicios no se </a:t>
                      </a:r>
                      <a:r>
                        <a:rPr lang="es-CO" sz="1150">
                          <a:highlight>
                            <a:srgbClr val="DAEEF3"/>
                          </a:highlight>
                          <a:latin typeface="Calibri"/>
                          <a:ea typeface="Calibri"/>
                          <a:cs typeface="Calibri"/>
                          <a:sym typeface="Calibri"/>
                        </a:rPr>
                        <a:t>subsidian</a:t>
                      </a:r>
                      <a:r>
                        <a:rPr lang="es-CO" sz="1150">
                          <a:highlight>
                            <a:srgbClr val="DAEEF3"/>
                          </a:highlight>
                          <a:latin typeface="Calibri"/>
                          <a:ea typeface="Calibri"/>
                          <a:cs typeface="Calibri"/>
                          <a:sym typeface="Calibri"/>
                        </a:rPr>
                        <a:t> entre ellos.</a:t>
                      </a:r>
                      <a:endParaRPr sz="1150">
                        <a:highlight>
                          <a:srgbClr val="DAEEF3"/>
                        </a:highlight>
                        <a:latin typeface="Calibri"/>
                        <a:ea typeface="Calibri"/>
                        <a:cs typeface="Calibri"/>
                        <a:sym typeface="Calibri"/>
                      </a:endParaRPr>
                    </a:p>
                    <a:p>
                      <a:pPr indent="0" lvl="0" marL="0" rtl="0">
                        <a:lnSpc>
                          <a:spcPct val="115000"/>
                        </a:lnSpc>
                        <a:spcBef>
                          <a:spcPts val="0"/>
                        </a:spcBef>
                        <a:spcAft>
                          <a:spcPts val="0"/>
                        </a:spcAft>
                        <a:buNone/>
                      </a:pPr>
                      <a:r>
                        <a:t/>
                      </a:r>
                      <a:endParaRPr sz="1150">
                        <a:highlight>
                          <a:srgbClr val="DAEEF3"/>
                        </a:highlight>
                        <a:latin typeface="Calibri"/>
                        <a:ea typeface="Calibri"/>
                        <a:cs typeface="Calibri"/>
                        <a:sym typeface="Calibri"/>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Design padrão">
  <a:themeElements>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