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5005625"/>
  <p:notesSz cx="6669088" cy="9926638"/>
  <p:defaultTextStyle>
    <a:defPPr>
      <a:defRPr lang="pt-BR"/>
    </a:defPPr>
    <a:lvl1pPr algn="l" rtl="0" fontAlgn="base">
      <a:spcBef>
        <a:spcPct val="0"/>
      </a:spcBef>
      <a:spcAft>
        <a:spcPct val="0"/>
      </a:spcAft>
      <a:defRPr sz="8200" kern="1200">
        <a:solidFill>
          <a:schemeClr val="tx1"/>
        </a:solidFill>
        <a:latin typeface="Arial" charset="0"/>
        <a:ea typeface="Arial" charset="0"/>
        <a:cs typeface="Arial" charset="0"/>
      </a:defRPr>
    </a:lvl1pPr>
    <a:lvl2pPr marL="456867" algn="l" rtl="0" fontAlgn="base">
      <a:spcBef>
        <a:spcPct val="0"/>
      </a:spcBef>
      <a:spcAft>
        <a:spcPct val="0"/>
      </a:spcAft>
      <a:defRPr sz="8200" kern="1200">
        <a:solidFill>
          <a:schemeClr val="tx1"/>
        </a:solidFill>
        <a:latin typeface="Arial" charset="0"/>
        <a:ea typeface="Arial" charset="0"/>
        <a:cs typeface="Arial" charset="0"/>
      </a:defRPr>
    </a:lvl2pPr>
    <a:lvl3pPr marL="913724" algn="l" rtl="0" fontAlgn="base">
      <a:spcBef>
        <a:spcPct val="0"/>
      </a:spcBef>
      <a:spcAft>
        <a:spcPct val="0"/>
      </a:spcAft>
      <a:defRPr sz="8200" kern="1200">
        <a:solidFill>
          <a:schemeClr val="tx1"/>
        </a:solidFill>
        <a:latin typeface="Arial" charset="0"/>
        <a:ea typeface="Arial" charset="0"/>
        <a:cs typeface="Arial" charset="0"/>
      </a:defRPr>
    </a:lvl3pPr>
    <a:lvl4pPr marL="1370591" algn="l" rtl="0" fontAlgn="base">
      <a:spcBef>
        <a:spcPct val="0"/>
      </a:spcBef>
      <a:spcAft>
        <a:spcPct val="0"/>
      </a:spcAft>
      <a:defRPr sz="8200" kern="1200">
        <a:solidFill>
          <a:schemeClr val="tx1"/>
        </a:solidFill>
        <a:latin typeface="Arial" charset="0"/>
        <a:ea typeface="Arial" charset="0"/>
        <a:cs typeface="Arial" charset="0"/>
      </a:defRPr>
    </a:lvl4pPr>
    <a:lvl5pPr marL="1827448" algn="l" rtl="0" fontAlgn="base">
      <a:spcBef>
        <a:spcPct val="0"/>
      </a:spcBef>
      <a:spcAft>
        <a:spcPct val="0"/>
      </a:spcAft>
      <a:defRPr sz="8200" kern="1200">
        <a:solidFill>
          <a:schemeClr val="tx1"/>
        </a:solidFill>
        <a:latin typeface="Arial" charset="0"/>
        <a:ea typeface="Arial" charset="0"/>
        <a:cs typeface="Arial" charset="0"/>
      </a:defRPr>
    </a:lvl5pPr>
    <a:lvl6pPr marL="2284315" algn="l" defTabSz="913724" rtl="0" eaLnBrk="1" latinLnBrk="0" hangingPunct="1">
      <a:defRPr sz="8200" kern="1200">
        <a:solidFill>
          <a:schemeClr val="tx1"/>
        </a:solidFill>
        <a:latin typeface="Arial" charset="0"/>
        <a:ea typeface="Arial" charset="0"/>
        <a:cs typeface="Arial" charset="0"/>
      </a:defRPr>
    </a:lvl6pPr>
    <a:lvl7pPr marL="2741173" algn="l" defTabSz="913724" rtl="0" eaLnBrk="1" latinLnBrk="0" hangingPunct="1">
      <a:defRPr sz="8200" kern="1200">
        <a:solidFill>
          <a:schemeClr val="tx1"/>
        </a:solidFill>
        <a:latin typeface="Arial" charset="0"/>
        <a:ea typeface="Arial" charset="0"/>
        <a:cs typeface="Arial" charset="0"/>
      </a:defRPr>
    </a:lvl7pPr>
    <a:lvl8pPr marL="3198039" algn="l" defTabSz="913724" rtl="0" eaLnBrk="1" latinLnBrk="0" hangingPunct="1">
      <a:defRPr sz="8200" kern="1200">
        <a:solidFill>
          <a:schemeClr val="tx1"/>
        </a:solidFill>
        <a:latin typeface="Arial" charset="0"/>
        <a:ea typeface="Arial" charset="0"/>
        <a:cs typeface="Arial" charset="0"/>
      </a:defRPr>
    </a:lvl8pPr>
    <a:lvl9pPr marL="3654897" algn="l" defTabSz="913724" rtl="0" eaLnBrk="1" latinLnBrk="0" hangingPunct="1">
      <a:defRPr sz="8200" kern="1200">
        <a:solidFill>
          <a:schemeClr val="tx1"/>
        </a:solidFill>
        <a:latin typeface="Arial" charset="0"/>
        <a:ea typeface="Arial" charset="0"/>
        <a:cs typeface="Arial" charset="0"/>
      </a:defRPr>
    </a:lvl9pPr>
  </p:defaultTextStyle>
  <p:extLst>
    <p:ext uri="{EFAFB233-063F-42B5-8137-9DF3F51BA10A}">
      <p15:sldGuideLst xmlns=""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505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20" d="100"/>
          <a:sy n="20" d="100"/>
        </p:scale>
        <p:origin x="-2850" y="1260"/>
      </p:cViewPr>
      <p:guideLst>
        <p:guide orient="horz" pos="14175"/>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BR" dirty="0"/>
          </a:p>
        </p:txBody>
      </p:sp>
      <p:sp>
        <p:nvSpPr>
          <p:cNvPr id="5123"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BR" dirty="0"/>
          </a:p>
        </p:txBody>
      </p:sp>
      <p:sp>
        <p:nvSpPr>
          <p:cNvPr id="5124" name="Rectangle 4"/>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BR" dirty="0"/>
          </a:p>
        </p:txBody>
      </p:sp>
      <p:sp>
        <p:nvSpPr>
          <p:cNvPr id="5125" name="Rectangle 5"/>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2A0700-C97A-7C40-930B-1DEDD2DBAD6D}" type="slidenum">
              <a:rPr lang="pt-BR" altLang="es-ES_tradnl"/>
              <a:pPr/>
              <a:t>‹Nº›</a:t>
            </a:fld>
            <a:endParaRPr lang="pt-BR" altLang="es-ES_tradnl" dirty="0"/>
          </a:p>
        </p:txBody>
      </p:sp>
    </p:spTree>
    <p:extLst>
      <p:ext uri="{BB962C8B-B14F-4D97-AF65-F5344CB8AC3E}">
        <p14:creationId xmlns:p14="http://schemas.microsoft.com/office/powerpoint/2010/main" val="2661680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BR" dirty="0"/>
          </a:p>
        </p:txBody>
      </p:sp>
      <p:sp>
        <p:nvSpPr>
          <p:cNvPr id="3075"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BR" dirty="0"/>
          </a:p>
        </p:txBody>
      </p:sp>
      <p:sp>
        <p:nvSpPr>
          <p:cNvPr id="3076" name="Rectangle 4"/>
          <p:cNvSpPr>
            <a:spLocks noGrp="1" noRot="1" noChangeAspect="1" noChangeArrowheads="1" noTextEdit="1"/>
          </p:cNvSpPr>
          <p:nvPr>
            <p:ph type="sldImg" idx="2"/>
          </p:nvPr>
        </p:nvSpPr>
        <p:spPr bwMode="auto">
          <a:xfrm>
            <a:off x="2082800" y="744538"/>
            <a:ext cx="250348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altLang="es-ES_tradnl"/>
              <a:t>Clique para editar os estilos do texto mestre</a:t>
            </a:r>
          </a:p>
          <a:p>
            <a:pPr lvl="1"/>
            <a:r>
              <a:rPr lang="pt-BR" altLang="es-ES_tradnl"/>
              <a:t>Segundo nível</a:t>
            </a:r>
          </a:p>
          <a:p>
            <a:pPr lvl="2"/>
            <a:r>
              <a:rPr lang="pt-BR" altLang="es-ES_tradnl"/>
              <a:t>Terceiro nível</a:t>
            </a:r>
          </a:p>
          <a:p>
            <a:pPr lvl="3"/>
            <a:r>
              <a:rPr lang="pt-BR" altLang="es-ES_tradnl"/>
              <a:t>Quarto nível</a:t>
            </a:r>
          </a:p>
          <a:p>
            <a:pPr lvl="4"/>
            <a:r>
              <a:rPr lang="pt-BR" altLang="es-ES_tradnl"/>
              <a:t>Quinto nível</a:t>
            </a:r>
          </a:p>
        </p:txBody>
      </p:sp>
      <p:sp>
        <p:nvSpPr>
          <p:cNvPr id="3078" name="Rectangle 6"/>
          <p:cNvSpPr>
            <a:spLocks noGrp="1" noChangeArrowheads="1"/>
          </p:cNvSpPr>
          <p:nvPr>
            <p:ph type="ftr" sz="quarter" idx="4"/>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BR" dirty="0"/>
          </a:p>
        </p:txBody>
      </p:sp>
      <p:sp>
        <p:nvSpPr>
          <p:cNvPr id="3079" name="Rectangle 7"/>
          <p:cNvSpPr>
            <a:spLocks noGrp="1" noChangeArrowheads="1"/>
          </p:cNvSpPr>
          <p:nvPr>
            <p:ph type="sldNum" sz="quarter" idx="5"/>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C4165D-5AAA-6040-86A2-A6B10F67ACA8}" type="slidenum">
              <a:rPr lang="pt-BR" altLang="es-ES_tradnl"/>
              <a:pPr/>
              <a:t>‹Nº›</a:t>
            </a:fld>
            <a:endParaRPr lang="pt-BR" altLang="es-ES_tradnl" dirty="0"/>
          </a:p>
        </p:txBody>
      </p:sp>
    </p:spTree>
    <p:extLst>
      <p:ext uri="{BB962C8B-B14F-4D97-AF65-F5344CB8AC3E}">
        <p14:creationId xmlns:p14="http://schemas.microsoft.com/office/powerpoint/2010/main" val="7889702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900" kern="1200">
        <a:solidFill>
          <a:schemeClr val="tx1"/>
        </a:solidFill>
        <a:latin typeface="Arial" charset="0"/>
        <a:ea typeface="Arial" charset="0"/>
        <a:cs typeface="Arial" charset="0"/>
      </a:defRPr>
    </a:lvl1pPr>
    <a:lvl2pPr marL="456867" algn="l" rtl="0" fontAlgn="base">
      <a:spcBef>
        <a:spcPct val="30000"/>
      </a:spcBef>
      <a:spcAft>
        <a:spcPct val="0"/>
      </a:spcAft>
      <a:defRPr sz="900" kern="1200">
        <a:solidFill>
          <a:schemeClr val="tx1"/>
        </a:solidFill>
        <a:latin typeface="Arial" charset="0"/>
        <a:ea typeface="Arial" charset="0"/>
        <a:cs typeface="Arial" charset="0"/>
      </a:defRPr>
    </a:lvl2pPr>
    <a:lvl3pPr marL="913724" algn="l" rtl="0" fontAlgn="base">
      <a:spcBef>
        <a:spcPct val="30000"/>
      </a:spcBef>
      <a:spcAft>
        <a:spcPct val="0"/>
      </a:spcAft>
      <a:defRPr sz="900" kern="1200">
        <a:solidFill>
          <a:schemeClr val="tx1"/>
        </a:solidFill>
        <a:latin typeface="Arial" charset="0"/>
        <a:ea typeface="Arial" charset="0"/>
        <a:cs typeface="Arial" charset="0"/>
      </a:defRPr>
    </a:lvl3pPr>
    <a:lvl4pPr marL="1370591" algn="l" rtl="0" fontAlgn="base">
      <a:spcBef>
        <a:spcPct val="30000"/>
      </a:spcBef>
      <a:spcAft>
        <a:spcPct val="0"/>
      </a:spcAft>
      <a:defRPr sz="900" kern="1200">
        <a:solidFill>
          <a:schemeClr val="tx1"/>
        </a:solidFill>
        <a:latin typeface="Arial" charset="0"/>
        <a:ea typeface="Arial" charset="0"/>
        <a:cs typeface="Arial" charset="0"/>
      </a:defRPr>
    </a:lvl4pPr>
    <a:lvl5pPr marL="1827448" algn="l" rtl="0" fontAlgn="base">
      <a:spcBef>
        <a:spcPct val="30000"/>
      </a:spcBef>
      <a:spcAft>
        <a:spcPct val="0"/>
      </a:spcAft>
      <a:defRPr sz="900" kern="1200">
        <a:solidFill>
          <a:schemeClr val="tx1"/>
        </a:solidFill>
        <a:latin typeface="Arial" charset="0"/>
        <a:ea typeface="Arial" charset="0"/>
        <a:cs typeface="Arial" charset="0"/>
      </a:defRPr>
    </a:lvl5pPr>
    <a:lvl6pPr marL="2284315" algn="l" defTabSz="913724" rtl="0" eaLnBrk="1" latinLnBrk="0" hangingPunct="1">
      <a:defRPr sz="900" kern="1200">
        <a:solidFill>
          <a:schemeClr val="tx1"/>
        </a:solidFill>
        <a:latin typeface="+mn-lt"/>
        <a:ea typeface="+mn-ea"/>
        <a:cs typeface="+mn-cs"/>
      </a:defRPr>
    </a:lvl6pPr>
    <a:lvl7pPr marL="2741173" algn="l" defTabSz="913724" rtl="0" eaLnBrk="1" latinLnBrk="0" hangingPunct="1">
      <a:defRPr sz="900" kern="1200">
        <a:solidFill>
          <a:schemeClr val="tx1"/>
        </a:solidFill>
        <a:latin typeface="+mn-lt"/>
        <a:ea typeface="+mn-ea"/>
        <a:cs typeface="+mn-cs"/>
      </a:defRPr>
    </a:lvl7pPr>
    <a:lvl8pPr marL="3198039" algn="l" defTabSz="913724" rtl="0" eaLnBrk="1" latinLnBrk="0" hangingPunct="1">
      <a:defRPr sz="900" kern="1200">
        <a:solidFill>
          <a:schemeClr val="tx1"/>
        </a:solidFill>
        <a:latin typeface="+mn-lt"/>
        <a:ea typeface="+mn-ea"/>
        <a:cs typeface="+mn-cs"/>
      </a:defRPr>
    </a:lvl8pPr>
    <a:lvl9pPr marL="3654897" algn="l" defTabSz="91372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200">
                <a:solidFill>
                  <a:schemeClr val="tx1"/>
                </a:solidFill>
                <a:latin typeface="Arial" charset="0"/>
                <a:ea typeface="Arial"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fld id="{6C48CFE6-EFC6-014B-A1F9-50C82BE3DD05}" type="slidenum">
              <a:rPr lang="pt-BR" altLang="es-ES_tradnl" sz="1200"/>
              <a:pPr eaLnBrk="1" hangingPunct="1"/>
              <a:t>1</a:t>
            </a:fld>
            <a:endParaRPr lang="pt-BR" altLang="es-ES_tradnl" sz="1200" dirty="0"/>
          </a:p>
        </p:txBody>
      </p:sp>
      <p:sp>
        <p:nvSpPr>
          <p:cNvPr id="4099" name="Rectangle 2"/>
          <p:cNvSpPr>
            <a:spLocks noGrp="1" noRot="1" noChangeAspect="1" noChangeArrowheads="1" noTextEdit="1"/>
          </p:cNvSpPr>
          <p:nvPr>
            <p:ph type="sldImg"/>
          </p:nvPr>
        </p:nvSpPr>
        <p:spPr>
          <a:xfrm>
            <a:off x="2082800" y="744538"/>
            <a:ext cx="2503488" cy="3722687"/>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s-ES_tradnl" altLang="es-ES_tradnl" dirty="0"/>
          </a:p>
        </p:txBody>
      </p:sp>
    </p:spTree>
    <p:extLst>
      <p:ext uri="{BB962C8B-B14F-4D97-AF65-F5344CB8AC3E}">
        <p14:creationId xmlns:p14="http://schemas.microsoft.com/office/powerpoint/2010/main" val="1674220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271744" y="13981021"/>
            <a:ext cx="25736555" cy="9646684"/>
          </a:xfrm>
        </p:spPr>
        <p:txBody>
          <a:bodyPr/>
          <a:lstStyle/>
          <a:p>
            <a:r>
              <a:rPr lang="pt-BR"/>
              <a:t>Clique para editar o estilo do título mestre</a:t>
            </a:r>
          </a:p>
        </p:txBody>
      </p:sp>
      <p:sp>
        <p:nvSpPr>
          <p:cNvPr id="3" name="Subtítulo 2"/>
          <p:cNvSpPr>
            <a:spLocks noGrp="1"/>
          </p:cNvSpPr>
          <p:nvPr>
            <p:ph type="subTitle" idx="1"/>
          </p:nvPr>
        </p:nvSpPr>
        <p:spPr>
          <a:xfrm>
            <a:off x="4541831" y="25503636"/>
            <a:ext cx="21196314" cy="11500921"/>
          </a:xfrm>
        </p:spPr>
        <p:txBody>
          <a:bodyPr/>
          <a:lstStyle>
            <a:lvl1pPr marL="0" indent="0" algn="ctr">
              <a:buNone/>
              <a:defRPr/>
            </a:lvl1pPr>
            <a:lvl2pPr marL="456867" indent="0" algn="ctr">
              <a:buNone/>
              <a:defRPr/>
            </a:lvl2pPr>
            <a:lvl3pPr marL="913724" indent="0" algn="ctr">
              <a:buNone/>
              <a:defRPr/>
            </a:lvl3pPr>
            <a:lvl4pPr marL="1370591" indent="0" algn="ctr">
              <a:buNone/>
              <a:defRPr/>
            </a:lvl4pPr>
            <a:lvl5pPr marL="1827448" indent="0" algn="ctr">
              <a:buNone/>
              <a:defRPr/>
            </a:lvl5pPr>
            <a:lvl6pPr marL="2284315" indent="0" algn="ctr">
              <a:buNone/>
              <a:defRPr/>
            </a:lvl6pPr>
            <a:lvl7pPr marL="2741173" indent="0" algn="ctr">
              <a:buNone/>
              <a:defRPr/>
            </a:lvl7pPr>
            <a:lvl8pPr marL="3198039" indent="0" algn="ctr">
              <a:buNone/>
              <a:defRPr/>
            </a:lvl8pPr>
            <a:lvl9pPr marL="3654897"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ED63168C-6390-BC4B-BAF5-C58800329B3E}" type="slidenum">
              <a:rPr lang="pt-BR" altLang="es-ES_tradnl"/>
              <a:pPr/>
              <a:t>‹Nº›</a:t>
            </a:fld>
            <a:endParaRPr lang="pt-BR" altLang="es-ES_tradnl" dirty="0"/>
          </a:p>
        </p:txBody>
      </p:sp>
    </p:spTree>
    <p:extLst>
      <p:ext uri="{BB962C8B-B14F-4D97-AF65-F5344CB8AC3E}">
        <p14:creationId xmlns:p14="http://schemas.microsoft.com/office/powerpoint/2010/main" val="146185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370696CB-AA72-9B44-9310-845C1BB9E52D}" type="slidenum">
              <a:rPr lang="pt-BR" altLang="es-ES_tradnl"/>
              <a:pPr/>
              <a:t>‹Nº›</a:t>
            </a:fld>
            <a:endParaRPr lang="pt-BR" altLang="es-ES_tradnl" dirty="0"/>
          </a:p>
        </p:txBody>
      </p:sp>
    </p:spTree>
    <p:extLst>
      <p:ext uri="{BB962C8B-B14F-4D97-AF65-F5344CB8AC3E}">
        <p14:creationId xmlns:p14="http://schemas.microsoft.com/office/powerpoint/2010/main" val="68822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1953564" y="1802498"/>
            <a:ext cx="6813557" cy="38401484"/>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1512906" y="1802498"/>
            <a:ext cx="20288246" cy="38401484"/>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463D833F-95BD-1D43-B4C8-DAF59D479AF1}" type="slidenum">
              <a:rPr lang="pt-BR" altLang="es-ES_tradnl"/>
              <a:pPr/>
              <a:t>‹Nº›</a:t>
            </a:fld>
            <a:endParaRPr lang="pt-BR" altLang="es-ES_tradnl" dirty="0"/>
          </a:p>
        </p:txBody>
      </p:sp>
    </p:spTree>
    <p:extLst>
      <p:ext uri="{BB962C8B-B14F-4D97-AF65-F5344CB8AC3E}">
        <p14:creationId xmlns:p14="http://schemas.microsoft.com/office/powerpoint/2010/main" val="57683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2098C821-092F-FA4C-8602-34775292E77C}" type="slidenum">
              <a:rPr lang="pt-BR" altLang="es-ES_tradnl"/>
              <a:pPr/>
              <a:t>‹Nº›</a:t>
            </a:fld>
            <a:endParaRPr lang="pt-BR" altLang="es-ES_tradnl" dirty="0"/>
          </a:p>
        </p:txBody>
      </p:sp>
    </p:spTree>
    <p:extLst>
      <p:ext uri="{BB962C8B-B14F-4D97-AF65-F5344CB8AC3E}">
        <p14:creationId xmlns:p14="http://schemas.microsoft.com/office/powerpoint/2010/main" val="4407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392380" y="28920033"/>
            <a:ext cx="25738144" cy="8939036"/>
          </a:xfrm>
        </p:spPr>
        <p:txBody>
          <a:bodyPr anchor="t"/>
          <a:lstStyle>
            <a:lvl1pPr algn="l">
              <a:defRPr sz="3600" b="1" cap="all"/>
            </a:lvl1pPr>
          </a:lstStyle>
          <a:p>
            <a:r>
              <a:rPr lang="pt-BR"/>
              <a:t>Clique para editar o estilo do título mestre</a:t>
            </a:r>
          </a:p>
        </p:txBody>
      </p:sp>
      <p:sp>
        <p:nvSpPr>
          <p:cNvPr id="3" name="Espaço Reservado para Texto 2"/>
          <p:cNvSpPr>
            <a:spLocks noGrp="1"/>
          </p:cNvSpPr>
          <p:nvPr>
            <p:ph type="body" idx="1"/>
          </p:nvPr>
        </p:nvSpPr>
        <p:spPr>
          <a:xfrm>
            <a:off x="2392380" y="19074737"/>
            <a:ext cx="25738144" cy="9845294"/>
          </a:xfrm>
        </p:spPr>
        <p:txBody>
          <a:bodyPr anchor="b"/>
          <a:lstStyle>
            <a:lvl1pPr marL="0" indent="0">
              <a:buNone/>
              <a:defRPr sz="1800"/>
            </a:lvl1pPr>
            <a:lvl2pPr marL="456867" indent="0">
              <a:buNone/>
              <a:defRPr sz="1800"/>
            </a:lvl2pPr>
            <a:lvl3pPr marL="913724" indent="0">
              <a:buNone/>
              <a:defRPr sz="1800"/>
            </a:lvl3pPr>
            <a:lvl4pPr marL="1370591" indent="0">
              <a:buNone/>
              <a:defRPr sz="900"/>
            </a:lvl4pPr>
            <a:lvl5pPr marL="1827448" indent="0">
              <a:buNone/>
              <a:defRPr sz="900"/>
            </a:lvl5pPr>
            <a:lvl6pPr marL="2284315" indent="0">
              <a:buNone/>
              <a:defRPr sz="900"/>
            </a:lvl6pPr>
            <a:lvl7pPr marL="2741173" indent="0">
              <a:buNone/>
              <a:defRPr sz="900"/>
            </a:lvl7pPr>
            <a:lvl8pPr marL="3198039" indent="0">
              <a:buNone/>
              <a:defRPr sz="900"/>
            </a:lvl8pPr>
            <a:lvl9pPr marL="3654897" indent="0">
              <a:buNone/>
              <a:defRPr sz="900"/>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9CA8D06D-96F5-104A-ADF0-70C296F6BD3D}" type="slidenum">
              <a:rPr lang="pt-BR" altLang="es-ES_tradnl"/>
              <a:pPr/>
              <a:t>‹Nº›</a:t>
            </a:fld>
            <a:endParaRPr lang="pt-BR" altLang="es-ES_tradnl" dirty="0"/>
          </a:p>
        </p:txBody>
      </p:sp>
    </p:spTree>
    <p:extLst>
      <p:ext uri="{BB962C8B-B14F-4D97-AF65-F5344CB8AC3E}">
        <p14:creationId xmlns:p14="http://schemas.microsoft.com/office/powerpoint/2010/main" val="204415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1512908" y="10501201"/>
            <a:ext cx="13550885" cy="29702778"/>
          </a:xfrm>
        </p:spPr>
        <p:txBody>
          <a:bodyPr/>
          <a:lstStyle>
            <a:lvl1pPr>
              <a:defRPr sz="27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5216186" y="10501201"/>
            <a:ext cx="13550885" cy="29702778"/>
          </a:xfrm>
        </p:spPr>
        <p:txBody>
          <a:bodyPr/>
          <a:lstStyle>
            <a:lvl1pPr>
              <a:defRPr sz="27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7" name="Rectangle 6"/>
          <p:cNvSpPr>
            <a:spLocks noGrp="1" noChangeArrowheads="1"/>
          </p:cNvSpPr>
          <p:nvPr>
            <p:ph type="sldNum" sz="quarter" idx="12"/>
          </p:nvPr>
        </p:nvSpPr>
        <p:spPr>
          <a:ln/>
        </p:spPr>
        <p:txBody>
          <a:bodyPr/>
          <a:lstStyle>
            <a:lvl1pPr>
              <a:defRPr/>
            </a:lvl1pPr>
          </a:lstStyle>
          <a:p>
            <a:fld id="{8804CEF4-E3DE-8949-9A32-153FA728625A}" type="slidenum">
              <a:rPr lang="pt-BR" altLang="es-ES_tradnl"/>
              <a:pPr/>
              <a:t>‹Nº›</a:t>
            </a:fld>
            <a:endParaRPr lang="pt-BR" altLang="es-ES_tradnl" dirty="0"/>
          </a:p>
        </p:txBody>
      </p:sp>
    </p:spTree>
    <p:extLst>
      <p:ext uri="{BB962C8B-B14F-4D97-AF65-F5344CB8AC3E}">
        <p14:creationId xmlns:p14="http://schemas.microsoft.com/office/powerpoint/2010/main" val="59569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514513" y="1802496"/>
            <a:ext cx="27251017" cy="7500384"/>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514514" y="10073950"/>
            <a:ext cx="13377861" cy="4199140"/>
          </a:xfrm>
        </p:spPr>
        <p:txBody>
          <a:bodyPr anchor="b"/>
          <a:lstStyle>
            <a:lvl1pPr marL="0" indent="0">
              <a:buNone/>
              <a:defRPr sz="1800" b="1"/>
            </a:lvl1pPr>
            <a:lvl2pPr marL="456867" indent="0">
              <a:buNone/>
              <a:defRPr sz="1800" b="1"/>
            </a:lvl2pPr>
            <a:lvl3pPr marL="913724" indent="0">
              <a:buNone/>
              <a:defRPr sz="1800" b="1"/>
            </a:lvl3pPr>
            <a:lvl4pPr marL="1370591" indent="0">
              <a:buNone/>
              <a:defRPr sz="1800" b="1"/>
            </a:lvl4pPr>
            <a:lvl5pPr marL="1827448" indent="0">
              <a:buNone/>
              <a:defRPr sz="1800" b="1"/>
            </a:lvl5pPr>
            <a:lvl6pPr marL="2284315" indent="0">
              <a:buNone/>
              <a:defRPr sz="1800" b="1"/>
            </a:lvl6pPr>
            <a:lvl7pPr marL="2741173" indent="0">
              <a:buNone/>
              <a:defRPr sz="1800" b="1"/>
            </a:lvl7pPr>
            <a:lvl8pPr marL="3198039" indent="0">
              <a:buNone/>
              <a:defRPr sz="1800" b="1"/>
            </a:lvl8pPr>
            <a:lvl9pPr marL="3654897" indent="0">
              <a:buNone/>
              <a:defRPr sz="1800" b="1"/>
            </a:lvl9pPr>
          </a:lstStyle>
          <a:p>
            <a:pPr lvl="0"/>
            <a:r>
              <a:rPr lang="pt-BR"/>
              <a:t>Clique para editar os estilos do texto mestre</a:t>
            </a:r>
          </a:p>
        </p:txBody>
      </p:sp>
      <p:sp>
        <p:nvSpPr>
          <p:cNvPr id="4" name="Espaço Reservado para Conteúdo 3"/>
          <p:cNvSpPr>
            <a:spLocks noGrp="1"/>
          </p:cNvSpPr>
          <p:nvPr>
            <p:ph sz="half" idx="2"/>
          </p:nvPr>
        </p:nvSpPr>
        <p:spPr>
          <a:xfrm>
            <a:off x="1514514" y="14273093"/>
            <a:ext cx="13377861" cy="25929225"/>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5381312" y="10073950"/>
            <a:ext cx="13384219" cy="4199140"/>
          </a:xfrm>
        </p:spPr>
        <p:txBody>
          <a:bodyPr anchor="b"/>
          <a:lstStyle>
            <a:lvl1pPr marL="0" indent="0">
              <a:buNone/>
              <a:defRPr sz="1800" b="1"/>
            </a:lvl1pPr>
            <a:lvl2pPr marL="456867" indent="0">
              <a:buNone/>
              <a:defRPr sz="1800" b="1"/>
            </a:lvl2pPr>
            <a:lvl3pPr marL="913724" indent="0">
              <a:buNone/>
              <a:defRPr sz="1800" b="1"/>
            </a:lvl3pPr>
            <a:lvl4pPr marL="1370591" indent="0">
              <a:buNone/>
              <a:defRPr sz="1800" b="1"/>
            </a:lvl4pPr>
            <a:lvl5pPr marL="1827448" indent="0">
              <a:buNone/>
              <a:defRPr sz="1800" b="1"/>
            </a:lvl5pPr>
            <a:lvl6pPr marL="2284315" indent="0">
              <a:buNone/>
              <a:defRPr sz="1800" b="1"/>
            </a:lvl6pPr>
            <a:lvl7pPr marL="2741173" indent="0">
              <a:buNone/>
              <a:defRPr sz="1800" b="1"/>
            </a:lvl7pPr>
            <a:lvl8pPr marL="3198039" indent="0">
              <a:buNone/>
              <a:defRPr sz="1800" b="1"/>
            </a:lvl8pPr>
            <a:lvl9pPr marL="3654897" indent="0">
              <a:buNone/>
              <a:defRPr sz="1800" b="1"/>
            </a:lvl9pPr>
          </a:lstStyle>
          <a:p>
            <a:pPr lvl="0"/>
            <a:r>
              <a:rPr lang="pt-BR"/>
              <a:t>Clique para editar os estilos do texto mestre</a:t>
            </a:r>
          </a:p>
        </p:txBody>
      </p:sp>
      <p:sp>
        <p:nvSpPr>
          <p:cNvPr id="6" name="Espaço Reservado para Conteúdo 5"/>
          <p:cNvSpPr>
            <a:spLocks noGrp="1"/>
          </p:cNvSpPr>
          <p:nvPr>
            <p:ph sz="quarter" idx="4"/>
          </p:nvPr>
        </p:nvSpPr>
        <p:spPr>
          <a:xfrm>
            <a:off x="15381312" y="14273093"/>
            <a:ext cx="13384219" cy="25929225"/>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8"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9" name="Rectangle 6"/>
          <p:cNvSpPr>
            <a:spLocks noGrp="1" noChangeArrowheads="1"/>
          </p:cNvSpPr>
          <p:nvPr>
            <p:ph type="sldNum" sz="quarter" idx="12"/>
          </p:nvPr>
        </p:nvSpPr>
        <p:spPr>
          <a:ln/>
        </p:spPr>
        <p:txBody>
          <a:bodyPr/>
          <a:lstStyle>
            <a:lvl1pPr>
              <a:defRPr/>
            </a:lvl1pPr>
          </a:lstStyle>
          <a:p>
            <a:fld id="{B5A5B8DD-8565-1D49-8697-0BF14B22B67D}" type="slidenum">
              <a:rPr lang="pt-BR" altLang="es-ES_tradnl"/>
              <a:pPr/>
              <a:t>‹Nº›</a:t>
            </a:fld>
            <a:endParaRPr lang="pt-BR" altLang="es-ES_tradnl" dirty="0"/>
          </a:p>
        </p:txBody>
      </p:sp>
    </p:spTree>
    <p:extLst>
      <p:ext uri="{BB962C8B-B14F-4D97-AF65-F5344CB8AC3E}">
        <p14:creationId xmlns:p14="http://schemas.microsoft.com/office/powerpoint/2010/main" val="345557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4"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5" name="Rectangle 6"/>
          <p:cNvSpPr>
            <a:spLocks noGrp="1" noChangeArrowheads="1"/>
          </p:cNvSpPr>
          <p:nvPr>
            <p:ph type="sldNum" sz="quarter" idx="12"/>
          </p:nvPr>
        </p:nvSpPr>
        <p:spPr>
          <a:ln/>
        </p:spPr>
        <p:txBody>
          <a:bodyPr/>
          <a:lstStyle>
            <a:lvl1pPr>
              <a:defRPr/>
            </a:lvl1pPr>
          </a:lstStyle>
          <a:p>
            <a:fld id="{F2BD9356-298A-DB46-AF17-66FCF945086D}" type="slidenum">
              <a:rPr lang="pt-BR" altLang="es-ES_tradnl"/>
              <a:pPr/>
              <a:t>‹Nº›</a:t>
            </a:fld>
            <a:endParaRPr lang="pt-BR" altLang="es-ES_tradnl" dirty="0"/>
          </a:p>
        </p:txBody>
      </p:sp>
    </p:spTree>
    <p:extLst>
      <p:ext uri="{BB962C8B-B14F-4D97-AF65-F5344CB8AC3E}">
        <p14:creationId xmlns:p14="http://schemas.microsoft.com/office/powerpoint/2010/main" val="99075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3"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4" name="Rectangle 6"/>
          <p:cNvSpPr>
            <a:spLocks noGrp="1" noChangeArrowheads="1"/>
          </p:cNvSpPr>
          <p:nvPr>
            <p:ph type="sldNum" sz="quarter" idx="12"/>
          </p:nvPr>
        </p:nvSpPr>
        <p:spPr>
          <a:ln/>
        </p:spPr>
        <p:txBody>
          <a:bodyPr/>
          <a:lstStyle>
            <a:lvl1pPr>
              <a:defRPr/>
            </a:lvl1pPr>
          </a:lstStyle>
          <a:p>
            <a:fld id="{9CF75EC3-576E-3042-8FED-93F148B8E9CE}" type="slidenum">
              <a:rPr lang="pt-BR" altLang="es-ES_tradnl"/>
              <a:pPr/>
              <a:t>‹Nº›</a:t>
            </a:fld>
            <a:endParaRPr lang="pt-BR" altLang="es-ES_tradnl" dirty="0"/>
          </a:p>
        </p:txBody>
      </p:sp>
    </p:spTree>
    <p:extLst>
      <p:ext uri="{BB962C8B-B14F-4D97-AF65-F5344CB8AC3E}">
        <p14:creationId xmlns:p14="http://schemas.microsoft.com/office/powerpoint/2010/main" val="211623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514479" y="1792488"/>
            <a:ext cx="9961562" cy="7625554"/>
          </a:xfrm>
        </p:spPr>
        <p:txBody>
          <a:bodyPr anchor="b"/>
          <a:lstStyle>
            <a:lvl1pPr algn="l">
              <a:defRPr sz="1800" b="1"/>
            </a:lvl1pPr>
          </a:lstStyle>
          <a:p>
            <a:r>
              <a:rPr lang="pt-BR"/>
              <a:t>Clique para editar o estilo do título mestre</a:t>
            </a:r>
          </a:p>
        </p:txBody>
      </p:sp>
      <p:sp>
        <p:nvSpPr>
          <p:cNvPr id="3" name="Espaço Reservado para Conteúdo 2"/>
          <p:cNvSpPr>
            <a:spLocks noGrp="1"/>
          </p:cNvSpPr>
          <p:nvPr>
            <p:ph idx="1"/>
          </p:nvPr>
        </p:nvSpPr>
        <p:spPr>
          <a:xfrm>
            <a:off x="11838002" y="1792489"/>
            <a:ext cx="16927513" cy="38409826"/>
          </a:xfrm>
        </p:spPr>
        <p:txBody>
          <a:bodyPr/>
          <a:lstStyle>
            <a:lvl1pPr>
              <a:defRPr sz="2700"/>
            </a:lvl1pPr>
            <a:lvl2pPr>
              <a:defRPr sz="2700"/>
            </a:lvl2pPr>
            <a:lvl3pPr>
              <a:defRPr sz="18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514479" y="9418039"/>
            <a:ext cx="9961562" cy="30784274"/>
          </a:xfrm>
        </p:spPr>
        <p:txBody>
          <a:bodyPr/>
          <a:lstStyle>
            <a:lvl1pPr marL="0" indent="0">
              <a:buNone/>
              <a:defRPr sz="900"/>
            </a:lvl1pPr>
            <a:lvl2pPr marL="456867" indent="0">
              <a:buNone/>
              <a:defRPr sz="900"/>
            </a:lvl2pPr>
            <a:lvl3pPr marL="913724" indent="0">
              <a:buNone/>
              <a:defRPr sz="900"/>
            </a:lvl3pPr>
            <a:lvl4pPr marL="1370591" indent="0">
              <a:buNone/>
              <a:defRPr sz="900"/>
            </a:lvl4pPr>
            <a:lvl5pPr marL="1827448" indent="0">
              <a:buNone/>
              <a:defRPr sz="900"/>
            </a:lvl5pPr>
            <a:lvl6pPr marL="2284315" indent="0">
              <a:buNone/>
              <a:defRPr sz="900"/>
            </a:lvl6pPr>
            <a:lvl7pPr marL="2741173" indent="0">
              <a:buNone/>
              <a:defRPr sz="900"/>
            </a:lvl7pPr>
            <a:lvl8pPr marL="3198039" indent="0">
              <a:buNone/>
              <a:defRPr sz="900"/>
            </a:lvl8pPr>
            <a:lvl9pPr marL="3654897"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7" name="Rectangle 6"/>
          <p:cNvSpPr>
            <a:spLocks noGrp="1" noChangeArrowheads="1"/>
          </p:cNvSpPr>
          <p:nvPr>
            <p:ph type="sldNum" sz="quarter" idx="12"/>
          </p:nvPr>
        </p:nvSpPr>
        <p:spPr>
          <a:ln/>
        </p:spPr>
        <p:txBody>
          <a:bodyPr/>
          <a:lstStyle>
            <a:lvl1pPr>
              <a:defRPr/>
            </a:lvl1pPr>
          </a:lstStyle>
          <a:p>
            <a:fld id="{7514BDF9-743D-F94D-820D-52C3336AFABE}" type="slidenum">
              <a:rPr lang="pt-BR" altLang="es-ES_tradnl"/>
              <a:pPr/>
              <a:t>‹Nº›</a:t>
            </a:fld>
            <a:endParaRPr lang="pt-BR" altLang="es-ES_tradnl" dirty="0"/>
          </a:p>
        </p:txBody>
      </p:sp>
    </p:spTree>
    <p:extLst>
      <p:ext uri="{BB962C8B-B14F-4D97-AF65-F5344CB8AC3E}">
        <p14:creationId xmlns:p14="http://schemas.microsoft.com/office/powerpoint/2010/main" val="89791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935673" y="31503606"/>
            <a:ext cx="18167356" cy="3720150"/>
          </a:xfrm>
        </p:spPr>
        <p:txBody>
          <a:bodyPr anchor="b"/>
          <a:lstStyle>
            <a:lvl1pPr algn="l">
              <a:defRPr sz="1800" b="1"/>
            </a:lvl1pPr>
          </a:lstStyle>
          <a:p>
            <a:r>
              <a:rPr lang="pt-BR"/>
              <a:t>Clique para editar o estilo do título mestre</a:t>
            </a:r>
          </a:p>
        </p:txBody>
      </p:sp>
      <p:sp>
        <p:nvSpPr>
          <p:cNvPr id="3" name="Espaço Reservado para Imagem 2"/>
          <p:cNvSpPr>
            <a:spLocks noGrp="1"/>
          </p:cNvSpPr>
          <p:nvPr>
            <p:ph type="pic" idx="1"/>
          </p:nvPr>
        </p:nvSpPr>
        <p:spPr>
          <a:xfrm>
            <a:off x="5935673" y="4020572"/>
            <a:ext cx="18167356" cy="27004046"/>
          </a:xfrm>
        </p:spPr>
        <p:txBody>
          <a:bodyPr lIns="417318" tIns="208654" rIns="417318" bIns="208654"/>
          <a:lstStyle>
            <a:lvl1pPr marL="0" indent="0">
              <a:buNone/>
              <a:defRPr sz="2700"/>
            </a:lvl1pPr>
            <a:lvl2pPr marL="456867" indent="0">
              <a:buNone/>
              <a:defRPr sz="2700"/>
            </a:lvl2pPr>
            <a:lvl3pPr marL="913724" indent="0">
              <a:buNone/>
              <a:defRPr sz="1800"/>
            </a:lvl3pPr>
            <a:lvl4pPr marL="1370591" indent="0">
              <a:buNone/>
              <a:defRPr sz="1800"/>
            </a:lvl4pPr>
            <a:lvl5pPr marL="1827448" indent="0">
              <a:buNone/>
              <a:defRPr sz="1800"/>
            </a:lvl5pPr>
            <a:lvl6pPr marL="2284315" indent="0">
              <a:buNone/>
              <a:defRPr sz="1800"/>
            </a:lvl6pPr>
            <a:lvl7pPr marL="2741173" indent="0">
              <a:buNone/>
              <a:defRPr sz="1800"/>
            </a:lvl7pPr>
            <a:lvl8pPr marL="3198039" indent="0">
              <a:buNone/>
              <a:defRPr sz="1800"/>
            </a:lvl8pPr>
            <a:lvl9pPr marL="3654897" indent="0">
              <a:buNone/>
              <a:defRPr sz="1800"/>
            </a:lvl9pPr>
          </a:lstStyle>
          <a:p>
            <a:pPr lvl="0"/>
            <a:endParaRPr lang="pt-BR" noProof="0" dirty="0"/>
          </a:p>
        </p:txBody>
      </p:sp>
      <p:sp>
        <p:nvSpPr>
          <p:cNvPr id="4" name="Espaço Reservado para Texto 3"/>
          <p:cNvSpPr>
            <a:spLocks noGrp="1"/>
          </p:cNvSpPr>
          <p:nvPr>
            <p:ph type="body" sz="half" idx="2"/>
          </p:nvPr>
        </p:nvSpPr>
        <p:spPr>
          <a:xfrm>
            <a:off x="5935673" y="35223755"/>
            <a:ext cx="18167356" cy="5280643"/>
          </a:xfrm>
        </p:spPr>
        <p:txBody>
          <a:bodyPr/>
          <a:lstStyle>
            <a:lvl1pPr marL="0" indent="0">
              <a:buNone/>
              <a:defRPr sz="900"/>
            </a:lvl1pPr>
            <a:lvl2pPr marL="456867" indent="0">
              <a:buNone/>
              <a:defRPr sz="900"/>
            </a:lvl2pPr>
            <a:lvl3pPr marL="913724" indent="0">
              <a:buNone/>
              <a:defRPr sz="900"/>
            </a:lvl3pPr>
            <a:lvl4pPr marL="1370591" indent="0">
              <a:buNone/>
              <a:defRPr sz="900"/>
            </a:lvl4pPr>
            <a:lvl5pPr marL="1827448" indent="0">
              <a:buNone/>
              <a:defRPr sz="900"/>
            </a:lvl5pPr>
            <a:lvl6pPr marL="2284315" indent="0">
              <a:buNone/>
              <a:defRPr sz="900"/>
            </a:lvl6pPr>
            <a:lvl7pPr marL="2741173" indent="0">
              <a:buNone/>
              <a:defRPr sz="900"/>
            </a:lvl7pPr>
            <a:lvl8pPr marL="3198039" indent="0">
              <a:buNone/>
              <a:defRPr sz="900"/>
            </a:lvl8pPr>
            <a:lvl9pPr marL="3654897"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7" name="Rectangle 6"/>
          <p:cNvSpPr>
            <a:spLocks noGrp="1" noChangeArrowheads="1"/>
          </p:cNvSpPr>
          <p:nvPr>
            <p:ph type="sldNum" sz="quarter" idx="12"/>
          </p:nvPr>
        </p:nvSpPr>
        <p:spPr>
          <a:ln/>
        </p:spPr>
        <p:txBody>
          <a:bodyPr/>
          <a:lstStyle>
            <a:lvl1pPr>
              <a:defRPr/>
            </a:lvl1pPr>
          </a:lstStyle>
          <a:p>
            <a:fld id="{04C03C9E-58D6-644F-9482-7AA425538BE3}" type="slidenum">
              <a:rPr lang="pt-BR" altLang="es-ES_tradnl"/>
              <a:pPr/>
              <a:t>‹Nº›</a:t>
            </a:fld>
            <a:endParaRPr lang="pt-BR" altLang="es-ES_tradnl" dirty="0"/>
          </a:p>
        </p:txBody>
      </p:sp>
    </p:spTree>
    <p:extLst>
      <p:ext uri="{BB962C8B-B14F-4D97-AF65-F5344CB8AC3E}">
        <p14:creationId xmlns:p14="http://schemas.microsoft.com/office/powerpoint/2010/main" val="96894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513" y="1802496"/>
            <a:ext cx="27251017" cy="7500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6991" tIns="208491" rIns="416991" bIns="208491" numCol="1" anchor="ctr" anchorCtr="0" compatLnSpc="1">
            <a:prstTxWarp prst="textNoShape">
              <a:avLst/>
            </a:prstTxWarp>
          </a:bodyPr>
          <a:lstStyle/>
          <a:p>
            <a:pPr lvl="0"/>
            <a:r>
              <a:rPr lang="pt-BR" altLang="es-ES_tradnl"/>
              <a:t>Clique para editar o estilo do título mestre</a:t>
            </a:r>
          </a:p>
        </p:txBody>
      </p:sp>
      <p:sp>
        <p:nvSpPr>
          <p:cNvPr id="1027" name="Rectangle 3"/>
          <p:cNvSpPr>
            <a:spLocks noGrp="1" noChangeArrowheads="1"/>
          </p:cNvSpPr>
          <p:nvPr>
            <p:ph type="body" idx="1"/>
          </p:nvPr>
        </p:nvSpPr>
        <p:spPr bwMode="auto">
          <a:xfrm>
            <a:off x="1514513" y="10501206"/>
            <a:ext cx="27251017" cy="2970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6991" tIns="208491" rIns="416991" bIns="208491" numCol="1" anchor="t" anchorCtr="0" compatLnSpc="1">
            <a:prstTxWarp prst="textNoShape">
              <a:avLst/>
            </a:prstTxWarp>
          </a:bodyPr>
          <a:lstStyle/>
          <a:p>
            <a:pPr lvl="0"/>
            <a:r>
              <a:rPr lang="pt-BR" altLang="es-ES_tradnl"/>
              <a:t>Clique para editar os estilos do texto mestre</a:t>
            </a:r>
          </a:p>
          <a:p>
            <a:pPr lvl="1"/>
            <a:r>
              <a:rPr lang="pt-BR" altLang="es-ES_tradnl"/>
              <a:t>Segundo nível</a:t>
            </a:r>
          </a:p>
          <a:p>
            <a:pPr lvl="2"/>
            <a:r>
              <a:rPr lang="pt-BR" altLang="es-ES_tradnl"/>
              <a:t>Terceiro nível</a:t>
            </a:r>
          </a:p>
          <a:p>
            <a:pPr lvl="3"/>
            <a:r>
              <a:rPr lang="pt-BR" altLang="es-ES_tradnl"/>
              <a:t>Quarto nível</a:t>
            </a:r>
          </a:p>
          <a:p>
            <a:pPr lvl="4"/>
            <a:r>
              <a:rPr lang="pt-BR" altLang="es-ES_tradnl"/>
              <a:t>Quinto nível</a:t>
            </a:r>
          </a:p>
        </p:txBody>
      </p:sp>
      <p:sp>
        <p:nvSpPr>
          <p:cNvPr id="1028" name="Rectangle 4"/>
          <p:cNvSpPr>
            <a:spLocks noGrp="1" noChangeArrowheads="1"/>
          </p:cNvSpPr>
          <p:nvPr>
            <p:ph type="dt" sz="half" idx="2"/>
          </p:nvPr>
        </p:nvSpPr>
        <p:spPr bwMode="auto">
          <a:xfrm>
            <a:off x="1514514" y="40985060"/>
            <a:ext cx="7064367" cy="312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6991" tIns="208491" rIns="416991" bIns="208491" numCol="1" anchor="t" anchorCtr="0" compatLnSpc="1">
            <a:prstTxWarp prst="textNoShape">
              <a:avLst/>
            </a:prstTxWarp>
          </a:bodyPr>
          <a:lstStyle>
            <a:lvl1pPr defTabSz="912139">
              <a:defRPr sz="6300"/>
            </a:lvl1pPr>
          </a:lstStyle>
          <a:p>
            <a:endParaRPr lang="es-ES_tradnl" altLang="es-ES_tradnl" dirty="0"/>
          </a:p>
        </p:txBody>
      </p:sp>
      <p:sp>
        <p:nvSpPr>
          <p:cNvPr id="1029" name="Rectangle 5"/>
          <p:cNvSpPr>
            <a:spLocks noGrp="1" noChangeArrowheads="1"/>
          </p:cNvSpPr>
          <p:nvPr>
            <p:ph type="ftr" sz="quarter" idx="3"/>
          </p:nvPr>
        </p:nvSpPr>
        <p:spPr bwMode="auto">
          <a:xfrm>
            <a:off x="10345775" y="40985060"/>
            <a:ext cx="9588493" cy="312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6991" tIns="208491" rIns="416991" bIns="208491" numCol="1" anchor="t" anchorCtr="0" compatLnSpc="1">
            <a:prstTxWarp prst="textNoShape">
              <a:avLst/>
            </a:prstTxWarp>
          </a:bodyPr>
          <a:lstStyle>
            <a:lvl1pPr algn="ctr" defTabSz="912139">
              <a:defRPr sz="6300"/>
            </a:lvl1pPr>
          </a:lstStyle>
          <a:p>
            <a:endParaRPr lang="es-ES_tradnl" altLang="es-ES_tradnl" dirty="0"/>
          </a:p>
        </p:txBody>
      </p:sp>
      <p:sp>
        <p:nvSpPr>
          <p:cNvPr id="1030" name="Rectangle 6"/>
          <p:cNvSpPr>
            <a:spLocks noGrp="1" noChangeArrowheads="1"/>
          </p:cNvSpPr>
          <p:nvPr>
            <p:ph type="sldNum" sz="quarter" idx="4"/>
          </p:nvPr>
        </p:nvSpPr>
        <p:spPr bwMode="auto">
          <a:xfrm>
            <a:off x="21701164" y="40985060"/>
            <a:ext cx="7064367" cy="312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16991" tIns="208491" rIns="416991" bIns="208491" numCol="1" anchor="t" anchorCtr="0" compatLnSpc="1">
            <a:prstTxWarp prst="textNoShape">
              <a:avLst/>
            </a:prstTxWarp>
          </a:bodyPr>
          <a:lstStyle>
            <a:lvl1pPr algn="r" defTabSz="912139">
              <a:defRPr sz="6300"/>
            </a:lvl1pPr>
          </a:lstStyle>
          <a:p>
            <a:fld id="{75049C8A-380A-5A4B-AED5-4E33ABF4F2E0}" type="slidenum">
              <a:rPr lang="pt-BR" altLang="es-ES_tradnl"/>
              <a:pPr/>
              <a:t>‹Nº›</a:t>
            </a:fld>
            <a:endParaRPr lang="pt-BR" altLang="es-ES_trad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629" rtl="0" eaLnBrk="0" fontAlgn="base" hangingPunct="0">
        <a:spcBef>
          <a:spcPct val="0"/>
        </a:spcBef>
        <a:spcAft>
          <a:spcPct val="0"/>
        </a:spcAft>
        <a:defRPr sz="19900">
          <a:solidFill>
            <a:schemeClr val="tx2"/>
          </a:solidFill>
          <a:latin typeface="+mj-lt"/>
          <a:ea typeface="Arial" charset="0"/>
          <a:cs typeface="+mj-cs"/>
        </a:defRPr>
      </a:lvl1pPr>
      <a:lvl2pPr algn="ctr" defTabSz="4173629" rtl="0" eaLnBrk="0" fontAlgn="base" hangingPunct="0">
        <a:spcBef>
          <a:spcPct val="0"/>
        </a:spcBef>
        <a:spcAft>
          <a:spcPct val="0"/>
        </a:spcAft>
        <a:defRPr sz="19900">
          <a:solidFill>
            <a:schemeClr val="tx2"/>
          </a:solidFill>
          <a:latin typeface="Arial" charset="0"/>
          <a:ea typeface="Arial" charset="0"/>
          <a:cs typeface="Arial" charset="0"/>
        </a:defRPr>
      </a:lvl2pPr>
      <a:lvl3pPr algn="ctr" defTabSz="4173629" rtl="0" eaLnBrk="0" fontAlgn="base" hangingPunct="0">
        <a:spcBef>
          <a:spcPct val="0"/>
        </a:spcBef>
        <a:spcAft>
          <a:spcPct val="0"/>
        </a:spcAft>
        <a:defRPr sz="19900">
          <a:solidFill>
            <a:schemeClr val="tx2"/>
          </a:solidFill>
          <a:latin typeface="Arial" charset="0"/>
          <a:ea typeface="Arial" charset="0"/>
          <a:cs typeface="Arial" charset="0"/>
        </a:defRPr>
      </a:lvl3pPr>
      <a:lvl4pPr algn="ctr" defTabSz="4173629" rtl="0" eaLnBrk="0" fontAlgn="base" hangingPunct="0">
        <a:spcBef>
          <a:spcPct val="0"/>
        </a:spcBef>
        <a:spcAft>
          <a:spcPct val="0"/>
        </a:spcAft>
        <a:defRPr sz="19900">
          <a:solidFill>
            <a:schemeClr val="tx2"/>
          </a:solidFill>
          <a:latin typeface="Arial" charset="0"/>
          <a:ea typeface="Arial" charset="0"/>
          <a:cs typeface="Arial" charset="0"/>
        </a:defRPr>
      </a:lvl4pPr>
      <a:lvl5pPr algn="ctr" defTabSz="4173629" rtl="0" eaLnBrk="0" fontAlgn="base" hangingPunct="0">
        <a:spcBef>
          <a:spcPct val="0"/>
        </a:spcBef>
        <a:spcAft>
          <a:spcPct val="0"/>
        </a:spcAft>
        <a:defRPr sz="19900">
          <a:solidFill>
            <a:schemeClr val="tx2"/>
          </a:solidFill>
          <a:latin typeface="Arial" charset="0"/>
          <a:ea typeface="Arial" charset="0"/>
          <a:cs typeface="Arial" charset="0"/>
        </a:defRPr>
      </a:lvl5pPr>
      <a:lvl6pPr marL="456867" algn="ctr" defTabSz="4173629" rtl="0" fontAlgn="base">
        <a:spcBef>
          <a:spcPct val="0"/>
        </a:spcBef>
        <a:spcAft>
          <a:spcPct val="0"/>
        </a:spcAft>
        <a:defRPr sz="19900">
          <a:solidFill>
            <a:schemeClr val="tx2"/>
          </a:solidFill>
          <a:latin typeface="Arial" charset="0"/>
          <a:cs typeface="Arial" charset="0"/>
        </a:defRPr>
      </a:lvl6pPr>
      <a:lvl7pPr marL="913724" algn="ctr" defTabSz="4173629" rtl="0" fontAlgn="base">
        <a:spcBef>
          <a:spcPct val="0"/>
        </a:spcBef>
        <a:spcAft>
          <a:spcPct val="0"/>
        </a:spcAft>
        <a:defRPr sz="19900">
          <a:solidFill>
            <a:schemeClr val="tx2"/>
          </a:solidFill>
          <a:latin typeface="Arial" charset="0"/>
          <a:cs typeface="Arial" charset="0"/>
        </a:defRPr>
      </a:lvl7pPr>
      <a:lvl8pPr marL="1370591" algn="ctr" defTabSz="4173629" rtl="0" fontAlgn="base">
        <a:spcBef>
          <a:spcPct val="0"/>
        </a:spcBef>
        <a:spcAft>
          <a:spcPct val="0"/>
        </a:spcAft>
        <a:defRPr sz="19900">
          <a:solidFill>
            <a:schemeClr val="tx2"/>
          </a:solidFill>
          <a:latin typeface="Arial" charset="0"/>
          <a:cs typeface="Arial" charset="0"/>
        </a:defRPr>
      </a:lvl8pPr>
      <a:lvl9pPr marL="1827448" algn="ctr" defTabSz="4173629" rtl="0" fontAlgn="base">
        <a:spcBef>
          <a:spcPct val="0"/>
        </a:spcBef>
        <a:spcAft>
          <a:spcPct val="0"/>
        </a:spcAft>
        <a:defRPr sz="19900">
          <a:solidFill>
            <a:schemeClr val="tx2"/>
          </a:solidFill>
          <a:latin typeface="Arial" charset="0"/>
          <a:cs typeface="Arial" charset="0"/>
        </a:defRPr>
      </a:lvl9pPr>
    </p:titleStyle>
    <p:bodyStyle>
      <a:lvl1pPr marL="1565709" indent="-1565709" algn="l" defTabSz="4173629" rtl="0" eaLnBrk="0" fontAlgn="base" hangingPunct="0">
        <a:spcBef>
          <a:spcPct val="20000"/>
        </a:spcBef>
        <a:spcAft>
          <a:spcPct val="0"/>
        </a:spcAft>
        <a:buChar char="•"/>
        <a:defRPr sz="14500">
          <a:solidFill>
            <a:schemeClr val="tx1"/>
          </a:solidFill>
          <a:latin typeface="+mn-lt"/>
          <a:ea typeface="Arial" charset="0"/>
          <a:cs typeface="+mn-cs"/>
        </a:defRPr>
      </a:lvl1pPr>
      <a:lvl2pPr marL="3391563" indent="-1305546" algn="l" defTabSz="4173629" rtl="0" eaLnBrk="0" fontAlgn="base" hangingPunct="0">
        <a:spcBef>
          <a:spcPct val="20000"/>
        </a:spcBef>
        <a:spcAft>
          <a:spcPct val="0"/>
        </a:spcAft>
        <a:buChar char="–"/>
        <a:defRPr sz="12700">
          <a:solidFill>
            <a:schemeClr val="tx1"/>
          </a:solidFill>
          <a:latin typeface="+mn-lt"/>
          <a:ea typeface="Arial" charset="0"/>
          <a:cs typeface="+mn-cs"/>
        </a:defRPr>
      </a:lvl2pPr>
      <a:lvl3pPr marL="5217435" indent="-1043797" algn="l" defTabSz="4173629" rtl="0" eaLnBrk="0" fontAlgn="base" hangingPunct="0">
        <a:spcBef>
          <a:spcPct val="20000"/>
        </a:spcBef>
        <a:spcAft>
          <a:spcPct val="0"/>
        </a:spcAft>
        <a:buChar char="•"/>
        <a:defRPr sz="10900">
          <a:solidFill>
            <a:schemeClr val="tx1"/>
          </a:solidFill>
          <a:latin typeface="+mn-lt"/>
          <a:ea typeface="Arial" charset="0"/>
          <a:cs typeface="+mn-cs"/>
        </a:defRPr>
      </a:lvl3pPr>
      <a:lvl4pPr marL="7303452" indent="-1043797" algn="l" defTabSz="4173629" rtl="0" eaLnBrk="0" fontAlgn="base" hangingPunct="0">
        <a:spcBef>
          <a:spcPct val="20000"/>
        </a:spcBef>
        <a:spcAft>
          <a:spcPct val="0"/>
        </a:spcAft>
        <a:buChar char="–"/>
        <a:defRPr sz="9100">
          <a:solidFill>
            <a:schemeClr val="tx1"/>
          </a:solidFill>
          <a:latin typeface="+mn-lt"/>
          <a:ea typeface="Arial" charset="0"/>
          <a:cs typeface="+mn-cs"/>
        </a:defRPr>
      </a:lvl4pPr>
      <a:lvl5pPr marL="9389469" indent="-1042220" algn="l" defTabSz="4173629" rtl="0" eaLnBrk="0" fontAlgn="base" hangingPunct="0">
        <a:spcBef>
          <a:spcPct val="20000"/>
        </a:spcBef>
        <a:spcAft>
          <a:spcPct val="0"/>
        </a:spcAft>
        <a:buChar char="»"/>
        <a:defRPr sz="9100">
          <a:solidFill>
            <a:schemeClr val="tx1"/>
          </a:solidFill>
          <a:latin typeface="+mn-lt"/>
          <a:ea typeface="Arial" charset="0"/>
          <a:cs typeface="+mn-cs"/>
        </a:defRPr>
      </a:lvl5pPr>
      <a:lvl6pPr marL="9846335" indent="-1042220" algn="l" defTabSz="4173629" rtl="0" fontAlgn="base">
        <a:spcBef>
          <a:spcPct val="20000"/>
        </a:spcBef>
        <a:spcAft>
          <a:spcPct val="0"/>
        </a:spcAft>
        <a:buChar char="»"/>
        <a:defRPr sz="9100">
          <a:solidFill>
            <a:schemeClr val="tx1"/>
          </a:solidFill>
          <a:latin typeface="+mn-lt"/>
          <a:cs typeface="+mn-cs"/>
        </a:defRPr>
      </a:lvl6pPr>
      <a:lvl7pPr marL="10303193" indent="-1042220" algn="l" defTabSz="4173629" rtl="0" fontAlgn="base">
        <a:spcBef>
          <a:spcPct val="20000"/>
        </a:spcBef>
        <a:spcAft>
          <a:spcPct val="0"/>
        </a:spcAft>
        <a:buChar char="»"/>
        <a:defRPr sz="9100">
          <a:solidFill>
            <a:schemeClr val="tx1"/>
          </a:solidFill>
          <a:latin typeface="+mn-lt"/>
          <a:cs typeface="+mn-cs"/>
        </a:defRPr>
      </a:lvl7pPr>
      <a:lvl8pPr marL="10760060" indent="-1042220" algn="l" defTabSz="4173629" rtl="0" fontAlgn="base">
        <a:spcBef>
          <a:spcPct val="20000"/>
        </a:spcBef>
        <a:spcAft>
          <a:spcPct val="0"/>
        </a:spcAft>
        <a:buChar char="»"/>
        <a:defRPr sz="9100">
          <a:solidFill>
            <a:schemeClr val="tx1"/>
          </a:solidFill>
          <a:latin typeface="+mn-lt"/>
          <a:cs typeface="+mn-cs"/>
        </a:defRPr>
      </a:lvl8pPr>
      <a:lvl9pPr marL="11216917" indent="-1042220" algn="l" defTabSz="4173629" rtl="0" fontAlgn="base">
        <a:spcBef>
          <a:spcPct val="20000"/>
        </a:spcBef>
        <a:spcAft>
          <a:spcPct val="0"/>
        </a:spcAft>
        <a:buChar char="»"/>
        <a:defRPr sz="9100">
          <a:solidFill>
            <a:schemeClr val="tx1"/>
          </a:solidFill>
          <a:latin typeface="+mn-lt"/>
          <a:cs typeface="+mn-cs"/>
        </a:defRPr>
      </a:lvl9pPr>
    </p:bodyStyle>
    <p:otherStyle>
      <a:defPPr>
        <a:defRPr lang="pt-BR"/>
      </a:defPPr>
      <a:lvl1pPr marL="0" algn="l" defTabSz="913724" rtl="0" eaLnBrk="1" latinLnBrk="0" hangingPunct="1">
        <a:defRPr sz="1800" kern="1200">
          <a:solidFill>
            <a:schemeClr val="tx1"/>
          </a:solidFill>
          <a:latin typeface="+mn-lt"/>
          <a:ea typeface="+mn-ea"/>
          <a:cs typeface="+mn-cs"/>
        </a:defRPr>
      </a:lvl1pPr>
      <a:lvl2pPr marL="456867" algn="l" defTabSz="913724" rtl="0" eaLnBrk="1" latinLnBrk="0" hangingPunct="1">
        <a:defRPr sz="1800" kern="1200">
          <a:solidFill>
            <a:schemeClr val="tx1"/>
          </a:solidFill>
          <a:latin typeface="+mn-lt"/>
          <a:ea typeface="+mn-ea"/>
          <a:cs typeface="+mn-cs"/>
        </a:defRPr>
      </a:lvl2pPr>
      <a:lvl3pPr marL="913724" algn="l" defTabSz="913724" rtl="0" eaLnBrk="1" latinLnBrk="0" hangingPunct="1">
        <a:defRPr sz="1800" kern="1200">
          <a:solidFill>
            <a:schemeClr val="tx1"/>
          </a:solidFill>
          <a:latin typeface="+mn-lt"/>
          <a:ea typeface="+mn-ea"/>
          <a:cs typeface="+mn-cs"/>
        </a:defRPr>
      </a:lvl3pPr>
      <a:lvl4pPr marL="1370591" algn="l" defTabSz="913724" rtl="0" eaLnBrk="1" latinLnBrk="0" hangingPunct="1">
        <a:defRPr sz="1800" kern="1200">
          <a:solidFill>
            <a:schemeClr val="tx1"/>
          </a:solidFill>
          <a:latin typeface="+mn-lt"/>
          <a:ea typeface="+mn-ea"/>
          <a:cs typeface="+mn-cs"/>
        </a:defRPr>
      </a:lvl4pPr>
      <a:lvl5pPr marL="1827448" algn="l" defTabSz="913724" rtl="0" eaLnBrk="1" latinLnBrk="0" hangingPunct="1">
        <a:defRPr sz="1800" kern="1200">
          <a:solidFill>
            <a:schemeClr val="tx1"/>
          </a:solidFill>
          <a:latin typeface="+mn-lt"/>
          <a:ea typeface="+mn-ea"/>
          <a:cs typeface="+mn-cs"/>
        </a:defRPr>
      </a:lvl5pPr>
      <a:lvl6pPr marL="2284315" algn="l" defTabSz="913724" rtl="0" eaLnBrk="1" latinLnBrk="0" hangingPunct="1">
        <a:defRPr sz="1800" kern="1200">
          <a:solidFill>
            <a:schemeClr val="tx1"/>
          </a:solidFill>
          <a:latin typeface="+mn-lt"/>
          <a:ea typeface="+mn-ea"/>
          <a:cs typeface="+mn-cs"/>
        </a:defRPr>
      </a:lvl6pPr>
      <a:lvl7pPr marL="2741173" algn="l" defTabSz="913724" rtl="0" eaLnBrk="1" latinLnBrk="0" hangingPunct="1">
        <a:defRPr sz="1800" kern="1200">
          <a:solidFill>
            <a:schemeClr val="tx1"/>
          </a:solidFill>
          <a:latin typeface="+mn-lt"/>
          <a:ea typeface="+mn-ea"/>
          <a:cs typeface="+mn-cs"/>
        </a:defRPr>
      </a:lvl7pPr>
      <a:lvl8pPr marL="3198039" algn="l" defTabSz="913724" rtl="0" eaLnBrk="1" latinLnBrk="0" hangingPunct="1">
        <a:defRPr sz="1800" kern="1200">
          <a:solidFill>
            <a:schemeClr val="tx1"/>
          </a:solidFill>
          <a:latin typeface="+mn-lt"/>
          <a:ea typeface="+mn-ea"/>
          <a:cs typeface="+mn-cs"/>
        </a:defRPr>
      </a:lvl8pPr>
      <a:lvl9pPr marL="3654897" algn="l" defTabSz="9137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11" Type="http://schemas.openxmlformats.org/officeDocument/2006/relationships/image" Target="../media/image8.png"/><Relationship Id="rId5" Type="http://schemas.microsoft.com/office/2007/relationships/hdphoto" Target="../media/hdphoto1.wdp"/><Relationship Id="rId10" Type="http://schemas.openxmlformats.org/officeDocument/2006/relationships/image" Target="../media/image7.png"/><Relationship Id="rId4" Type="http://schemas.openxmlformats.org/officeDocument/2006/relationships/image" Target="../media/image2.jpeg"/><Relationship Id="rId9"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3" y="0"/>
            <a:ext cx="30213157" cy="45005626"/>
          </a:xfrm>
          <a:prstGeom prst="rect">
            <a:avLst/>
          </a:prstGeom>
          <a:noFill/>
          <a:ln>
            <a:noFill/>
          </a:ln>
          <a:effectLst>
            <a:glow rad="228600">
              <a:schemeClr val="accent2">
                <a:satMod val="175000"/>
                <a:alpha val="40000"/>
              </a:schemeClr>
            </a:glow>
            <a:softEdge rad="635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83" name="Picture 35" descr="MODELO DE POSTER2222"/>
          <p:cNvPicPr>
            <a:picLocks noChangeAspect="1" noChangeArrowheads="1"/>
          </p:cNvPicPr>
          <p:nvPr/>
        </p:nvPicPr>
        <p:blipFill>
          <a:blip r:embed="rId4">
            <a:duotone>
              <a:schemeClr val="accent2">
                <a:shade val="45000"/>
                <a:satMod val="135000"/>
              </a:schemeClr>
              <a:prstClr val="white"/>
            </a:duotone>
            <a:alphaModFix amt="64000"/>
            <a:extLst>
              <a:ext uri="{BEBA8EAE-BF5A-486C-A8C5-ECC9F3942E4B}">
                <a14:imgProps xmlns:a14="http://schemas.microsoft.com/office/drawing/2010/main">
                  <a14:imgLayer r:embed="rId5">
                    <a14:imgEffect>
                      <a14:saturation sat="393000"/>
                    </a14:imgEffect>
                  </a14:imgLayer>
                </a14:imgProps>
              </a:ext>
              <a:ext uri="{28A0092B-C50C-407E-A947-70E740481C1C}">
                <a14:useLocalDpi xmlns:a14="http://schemas.microsoft.com/office/drawing/2010/main" val="0"/>
              </a:ext>
            </a:extLst>
          </a:blip>
          <a:srcRect/>
          <a:stretch>
            <a:fillRect/>
          </a:stretch>
        </p:blipFill>
        <p:spPr bwMode="auto">
          <a:xfrm>
            <a:off x="-4573" y="892325"/>
            <a:ext cx="10655346" cy="42481861"/>
          </a:xfrm>
          <a:prstGeom prst="rect">
            <a:avLst/>
          </a:prstGeom>
          <a:noFill/>
          <a:extLst>
            <a:ext uri="{909E8E84-426E-40DD-AFC4-6F175D3DCCD1}">
              <a14:hiddenFill xmlns:a14="http://schemas.microsoft.com/office/drawing/2010/main">
                <a:solidFill>
                  <a:srgbClr val="FFFFFF"/>
                </a:solidFill>
              </a14:hiddenFill>
            </a:ext>
          </a:extLst>
        </p:spPr>
      </p:pic>
      <p:sp>
        <p:nvSpPr>
          <p:cNvPr id="2051" name="Text Box 2"/>
          <p:cNvSpPr txBox="1">
            <a:spLocks noChangeArrowheads="1"/>
          </p:cNvSpPr>
          <p:nvPr/>
        </p:nvSpPr>
        <p:spPr bwMode="auto">
          <a:xfrm>
            <a:off x="392865" y="4479322"/>
            <a:ext cx="28607040" cy="2043620"/>
          </a:xfrm>
          <a:prstGeom prst="rect">
            <a:avLst/>
          </a:prstGeom>
          <a:ln/>
          <a:extLst/>
        </p:spPr>
        <p:style>
          <a:lnRef idx="2">
            <a:schemeClr val="accent5">
              <a:shade val="50000"/>
            </a:schemeClr>
          </a:lnRef>
          <a:fillRef idx="1">
            <a:schemeClr val="accent5"/>
          </a:fillRef>
          <a:effectRef idx="0">
            <a:schemeClr val="accent5"/>
          </a:effectRef>
          <a:fontRef idx="minor">
            <a:schemeClr val="lt1"/>
          </a:fontRef>
        </p:style>
        <p:txBody>
          <a:bodyPr wrap="square" lIns="103616" tIns="51808" rIns="103616" bIns="51808">
            <a:spAutoFit/>
          </a:bodyPr>
          <a:lstStyle>
            <a:lvl1pPr defTabSz="1036638" eaLnBrk="0" hangingPunct="0">
              <a:defRPr sz="8200">
                <a:solidFill>
                  <a:schemeClr val="tx1"/>
                </a:solidFill>
                <a:latin typeface="Arial" charset="0"/>
                <a:ea typeface="Arial" charset="0"/>
                <a:cs typeface="Arial" charset="0"/>
              </a:defRPr>
            </a:lvl1pPr>
            <a:lvl2pPr marL="742950" indent="-285750" defTabSz="1036638" eaLnBrk="0" hangingPunct="0">
              <a:defRPr sz="8200">
                <a:solidFill>
                  <a:schemeClr val="tx1"/>
                </a:solidFill>
                <a:latin typeface="Arial" charset="0"/>
                <a:ea typeface="Arial" charset="0"/>
                <a:cs typeface="Arial" charset="0"/>
              </a:defRPr>
            </a:lvl2pPr>
            <a:lvl3pPr marL="1143000" indent="-228600" defTabSz="1036638" eaLnBrk="0" hangingPunct="0">
              <a:defRPr sz="8200">
                <a:solidFill>
                  <a:schemeClr val="tx1"/>
                </a:solidFill>
                <a:latin typeface="Arial" charset="0"/>
                <a:ea typeface="Arial" charset="0"/>
                <a:cs typeface="Arial" charset="0"/>
              </a:defRPr>
            </a:lvl3pPr>
            <a:lvl4pPr marL="1600200" indent="-228600" defTabSz="1036638" eaLnBrk="0" hangingPunct="0">
              <a:defRPr sz="8200">
                <a:solidFill>
                  <a:schemeClr val="tx1"/>
                </a:solidFill>
                <a:latin typeface="Arial" charset="0"/>
                <a:ea typeface="Arial" charset="0"/>
                <a:cs typeface="Arial" charset="0"/>
              </a:defRPr>
            </a:lvl4pPr>
            <a:lvl5pPr marL="2057400" indent="-228600" defTabSz="1036638" eaLnBrk="0" hangingPunct="0">
              <a:defRPr sz="8200">
                <a:solidFill>
                  <a:schemeClr val="tx1"/>
                </a:solidFill>
                <a:latin typeface="Arial" charset="0"/>
                <a:ea typeface="Arial" charset="0"/>
                <a:cs typeface="Arial" charset="0"/>
              </a:defRPr>
            </a:lvl5pPr>
            <a:lvl6pPr marL="2514600" indent="-228600" defTabSz="103663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defTabSz="103663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defTabSz="103663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defTabSz="1036638" eaLnBrk="0" fontAlgn="base" hangingPunct="0">
              <a:spcBef>
                <a:spcPct val="0"/>
              </a:spcBef>
              <a:spcAft>
                <a:spcPct val="0"/>
              </a:spcAft>
              <a:defRPr sz="8200">
                <a:solidFill>
                  <a:schemeClr val="tx1"/>
                </a:solidFill>
                <a:latin typeface="Arial" charset="0"/>
                <a:ea typeface="Arial" charset="0"/>
                <a:cs typeface="Arial" charset="0"/>
              </a:defRPr>
            </a:lvl9pPr>
          </a:lstStyle>
          <a:p>
            <a:pPr algn="ctr"/>
            <a:r>
              <a:rPr lang="es-CO" sz="6300" b="1" dirty="0"/>
              <a:t>Implementación de un programa contable en los procesos de la empresa SERVIALFOMBRA DECORACIONES LTDA.</a:t>
            </a:r>
            <a:endParaRPr lang="es-CO" sz="6300" dirty="0"/>
          </a:p>
        </p:txBody>
      </p:sp>
      <p:sp>
        <p:nvSpPr>
          <p:cNvPr id="2052" name="Text Box 3"/>
          <p:cNvSpPr txBox="1">
            <a:spLocks noChangeArrowheads="1"/>
          </p:cNvSpPr>
          <p:nvPr/>
        </p:nvSpPr>
        <p:spPr bwMode="auto">
          <a:xfrm>
            <a:off x="2769041" y="6522942"/>
            <a:ext cx="26240294" cy="1529025"/>
          </a:xfrm>
          <a:prstGeom prst="rect">
            <a:avLst/>
          </a:prstGeom>
          <a:ln/>
          <a:extLst/>
        </p:spPr>
        <p:style>
          <a:lnRef idx="1">
            <a:schemeClr val="accent2"/>
          </a:lnRef>
          <a:fillRef idx="2">
            <a:schemeClr val="accent2"/>
          </a:fillRef>
          <a:effectRef idx="1">
            <a:schemeClr val="accent2"/>
          </a:effectRef>
          <a:fontRef idx="minor">
            <a:schemeClr val="dk1"/>
          </a:fontRef>
        </p:style>
        <p:txBody>
          <a:bodyPr wrap="square"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9pPr>
          </a:lstStyle>
          <a:p>
            <a:pPr algn="ctr">
              <a:lnSpc>
                <a:spcPct val="110000"/>
              </a:lnSpc>
              <a:buClr>
                <a:srgbClr val="000000"/>
              </a:buClr>
              <a:buSzPct val="100000"/>
              <a:buFont typeface="Verdana" charset="0"/>
              <a:buNone/>
            </a:pPr>
            <a:r>
              <a:rPr lang="es-ES" altLang="es-ES_tradnl" sz="2800" b="1" i="1" dirty="0" smtClean="0">
                <a:solidFill>
                  <a:srgbClr val="000000"/>
                </a:solidFill>
                <a:latin typeface="+mn-lt"/>
              </a:rPr>
              <a:t>MONICA ALEJANDRA CASTRO ACEVEDO</a:t>
            </a:r>
            <a:endParaRPr lang="es-CO" altLang="es-ES_tradnl" sz="2800" b="1" i="1" dirty="0">
              <a:solidFill>
                <a:srgbClr val="000000"/>
              </a:solidFill>
              <a:latin typeface="+mn-lt"/>
            </a:endParaRPr>
          </a:p>
          <a:p>
            <a:pPr algn="ctr">
              <a:lnSpc>
                <a:spcPct val="110000"/>
              </a:lnSpc>
              <a:buClr>
                <a:srgbClr val="000000"/>
              </a:buClr>
              <a:buSzPct val="100000"/>
              <a:buFont typeface="Verdana" charset="0"/>
              <a:buNone/>
            </a:pPr>
            <a:r>
              <a:rPr lang="es-CO" altLang="es-ES_tradnl" sz="2800" dirty="0">
                <a:solidFill>
                  <a:srgbClr val="000000"/>
                </a:solidFill>
                <a:latin typeface="+mn-lt"/>
                <a:ea typeface="Times New Roman" charset="0"/>
                <a:cs typeface="Times New Roman" charset="0"/>
              </a:rPr>
              <a:t>CORPORACIÓN UNIVERSITARIA MINUTO DE DIOS UVD CONTADURÍA PUBLICA IX PERIODO </a:t>
            </a:r>
          </a:p>
          <a:p>
            <a:pPr algn="ctr">
              <a:lnSpc>
                <a:spcPct val="110000"/>
              </a:lnSpc>
              <a:buClr>
                <a:srgbClr val="000000"/>
              </a:buClr>
              <a:buSzPct val="100000"/>
              <a:buFont typeface="Verdana" charset="0"/>
              <a:buNone/>
            </a:pPr>
            <a:r>
              <a:rPr lang="es-CO" altLang="es-ES_tradnl" sz="2800" dirty="0">
                <a:solidFill>
                  <a:srgbClr val="000000"/>
                </a:solidFill>
                <a:latin typeface="+mn-lt"/>
                <a:ea typeface="Times New Roman" charset="0"/>
                <a:cs typeface="Times New Roman" charset="0"/>
              </a:rPr>
              <a:t>DOCENTE: </a:t>
            </a:r>
            <a:r>
              <a:rPr lang="es-CO" sz="2800" dirty="0"/>
              <a:t>Mónica Helena González Sánchez</a:t>
            </a:r>
            <a:endParaRPr lang="es-CO" altLang="es-ES_tradnl" sz="2800" dirty="0">
              <a:solidFill>
                <a:srgbClr val="000000"/>
              </a:solidFill>
              <a:latin typeface="+mn-lt"/>
              <a:ea typeface="Times New Roman" charset="0"/>
              <a:cs typeface="Times New Roman" charset="0"/>
            </a:endParaRPr>
          </a:p>
        </p:txBody>
      </p:sp>
      <p:sp>
        <p:nvSpPr>
          <p:cNvPr id="2053" name="Text Box 4"/>
          <p:cNvSpPr txBox="1">
            <a:spLocks noChangeArrowheads="1"/>
          </p:cNvSpPr>
          <p:nvPr/>
        </p:nvSpPr>
        <p:spPr bwMode="auto">
          <a:xfrm>
            <a:off x="2576544" y="8204245"/>
            <a:ext cx="11974498" cy="799595"/>
          </a:xfrm>
          <a:prstGeom prst="rect">
            <a:avLst/>
          </a:prstGeom>
          <a:solidFill>
            <a:schemeClr val="accent1">
              <a:lumMod val="75000"/>
            </a:schemeClr>
          </a:solidFill>
          <a:ln>
            <a:solidFill>
              <a:srgbClr val="7030A0"/>
            </a:solidFill>
          </a:ln>
          <a:effectLst>
            <a:glow rad="63500">
              <a:schemeClr val="accent2">
                <a:satMod val="175000"/>
                <a:alpha val="40000"/>
              </a:schemeClr>
            </a:glow>
            <a:outerShdw blurRad="40000" dist="20000" dir="5400000" rotWithShape="0">
              <a:srgbClr val="000000">
                <a:alpha val="38000"/>
              </a:srgbClr>
            </a:outerShdw>
          </a:effectLst>
          <a:extLst/>
        </p:spPr>
        <p:style>
          <a:lnRef idx="1">
            <a:schemeClr val="accent6"/>
          </a:lnRef>
          <a:fillRef idx="2">
            <a:schemeClr val="accent6"/>
          </a:fillRef>
          <a:effectRef idx="1">
            <a:schemeClr val="accent6"/>
          </a:effectRef>
          <a:fontRef idx="minor">
            <a:schemeClr val="dk1"/>
          </a:fontRef>
        </p:style>
        <p:txBody>
          <a:bodyPr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5"/>
              </a:spcBef>
              <a:buClr>
                <a:srgbClr val="000000"/>
              </a:buClr>
              <a:buSzPct val="100000"/>
            </a:pPr>
            <a:r>
              <a:rPr lang="es-CO" altLang="es-ES_tradnl" sz="4500" b="1" dirty="0">
                <a:solidFill>
                  <a:srgbClr val="000000"/>
                </a:solidFill>
                <a:latin typeface="+mn-lt"/>
                <a:ea typeface="Times New Roman" charset="0"/>
                <a:cs typeface="Times New Roman" charset="0"/>
              </a:rPr>
              <a:t>RESUMEN</a:t>
            </a:r>
          </a:p>
        </p:txBody>
      </p:sp>
      <p:sp>
        <p:nvSpPr>
          <p:cNvPr id="2054" name="Text Box 7"/>
          <p:cNvSpPr txBox="1">
            <a:spLocks noChangeArrowheads="1"/>
          </p:cNvSpPr>
          <p:nvPr/>
        </p:nvSpPr>
        <p:spPr bwMode="auto">
          <a:xfrm>
            <a:off x="2399399" y="9147853"/>
            <a:ext cx="12151643" cy="420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1985" tIns="53031" rIns="101985" bIns="5303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lnSpc>
                <a:spcPct val="150000"/>
              </a:lnSpc>
              <a:buClr>
                <a:srgbClr val="000000"/>
              </a:buClr>
            </a:pPr>
            <a:r>
              <a:rPr lang="es-CO" sz="2200" dirty="0" smtClean="0">
                <a:latin typeface="Times New Roman" pitchFamily="18" charset="0"/>
                <a:cs typeface="Times New Roman" pitchFamily="18" charset="0"/>
              </a:rPr>
              <a:t>Este </a:t>
            </a:r>
            <a:r>
              <a:rPr lang="es-CO" sz="2200" dirty="0">
                <a:latin typeface="Times New Roman" pitchFamily="18" charset="0"/>
                <a:cs typeface="Times New Roman" pitchFamily="18" charset="0"/>
              </a:rPr>
              <a:t>trabajo busca demostrar las actividades realizadas en la empresa SERVIALFOMBRA DECORACIONES LTDA., y la necesidad imperiosa que se tiene implementar un programa contable propio para el control, análisis, poder tomar decisiones basados en los resultados de cada periodo que este arroje. La metodología utilizada fue cualitativa descriptiva en procesos contables soportada en archivos de Excel, supervisados por el contador de la empresa y a su vez la importación de datos al programa contable de su propiedad, por esta razón se sugirió que realizar esta inversión aseguraría que la información estuviera a disposición de la empresa siempre que se requiriera, además ser más confiable y veraz. </a:t>
            </a:r>
          </a:p>
          <a:p>
            <a:pPr algn="just">
              <a:lnSpc>
                <a:spcPct val="150000"/>
              </a:lnSpc>
              <a:buClr>
                <a:srgbClr val="000000"/>
              </a:buClr>
            </a:pPr>
            <a:r>
              <a:rPr lang="es-CO" sz="2200" dirty="0" smtClean="0">
                <a:latin typeface="Times New Roman" pitchFamily="18" charset="0"/>
                <a:cs typeface="Times New Roman" pitchFamily="18" charset="0"/>
              </a:rPr>
              <a:t>Palabras </a:t>
            </a:r>
            <a:r>
              <a:rPr lang="es-CO" sz="2200" dirty="0">
                <a:latin typeface="Times New Roman" pitchFamily="18" charset="0"/>
                <a:cs typeface="Times New Roman" pitchFamily="18" charset="0"/>
              </a:rPr>
              <a:t>Claves</a:t>
            </a:r>
          </a:p>
          <a:p>
            <a:pPr algn="just">
              <a:lnSpc>
                <a:spcPct val="150000"/>
              </a:lnSpc>
              <a:buClr>
                <a:srgbClr val="000000"/>
              </a:buClr>
            </a:pPr>
            <a:r>
              <a:rPr lang="es-CO" sz="2200" dirty="0">
                <a:latin typeface="Times New Roman" pitchFamily="18" charset="0"/>
                <a:cs typeface="Times New Roman" pitchFamily="18" charset="0"/>
              </a:rPr>
              <a:t>Conciliación, Causación, Depreciación, Procesos, Implementar. </a:t>
            </a:r>
          </a:p>
          <a:p>
            <a:pPr algn="just">
              <a:lnSpc>
                <a:spcPct val="150000"/>
              </a:lnSpc>
              <a:buClr>
                <a:srgbClr val="000000"/>
              </a:buClr>
            </a:pPr>
            <a:endParaRPr lang="es-CO" altLang="es-ES_tradnl" sz="2700" dirty="0">
              <a:solidFill>
                <a:srgbClr val="000000"/>
              </a:solidFill>
              <a:latin typeface="+mn-lt"/>
            </a:endParaRPr>
          </a:p>
        </p:txBody>
      </p:sp>
      <p:sp>
        <p:nvSpPr>
          <p:cNvPr id="2055" name="Text Box 4"/>
          <p:cNvSpPr txBox="1">
            <a:spLocks noChangeArrowheads="1"/>
          </p:cNvSpPr>
          <p:nvPr/>
        </p:nvSpPr>
        <p:spPr bwMode="auto">
          <a:xfrm>
            <a:off x="2555807" y="18888635"/>
            <a:ext cx="12917602" cy="799595"/>
          </a:xfrm>
          <a:prstGeom prst="rect">
            <a:avLst/>
          </a:prstGeom>
          <a:solidFill>
            <a:schemeClr val="accent1">
              <a:lumMod val="75000"/>
            </a:schemeClr>
          </a:solidFill>
          <a:ln>
            <a:solidFill>
              <a:srgbClr val="7030A0"/>
            </a:solidFill>
          </a:ln>
          <a:effectLst>
            <a:glow rad="101600">
              <a:schemeClr val="accent2">
                <a:satMod val="175000"/>
                <a:alpha val="40000"/>
              </a:schemeClr>
            </a:glow>
            <a:outerShdw blurRad="40000" dist="20000" dir="5400000" rotWithShape="0">
              <a:srgbClr val="000000">
                <a:alpha val="38000"/>
              </a:srgbClr>
            </a:outerShdw>
          </a:effectLst>
          <a:extLst/>
        </p:spPr>
        <p:style>
          <a:lnRef idx="1">
            <a:schemeClr val="accent6"/>
          </a:lnRef>
          <a:fillRef idx="2">
            <a:schemeClr val="accent6"/>
          </a:fillRef>
          <a:effectRef idx="1">
            <a:schemeClr val="accent6"/>
          </a:effectRef>
          <a:fontRef idx="minor">
            <a:schemeClr val="dk1"/>
          </a:fontRef>
        </p:style>
        <p:txBody>
          <a:bodyPr wrap="square"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5"/>
              </a:spcBef>
              <a:buClr>
                <a:srgbClr val="000000"/>
              </a:buClr>
              <a:buSzPct val="100000"/>
            </a:pPr>
            <a:r>
              <a:rPr lang="es-CO" altLang="es-ES_tradnl" sz="4500" b="1" dirty="0">
                <a:solidFill>
                  <a:srgbClr val="000000"/>
                </a:solidFill>
                <a:latin typeface="+mn-lt"/>
                <a:ea typeface="Times New Roman" charset="0"/>
                <a:cs typeface="Times New Roman" charset="0"/>
              </a:rPr>
              <a:t>DIAGNÓSTICO</a:t>
            </a:r>
          </a:p>
        </p:txBody>
      </p:sp>
      <p:sp>
        <p:nvSpPr>
          <p:cNvPr id="2057" name="Text Box 4"/>
          <p:cNvSpPr txBox="1">
            <a:spLocks noChangeArrowheads="1"/>
          </p:cNvSpPr>
          <p:nvPr/>
        </p:nvSpPr>
        <p:spPr bwMode="auto">
          <a:xfrm>
            <a:off x="18006614" y="8168201"/>
            <a:ext cx="11974498" cy="799595"/>
          </a:xfrm>
          <a:prstGeom prst="rect">
            <a:avLst/>
          </a:prstGeom>
          <a:solidFill>
            <a:schemeClr val="accent1">
              <a:lumMod val="75000"/>
            </a:schemeClr>
          </a:solidFill>
          <a:ln/>
          <a:effectLst>
            <a:glow rad="101600">
              <a:schemeClr val="accent2">
                <a:satMod val="175000"/>
                <a:alpha val="40000"/>
              </a:schemeClr>
            </a:glow>
            <a:outerShdw blurRad="40000" dist="20000" dir="5400000" rotWithShape="0">
              <a:srgbClr val="000000">
                <a:alpha val="38000"/>
              </a:srgbClr>
            </a:outerShdw>
          </a:effectLst>
          <a:extLst/>
        </p:spPr>
        <p:style>
          <a:lnRef idx="1">
            <a:schemeClr val="accent6"/>
          </a:lnRef>
          <a:fillRef idx="2">
            <a:schemeClr val="accent6"/>
          </a:fillRef>
          <a:effectRef idx="1">
            <a:schemeClr val="accent6"/>
          </a:effectRef>
          <a:fontRef idx="minor">
            <a:schemeClr val="dk1"/>
          </a:fontRef>
        </p:style>
        <p:txBody>
          <a:bodyPr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5"/>
              </a:spcBef>
              <a:buClr>
                <a:srgbClr val="000000"/>
              </a:buClr>
              <a:buSzPct val="100000"/>
            </a:pPr>
            <a:r>
              <a:rPr lang="es-CO" altLang="es-ES_tradnl" sz="4500" b="1" dirty="0">
                <a:solidFill>
                  <a:srgbClr val="000000"/>
                </a:solidFill>
                <a:latin typeface="+mn-lt"/>
                <a:ea typeface="Times New Roman" charset="0"/>
                <a:cs typeface="Times New Roman" charset="0"/>
              </a:rPr>
              <a:t>PLAN DE TRABAJO</a:t>
            </a:r>
          </a:p>
        </p:txBody>
      </p:sp>
      <p:sp>
        <p:nvSpPr>
          <p:cNvPr id="2059" name="Text Box 4"/>
          <p:cNvSpPr txBox="1">
            <a:spLocks noChangeArrowheads="1"/>
          </p:cNvSpPr>
          <p:nvPr/>
        </p:nvSpPr>
        <p:spPr bwMode="auto">
          <a:xfrm>
            <a:off x="17588662" y="18407887"/>
            <a:ext cx="12390517" cy="722651"/>
          </a:xfrm>
          <a:prstGeom prst="rect">
            <a:avLst/>
          </a:prstGeom>
          <a:solidFill>
            <a:schemeClr val="accent1">
              <a:lumMod val="75000"/>
            </a:schemeClr>
          </a:solidFill>
          <a:ln/>
          <a:effectLst>
            <a:glow rad="101600">
              <a:schemeClr val="accent2">
                <a:satMod val="175000"/>
                <a:alpha val="40000"/>
              </a:schemeClr>
            </a:glow>
            <a:outerShdw blurRad="40000" dist="20000" dir="5400000" rotWithShape="0">
              <a:srgbClr val="000000">
                <a:alpha val="38000"/>
              </a:srgbClr>
            </a:outerShdw>
          </a:effectLst>
          <a:extLst/>
        </p:spPr>
        <p:style>
          <a:lnRef idx="1">
            <a:schemeClr val="accent6"/>
          </a:lnRef>
          <a:fillRef idx="2">
            <a:schemeClr val="accent6"/>
          </a:fillRef>
          <a:effectRef idx="1">
            <a:schemeClr val="accent6"/>
          </a:effectRef>
          <a:fontRef idx="minor">
            <a:schemeClr val="dk1"/>
          </a:fontRef>
        </p:style>
        <p:txBody>
          <a:bodyPr wrap="square"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5"/>
              </a:spcBef>
              <a:buClr>
                <a:srgbClr val="000000"/>
              </a:buClr>
              <a:buSzPct val="100000"/>
            </a:pPr>
            <a:r>
              <a:rPr lang="es-CO" altLang="es-ES_tradnl" sz="4000" b="1" dirty="0">
                <a:solidFill>
                  <a:srgbClr val="000000"/>
                </a:solidFill>
                <a:latin typeface="+mn-lt"/>
                <a:ea typeface="Times New Roman" charset="0"/>
                <a:cs typeface="Times New Roman" charset="0"/>
              </a:rPr>
              <a:t>ANÁLISIS DE LA RELACIÓN TEORÍA PRÁCTICA</a:t>
            </a:r>
          </a:p>
        </p:txBody>
      </p:sp>
      <p:sp>
        <p:nvSpPr>
          <p:cNvPr id="2062" name="Text Box 4"/>
          <p:cNvSpPr txBox="1">
            <a:spLocks noChangeArrowheads="1"/>
          </p:cNvSpPr>
          <p:nvPr/>
        </p:nvSpPr>
        <p:spPr bwMode="auto">
          <a:xfrm>
            <a:off x="209367" y="40345730"/>
            <a:ext cx="11974498" cy="799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spcBef>
                <a:spcPts val="2265"/>
              </a:spcBef>
              <a:buClr>
                <a:srgbClr val="000000"/>
              </a:buClr>
              <a:buSzPct val="100000"/>
            </a:pPr>
            <a:r>
              <a:rPr lang="es-CO" altLang="es-ES_tradnl" sz="4500" b="1" dirty="0">
                <a:solidFill>
                  <a:srgbClr val="000000"/>
                </a:solidFill>
                <a:latin typeface="+mn-lt"/>
                <a:ea typeface="Times New Roman" charset="0"/>
                <a:cs typeface="Times New Roman" charset="0"/>
              </a:rPr>
              <a:t>REFERENCIAS</a:t>
            </a:r>
          </a:p>
        </p:txBody>
      </p:sp>
      <p:sp>
        <p:nvSpPr>
          <p:cNvPr id="2063" name="Text Box 7"/>
          <p:cNvSpPr txBox="1">
            <a:spLocks noChangeArrowheads="1"/>
          </p:cNvSpPr>
          <p:nvPr/>
        </p:nvSpPr>
        <p:spPr bwMode="auto">
          <a:xfrm>
            <a:off x="0" y="41239701"/>
            <a:ext cx="17816211" cy="3164978"/>
          </a:xfrm>
          <a:prstGeom prst="rect">
            <a:avLst/>
          </a:prstGeom>
          <a:ln/>
          <a:extLst/>
        </p:spPr>
        <p:style>
          <a:lnRef idx="1">
            <a:schemeClr val="accent1"/>
          </a:lnRef>
          <a:fillRef idx="2">
            <a:schemeClr val="accent1"/>
          </a:fillRef>
          <a:effectRef idx="1">
            <a:schemeClr val="accent1"/>
          </a:effectRef>
          <a:fontRef idx="minor">
            <a:schemeClr val="dk1"/>
          </a:fontRef>
        </p:style>
        <p:txBody>
          <a:bodyPr lIns="101985" tIns="53031" rIns="101985" bIns="5303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r>
              <a:rPr lang="es-MX" sz="2400" dirty="0"/>
              <a:t>Cuervo, B. A., Bautista, P. A., y </a:t>
            </a:r>
            <a:r>
              <a:rPr lang="es-MX" sz="2400" dirty="0" err="1"/>
              <a:t>Tibaduisa</a:t>
            </a:r>
            <a:r>
              <a:rPr lang="es-MX" sz="2400" dirty="0"/>
              <a:t>, R. O. (2017). </a:t>
            </a:r>
            <a:r>
              <a:rPr lang="es-MX" sz="2400" i="1" dirty="0"/>
              <a:t>Manual de Ejercicios. Aplicación d  las Normas APA.</a:t>
            </a:r>
            <a:r>
              <a:rPr lang="es-MX" sz="2400" dirty="0"/>
              <a:t> Bogotá: Corporación Universitaria Minuto de Dios.</a:t>
            </a:r>
            <a:endParaRPr lang="es-CO" sz="2400" dirty="0"/>
          </a:p>
          <a:p>
            <a:r>
              <a:rPr lang="es-MX" sz="2400" dirty="0"/>
              <a:t>Coral, L. (2013). </a:t>
            </a:r>
            <a:r>
              <a:rPr lang="es-MX" sz="2400" i="1" dirty="0"/>
              <a:t>Contabilidad universitaria</a:t>
            </a:r>
            <a:r>
              <a:rPr lang="es-MX" sz="2400" dirty="0"/>
              <a:t>. (7 Ed). Bogotá, Colombia: Editorial Mc Graw Hill.</a:t>
            </a:r>
            <a:endParaRPr lang="es-CO" sz="2400" dirty="0"/>
          </a:p>
          <a:p>
            <a:r>
              <a:rPr lang="es-MX" sz="2400" dirty="0"/>
              <a:t>Charles T. (2000). </a:t>
            </a:r>
            <a:r>
              <a:rPr lang="es-MX" sz="2400" i="1" dirty="0"/>
              <a:t>Introducción a la Contabilidad Financiera.</a:t>
            </a:r>
            <a:r>
              <a:rPr lang="es-MX" sz="2400" dirty="0"/>
              <a:t> (7 Ed) Distrito Federal, México: Pearson Prentice Hall.</a:t>
            </a:r>
            <a:endParaRPr lang="es-CO" sz="2400" dirty="0"/>
          </a:p>
          <a:p>
            <a:r>
              <a:rPr lang="es-MX" sz="2400" dirty="0"/>
              <a:t>Gómez, O. (2005). </a:t>
            </a:r>
            <a:r>
              <a:rPr lang="es-MX" sz="2400" i="1" dirty="0"/>
              <a:t>Contabilidad de costos.</a:t>
            </a:r>
            <a:r>
              <a:rPr lang="es-MX" sz="2400" dirty="0"/>
              <a:t> (3 Ed). Bogotá, Colombia: Editorial Mc Graw Hill.</a:t>
            </a:r>
            <a:endParaRPr lang="es-CO" sz="2400" dirty="0"/>
          </a:p>
          <a:p>
            <a:r>
              <a:rPr lang="es-MX" sz="2400" dirty="0" err="1"/>
              <a:t>Horngren</a:t>
            </a:r>
            <a:r>
              <a:rPr lang="es-MX" sz="2400" dirty="0"/>
              <a:t>, C. (2000).  </a:t>
            </a:r>
            <a:r>
              <a:rPr lang="es-MX" sz="2400" i="1" dirty="0"/>
              <a:t>Introducción a la contabilidad financiera</a:t>
            </a:r>
            <a:r>
              <a:rPr lang="es-MX" sz="2400" dirty="0"/>
              <a:t>. (7 Ed). México: Pearson Educación.</a:t>
            </a:r>
            <a:endParaRPr lang="es-CO" sz="2400" dirty="0"/>
          </a:p>
          <a:p>
            <a:r>
              <a:rPr lang="es-MX" sz="2400" dirty="0"/>
              <a:t>Ochoa, S. (2012). </a:t>
            </a:r>
            <a:r>
              <a:rPr lang="es-MX" sz="2400" i="1" dirty="0"/>
              <a:t>Administración Financiera</a:t>
            </a:r>
            <a:r>
              <a:rPr lang="es-MX" sz="2400" dirty="0"/>
              <a:t>. (3 Ed). Bogotá, Colombia: Editorial Mac Graw Hill.</a:t>
            </a:r>
            <a:endParaRPr lang="es-CO" sz="2400" dirty="0"/>
          </a:p>
          <a:p>
            <a:r>
              <a:rPr lang="es-MX" sz="2400" dirty="0"/>
              <a:t>Silva, C. H. (2017).</a:t>
            </a:r>
            <a:r>
              <a:rPr lang="es-MX" sz="2400" i="1" dirty="0"/>
              <a:t> Plantilla informe final Contrato de Aprendizaje y Práctica en el lugar de trabajo.</a:t>
            </a:r>
            <a:r>
              <a:rPr lang="es-MX" sz="2400" dirty="0"/>
              <a:t>  Bogotá: Corporación Universitaria Minuto de Dios.</a:t>
            </a:r>
            <a:endParaRPr lang="es-CO" sz="2400" dirty="0"/>
          </a:p>
        </p:txBody>
      </p:sp>
      <p:sp>
        <p:nvSpPr>
          <p:cNvPr id="2069" name="CaixaDeTexto 31"/>
          <p:cNvSpPr txBox="1">
            <a:spLocks noChangeArrowheads="1"/>
          </p:cNvSpPr>
          <p:nvPr/>
        </p:nvSpPr>
        <p:spPr bwMode="auto">
          <a:xfrm>
            <a:off x="522283" y="497359"/>
            <a:ext cx="24670166" cy="3046913"/>
          </a:xfrm>
          <a:prstGeom prst="rect">
            <a:avLst/>
          </a:prstGeom>
          <a:ln/>
          <a:extLst/>
        </p:spPr>
        <p:style>
          <a:lnRef idx="1">
            <a:schemeClr val="accent4"/>
          </a:lnRef>
          <a:fillRef idx="2">
            <a:schemeClr val="accent4"/>
          </a:fillRef>
          <a:effectRef idx="1">
            <a:schemeClr val="accent4"/>
          </a:effectRef>
          <a:fontRef idx="minor">
            <a:schemeClr val="dk1"/>
          </a:fontRef>
        </p:style>
        <p:txBody>
          <a:bodyPr wrap="square" lIns="91375" tIns="45683" rIns="91375" bIns="45683">
            <a:spAutoFit/>
          </a:bodyPr>
          <a:lstStyle>
            <a:lvl1pPr eaLnBrk="0" hangingPunct="0">
              <a:defRPr sz="8200">
                <a:solidFill>
                  <a:schemeClr val="tx1"/>
                </a:solidFill>
                <a:latin typeface="Arial" charset="0"/>
                <a:ea typeface="Arial"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pt-BR" altLang="es-ES_tradnl" sz="6000" b="1" dirty="0">
                <a:latin typeface="+mn-lt"/>
              </a:rPr>
              <a:t>IV COLOQUIO DE INVESTIGACIÓN CONTABLE</a:t>
            </a:r>
          </a:p>
          <a:p>
            <a:pPr eaLnBrk="1" hangingPunct="1"/>
            <a:r>
              <a:rPr lang="pt-BR" altLang="es-ES_tradnl" sz="4400" b="1" i="1" dirty="0" smtClean="0">
                <a:solidFill>
                  <a:schemeClr val="tx1">
                    <a:lumMod val="85000"/>
                    <a:lumOff val="15000"/>
                  </a:schemeClr>
                </a:solidFill>
                <a:latin typeface="+mn-lt"/>
              </a:rPr>
              <a:t>MUESTRA </a:t>
            </a:r>
            <a:r>
              <a:rPr lang="pt-BR" altLang="es-ES_tradnl" sz="4400" b="1" i="1" dirty="0">
                <a:solidFill>
                  <a:schemeClr val="tx1">
                    <a:lumMod val="85000"/>
                    <a:lumOff val="15000"/>
                  </a:schemeClr>
                </a:solidFill>
                <a:latin typeface="+mn-lt"/>
              </a:rPr>
              <a:t>DE POSTERS</a:t>
            </a:r>
          </a:p>
          <a:p>
            <a:pPr eaLnBrk="1" hangingPunct="1"/>
            <a:r>
              <a:rPr lang="pt-BR" altLang="es-ES_tradnl" sz="4400" b="1" i="1" dirty="0">
                <a:solidFill>
                  <a:schemeClr val="tx1">
                    <a:lumMod val="85000"/>
                    <a:lumOff val="15000"/>
                  </a:schemeClr>
                </a:solidFill>
                <a:latin typeface="+mn-lt"/>
              </a:rPr>
              <a:t>SISTEMATIZACIÓN Y </a:t>
            </a:r>
            <a:r>
              <a:rPr lang="pt-BR" altLang="es-ES_tradnl" sz="4400" b="1" i="1" dirty="0" smtClean="0">
                <a:solidFill>
                  <a:schemeClr val="tx1">
                    <a:lumMod val="85000"/>
                    <a:lumOff val="15000"/>
                  </a:schemeClr>
                </a:solidFill>
                <a:latin typeface="+mn-lt"/>
              </a:rPr>
              <a:t>APRENDIZAJE </a:t>
            </a:r>
            <a:r>
              <a:rPr lang="pt-BR" altLang="es-ES_tradnl" sz="4400" b="1" i="1" dirty="0">
                <a:solidFill>
                  <a:schemeClr val="tx1">
                    <a:lumMod val="85000"/>
                    <a:lumOff val="15000"/>
                  </a:schemeClr>
                </a:solidFill>
                <a:latin typeface="+mn-lt"/>
              </a:rPr>
              <a:t>DE LA PRÁCTICA PROFESIONAL</a:t>
            </a:r>
          </a:p>
          <a:p>
            <a:pPr eaLnBrk="1" hangingPunct="1"/>
            <a:r>
              <a:rPr lang="pt-BR" altLang="es-ES_tradnl" sz="4400" b="1" i="1" dirty="0">
                <a:solidFill>
                  <a:schemeClr val="tx1">
                    <a:lumMod val="85000"/>
                    <a:lumOff val="15000"/>
                  </a:schemeClr>
                </a:solidFill>
                <a:latin typeface="+mn-lt"/>
              </a:rPr>
              <a:t>CONTADURÍA PÚBLICA UVD</a:t>
            </a:r>
          </a:p>
        </p:txBody>
      </p:sp>
      <p:cxnSp>
        <p:nvCxnSpPr>
          <p:cNvPr id="2073" name="Conector reto 34"/>
          <p:cNvCxnSpPr>
            <a:cxnSpLocks noChangeShapeType="1"/>
          </p:cNvCxnSpPr>
          <p:nvPr/>
        </p:nvCxnSpPr>
        <p:spPr bwMode="auto">
          <a:xfrm>
            <a:off x="209367" y="3983360"/>
            <a:ext cx="23783920" cy="0"/>
          </a:xfrm>
          <a:prstGeom prst="line">
            <a:avLst/>
          </a:prstGeom>
          <a:noFill/>
          <a:ln w="152400">
            <a:solidFill>
              <a:schemeClr val="accent6"/>
            </a:solidFill>
            <a:round/>
            <a:headEnd/>
            <a:tailEnd/>
          </a:ln>
        </p:spPr>
      </p:cxnSp>
      <p:sp>
        <p:nvSpPr>
          <p:cNvPr id="33" name="Text Box 4"/>
          <p:cNvSpPr txBox="1">
            <a:spLocks noChangeArrowheads="1"/>
          </p:cNvSpPr>
          <p:nvPr/>
        </p:nvSpPr>
        <p:spPr bwMode="auto">
          <a:xfrm>
            <a:off x="17339127" y="27248525"/>
            <a:ext cx="11974498" cy="799595"/>
          </a:xfrm>
          <a:prstGeom prst="rect">
            <a:avLst/>
          </a:prstGeom>
          <a:solidFill>
            <a:schemeClr val="accent1">
              <a:lumMod val="75000"/>
            </a:schemeClr>
          </a:solidFill>
          <a:ln/>
          <a:effectLst>
            <a:glow rad="101600">
              <a:schemeClr val="accent2">
                <a:satMod val="175000"/>
                <a:alpha val="40000"/>
              </a:schemeClr>
            </a:glow>
            <a:outerShdw blurRad="40000" dist="20000" dir="5400000" rotWithShape="0">
              <a:srgbClr val="000000">
                <a:alpha val="38000"/>
              </a:srgbClr>
            </a:outerShdw>
          </a:effectLst>
          <a:extLst/>
        </p:spPr>
        <p:style>
          <a:lnRef idx="1">
            <a:schemeClr val="accent2"/>
          </a:lnRef>
          <a:fillRef idx="2">
            <a:schemeClr val="accent2"/>
          </a:fillRef>
          <a:effectRef idx="1">
            <a:schemeClr val="accent2"/>
          </a:effectRef>
          <a:fontRef idx="minor">
            <a:schemeClr val="dk1"/>
          </a:fontRef>
        </p:style>
        <p:txBody>
          <a:bodyPr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5"/>
              </a:spcBef>
              <a:buClr>
                <a:srgbClr val="000000"/>
              </a:buClr>
              <a:buSzPct val="100000"/>
            </a:pPr>
            <a:r>
              <a:rPr lang="es-CO" altLang="es-ES_tradnl" sz="4500" b="1" dirty="0">
                <a:solidFill>
                  <a:srgbClr val="000000"/>
                </a:solidFill>
                <a:latin typeface="+mn-lt"/>
                <a:ea typeface="Times New Roman" charset="0"/>
                <a:cs typeface="Times New Roman" charset="0"/>
              </a:rPr>
              <a:t>RESULTADOS</a:t>
            </a:r>
          </a:p>
        </p:txBody>
      </p:sp>
      <p:sp>
        <p:nvSpPr>
          <p:cNvPr id="31" name="Text Box 4"/>
          <p:cNvSpPr txBox="1">
            <a:spLocks noChangeArrowheads="1"/>
          </p:cNvSpPr>
          <p:nvPr/>
        </p:nvSpPr>
        <p:spPr bwMode="auto">
          <a:xfrm>
            <a:off x="17816211" y="36496603"/>
            <a:ext cx="11974498" cy="799595"/>
          </a:xfrm>
          <a:prstGeom prst="rect">
            <a:avLst/>
          </a:prstGeom>
          <a:solidFill>
            <a:schemeClr val="accent1">
              <a:lumMod val="75000"/>
            </a:schemeClr>
          </a:solidFill>
          <a:ln/>
          <a:effectLst>
            <a:glow rad="101600">
              <a:schemeClr val="accent2">
                <a:satMod val="175000"/>
                <a:alpha val="40000"/>
              </a:schemeClr>
            </a:glow>
            <a:outerShdw blurRad="40000" dist="20000" dir="5400000" rotWithShape="0">
              <a:srgbClr val="000000">
                <a:alpha val="38000"/>
              </a:srgbClr>
            </a:outerShdw>
          </a:effectLst>
          <a:extLst/>
        </p:spPr>
        <p:style>
          <a:lnRef idx="1">
            <a:schemeClr val="accent2"/>
          </a:lnRef>
          <a:fillRef idx="2">
            <a:schemeClr val="accent2"/>
          </a:fillRef>
          <a:effectRef idx="1">
            <a:schemeClr val="accent2"/>
          </a:effectRef>
          <a:fontRef idx="minor">
            <a:schemeClr val="dk1"/>
          </a:fontRef>
        </p:style>
        <p:txBody>
          <a:bodyPr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5"/>
              </a:spcBef>
              <a:buClr>
                <a:srgbClr val="000000"/>
              </a:buClr>
              <a:buSzPct val="100000"/>
            </a:pPr>
            <a:r>
              <a:rPr lang="es-CO" altLang="es-ES_tradnl" sz="4500" b="1" dirty="0">
                <a:solidFill>
                  <a:srgbClr val="000000"/>
                </a:solidFill>
                <a:latin typeface="+mn-lt"/>
                <a:ea typeface="Times New Roman" charset="0"/>
                <a:cs typeface="Times New Roman" charset="0"/>
              </a:rPr>
              <a:t>CONCLUSIONES</a:t>
            </a:r>
          </a:p>
        </p:txBody>
      </p:sp>
      <p:sp>
        <p:nvSpPr>
          <p:cNvPr id="34" name="Text Box 7"/>
          <p:cNvSpPr txBox="1">
            <a:spLocks noChangeArrowheads="1"/>
          </p:cNvSpPr>
          <p:nvPr/>
        </p:nvSpPr>
        <p:spPr bwMode="auto">
          <a:xfrm>
            <a:off x="18006615" y="37641286"/>
            <a:ext cx="11974498" cy="7196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1985" tIns="53031" rIns="101985" bIns="5303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r>
              <a:rPr lang="es-CO" sz="3600" dirty="0" smtClean="0">
                <a:latin typeface="Times New Roman" pitchFamily="18" charset="0"/>
                <a:cs typeface="Times New Roman" pitchFamily="18" charset="0"/>
              </a:rPr>
              <a:t>En la práctica profesional nos encontramos con parte de la realidad a la que nos enfrentaremos en una empresa, por lo que esta práctica nos aporta en gran parte a nuestra carrera ya que es la práctica diaria en si la que termina de formar profesionales idóneos.</a:t>
            </a:r>
          </a:p>
          <a:p>
            <a:r>
              <a:rPr lang="es-CO" sz="3600" dirty="0" smtClean="0">
                <a:latin typeface="Times New Roman" pitchFamily="18" charset="0"/>
                <a:cs typeface="Times New Roman" pitchFamily="18" charset="0"/>
              </a:rPr>
              <a:t>Se logró evidenciar la falta que hace a la compañía el invertir en un programa contable propio de la empresa, de esta manera se lograra tener mas control sobre la información, se garantiza la confidencialidad de datos y se protegen la veracidad de los resultados propios de cada periodo.</a:t>
            </a:r>
          </a:p>
          <a:p>
            <a:r>
              <a:rPr lang="es-CO" sz="3600" dirty="0" smtClean="0">
                <a:latin typeface="Times New Roman" pitchFamily="18" charset="0"/>
                <a:cs typeface="Times New Roman" pitchFamily="18" charset="0"/>
              </a:rPr>
              <a:t>. </a:t>
            </a:r>
            <a:endParaRPr lang="pt-BR" altLang="es-ES_tradnl" sz="3600" dirty="0">
              <a:solidFill>
                <a:srgbClr val="000000"/>
              </a:solidFill>
              <a:latin typeface="+mn-lt"/>
            </a:endParaRPr>
          </a:p>
        </p:txBody>
      </p:sp>
      <p:sp>
        <p:nvSpPr>
          <p:cNvPr id="35" name="Text Box 7"/>
          <p:cNvSpPr txBox="1">
            <a:spLocks noChangeArrowheads="1"/>
          </p:cNvSpPr>
          <p:nvPr/>
        </p:nvSpPr>
        <p:spPr bwMode="auto">
          <a:xfrm>
            <a:off x="2555807" y="20048180"/>
            <a:ext cx="12563444" cy="208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1985" tIns="53031" rIns="101985" bIns="5303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nSpc>
                <a:spcPct val="150000"/>
              </a:lnSpc>
            </a:pPr>
            <a:r>
              <a:rPr lang="es-ES" sz="2000" dirty="0" smtClean="0">
                <a:latin typeface="Times New Roman" pitchFamily="18" charset="0"/>
                <a:cs typeface="Times New Roman" pitchFamily="18" charset="0"/>
              </a:rPr>
              <a:t>La normatividad colombiana  exige que las empresas tenga  un programa contable, para el control de la información de las empresas. Tanto tributaria como un seguimiento a los procesos que realiza la compañía para el desarrollo de su objeto social. Sin dejar a un lado contar con área calificada para la toma de decisiones adecuadas para el desarrollo de la compañía.</a:t>
            </a:r>
            <a:endParaRPr lang="es-CO" sz="2000" dirty="0">
              <a:latin typeface="Times New Roman" pitchFamily="18" charset="0"/>
              <a:cs typeface="Times New Roman" pitchFamily="18" charset="0"/>
            </a:endParaRPr>
          </a:p>
        </p:txBody>
      </p:sp>
      <p:pic>
        <p:nvPicPr>
          <p:cNvPr id="6" name="Imagen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192468" y="110752"/>
            <a:ext cx="4767341" cy="4677388"/>
          </a:xfrm>
          <a:prstGeom prst="rect">
            <a:avLst/>
          </a:prstGeom>
        </p:spPr>
      </p:pic>
      <p:sp>
        <p:nvSpPr>
          <p:cNvPr id="2" name="CuadroTexto 1">
            <a:extLst>
              <a:ext uri="{FF2B5EF4-FFF2-40B4-BE49-F238E27FC236}">
                <a16:creationId xmlns="" xmlns:a16="http://schemas.microsoft.com/office/drawing/2014/main" id="{15ECAF03-BEF4-4D1F-B94E-799D4D608E8F}"/>
              </a:ext>
            </a:extLst>
          </p:cNvPr>
          <p:cNvSpPr txBox="1"/>
          <p:nvPr/>
        </p:nvSpPr>
        <p:spPr>
          <a:xfrm>
            <a:off x="2603564" y="15409538"/>
            <a:ext cx="12252127" cy="2862247"/>
          </a:xfrm>
          <a:prstGeom prst="rect">
            <a:avLst/>
          </a:prstGeom>
          <a:noFill/>
        </p:spPr>
        <p:txBody>
          <a:bodyPr wrap="square" lIns="91375" tIns="45683" rIns="91375" bIns="45683" rtlCol="0">
            <a:spAutoFit/>
          </a:bodyPr>
          <a:lstStyle/>
          <a:p>
            <a:pPr>
              <a:lnSpc>
                <a:spcPct val="150000"/>
              </a:lnSpc>
            </a:pPr>
            <a:r>
              <a:rPr lang="es-MX" sz="2000" dirty="0"/>
              <a:t>El trabajo de práctica profesional es la aplicación de los conocimientos adquiridos previamente en la carrera profesional, de esta manera nos permite encaminar los procesos contables analizando y proponiendo soluciones a la problemática hallada (Coral, </a:t>
            </a:r>
            <a:r>
              <a:rPr lang="es-MX" sz="2000" dirty="0" smtClean="0"/>
              <a:t>2013) </a:t>
            </a:r>
            <a:r>
              <a:rPr lang="es-CO" sz="2000" dirty="0" smtClean="0">
                <a:latin typeface="Times New Roman" pitchFamily="18" charset="0"/>
                <a:cs typeface="Times New Roman" pitchFamily="18" charset="0"/>
              </a:rPr>
              <a:t>nos  indica los </a:t>
            </a:r>
            <a:r>
              <a:rPr lang="es-CO" sz="2000" dirty="0">
                <a:latin typeface="Times New Roman" pitchFamily="18" charset="0"/>
                <a:cs typeface="Times New Roman" pitchFamily="18" charset="0"/>
              </a:rPr>
              <a:t> </a:t>
            </a:r>
            <a:r>
              <a:rPr lang="es-CO" sz="2000" dirty="0" smtClean="0">
                <a:latin typeface="Times New Roman" pitchFamily="18" charset="0"/>
                <a:cs typeface="Times New Roman" pitchFamily="18" charset="0"/>
              </a:rPr>
              <a:t>principales paso s </a:t>
            </a:r>
            <a:r>
              <a:rPr lang="es-CO" sz="2000" dirty="0">
                <a:latin typeface="Times New Roman" pitchFamily="18" charset="0"/>
                <a:cs typeface="Times New Roman" pitchFamily="18" charset="0"/>
              </a:rPr>
              <a:t>para el manejo de una contabilidad responsable en una compañía,  </a:t>
            </a:r>
            <a:r>
              <a:rPr lang="es-CO" sz="2000" dirty="0" smtClean="0">
                <a:latin typeface="Times New Roman" pitchFamily="18" charset="0"/>
                <a:cs typeface="Times New Roman" pitchFamily="18" charset="0"/>
              </a:rPr>
              <a:t>de esta manera la empresa logrará tener informes concretos, ágiles y precisos para la toma de decisiones  oportuna. Además de las dificultades a las que </a:t>
            </a:r>
            <a:r>
              <a:rPr lang="es-CO" sz="2000" dirty="0">
                <a:latin typeface="Times New Roman" pitchFamily="18" charset="0"/>
                <a:cs typeface="Times New Roman" pitchFamily="18" charset="0"/>
              </a:rPr>
              <a:t>p</a:t>
            </a:r>
            <a:r>
              <a:rPr lang="es-CO" sz="2000" dirty="0" smtClean="0">
                <a:latin typeface="Times New Roman" pitchFamily="18" charset="0"/>
                <a:cs typeface="Times New Roman" pitchFamily="18" charset="0"/>
              </a:rPr>
              <a:t>uede ver enfrentada una compañía que no posea un programa contable propio. </a:t>
            </a:r>
            <a:endParaRPr lang="es-CO" sz="2000" dirty="0">
              <a:latin typeface="Times New Roman" pitchFamily="18" charset="0"/>
              <a:cs typeface="Times New Roman" pitchFamily="18" charset="0"/>
            </a:endParaRPr>
          </a:p>
        </p:txBody>
      </p:sp>
      <p:sp>
        <p:nvSpPr>
          <p:cNvPr id="27" name="Text Box 7"/>
          <p:cNvSpPr txBox="1">
            <a:spLocks noChangeArrowheads="1"/>
          </p:cNvSpPr>
          <p:nvPr/>
        </p:nvSpPr>
        <p:spPr bwMode="auto">
          <a:xfrm>
            <a:off x="2694232" y="29487588"/>
            <a:ext cx="11676201" cy="366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1985" tIns="53031" rIns="101985" bIns="5303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marL="342900" indent="-342900" algn="ctr">
              <a:lnSpc>
                <a:spcPct val="150000"/>
              </a:lnSpc>
              <a:buClr>
                <a:srgbClr val="000000"/>
              </a:buClr>
              <a:buFont typeface="Wingdings" panose="05000000000000000000" pitchFamily="2" charset="2"/>
              <a:buChar char="Ø"/>
            </a:pPr>
            <a:r>
              <a:rPr lang="es-MX" altLang="es-ES_tradnl" sz="2000" b="1" dirty="0">
                <a:solidFill>
                  <a:srgbClr val="000000"/>
                </a:solidFill>
                <a:latin typeface="Times New Roman" pitchFamily="18" charset="0"/>
                <a:cs typeface="Times New Roman" pitchFamily="18" charset="0"/>
              </a:rPr>
              <a:t>GENERAL</a:t>
            </a:r>
          </a:p>
          <a:p>
            <a:pPr marL="342900" indent="-342900">
              <a:lnSpc>
                <a:spcPct val="150000"/>
              </a:lnSpc>
              <a:buClr>
                <a:srgbClr val="000000"/>
              </a:buClr>
              <a:buFont typeface="Wingdings" panose="05000000000000000000" pitchFamily="2" charset="2"/>
              <a:buChar char="Ø"/>
            </a:pPr>
            <a:r>
              <a:rPr lang="es-CO" altLang="es-ES_tradnl" sz="2000" dirty="0">
                <a:solidFill>
                  <a:srgbClr val="000000"/>
                </a:solidFill>
                <a:latin typeface="Times New Roman" pitchFamily="18" charset="0"/>
                <a:cs typeface="Times New Roman" pitchFamily="18" charset="0"/>
              </a:rPr>
              <a:t>Implementar un programa contable propio de SERVIALFOMBRA DECORACIONES LTDA., de esta manera se reduce el margen de error humano y el resultado de ello serán unos informes óptimos y un área con mayor conocimiento financiero de la empresa</a:t>
            </a:r>
            <a:r>
              <a:rPr lang="es-CO" altLang="es-ES_tradnl" sz="2000" dirty="0" smtClean="0">
                <a:solidFill>
                  <a:srgbClr val="000000"/>
                </a:solidFill>
                <a:latin typeface="Times New Roman" pitchFamily="18" charset="0"/>
                <a:cs typeface="Times New Roman" pitchFamily="18" charset="0"/>
              </a:rPr>
              <a:t>.</a:t>
            </a:r>
          </a:p>
          <a:p>
            <a:pPr>
              <a:lnSpc>
                <a:spcPct val="150000"/>
              </a:lnSpc>
              <a:buClr>
                <a:srgbClr val="000000"/>
              </a:buClr>
            </a:pPr>
            <a:endParaRPr lang="es-CO" altLang="es-ES_tradnl" sz="2000" b="1" dirty="0">
              <a:solidFill>
                <a:srgbClr val="000000"/>
              </a:solidFill>
              <a:latin typeface="Times New Roman" pitchFamily="18" charset="0"/>
              <a:cs typeface="Times New Roman" pitchFamily="18" charset="0"/>
            </a:endParaRPr>
          </a:p>
          <a:p>
            <a:pPr algn="ctr">
              <a:lnSpc>
                <a:spcPct val="150000"/>
              </a:lnSpc>
              <a:buClr>
                <a:srgbClr val="000000"/>
              </a:buClr>
            </a:pPr>
            <a:r>
              <a:rPr lang="es-MX" altLang="es-ES_tradnl" sz="2000" b="1" dirty="0" smtClean="0">
                <a:solidFill>
                  <a:srgbClr val="000000"/>
                </a:solidFill>
                <a:latin typeface="Times New Roman" pitchFamily="18" charset="0"/>
                <a:cs typeface="Times New Roman" pitchFamily="18" charset="0"/>
              </a:rPr>
              <a:t>ESPECÍFICOS</a:t>
            </a:r>
          </a:p>
          <a:p>
            <a:pPr marL="342900" indent="-342900">
              <a:lnSpc>
                <a:spcPct val="150000"/>
              </a:lnSpc>
              <a:buClr>
                <a:srgbClr val="000000"/>
              </a:buClr>
              <a:buFont typeface="Wingdings" panose="05000000000000000000" pitchFamily="2" charset="2"/>
              <a:buChar char="Ø"/>
            </a:pPr>
            <a:r>
              <a:rPr lang="es-CO" altLang="es-ES_tradnl" sz="2000" dirty="0">
                <a:solidFill>
                  <a:srgbClr val="000000"/>
                </a:solidFill>
                <a:latin typeface="Times New Roman" pitchFamily="18" charset="0"/>
                <a:cs typeface="Times New Roman" pitchFamily="18" charset="0"/>
              </a:rPr>
              <a:t>Resaltar los beneficios que tiene llevar una contabilidad en un programa destinado únicamente para la compañía de servicios como lo es SERVIALFOMBRA DECORACIONES LTDA,</a:t>
            </a:r>
          </a:p>
          <a:p>
            <a:pPr marL="342900" indent="-342900">
              <a:lnSpc>
                <a:spcPct val="150000"/>
              </a:lnSpc>
              <a:buClr>
                <a:srgbClr val="000000"/>
              </a:buClr>
              <a:buFont typeface="Wingdings" panose="05000000000000000000" pitchFamily="2" charset="2"/>
              <a:buChar char="Ø"/>
            </a:pPr>
            <a:r>
              <a:rPr lang="es-CO" altLang="es-ES_tradnl" sz="2000" dirty="0">
                <a:solidFill>
                  <a:srgbClr val="000000"/>
                </a:solidFill>
                <a:latin typeface="Times New Roman" pitchFamily="18" charset="0"/>
                <a:cs typeface="Times New Roman" pitchFamily="18" charset="0"/>
              </a:rPr>
              <a:t>Practicar los conocimientos adquiridos durante la carrera de Contaduría Pública en la universidad Minuto de Dios. </a:t>
            </a:r>
          </a:p>
          <a:p>
            <a:pPr marL="342900" indent="-342900">
              <a:lnSpc>
                <a:spcPct val="150000"/>
              </a:lnSpc>
              <a:buClr>
                <a:srgbClr val="000000"/>
              </a:buClr>
              <a:buFont typeface="Wingdings" panose="05000000000000000000" pitchFamily="2" charset="2"/>
              <a:buChar char="Ø"/>
            </a:pPr>
            <a:endParaRPr lang="es-CO" altLang="es-ES_tradnl" sz="2700" dirty="0">
              <a:solidFill>
                <a:srgbClr val="000000"/>
              </a:solidFill>
              <a:latin typeface="Times New Roman" pitchFamily="18" charset="0"/>
              <a:cs typeface="Times New Roman" pitchFamily="18" charset="0"/>
            </a:endParaRPr>
          </a:p>
        </p:txBody>
      </p:sp>
      <p:sp>
        <p:nvSpPr>
          <p:cNvPr id="29" name="Text Box 4"/>
          <p:cNvSpPr txBox="1">
            <a:spLocks noChangeArrowheads="1"/>
          </p:cNvSpPr>
          <p:nvPr/>
        </p:nvSpPr>
        <p:spPr bwMode="auto">
          <a:xfrm>
            <a:off x="2694231" y="28416220"/>
            <a:ext cx="11676202" cy="799595"/>
          </a:xfrm>
          <a:prstGeom prst="rect">
            <a:avLst/>
          </a:prstGeom>
          <a:solidFill>
            <a:schemeClr val="accent1">
              <a:lumMod val="75000"/>
            </a:schemeClr>
          </a:solidFill>
          <a:ln/>
          <a:effectLst>
            <a:glow rad="101600">
              <a:schemeClr val="accent2">
                <a:satMod val="175000"/>
                <a:alpha val="40000"/>
              </a:schemeClr>
            </a:glow>
            <a:outerShdw blurRad="40000" dist="20000" dir="5400000" rotWithShape="0">
              <a:srgbClr val="000000">
                <a:alpha val="38000"/>
              </a:srgbClr>
            </a:outerShdw>
          </a:effectLst>
          <a:extLst/>
        </p:spPr>
        <p:style>
          <a:lnRef idx="1">
            <a:schemeClr val="accent6"/>
          </a:lnRef>
          <a:fillRef idx="2">
            <a:schemeClr val="accent6"/>
          </a:fillRef>
          <a:effectRef idx="1">
            <a:schemeClr val="accent6"/>
          </a:effectRef>
          <a:fontRef idx="minor">
            <a:schemeClr val="dk1"/>
          </a:fontRef>
        </p:style>
        <p:txBody>
          <a:bodyPr wrap="square"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5"/>
              </a:spcBef>
              <a:buClr>
                <a:srgbClr val="000000"/>
              </a:buClr>
              <a:buSzPct val="100000"/>
            </a:pPr>
            <a:r>
              <a:rPr lang="es-CO" altLang="es-ES_tradnl" sz="4500" b="1" dirty="0">
                <a:solidFill>
                  <a:srgbClr val="000000"/>
                </a:solidFill>
                <a:latin typeface="+mn-lt"/>
                <a:ea typeface="Times New Roman" charset="0"/>
                <a:cs typeface="Times New Roman" charset="0"/>
              </a:rPr>
              <a:t>OBJETIVOS</a:t>
            </a:r>
            <a:endParaRPr lang="es-CO" altLang="es-ES_tradnl" sz="1800" b="1" dirty="0">
              <a:solidFill>
                <a:srgbClr val="000000"/>
              </a:solidFill>
              <a:latin typeface="+mn-lt"/>
              <a:ea typeface="Times New Roman" charset="0"/>
              <a:cs typeface="Times New Roman" charset="0"/>
            </a:endParaRPr>
          </a:p>
        </p:txBody>
      </p:sp>
      <p:sp>
        <p:nvSpPr>
          <p:cNvPr id="36" name="Text Box 4"/>
          <p:cNvSpPr txBox="1">
            <a:spLocks noChangeArrowheads="1"/>
          </p:cNvSpPr>
          <p:nvPr/>
        </p:nvSpPr>
        <p:spPr bwMode="auto">
          <a:xfrm>
            <a:off x="2576544" y="14171647"/>
            <a:ext cx="12111410" cy="799595"/>
          </a:xfrm>
          <a:prstGeom prst="rect">
            <a:avLst/>
          </a:prstGeom>
          <a:solidFill>
            <a:schemeClr val="accent1">
              <a:lumMod val="75000"/>
            </a:schemeClr>
          </a:solidFill>
          <a:ln>
            <a:solidFill>
              <a:srgbClr val="7030A0"/>
            </a:solidFill>
          </a:ln>
          <a:effectLst>
            <a:glow rad="139700">
              <a:schemeClr val="accent2">
                <a:satMod val="175000"/>
                <a:alpha val="40000"/>
              </a:schemeClr>
            </a:glow>
            <a:outerShdw blurRad="40000" dist="20000" dir="5400000" rotWithShape="0">
              <a:srgbClr val="000000">
                <a:alpha val="38000"/>
              </a:srgbClr>
            </a:outerShdw>
          </a:effectLst>
          <a:extLst/>
        </p:spPr>
        <p:style>
          <a:lnRef idx="1">
            <a:schemeClr val="accent1"/>
          </a:lnRef>
          <a:fillRef idx="2">
            <a:schemeClr val="accent1"/>
          </a:fillRef>
          <a:effectRef idx="1">
            <a:schemeClr val="accent1"/>
          </a:effectRef>
          <a:fontRef idx="minor">
            <a:schemeClr val="dk1"/>
          </a:fontRef>
        </p:style>
        <p:txBody>
          <a:bodyPr wrap="square" lIns="101985" tIns="53031" rIns="101985" bIns="5303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5"/>
              </a:spcBef>
              <a:buClr>
                <a:srgbClr val="000000"/>
              </a:buClr>
              <a:buSzPct val="100000"/>
            </a:pPr>
            <a:r>
              <a:rPr lang="es-CO" altLang="es-ES_tradnl" sz="4500" b="1" dirty="0">
                <a:solidFill>
                  <a:srgbClr val="000000"/>
                </a:solidFill>
                <a:latin typeface="+mn-lt"/>
                <a:ea typeface="Times New Roman" charset="0"/>
                <a:cs typeface="Times New Roman" charset="0"/>
              </a:rPr>
              <a:t>INTRODUCCIÓN</a:t>
            </a:r>
          </a:p>
        </p:txBody>
      </p:sp>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5794" y="21875384"/>
            <a:ext cx="7827889" cy="5788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37933" y="34357350"/>
            <a:ext cx="7753350" cy="543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251471" y="9345820"/>
            <a:ext cx="6448425" cy="858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690442" y="19688230"/>
            <a:ext cx="13184731" cy="6991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660606" y="28555720"/>
            <a:ext cx="13110563" cy="7627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pt-BR" sz="8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pt-BR" sz="8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1827</TotalTime>
  <Words>731</Words>
  <Application>Microsoft Office PowerPoint</Application>
  <PresentationFormat>Personalizado</PresentationFormat>
  <Paragraphs>39</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Design padrão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MET1</dc:creator>
  <cp:lastModifiedBy>Monica Castro</cp:lastModifiedBy>
  <cp:revision>90</cp:revision>
  <dcterms:created xsi:type="dcterms:W3CDTF">2010-05-03T11:44:14Z</dcterms:created>
  <dcterms:modified xsi:type="dcterms:W3CDTF">2018-07-28T18:47:49Z</dcterms:modified>
</cp:coreProperties>
</file>