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6669088" cy="9926638"/>
  <p:defaultTextStyle>
    <a:defPPr>
      <a:defRPr lang="pt-BR"/>
    </a:defPPr>
    <a:lvl1pPr algn="l" rtl="0" fontAlgn="base">
      <a:spcBef>
        <a:spcPct val="0"/>
      </a:spcBef>
      <a:spcAft>
        <a:spcPct val="0"/>
      </a:spcAft>
      <a:defRPr sz="8200" kern="1200">
        <a:solidFill>
          <a:schemeClr val="tx1"/>
        </a:solidFill>
        <a:latin typeface="Arial" charset="0"/>
        <a:ea typeface="Arial" charset="0"/>
        <a:cs typeface="Arial" charset="0"/>
      </a:defRPr>
    </a:lvl1pPr>
    <a:lvl2pPr marL="457200" algn="l" rtl="0" fontAlgn="base">
      <a:spcBef>
        <a:spcPct val="0"/>
      </a:spcBef>
      <a:spcAft>
        <a:spcPct val="0"/>
      </a:spcAft>
      <a:defRPr sz="8200" kern="1200">
        <a:solidFill>
          <a:schemeClr val="tx1"/>
        </a:solidFill>
        <a:latin typeface="Arial" charset="0"/>
        <a:ea typeface="Arial" charset="0"/>
        <a:cs typeface="Arial" charset="0"/>
      </a:defRPr>
    </a:lvl2pPr>
    <a:lvl3pPr marL="914400" algn="l" rtl="0" fontAlgn="base">
      <a:spcBef>
        <a:spcPct val="0"/>
      </a:spcBef>
      <a:spcAft>
        <a:spcPct val="0"/>
      </a:spcAft>
      <a:defRPr sz="8200" kern="1200">
        <a:solidFill>
          <a:schemeClr val="tx1"/>
        </a:solidFill>
        <a:latin typeface="Arial" charset="0"/>
        <a:ea typeface="Arial" charset="0"/>
        <a:cs typeface="Arial" charset="0"/>
      </a:defRPr>
    </a:lvl3pPr>
    <a:lvl4pPr marL="1371600" algn="l" rtl="0" fontAlgn="base">
      <a:spcBef>
        <a:spcPct val="0"/>
      </a:spcBef>
      <a:spcAft>
        <a:spcPct val="0"/>
      </a:spcAft>
      <a:defRPr sz="8200" kern="1200">
        <a:solidFill>
          <a:schemeClr val="tx1"/>
        </a:solidFill>
        <a:latin typeface="Arial" charset="0"/>
        <a:ea typeface="Arial" charset="0"/>
        <a:cs typeface="Arial" charset="0"/>
      </a:defRPr>
    </a:lvl4pPr>
    <a:lvl5pPr marL="1828800" algn="l" rtl="0" fontAlgn="base">
      <a:spcBef>
        <a:spcPct val="0"/>
      </a:spcBef>
      <a:spcAft>
        <a:spcPct val="0"/>
      </a:spcAft>
      <a:defRPr sz="8200" kern="1200">
        <a:solidFill>
          <a:schemeClr val="tx1"/>
        </a:solidFill>
        <a:latin typeface="Arial" charset="0"/>
        <a:ea typeface="Arial" charset="0"/>
        <a:cs typeface="Arial" charset="0"/>
      </a:defRPr>
    </a:lvl5pPr>
    <a:lvl6pPr marL="2286000" algn="l" defTabSz="914400" rtl="0" eaLnBrk="1" latinLnBrk="0" hangingPunct="1">
      <a:defRPr sz="8200" kern="1200">
        <a:solidFill>
          <a:schemeClr val="tx1"/>
        </a:solidFill>
        <a:latin typeface="Arial" charset="0"/>
        <a:ea typeface="Arial" charset="0"/>
        <a:cs typeface="Arial" charset="0"/>
      </a:defRPr>
    </a:lvl6pPr>
    <a:lvl7pPr marL="2743200" algn="l" defTabSz="914400" rtl="0" eaLnBrk="1" latinLnBrk="0" hangingPunct="1">
      <a:defRPr sz="8200" kern="1200">
        <a:solidFill>
          <a:schemeClr val="tx1"/>
        </a:solidFill>
        <a:latin typeface="Arial" charset="0"/>
        <a:ea typeface="Arial" charset="0"/>
        <a:cs typeface="Arial" charset="0"/>
      </a:defRPr>
    </a:lvl7pPr>
    <a:lvl8pPr marL="3200400" algn="l" defTabSz="914400" rtl="0" eaLnBrk="1" latinLnBrk="0" hangingPunct="1">
      <a:defRPr sz="8200" kern="1200">
        <a:solidFill>
          <a:schemeClr val="tx1"/>
        </a:solidFill>
        <a:latin typeface="Arial" charset="0"/>
        <a:ea typeface="Arial" charset="0"/>
        <a:cs typeface="Arial" charset="0"/>
      </a:defRPr>
    </a:lvl8pPr>
    <a:lvl9pPr marL="3657600" algn="l" defTabSz="914400" rtl="0" eaLnBrk="1" latinLnBrk="0" hangingPunct="1">
      <a:defRPr sz="8200"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CC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40" d="100"/>
          <a:sy n="40" d="100"/>
        </p:scale>
        <p:origin x="30" y="-3402"/>
      </p:cViewPr>
      <p:guideLst>
        <p:guide orient="horz" pos="13483"/>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78A7F4-775A-43D8-AA96-0652487F3304}" type="doc">
      <dgm:prSet loTypeId="urn:microsoft.com/office/officeart/2005/8/layout/vList5" loCatId="list" qsTypeId="urn:microsoft.com/office/officeart/2005/8/quickstyle/simple5" qsCatId="simple" csTypeId="urn:microsoft.com/office/officeart/2005/8/colors/colorful2" csCatId="colorful" phldr="1"/>
      <dgm:spPr/>
      <dgm:t>
        <a:bodyPr/>
        <a:lstStyle/>
        <a:p>
          <a:endParaRPr lang="es-CO"/>
        </a:p>
      </dgm:t>
    </dgm:pt>
    <dgm:pt modelId="{95F9B0D9-398C-44CB-88EF-762D496E92AB}">
      <dgm:prSet phldrT="[Texto]"/>
      <dgm:spPr>
        <a:gradFill flip="none" rotWithShape="1">
          <a:gsLst>
            <a:gs pos="0">
              <a:srgbClr val="009900"/>
            </a:gs>
            <a:gs pos="35000">
              <a:schemeClr val="accent1">
                <a:lumMod val="0"/>
                <a:lumOff val="100000"/>
              </a:schemeClr>
            </a:gs>
            <a:gs pos="100000">
              <a:schemeClr val="accent1">
                <a:lumMod val="100000"/>
              </a:schemeClr>
            </a:gs>
          </a:gsLst>
          <a:path path="circle">
            <a:fillToRect l="50000" t="-80000" r="50000" b="180000"/>
          </a:path>
          <a:tileRect/>
        </a:gradFill>
      </dgm:spPr>
      <dgm:t>
        <a:bodyPr/>
        <a:lstStyle/>
        <a:p>
          <a:r>
            <a:rPr lang="es-CO" b="1" dirty="0">
              <a:solidFill>
                <a:schemeClr val="tx1"/>
              </a:solidFill>
            </a:rPr>
            <a:t>DIAGNÓSTICO</a:t>
          </a:r>
        </a:p>
      </dgm:t>
    </dgm:pt>
    <dgm:pt modelId="{4C2C5779-194A-4F42-A8DB-E08390AC3B55}" type="parTrans" cxnId="{643C8C2E-44B6-46DB-B410-04BEDDFFEA7E}">
      <dgm:prSet/>
      <dgm:spPr/>
      <dgm:t>
        <a:bodyPr/>
        <a:lstStyle/>
        <a:p>
          <a:endParaRPr lang="es-CO">
            <a:solidFill>
              <a:schemeClr val="tx1"/>
            </a:solidFill>
          </a:endParaRPr>
        </a:p>
      </dgm:t>
    </dgm:pt>
    <dgm:pt modelId="{8466E2B0-0A61-42F5-A31B-BC249C6D44D9}" type="sibTrans" cxnId="{643C8C2E-44B6-46DB-B410-04BEDDFFEA7E}">
      <dgm:prSet/>
      <dgm:spPr/>
      <dgm:t>
        <a:bodyPr/>
        <a:lstStyle/>
        <a:p>
          <a:endParaRPr lang="es-CO">
            <a:solidFill>
              <a:schemeClr val="tx1"/>
            </a:solidFill>
          </a:endParaRPr>
        </a:p>
      </dgm:t>
    </dgm:pt>
    <dgm:pt modelId="{A84C3CFF-9190-4AC1-96E2-01454ED4DC6F}">
      <dgm:prSet phldrT="[Texto]" custT="1"/>
      <dgm:spPr/>
      <dgm:t>
        <a:bodyPr/>
        <a:lstStyle/>
        <a:p>
          <a:r>
            <a:rPr lang="es-CO" sz="2000" dirty="0"/>
            <a:t>Identificación de la problemática en costos de producción.</a:t>
          </a:r>
        </a:p>
      </dgm:t>
    </dgm:pt>
    <dgm:pt modelId="{33625759-004C-4854-AABB-FD631569A8C0}" type="parTrans" cxnId="{FD529461-E681-4FEA-8761-874B76FB5EAD}">
      <dgm:prSet/>
      <dgm:spPr/>
      <dgm:t>
        <a:bodyPr/>
        <a:lstStyle/>
        <a:p>
          <a:endParaRPr lang="es-CO">
            <a:solidFill>
              <a:schemeClr val="tx1"/>
            </a:solidFill>
          </a:endParaRPr>
        </a:p>
      </dgm:t>
    </dgm:pt>
    <dgm:pt modelId="{4EF9C448-087C-4D45-8417-C5CB21AA71E6}" type="sibTrans" cxnId="{FD529461-E681-4FEA-8761-874B76FB5EAD}">
      <dgm:prSet/>
      <dgm:spPr/>
      <dgm:t>
        <a:bodyPr/>
        <a:lstStyle/>
        <a:p>
          <a:endParaRPr lang="es-CO">
            <a:solidFill>
              <a:schemeClr val="tx1"/>
            </a:solidFill>
          </a:endParaRPr>
        </a:p>
      </dgm:t>
    </dgm:pt>
    <dgm:pt modelId="{494EFC7D-C2A6-4E53-9E70-81897C6B37F2}">
      <dgm:prSet phldrT="[Texto]"/>
      <dgm:spPr>
        <a:gradFill flip="none" rotWithShape="0">
          <a:gsLst>
            <a:gs pos="0">
              <a:srgbClr val="FFFF00"/>
            </a:gs>
            <a:gs pos="48000">
              <a:schemeClr val="accent3">
                <a:lumMod val="97000"/>
                <a:lumOff val="3000"/>
              </a:schemeClr>
            </a:gs>
            <a:gs pos="100000">
              <a:schemeClr val="accent3">
                <a:lumMod val="60000"/>
                <a:lumOff val="40000"/>
              </a:schemeClr>
            </a:gs>
          </a:gsLst>
          <a:lin ang="16200000" scaled="1"/>
          <a:tileRect/>
        </a:gradFill>
      </dgm:spPr>
      <dgm:t>
        <a:bodyPr/>
        <a:lstStyle/>
        <a:p>
          <a:r>
            <a:rPr lang="es-CO" b="1" dirty="0">
              <a:solidFill>
                <a:schemeClr val="tx1"/>
              </a:solidFill>
            </a:rPr>
            <a:t>ANÁLISIS</a:t>
          </a:r>
        </a:p>
      </dgm:t>
    </dgm:pt>
    <dgm:pt modelId="{D23BE976-277E-47DB-8F05-8BF53462ABD1}" type="parTrans" cxnId="{E673C396-920B-46CB-893D-A6F605E86673}">
      <dgm:prSet/>
      <dgm:spPr/>
      <dgm:t>
        <a:bodyPr/>
        <a:lstStyle/>
        <a:p>
          <a:endParaRPr lang="es-CO">
            <a:solidFill>
              <a:schemeClr val="tx1"/>
            </a:solidFill>
          </a:endParaRPr>
        </a:p>
      </dgm:t>
    </dgm:pt>
    <dgm:pt modelId="{E088D93A-DAE6-4ABA-A402-29E9B6F1AE7C}" type="sibTrans" cxnId="{E673C396-920B-46CB-893D-A6F605E86673}">
      <dgm:prSet/>
      <dgm:spPr/>
      <dgm:t>
        <a:bodyPr/>
        <a:lstStyle/>
        <a:p>
          <a:endParaRPr lang="es-CO">
            <a:solidFill>
              <a:schemeClr val="tx1"/>
            </a:solidFill>
          </a:endParaRPr>
        </a:p>
      </dgm:t>
    </dgm:pt>
    <dgm:pt modelId="{FEBCBF17-5A98-429B-8052-D9BE478C4D55}">
      <dgm:prSet phldrT="[Texto]" custT="1"/>
      <dgm:spPr/>
      <dgm:t>
        <a:bodyPr/>
        <a:lstStyle/>
        <a:p>
          <a:r>
            <a:rPr lang="es-CO" sz="1800"/>
            <a:t>Inventarios – Kardex.</a:t>
          </a:r>
          <a:endParaRPr lang="es-CO" sz="1800" dirty="0"/>
        </a:p>
      </dgm:t>
    </dgm:pt>
    <dgm:pt modelId="{712C2C0B-45C1-45D7-A2B6-E37A1AE3535D}" type="parTrans" cxnId="{5983A973-7AD9-4B6A-86F6-CFA5C211D3B9}">
      <dgm:prSet/>
      <dgm:spPr/>
      <dgm:t>
        <a:bodyPr/>
        <a:lstStyle/>
        <a:p>
          <a:endParaRPr lang="es-CO">
            <a:solidFill>
              <a:schemeClr val="tx1"/>
            </a:solidFill>
          </a:endParaRPr>
        </a:p>
      </dgm:t>
    </dgm:pt>
    <dgm:pt modelId="{7603D67B-3CC6-4F3C-9AAB-56D9A016EE09}" type="sibTrans" cxnId="{5983A973-7AD9-4B6A-86F6-CFA5C211D3B9}">
      <dgm:prSet/>
      <dgm:spPr/>
      <dgm:t>
        <a:bodyPr/>
        <a:lstStyle/>
        <a:p>
          <a:endParaRPr lang="es-CO">
            <a:solidFill>
              <a:schemeClr val="tx1"/>
            </a:solidFill>
          </a:endParaRPr>
        </a:p>
      </dgm:t>
    </dgm:pt>
    <dgm:pt modelId="{B5484865-1F65-49BB-9566-F10CF79869A3}">
      <dgm:prSet phldrT="[Texto]"/>
      <dgm:spPr>
        <a:gradFill flip="none" rotWithShape="1">
          <a:gsLst>
            <a:gs pos="0">
              <a:srgbClr val="FFC000"/>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dgm:spPr>
      <dgm:t>
        <a:bodyPr/>
        <a:lstStyle/>
        <a:p>
          <a:r>
            <a:rPr lang="es-CO" b="1" dirty="0">
              <a:solidFill>
                <a:schemeClr val="tx1"/>
              </a:solidFill>
            </a:rPr>
            <a:t>IMPLEMENTACIÓN</a:t>
          </a:r>
        </a:p>
      </dgm:t>
    </dgm:pt>
    <dgm:pt modelId="{C5CC2BE0-F36F-4ABD-A91A-400364FB8662}" type="parTrans" cxnId="{F9DB1BF5-0706-4C92-896A-7691CE188510}">
      <dgm:prSet/>
      <dgm:spPr/>
      <dgm:t>
        <a:bodyPr/>
        <a:lstStyle/>
        <a:p>
          <a:endParaRPr lang="es-CO">
            <a:solidFill>
              <a:schemeClr val="tx1"/>
            </a:solidFill>
          </a:endParaRPr>
        </a:p>
      </dgm:t>
    </dgm:pt>
    <dgm:pt modelId="{6BE7D578-D6D7-45CB-BA53-74E96C08D6AC}" type="sibTrans" cxnId="{F9DB1BF5-0706-4C92-896A-7691CE188510}">
      <dgm:prSet/>
      <dgm:spPr/>
      <dgm:t>
        <a:bodyPr/>
        <a:lstStyle/>
        <a:p>
          <a:endParaRPr lang="es-CO">
            <a:solidFill>
              <a:schemeClr val="tx1"/>
            </a:solidFill>
          </a:endParaRPr>
        </a:p>
      </dgm:t>
    </dgm:pt>
    <dgm:pt modelId="{33B7D56B-A76D-4012-A92A-B790833FC918}">
      <dgm:prSet phldrT="[Texto]" custT="1"/>
      <dgm:spPr/>
      <dgm:t>
        <a:bodyPr/>
        <a:lstStyle/>
        <a:p>
          <a:endParaRPr lang="es-CO" sz="1800" dirty="0">
            <a:solidFill>
              <a:schemeClr val="tx1"/>
            </a:solidFill>
          </a:endParaRPr>
        </a:p>
      </dgm:t>
    </dgm:pt>
    <dgm:pt modelId="{AB30A40B-79C8-441B-8EFF-2BF82E4E921C}" type="parTrans" cxnId="{EED44C37-96D6-4606-B8AF-2DD2B451E1B7}">
      <dgm:prSet/>
      <dgm:spPr/>
      <dgm:t>
        <a:bodyPr/>
        <a:lstStyle/>
        <a:p>
          <a:endParaRPr lang="es-CO">
            <a:solidFill>
              <a:schemeClr val="tx1"/>
            </a:solidFill>
          </a:endParaRPr>
        </a:p>
      </dgm:t>
    </dgm:pt>
    <dgm:pt modelId="{43A8AD9C-9CB1-46E5-B92A-89E60498BC8F}" type="sibTrans" cxnId="{EED44C37-96D6-4606-B8AF-2DD2B451E1B7}">
      <dgm:prSet/>
      <dgm:spPr/>
      <dgm:t>
        <a:bodyPr/>
        <a:lstStyle/>
        <a:p>
          <a:endParaRPr lang="es-CO">
            <a:solidFill>
              <a:schemeClr val="tx1"/>
            </a:solidFill>
          </a:endParaRPr>
        </a:p>
      </dgm:t>
    </dgm:pt>
    <dgm:pt modelId="{9E3983BB-3894-45FA-8026-860C4F2BB102}">
      <dgm:prSet phldrT="[Texto]" custT="1"/>
      <dgm:spPr/>
      <dgm:t>
        <a:bodyPr/>
        <a:lstStyle/>
        <a:p>
          <a:r>
            <a:rPr lang="es-CO" sz="1800"/>
            <a:t>Capacitación en el software contable World Office orden de producción.</a:t>
          </a:r>
          <a:endParaRPr lang="es-CO" sz="1800" dirty="0"/>
        </a:p>
      </dgm:t>
    </dgm:pt>
    <dgm:pt modelId="{659F3610-7912-4ECC-9FDB-5B353556FE64}" type="parTrans" cxnId="{6E60CE5B-DD74-46FF-B1CB-D3DC0C6D57B7}">
      <dgm:prSet/>
      <dgm:spPr/>
      <dgm:t>
        <a:bodyPr/>
        <a:lstStyle/>
        <a:p>
          <a:endParaRPr lang="es-CO">
            <a:solidFill>
              <a:schemeClr val="tx1"/>
            </a:solidFill>
          </a:endParaRPr>
        </a:p>
      </dgm:t>
    </dgm:pt>
    <dgm:pt modelId="{7E4ADF69-923F-4031-9D69-D2CFB0F84E74}" type="sibTrans" cxnId="{6E60CE5B-DD74-46FF-B1CB-D3DC0C6D57B7}">
      <dgm:prSet/>
      <dgm:spPr/>
      <dgm:t>
        <a:bodyPr/>
        <a:lstStyle/>
        <a:p>
          <a:endParaRPr lang="es-CO">
            <a:solidFill>
              <a:schemeClr val="tx1"/>
            </a:solidFill>
          </a:endParaRPr>
        </a:p>
      </dgm:t>
    </dgm:pt>
    <dgm:pt modelId="{944AD26A-A2D2-4606-8EC0-70DDF8DDFE4A}">
      <dgm:prSet phldrT="[Texto]" custT="1"/>
      <dgm:spPr/>
      <dgm:t>
        <a:bodyPr/>
        <a:lstStyle/>
        <a:p>
          <a:r>
            <a:rPr lang="es-CO" sz="1800"/>
            <a:t>Informes de ajustes de producción.</a:t>
          </a:r>
          <a:endParaRPr lang="es-CO" sz="1800" dirty="0"/>
        </a:p>
      </dgm:t>
    </dgm:pt>
    <dgm:pt modelId="{F97C722D-E8EF-44CC-9E18-2CE0FADB5F36}" type="parTrans" cxnId="{E8C9F6DE-171B-4FFF-B01A-0BA82618DFD5}">
      <dgm:prSet/>
      <dgm:spPr/>
      <dgm:t>
        <a:bodyPr/>
        <a:lstStyle/>
        <a:p>
          <a:endParaRPr lang="es-ES"/>
        </a:p>
      </dgm:t>
    </dgm:pt>
    <dgm:pt modelId="{E5D0E0B6-A78F-4BBC-9B37-887A2C59DE73}" type="sibTrans" cxnId="{E8C9F6DE-171B-4FFF-B01A-0BA82618DFD5}">
      <dgm:prSet/>
      <dgm:spPr/>
      <dgm:t>
        <a:bodyPr/>
        <a:lstStyle/>
        <a:p>
          <a:endParaRPr lang="es-ES"/>
        </a:p>
      </dgm:t>
    </dgm:pt>
    <dgm:pt modelId="{24027600-CC87-4967-85CC-CC8786F6FF84}">
      <dgm:prSet phldrT="[Texto]" custT="1"/>
      <dgm:spPr/>
      <dgm:t>
        <a:bodyPr/>
        <a:lstStyle/>
        <a:p>
          <a:r>
            <a:rPr lang="es-CO" sz="1800"/>
            <a:t>Parametrización de la orden de producción en el software World Office.</a:t>
          </a:r>
          <a:endParaRPr lang="es-CO" sz="1800" dirty="0"/>
        </a:p>
      </dgm:t>
    </dgm:pt>
    <dgm:pt modelId="{3AC0CD6F-D0D3-4986-B313-CC9B41BC7904}" type="parTrans" cxnId="{AD6EBAD3-0229-4B13-ADA3-6D29EE7363AC}">
      <dgm:prSet/>
      <dgm:spPr/>
      <dgm:t>
        <a:bodyPr/>
        <a:lstStyle/>
        <a:p>
          <a:endParaRPr lang="es-ES"/>
        </a:p>
      </dgm:t>
    </dgm:pt>
    <dgm:pt modelId="{4F9EFAE1-22E6-47E3-AC8E-A53AD36DE26F}" type="sibTrans" cxnId="{AD6EBAD3-0229-4B13-ADA3-6D29EE7363AC}">
      <dgm:prSet/>
      <dgm:spPr/>
      <dgm:t>
        <a:bodyPr/>
        <a:lstStyle/>
        <a:p>
          <a:endParaRPr lang="es-ES"/>
        </a:p>
      </dgm:t>
    </dgm:pt>
    <dgm:pt modelId="{67DE5449-680D-4925-BF2F-A7A5AED0FEEC}">
      <dgm:prSet phldrT="[Texto]" custT="1"/>
      <dgm:spPr/>
      <dgm:t>
        <a:bodyPr/>
        <a:lstStyle/>
        <a:p>
          <a:r>
            <a:rPr lang="es-CO" sz="1800"/>
            <a:t>Capacitación para el uso de la orden de producción en el área contable y producción.</a:t>
          </a:r>
          <a:endParaRPr lang="es-CO" sz="1800" dirty="0"/>
        </a:p>
      </dgm:t>
    </dgm:pt>
    <dgm:pt modelId="{78588AD2-01A1-4E24-8CA2-BBDE59AD1362}" type="parTrans" cxnId="{5622997E-575C-4503-BFD7-079550FF1133}">
      <dgm:prSet/>
      <dgm:spPr/>
      <dgm:t>
        <a:bodyPr/>
        <a:lstStyle/>
        <a:p>
          <a:endParaRPr lang="es-ES"/>
        </a:p>
      </dgm:t>
    </dgm:pt>
    <dgm:pt modelId="{41C19479-8873-4AF2-850C-08969CED9503}" type="sibTrans" cxnId="{5622997E-575C-4503-BFD7-079550FF1133}">
      <dgm:prSet/>
      <dgm:spPr/>
      <dgm:t>
        <a:bodyPr/>
        <a:lstStyle/>
        <a:p>
          <a:endParaRPr lang="es-ES"/>
        </a:p>
      </dgm:t>
    </dgm:pt>
    <dgm:pt modelId="{11632939-8895-48DD-B333-FA358B2E598F}">
      <dgm:prSet phldrT="[Texto]" custT="1"/>
      <dgm:spPr/>
      <dgm:t>
        <a:bodyPr/>
        <a:lstStyle/>
        <a:p>
          <a:endParaRPr lang="es-CO" sz="1800" dirty="0">
            <a:solidFill>
              <a:schemeClr val="tx1"/>
            </a:solidFill>
          </a:endParaRPr>
        </a:p>
      </dgm:t>
    </dgm:pt>
    <dgm:pt modelId="{BA225B8D-2F19-421F-8E84-B9B42948F2A8}" type="parTrans" cxnId="{369EE508-36B8-48AE-AF53-66D13FF1BB95}">
      <dgm:prSet/>
      <dgm:spPr/>
      <dgm:t>
        <a:bodyPr/>
        <a:lstStyle/>
        <a:p>
          <a:endParaRPr lang="es-ES"/>
        </a:p>
      </dgm:t>
    </dgm:pt>
    <dgm:pt modelId="{63248487-9D38-47E0-B68B-4D0429EB21BE}" type="sibTrans" cxnId="{369EE508-36B8-48AE-AF53-66D13FF1BB95}">
      <dgm:prSet/>
      <dgm:spPr/>
      <dgm:t>
        <a:bodyPr/>
        <a:lstStyle/>
        <a:p>
          <a:endParaRPr lang="es-ES"/>
        </a:p>
      </dgm:t>
    </dgm:pt>
    <dgm:pt modelId="{CFA72109-8793-4315-9D92-A7DD6EFE604E}">
      <dgm:prSet phldrT="[Texto]" custT="1"/>
      <dgm:spPr/>
      <dgm:t>
        <a:bodyPr/>
        <a:lstStyle/>
        <a:p>
          <a:r>
            <a:rPr lang="es-ES" sz="1800"/>
            <a:t>Sistema de costos por órdenes de producción y el Sistema de costeo por procesos.</a:t>
          </a:r>
          <a:endParaRPr lang="es-CO" sz="1800" dirty="0"/>
        </a:p>
      </dgm:t>
    </dgm:pt>
    <dgm:pt modelId="{70B7496E-3C31-4547-A950-1B271D3A15AF}" type="parTrans" cxnId="{2CE29681-7E87-445E-BE1E-8885AD81825D}">
      <dgm:prSet/>
      <dgm:spPr/>
      <dgm:t>
        <a:bodyPr/>
        <a:lstStyle/>
        <a:p>
          <a:endParaRPr lang="es-ES"/>
        </a:p>
      </dgm:t>
    </dgm:pt>
    <dgm:pt modelId="{C2FE048B-71B0-41DD-9B3C-34B0D841CF6B}" type="sibTrans" cxnId="{2CE29681-7E87-445E-BE1E-8885AD81825D}">
      <dgm:prSet/>
      <dgm:spPr/>
      <dgm:t>
        <a:bodyPr/>
        <a:lstStyle/>
        <a:p>
          <a:endParaRPr lang="es-ES"/>
        </a:p>
      </dgm:t>
    </dgm:pt>
    <dgm:pt modelId="{BA1B747E-C23C-43CB-97F5-307B2C9D64F7}">
      <dgm:prSet phldrT="[Texto]" custT="1"/>
      <dgm:spPr/>
      <dgm:t>
        <a:bodyPr/>
        <a:lstStyle/>
        <a:p>
          <a:r>
            <a:rPr lang="es-CO" sz="2000" dirty="0"/>
            <a:t>Recolección de la información con el área de contabilidad y producción. </a:t>
          </a:r>
        </a:p>
      </dgm:t>
    </dgm:pt>
    <dgm:pt modelId="{84329B44-D1BD-4AD1-A42C-8E550DEA7362}" type="parTrans" cxnId="{CC0D21E9-5FA5-453B-BAAA-801DE8DACEAB}">
      <dgm:prSet/>
      <dgm:spPr/>
      <dgm:t>
        <a:bodyPr/>
        <a:lstStyle/>
        <a:p>
          <a:endParaRPr lang="es-ES"/>
        </a:p>
      </dgm:t>
    </dgm:pt>
    <dgm:pt modelId="{1C1AF964-8883-4004-85CA-6C48EBD50813}" type="sibTrans" cxnId="{CC0D21E9-5FA5-453B-BAAA-801DE8DACEAB}">
      <dgm:prSet/>
      <dgm:spPr/>
      <dgm:t>
        <a:bodyPr/>
        <a:lstStyle/>
        <a:p>
          <a:endParaRPr lang="es-ES"/>
        </a:p>
      </dgm:t>
    </dgm:pt>
    <dgm:pt modelId="{84976CF8-2FED-4551-B32E-8B87E0745AB8}" type="pres">
      <dgm:prSet presAssocID="{8278A7F4-775A-43D8-AA96-0652487F3304}" presName="Name0" presStyleCnt="0">
        <dgm:presLayoutVars>
          <dgm:dir/>
          <dgm:animLvl val="lvl"/>
          <dgm:resizeHandles val="exact"/>
        </dgm:presLayoutVars>
      </dgm:prSet>
      <dgm:spPr/>
    </dgm:pt>
    <dgm:pt modelId="{36B52D5E-58C9-4A1C-A268-CFB93AD1235B}" type="pres">
      <dgm:prSet presAssocID="{95F9B0D9-398C-44CB-88EF-762D496E92AB}" presName="linNode" presStyleCnt="0"/>
      <dgm:spPr/>
    </dgm:pt>
    <dgm:pt modelId="{C97E405E-A2A5-407B-A78A-924D8C449074}" type="pres">
      <dgm:prSet presAssocID="{95F9B0D9-398C-44CB-88EF-762D496E92AB}" presName="parentText" presStyleLbl="node1" presStyleIdx="0" presStyleCnt="3" custScaleX="81154">
        <dgm:presLayoutVars>
          <dgm:chMax val="1"/>
          <dgm:bulletEnabled val="1"/>
        </dgm:presLayoutVars>
      </dgm:prSet>
      <dgm:spPr/>
    </dgm:pt>
    <dgm:pt modelId="{E442B946-2BA5-42C0-AEFB-49D426476D20}" type="pres">
      <dgm:prSet presAssocID="{95F9B0D9-398C-44CB-88EF-762D496E92AB}" presName="descendantText" presStyleLbl="alignAccFollowNode1" presStyleIdx="0" presStyleCnt="3" custScaleX="138856">
        <dgm:presLayoutVars>
          <dgm:bulletEnabled val="1"/>
        </dgm:presLayoutVars>
      </dgm:prSet>
      <dgm:spPr/>
    </dgm:pt>
    <dgm:pt modelId="{EC10DC18-E5EA-4FA0-B8AA-058F091719A7}" type="pres">
      <dgm:prSet presAssocID="{8466E2B0-0A61-42F5-A31B-BC249C6D44D9}" presName="sp" presStyleCnt="0"/>
      <dgm:spPr/>
    </dgm:pt>
    <dgm:pt modelId="{2D835D99-C4C0-4C31-A47E-3E4E48BBC3E2}" type="pres">
      <dgm:prSet presAssocID="{494EFC7D-C2A6-4E53-9E70-81897C6B37F2}" presName="linNode" presStyleCnt="0"/>
      <dgm:spPr/>
    </dgm:pt>
    <dgm:pt modelId="{CC1EDE0D-6884-4858-965C-0721D90091F2}" type="pres">
      <dgm:prSet presAssocID="{494EFC7D-C2A6-4E53-9E70-81897C6B37F2}" presName="parentText" presStyleLbl="node1" presStyleIdx="1" presStyleCnt="3">
        <dgm:presLayoutVars>
          <dgm:chMax val="1"/>
          <dgm:bulletEnabled val="1"/>
        </dgm:presLayoutVars>
      </dgm:prSet>
      <dgm:spPr/>
    </dgm:pt>
    <dgm:pt modelId="{A1DFE63A-D1D1-47C3-B423-339FAA92EA4A}" type="pres">
      <dgm:prSet presAssocID="{494EFC7D-C2A6-4E53-9E70-81897C6B37F2}" presName="descendantText" presStyleLbl="alignAccFollowNode1" presStyleIdx="1" presStyleCnt="3" custScaleX="168138">
        <dgm:presLayoutVars>
          <dgm:bulletEnabled val="1"/>
        </dgm:presLayoutVars>
      </dgm:prSet>
      <dgm:spPr/>
    </dgm:pt>
    <dgm:pt modelId="{93DA0191-D5BA-4016-AB71-BC74E1761591}" type="pres">
      <dgm:prSet presAssocID="{E088D93A-DAE6-4ABA-A402-29E9B6F1AE7C}" presName="sp" presStyleCnt="0"/>
      <dgm:spPr/>
    </dgm:pt>
    <dgm:pt modelId="{9FAEC1D3-4276-45E5-A0ED-1452529B429B}" type="pres">
      <dgm:prSet presAssocID="{B5484865-1F65-49BB-9566-F10CF79869A3}" presName="linNode" presStyleCnt="0"/>
      <dgm:spPr/>
    </dgm:pt>
    <dgm:pt modelId="{D8566194-8995-4B94-B01D-D09E5C4C8389}" type="pres">
      <dgm:prSet presAssocID="{B5484865-1F65-49BB-9566-F10CF79869A3}" presName="parentText" presStyleLbl="node1" presStyleIdx="2" presStyleCnt="3" custScaleX="78212" custScaleY="110175" custLinFactNeighborX="-1587" custLinFactNeighborY="962">
        <dgm:presLayoutVars>
          <dgm:chMax val="1"/>
          <dgm:bulletEnabled val="1"/>
        </dgm:presLayoutVars>
      </dgm:prSet>
      <dgm:spPr/>
    </dgm:pt>
    <dgm:pt modelId="{8EDF9655-E5D5-446D-8A13-1B3BDED0BF2A}" type="pres">
      <dgm:prSet presAssocID="{B5484865-1F65-49BB-9566-F10CF79869A3}" presName="descendantText" presStyleLbl="alignAccFollowNode1" presStyleIdx="2" presStyleCnt="3" custScaleX="141029" custScaleY="144277">
        <dgm:presLayoutVars>
          <dgm:bulletEnabled val="1"/>
        </dgm:presLayoutVars>
      </dgm:prSet>
      <dgm:spPr/>
    </dgm:pt>
  </dgm:ptLst>
  <dgm:cxnLst>
    <dgm:cxn modelId="{031F7908-D294-4742-919F-010115EB152D}" type="presOf" srcId="{944AD26A-A2D2-4606-8EC0-70DDF8DDFE4A}" destId="{A1DFE63A-D1D1-47C3-B423-339FAA92EA4A}" srcOrd="0" destOrd="1" presId="urn:microsoft.com/office/officeart/2005/8/layout/vList5"/>
    <dgm:cxn modelId="{369EE508-36B8-48AE-AF53-66D13FF1BB95}" srcId="{B5484865-1F65-49BB-9566-F10CF79869A3}" destId="{11632939-8895-48DD-B333-FA358B2E598F}" srcOrd="4" destOrd="0" parTransId="{BA225B8D-2F19-421F-8E84-B9B42948F2A8}" sibTransId="{63248487-9D38-47E0-B68B-4D0429EB21BE}"/>
    <dgm:cxn modelId="{4A70E91C-BDA3-457E-9DE4-830C1A50AA5E}" type="presOf" srcId="{95F9B0D9-398C-44CB-88EF-762D496E92AB}" destId="{C97E405E-A2A5-407B-A78A-924D8C449074}" srcOrd="0" destOrd="0" presId="urn:microsoft.com/office/officeart/2005/8/layout/vList5"/>
    <dgm:cxn modelId="{A7FE452E-6FA4-4CF9-90D3-37CDC03760DD}" type="presOf" srcId="{24027600-CC87-4967-85CC-CC8786F6FF84}" destId="{8EDF9655-E5D5-446D-8A13-1B3BDED0BF2A}" srcOrd="0" destOrd="2" presId="urn:microsoft.com/office/officeart/2005/8/layout/vList5"/>
    <dgm:cxn modelId="{643C8C2E-44B6-46DB-B410-04BEDDFFEA7E}" srcId="{8278A7F4-775A-43D8-AA96-0652487F3304}" destId="{95F9B0D9-398C-44CB-88EF-762D496E92AB}" srcOrd="0" destOrd="0" parTransId="{4C2C5779-194A-4F42-A8DB-E08390AC3B55}" sibTransId="{8466E2B0-0A61-42F5-A31B-BC249C6D44D9}"/>
    <dgm:cxn modelId="{EED44C37-96D6-4606-B8AF-2DD2B451E1B7}" srcId="{B5484865-1F65-49BB-9566-F10CF79869A3}" destId="{33B7D56B-A76D-4012-A92A-B790833FC918}" srcOrd="0" destOrd="0" parTransId="{AB30A40B-79C8-441B-8EFF-2BF82E4E921C}" sibTransId="{43A8AD9C-9CB1-46E5-B92A-89E60498BC8F}"/>
    <dgm:cxn modelId="{6E60CE5B-DD74-46FF-B1CB-D3DC0C6D57B7}" srcId="{B5484865-1F65-49BB-9566-F10CF79869A3}" destId="{9E3983BB-3894-45FA-8026-860C4F2BB102}" srcOrd="1" destOrd="0" parTransId="{659F3610-7912-4ECC-9FDB-5B353556FE64}" sibTransId="{7E4ADF69-923F-4031-9D69-D2CFB0F84E74}"/>
    <dgm:cxn modelId="{FD529461-E681-4FEA-8761-874B76FB5EAD}" srcId="{95F9B0D9-398C-44CB-88EF-762D496E92AB}" destId="{A84C3CFF-9190-4AC1-96E2-01454ED4DC6F}" srcOrd="0" destOrd="0" parTransId="{33625759-004C-4854-AABB-FD631569A8C0}" sibTransId="{4EF9C448-087C-4D45-8417-C5CB21AA71E6}"/>
    <dgm:cxn modelId="{AC2DA344-E13B-4BA1-B188-887245466D51}" type="presOf" srcId="{494EFC7D-C2A6-4E53-9E70-81897C6B37F2}" destId="{CC1EDE0D-6884-4858-965C-0721D90091F2}" srcOrd="0" destOrd="0" presId="urn:microsoft.com/office/officeart/2005/8/layout/vList5"/>
    <dgm:cxn modelId="{E30EAE46-C0CF-4A7B-9C2A-D36A2519DE23}" type="presOf" srcId="{33B7D56B-A76D-4012-A92A-B790833FC918}" destId="{8EDF9655-E5D5-446D-8A13-1B3BDED0BF2A}" srcOrd="0" destOrd="0" presId="urn:microsoft.com/office/officeart/2005/8/layout/vList5"/>
    <dgm:cxn modelId="{52BB7A67-D3DA-46A2-9B8D-7AA848B1EF05}" type="presOf" srcId="{FEBCBF17-5A98-429B-8052-D9BE478C4D55}" destId="{A1DFE63A-D1D1-47C3-B423-339FAA92EA4A}" srcOrd="0" destOrd="0" presId="urn:microsoft.com/office/officeart/2005/8/layout/vList5"/>
    <dgm:cxn modelId="{2B2D8E4F-FBFC-4EB7-909E-C6704A9CAC37}" type="presOf" srcId="{11632939-8895-48DD-B333-FA358B2E598F}" destId="{8EDF9655-E5D5-446D-8A13-1B3BDED0BF2A}" srcOrd="0" destOrd="4" presId="urn:microsoft.com/office/officeart/2005/8/layout/vList5"/>
    <dgm:cxn modelId="{5983A973-7AD9-4B6A-86F6-CFA5C211D3B9}" srcId="{494EFC7D-C2A6-4E53-9E70-81897C6B37F2}" destId="{FEBCBF17-5A98-429B-8052-D9BE478C4D55}" srcOrd="0" destOrd="0" parTransId="{712C2C0B-45C1-45D7-A2B6-E37A1AE3535D}" sibTransId="{7603D67B-3CC6-4F3C-9AAB-56D9A016EE09}"/>
    <dgm:cxn modelId="{F82FFA5A-7E59-44D9-8D31-C1DD877EC08C}" type="presOf" srcId="{A84C3CFF-9190-4AC1-96E2-01454ED4DC6F}" destId="{E442B946-2BA5-42C0-AEFB-49D426476D20}" srcOrd="0" destOrd="0" presId="urn:microsoft.com/office/officeart/2005/8/layout/vList5"/>
    <dgm:cxn modelId="{5622997E-575C-4503-BFD7-079550FF1133}" srcId="{B5484865-1F65-49BB-9566-F10CF79869A3}" destId="{67DE5449-680D-4925-BF2F-A7A5AED0FEEC}" srcOrd="3" destOrd="0" parTransId="{78588AD2-01A1-4E24-8CA2-BBDE59AD1362}" sibTransId="{41C19479-8873-4AF2-850C-08969CED9503}"/>
    <dgm:cxn modelId="{2CE29681-7E87-445E-BE1E-8885AD81825D}" srcId="{494EFC7D-C2A6-4E53-9E70-81897C6B37F2}" destId="{CFA72109-8793-4315-9D92-A7DD6EFE604E}" srcOrd="2" destOrd="0" parTransId="{70B7496E-3C31-4547-A950-1B271D3A15AF}" sibTransId="{C2FE048B-71B0-41DD-9B3C-34B0D841CF6B}"/>
    <dgm:cxn modelId="{E673C396-920B-46CB-893D-A6F605E86673}" srcId="{8278A7F4-775A-43D8-AA96-0652487F3304}" destId="{494EFC7D-C2A6-4E53-9E70-81897C6B37F2}" srcOrd="1" destOrd="0" parTransId="{D23BE976-277E-47DB-8F05-8BF53462ABD1}" sibTransId="{E088D93A-DAE6-4ABA-A402-29E9B6F1AE7C}"/>
    <dgm:cxn modelId="{53B4249B-3415-4366-926A-D851135A9EB7}" type="presOf" srcId="{CFA72109-8793-4315-9D92-A7DD6EFE604E}" destId="{A1DFE63A-D1D1-47C3-B423-339FAA92EA4A}" srcOrd="0" destOrd="2" presId="urn:microsoft.com/office/officeart/2005/8/layout/vList5"/>
    <dgm:cxn modelId="{017241A0-3557-448C-8BB0-0E9A97726A8B}" type="presOf" srcId="{8278A7F4-775A-43D8-AA96-0652487F3304}" destId="{84976CF8-2FED-4551-B32E-8B87E0745AB8}" srcOrd="0" destOrd="0" presId="urn:microsoft.com/office/officeart/2005/8/layout/vList5"/>
    <dgm:cxn modelId="{271073AD-1432-41B6-A7ED-718CE32DED66}" type="presOf" srcId="{BA1B747E-C23C-43CB-97F5-307B2C9D64F7}" destId="{E442B946-2BA5-42C0-AEFB-49D426476D20}" srcOrd="0" destOrd="1" presId="urn:microsoft.com/office/officeart/2005/8/layout/vList5"/>
    <dgm:cxn modelId="{C9419CB5-2F30-4E44-B5AE-B109518FA76B}" type="presOf" srcId="{9E3983BB-3894-45FA-8026-860C4F2BB102}" destId="{8EDF9655-E5D5-446D-8A13-1B3BDED0BF2A}" srcOrd="0" destOrd="1" presId="urn:microsoft.com/office/officeart/2005/8/layout/vList5"/>
    <dgm:cxn modelId="{92862ECB-BCB8-401F-9C3C-6F4C9F623243}" type="presOf" srcId="{B5484865-1F65-49BB-9566-F10CF79869A3}" destId="{D8566194-8995-4B94-B01D-D09E5C4C8389}" srcOrd="0" destOrd="0" presId="urn:microsoft.com/office/officeart/2005/8/layout/vList5"/>
    <dgm:cxn modelId="{AD6EBAD3-0229-4B13-ADA3-6D29EE7363AC}" srcId="{B5484865-1F65-49BB-9566-F10CF79869A3}" destId="{24027600-CC87-4967-85CC-CC8786F6FF84}" srcOrd="2" destOrd="0" parTransId="{3AC0CD6F-D0D3-4986-B313-CC9B41BC7904}" sibTransId="{4F9EFAE1-22E6-47E3-AC8E-A53AD36DE26F}"/>
    <dgm:cxn modelId="{E8C9F6DE-171B-4FFF-B01A-0BA82618DFD5}" srcId="{494EFC7D-C2A6-4E53-9E70-81897C6B37F2}" destId="{944AD26A-A2D2-4606-8EC0-70DDF8DDFE4A}" srcOrd="1" destOrd="0" parTransId="{F97C722D-E8EF-44CC-9E18-2CE0FADB5F36}" sibTransId="{E5D0E0B6-A78F-4BBC-9B37-887A2C59DE73}"/>
    <dgm:cxn modelId="{8B6EC9E1-A30C-4B49-940F-E6B6722DB189}" type="presOf" srcId="{67DE5449-680D-4925-BF2F-A7A5AED0FEEC}" destId="{8EDF9655-E5D5-446D-8A13-1B3BDED0BF2A}" srcOrd="0" destOrd="3" presId="urn:microsoft.com/office/officeart/2005/8/layout/vList5"/>
    <dgm:cxn modelId="{CC0D21E9-5FA5-453B-BAAA-801DE8DACEAB}" srcId="{95F9B0D9-398C-44CB-88EF-762D496E92AB}" destId="{BA1B747E-C23C-43CB-97F5-307B2C9D64F7}" srcOrd="1" destOrd="0" parTransId="{84329B44-D1BD-4AD1-A42C-8E550DEA7362}" sibTransId="{1C1AF964-8883-4004-85CA-6C48EBD50813}"/>
    <dgm:cxn modelId="{F9DB1BF5-0706-4C92-896A-7691CE188510}" srcId="{8278A7F4-775A-43D8-AA96-0652487F3304}" destId="{B5484865-1F65-49BB-9566-F10CF79869A3}" srcOrd="2" destOrd="0" parTransId="{C5CC2BE0-F36F-4ABD-A91A-400364FB8662}" sibTransId="{6BE7D578-D6D7-45CB-BA53-74E96C08D6AC}"/>
    <dgm:cxn modelId="{DB9600AB-F1D1-400F-8AB4-737CFB383344}" type="presParOf" srcId="{84976CF8-2FED-4551-B32E-8B87E0745AB8}" destId="{36B52D5E-58C9-4A1C-A268-CFB93AD1235B}" srcOrd="0" destOrd="0" presId="urn:microsoft.com/office/officeart/2005/8/layout/vList5"/>
    <dgm:cxn modelId="{FCC4868C-322E-4F6D-9E21-907539FE0C39}" type="presParOf" srcId="{36B52D5E-58C9-4A1C-A268-CFB93AD1235B}" destId="{C97E405E-A2A5-407B-A78A-924D8C449074}" srcOrd="0" destOrd="0" presId="urn:microsoft.com/office/officeart/2005/8/layout/vList5"/>
    <dgm:cxn modelId="{C631B18E-F755-4A7C-A9B0-8913E17FAD2F}" type="presParOf" srcId="{36B52D5E-58C9-4A1C-A268-CFB93AD1235B}" destId="{E442B946-2BA5-42C0-AEFB-49D426476D20}" srcOrd="1" destOrd="0" presId="urn:microsoft.com/office/officeart/2005/8/layout/vList5"/>
    <dgm:cxn modelId="{95343138-F87D-4499-9C8F-A861F7EDDC39}" type="presParOf" srcId="{84976CF8-2FED-4551-B32E-8B87E0745AB8}" destId="{EC10DC18-E5EA-4FA0-B8AA-058F091719A7}" srcOrd="1" destOrd="0" presId="urn:microsoft.com/office/officeart/2005/8/layout/vList5"/>
    <dgm:cxn modelId="{51A986FB-EC73-4D3C-92C0-0579C4F5B468}" type="presParOf" srcId="{84976CF8-2FED-4551-B32E-8B87E0745AB8}" destId="{2D835D99-C4C0-4C31-A47E-3E4E48BBC3E2}" srcOrd="2" destOrd="0" presId="urn:microsoft.com/office/officeart/2005/8/layout/vList5"/>
    <dgm:cxn modelId="{6FFC038C-8667-40FB-8643-662A6F0E65A5}" type="presParOf" srcId="{2D835D99-C4C0-4C31-A47E-3E4E48BBC3E2}" destId="{CC1EDE0D-6884-4858-965C-0721D90091F2}" srcOrd="0" destOrd="0" presId="urn:microsoft.com/office/officeart/2005/8/layout/vList5"/>
    <dgm:cxn modelId="{B66B83F2-C065-4A9E-A183-DEB9DA0E24B2}" type="presParOf" srcId="{2D835D99-C4C0-4C31-A47E-3E4E48BBC3E2}" destId="{A1DFE63A-D1D1-47C3-B423-339FAA92EA4A}" srcOrd="1" destOrd="0" presId="urn:microsoft.com/office/officeart/2005/8/layout/vList5"/>
    <dgm:cxn modelId="{C17386F4-06FF-4629-887F-B27B7FE781F8}" type="presParOf" srcId="{84976CF8-2FED-4551-B32E-8B87E0745AB8}" destId="{93DA0191-D5BA-4016-AB71-BC74E1761591}" srcOrd="3" destOrd="0" presId="urn:microsoft.com/office/officeart/2005/8/layout/vList5"/>
    <dgm:cxn modelId="{C01442C0-256D-43F4-AB7E-A0903DE115B4}" type="presParOf" srcId="{84976CF8-2FED-4551-B32E-8B87E0745AB8}" destId="{9FAEC1D3-4276-45E5-A0ED-1452529B429B}" srcOrd="4" destOrd="0" presId="urn:microsoft.com/office/officeart/2005/8/layout/vList5"/>
    <dgm:cxn modelId="{F9D94732-442F-49C2-8DD4-DA73DB164F5F}" type="presParOf" srcId="{9FAEC1D3-4276-45E5-A0ED-1452529B429B}" destId="{D8566194-8995-4B94-B01D-D09E5C4C8389}" srcOrd="0" destOrd="0" presId="urn:microsoft.com/office/officeart/2005/8/layout/vList5"/>
    <dgm:cxn modelId="{E640CA52-12A5-4386-B66A-148A6BB0DEFA}" type="presParOf" srcId="{9FAEC1D3-4276-45E5-A0ED-1452529B429B}" destId="{8EDF9655-E5D5-446D-8A13-1B3BDED0BF2A}" srcOrd="1" destOrd="0" presId="urn:microsoft.com/office/officeart/2005/8/layout/vList5"/>
  </dgm:cxnLst>
  <dgm:bg>
    <a:noFill/>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EC30162-C1A5-443D-A6EC-73638E7F4FEB}" type="doc">
      <dgm:prSet loTypeId="urn:microsoft.com/office/officeart/2005/8/layout/vList3" loCatId="picture" qsTypeId="urn:microsoft.com/office/officeart/2005/8/quickstyle/3d3" qsCatId="3D" csTypeId="urn:microsoft.com/office/officeart/2005/8/colors/colorful2" csCatId="colorful" phldr="1"/>
      <dgm:spPr/>
    </dgm:pt>
    <dgm:pt modelId="{11AF2971-EF9E-457F-AE6D-7CCF5A379FCC}">
      <dgm:prSet phldrT="[Texto]" custT="1"/>
      <dgm:spPr>
        <a:gradFill flip="none" rotWithShape="0">
          <a:gsLst>
            <a:gs pos="0">
              <a:srgbClr val="00B050">
                <a:tint val="66000"/>
                <a:satMod val="160000"/>
              </a:srgbClr>
            </a:gs>
            <a:gs pos="50000">
              <a:srgbClr val="00B050">
                <a:tint val="44500"/>
                <a:satMod val="160000"/>
              </a:srgbClr>
            </a:gs>
            <a:gs pos="100000">
              <a:srgbClr val="00B050">
                <a:tint val="23500"/>
                <a:satMod val="160000"/>
              </a:srgbClr>
            </a:gs>
          </a:gsLst>
          <a:lin ang="8100000" scaled="1"/>
          <a:tileRect/>
        </a:gradFill>
      </dgm:spPr>
      <dgm:t>
        <a:bodyPr/>
        <a:lstStyle/>
        <a:p>
          <a:r>
            <a:rPr lang="es-ES" sz="1800">
              <a:solidFill>
                <a:schemeClr val="tx1"/>
              </a:solidFill>
            </a:rPr>
            <a:t>AJUSTE DE INVENTARIO</a:t>
          </a:r>
          <a:endParaRPr lang="es-ES" sz="1800" dirty="0">
            <a:solidFill>
              <a:schemeClr val="tx1"/>
            </a:solidFill>
          </a:endParaRPr>
        </a:p>
      </dgm:t>
    </dgm:pt>
    <dgm:pt modelId="{15713D0C-FD39-42F2-862D-92B6267D1FB1}" type="parTrans" cxnId="{EE911497-3BDA-4AC7-B3C3-53747F43B7FB}">
      <dgm:prSet/>
      <dgm:spPr/>
      <dgm:t>
        <a:bodyPr/>
        <a:lstStyle/>
        <a:p>
          <a:endParaRPr lang="es-ES">
            <a:solidFill>
              <a:schemeClr val="tx1"/>
            </a:solidFill>
          </a:endParaRPr>
        </a:p>
      </dgm:t>
    </dgm:pt>
    <dgm:pt modelId="{614DD240-8EE9-4968-897D-B07F35F67390}" type="sibTrans" cxnId="{EE911497-3BDA-4AC7-B3C3-53747F43B7FB}">
      <dgm:prSet/>
      <dgm:spPr/>
      <dgm:t>
        <a:bodyPr/>
        <a:lstStyle/>
        <a:p>
          <a:endParaRPr lang="es-ES">
            <a:solidFill>
              <a:schemeClr val="tx1"/>
            </a:solidFill>
          </a:endParaRPr>
        </a:p>
      </dgm:t>
    </dgm:pt>
    <dgm:pt modelId="{C7F371F7-1188-4B33-8EE3-C311152FB9E0}">
      <dgm:prSet phldrT="[Texto]" custT="1"/>
      <dgm:spPr>
        <a:gradFill flip="none" rotWithShape="0">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dgm:spPr>
      <dgm:t>
        <a:bodyPr/>
        <a:lstStyle/>
        <a:p>
          <a:r>
            <a:rPr lang="es-ES" sz="1800">
              <a:solidFill>
                <a:schemeClr val="tx1"/>
              </a:solidFill>
            </a:rPr>
            <a:t>KARDEX</a:t>
          </a:r>
          <a:endParaRPr lang="es-ES" sz="1800" dirty="0">
            <a:solidFill>
              <a:schemeClr val="tx1"/>
            </a:solidFill>
          </a:endParaRPr>
        </a:p>
      </dgm:t>
    </dgm:pt>
    <dgm:pt modelId="{0A2340CE-3400-4763-9112-3C526BF580EC}" type="parTrans" cxnId="{725F48F3-BF3B-42A6-8CDA-30FA326CD233}">
      <dgm:prSet/>
      <dgm:spPr/>
      <dgm:t>
        <a:bodyPr/>
        <a:lstStyle/>
        <a:p>
          <a:endParaRPr lang="es-ES">
            <a:solidFill>
              <a:schemeClr val="tx1"/>
            </a:solidFill>
          </a:endParaRPr>
        </a:p>
      </dgm:t>
    </dgm:pt>
    <dgm:pt modelId="{4584D9A8-B251-4EE7-87B3-22E6DDA4AC14}" type="sibTrans" cxnId="{725F48F3-BF3B-42A6-8CDA-30FA326CD233}">
      <dgm:prSet/>
      <dgm:spPr/>
      <dgm:t>
        <a:bodyPr/>
        <a:lstStyle/>
        <a:p>
          <a:endParaRPr lang="es-ES">
            <a:solidFill>
              <a:schemeClr val="tx1"/>
            </a:solidFill>
          </a:endParaRPr>
        </a:p>
      </dgm:t>
    </dgm:pt>
    <dgm:pt modelId="{5812DDF9-EC95-466E-AE1E-DE900DBFC7D7}">
      <dgm:prSet phldrT="[Texto]" custT="1"/>
      <dgm:spPr>
        <a:gradFill flip="none" rotWithShape="0">
          <a:gsLst>
            <a:gs pos="0">
              <a:srgbClr val="FF6600">
                <a:tint val="66000"/>
                <a:satMod val="160000"/>
              </a:srgbClr>
            </a:gs>
            <a:gs pos="50000">
              <a:srgbClr val="FF6600">
                <a:tint val="44500"/>
                <a:satMod val="160000"/>
              </a:srgbClr>
            </a:gs>
            <a:gs pos="100000">
              <a:srgbClr val="FF6600">
                <a:tint val="23500"/>
                <a:satMod val="160000"/>
              </a:srgbClr>
            </a:gs>
          </a:gsLst>
          <a:lin ang="10800000" scaled="1"/>
          <a:tileRect/>
        </a:gradFill>
      </dgm:spPr>
      <dgm:t>
        <a:bodyPr/>
        <a:lstStyle/>
        <a:p>
          <a:r>
            <a:rPr lang="es-ES" sz="1800">
              <a:solidFill>
                <a:schemeClr val="tx1"/>
              </a:solidFill>
            </a:rPr>
            <a:t>ENTRADA DE PRODUCTO</a:t>
          </a:r>
          <a:endParaRPr lang="es-ES" sz="1800" dirty="0">
            <a:solidFill>
              <a:schemeClr val="tx1"/>
            </a:solidFill>
          </a:endParaRPr>
        </a:p>
      </dgm:t>
    </dgm:pt>
    <dgm:pt modelId="{3434F250-E0AF-48F4-9C16-455EB8B1C1F1}" type="parTrans" cxnId="{F9798569-6F50-47BC-92AE-80854857711B}">
      <dgm:prSet/>
      <dgm:spPr/>
      <dgm:t>
        <a:bodyPr/>
        <a:lstStyle/>
        <a:p>
          <a:endParaRPr lang="es-ES">
            <a:solidFill>
              <a:schemeClr val="tx1"/>
            </a:solidFill>
          </a:endParaRPr>
        </a:p>
      </dgm:t>
    </dgm:pt>
    <dgm:pt modelId="{EF2ACB53-FD3A-4216-B6BB-A1D8A1A74D28}" type="sibTrans" cxnId="{F9798569-6F50-47BC-92AE-80854857711B}">
      <dgm:prSet/>
      <dgm:spPr/>
      <dgm:t>
        <a:bodyPr/>
        <a:lstStyle/>
        <a:p>
          <a:endParaRPr lang="es-ES">
            <a:solidFill>
              <a:schemeClr val="tx1"/>
            </a:solidFill>
          </a:endParaRPr>
        </a:p>
      </dgm:t>
    </dgm:pt>
    <dgm:pt modelId="{3CF0BE45-B9B4-4127-A916-CFB360C69F99}">
      <dgm:prSet custT="1"/>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dgm:spPr>
      <dgm:t>
        <a:bodyPr/>
        <a:lstStyle/>
        <a:p>
          <a:r>
            <a:rPr lang="es-ES" sz="1800">
              <a:solidFill>
                <a:schemeClr val="tx1"/>
              </a:solidFill>
            </a:rPr>
            <a:t>ORDEN DE PRODUCCIÓN</a:t>
          </a:r>
          <a:endParaRPr lang="es-ES" sz="1800" dirty="0">
            <a:solidFill>
              <a:schemeClr val="tx1"/>
            </a:solidFill>
          </a:endParaRPr>
        </a:p>
      </dgm:t>
    </dgm:pt>
    <dgm:pt modelId="{F458409E-2465-45C8-BD35-FF3CE61EB79A}" type="parTrans" cxnId="{7E39EC0C-BDFA-4FBB-B044-891AF29017BF}">
      <dgm:prSet/>
      <dgm:spPr/>
      <dgm:t>
        <a:bodyPr/>
        <a:lstStyle/>
        <a:p>
          <a:endParaRPr lang="es-ES">
            <a:solidFill>
              <a:schemeClr val="tx1"/>
            </a:solidFill>
          </a:endParaRPr>
        </a:p>
      </dgm:t>
    </dgm:pt>
    <dgm:pt modelId="{D4916453-9B63-4905-B029-8423AB9B35C0}" type="sibTrans" cxnId="{7E39EC0C-BDFA-4FBB-B044-891AF29017BF}">
      <dgm:prSet/>
      <dgm:spPr/>
      <dgm:t>
        <a:bodyPr/>
        <a:lstStyle/>
        <a:p>
          <a:endParaRPr lang="es-ES">
            <a:solidFill>
              <a:schemeClr val="tx1"/>
            </a:solidFill>
          </a:endParaRPr>
        </a:p>
      </dgm:t>
    </dgm:pt>
    <dgm:pt modelId="{859C01BC-3993-466B-A996-49945D661EDD}" type="pres">
      <dgm:prSet presAssocID="{BEC30162-C1A5-443D-A6EC-73638E7F4FEB}" presName="linearFlow" presStyleCnt="0">
        <dgm:presLayoutVars>
          <dgm:dir/>
          <dgm:resizeHandles val="exact"/>
        </dgm:presLayoutVars>
      </dgm:prSet>
      <dgm:spPr/>
    </dgm:pt>
    <dgm:pt modelId="{6AB10528-8615-480E-9FC0-D56D9F95F48F}" type="pres">
      <dgm:prSet presAssocID="{11AF2971-EF9E-457F-AE6D-7CCF5A379FCC}" presName="composite" presStyleCnt="0"/>
      <dgm:spPr/>
    </dgm:pt>
    <dgm:pt modelId="{74074743-2158-4F9D-B357-62AAE4600C09}" type="pres">
      <dgm:prSet presAssocID="{11AF2971-EF9E-457F-AE6D-7CCF5A379FCC}" presName="imgShp" presStyleLbl="fgImgPlace1" presStyleIdx="0" presStyleCnt="4" custScaleX="235973" custScaleY="231161"/>
      <dgm:spPr>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 modelId="{0D86E90C-0988-4FD2-A13D-3C36EE91912E}" type="pres">
      <dgm:prSet presAssocID="{11AF2971-EF9E-457F-AE6D-7CCF5A379FCC}" presName="txShp" presStyleLbl="node1" presStyleIdx="0" presStyleCnt="4" custScaleX="64008">
        <dgm:presLayoutVars>
          <dgm:bulletEnabled val="1"/>
        </dgm:presLayoutVars>
      </dgm:prSet>
      <dgm:spPr/>
    </dgm:pt>
    <dgm:pt modelId="{482C1276-34F8-45E2-93D3-BF3772EBCF8B}" type="pres">
      <dgm:prSet presAssocID="{614DD240-8EE9-4968-897D-B07F35F67390}" presName="spacing" presStyleCnt="0"/>
      <dgm:spPr/>
    </dgm:pt>
    <dgm:pt modelId="{98A409C3-BA64-47F3-85C0-942E8CF38F94}" type="pres">
      <dgm:prSet presAssocID="{C7F371F7-1188-4B33-8EE3-C311152FB9E0}" presName="composite" presStyleCnt="0"/>
      <dgm:spPr/>
    </dgm:pt>
    <dgm:pt modelId="{FE4AB9DB-B01B-4AA4-934D-8881A8F79E33}" type="pres">
      <dgm:prSet presAssocID="{C7F371F7-1188-4B33-8EE3-C311152FB9E0}" presName="imgShp" presStyleLbl="fgImgPlace1" presStyleIdx="1" presStyleCnt="4" custScaleX="224195" custScaleY="169928"/>
      <dgm:spPr>
        <a:prstGeom prst="round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3000" r="-13000"/>
          </a:stretch>
        </a:blipFill>
      </dgm:spPr>
    </dgm:pt>
    <dgm:pt modelId="{A1423AC9-88BD-4522-BA9A-383835282672}" type="pres">
      <dgm:prSet presAssocID="{C7F371F7-1188-4B33-8EE3-C311152FB9E0}" presName="txShp" presStyleLbl="node1" presStyleIdx="1" presStyleCnt="4" custScaleX="66361">
        <dgm:presLayoutVars>
          <dgm:bulletEnabled val="1"/>
        </dgm:presLayoutVars>
      </dgm:prSet>
      <dgm:spPr/>
    </dgm:pt>
    <dgm:pt modelId="{DD22994E-2FFE-476A-873A-3F9CA730D537}" type="pres">
      <dgm:prSet presAssocID="{4584D9A8-B251-4EE7-87B3-22E6DDA4AC14}" presName="spacing" presStyleCnt="0"/>
      <dgm:spPr/>
    </dgm:pt>
    <dgm:pt modelId="{DDBA6A9F-765A-4167-9E7F-806EB0B08A9E}" type="pres">
      <dgm:prSet presAssocID="{5812DDF9-EC95-466E-AE1E-DE900DBFC7D7}" presName="composite" presStyleCnt="0"/>
      <dgm:spPr/>
    </dgm:pt>
    <dgm:pt modelId="{C06F1F78-1FB2-4A10-B94B-28D7A4523969}" type="pres">
      <dgm:prSet presAssocID="{5812DDF9-EC95-466E-AE1E-DE900DBFC7D7}" presName="imgShp" presStyleLbl="fgImgPlace1" presStyleIdx="2" presStyleCnt="4" custScaleX="204999" custScaleY="161423"/>
      <dgm:spPr>
        <a:prstGeom prst="roundRect">
          <a:avLst/>
        </a:prstGeom>
        <a:blipFill>
          <a:blip xmlns:r="http://schemas.openxmlformats.org/officeDocument/2006/relationships" r:embed="rId3"/>
          <a:srcRect/>
          <a:stretch>
            <a:fillRect l="-25000" r="-25000"/>
          </a:stretch>
        </a:blipFill>
      </dgm:spPr>
    </dgm:pt>
    <dgm:pt modelId="{16AA7AA8-E2EF-4CB1-82B1-9CBB9350560C}" type="pres">
      <dgm:prSet presAssocID="{5812DDF9-EC95-466E-AE1E-DE900DBFC7D7}" presName="txShp" presStyleLbl="node1" presStyleIdx="2" presStyleCnt="4" custScaleX="63897">
        <dgm:presLayoutVars>
          <dgm:bulletEnabled val="1"/>
        </dgm:presLayoutVars>
      </dgm:prSet>
      <dgm:spPr/>
    </dgm:pt>
    <dgm:pt modelId="{890EB4E0-FF90-4E6D-8229-C9E6D38C4777}" type="pres">
      <dgm:prSet presAssocID="{EF2ACB53-FD3A-4216-B6BB-A1D8A1A74D28}" presName="spacing" presStyleCnt="0"/>
      <dgm:spPr/>
    </dgm:pt>
    <dgm:pt modelId="{26D7E2FE-E88F-4070-ADC2-9F29FC18551A}" type="pres">
      <dgm:prSet presAssocID="{3CF0BE45-B9B4-4127-A916-CFB360C69F99}" presName="composite" presStyleCnt="0"/>
      <dgm:spPr/>
    </dgm:pt>
    <dgm:pt modelId="{6A287F3E-6C72-4010-BAF3-0C2C2C54B02B}" type="pres">
      <dgm:prSet presAssocID="{3CF0BE45-B9B4-4127-A916-CFB360C69F99}" presName="imgShp" presStyleLbl="fgImgPlace1" presStyleIdx="3" presStyleCnt="4" custScaleX="198104" custScaleY="132372"/>
      <dgm:spPr>
        <a:prstGeom prst="round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3000" r="-13000"/>
          </a:stretch>
        </a:blipFill>
      </dgm:spPr>
    </dgm:pt>
    <dgm:pt modelId="{A734373C-DEC1-4232-BC2B-67B3BB89C6BB}" type="pres">
      <dgm:prSet presAssocID="{3CF0BE45-B9B4-4127-A916-CFB360C69F99}" presName="txShp" presStyleLbl="node1" presStyleIdx="3" presStyleCnt="4" custScaleX="63620">
        <dgm:presLayoutVars>
          <dgm:bulletEnabled val="1"/>
        </dgm:presLayoutVars>
      </dgm:prSet>
      <dgm:spPr/>
    </dgm:pt>
  </dgm:ptLst>
  <dgm:cxnLst>
    <dgm:cxn modelId="{D95A5207-A500-4330-A290-3E9F3B352EE6}" type="presOf" srcId="{BEC30162-C1A5-443D-A6EC-73638E7F4FEB}" destId="{859C01BC-3993-466B-A996-49945D661EDD}" srcOrd="0" destOrd="0" presId="urn:microsoft.com/office/officeart/2005/8/layout/vList3"/>
    <dgm:cxn modelId="{7E39EC0C-BDFA-4FBB-B044-891AF29017BF}" srcId="{BEC30162-C1A5-443D-A6EC-73638E7F4FEB}" destId="{3CF0BE45-B9B4-4127-A916-CFB360C69F99}" srcOrd="3" destOrd="0" parTransId="{F458409E-2465-45C8-BD35-FF3CE61EB79A}" sibTransId="{D4916453-9B63-4905-B029-8423AB9B35C0}"/>
    <dgm:cxn modelId="{F9798569-6F50-47BC-92AE-80854857711B}" srcId="{BEC30162-C1A5-443D-A6EC-73638E7F4FEB}" destId="{5812DDF9-EC95-466E-AE1E-DE900DBFC7D7}" srcOrd="2" destOrd="0" parTransId="{3434F250-E0AF-48F4-9C16-455EB8B1C1F1}" sibTransId="{EF2ACB53-FD3A-4216-B6BB-A1D8A1A74D28}"/>
    <dgm:cxn modelId="{37869F84-5880-4E4E-BB3A-268D9549F7CF}" type="presOf" srcId="{3CF0BE45-B9B4-4127-A916-CFB360C69F99}" destId="{A734373C-DEC1-4232-BC2B-67B3BB89C6BB}" srcOrd="0" destOrd="0" presId="urn:microsoft.com/office/officeart/2005/8/layout/vList3"/>
    <dgm:cxn modelId="{DC8DA08F-2CE4-485B-8FE2-61369FEB6CF4}" type="presOf" srcId="{C7F371F7-1188-4B33-8EE3-C311152FB9E0}" destId="{A1423AC9-88BD-4522-BA9A-383835282672}" srcOrd="0" destOrd="0" presId="urn:microsoft.com/office/officeart/2005/8/layout/vList3"/>
    <dgm:cxn modelId="{EE911497-3BDA-4AC7-B3C3-53747F43B7FB}" srcId="{BEC30162-C1A5-443D-A6EC-73638E7F4FEB}" destId="{11AF2971-EF9E-457F-AE6D-7CCF5A379FCC}" srcOrd="0" destOrd="0" parTransId="{15713D0C-FD39-42F2-862D-92B6267D1FB1}" sibTransId="{614DD240-8EE9-4968-897D-B07F35F67390}"/>
    <dgm:cxn modelId="{26C17E9C-5997-4AA3-9857-AAC2AFC2E440}" type="presOf" srcId="{5812DDF9-EC95-466E-AE1E-DE900DBFC7D7}" destId="{16AA7AA8-E2EF-4CB1-82B1-9CBB9350560C}" srcOrd="0" destOrd="0" presId="urn:microsoft.com/office/officeart/2005/8/layout/vList3"/>
    <dgm:cxn modelId="{C69DEEC7-D12A-486D-92A3-FA63A1534071}" type="presOf" srcId="{11AF2971-EF9E-457F-AE6D-7CCF5A379FCC}" destId="{0D86E90C-0988-4FD2-A13D-3C36EE91912E}" srcOrd="0" destOrd="0" presId="urn:microsoft.com/office/officeart/2005/8/layout/vList3"/>
    <dgm:cxn modelId="{725F48F3-BF3B-42A6-8CDA-30FA326CD233}" srcId="{BEC30162-C1A5-443D-A6EC-73638E7F4FEB}" destId="{C7F371F7-1188-4B33-8EE3-C311152FB9E0}" srcOrd="1" destOrd="0" parTransId="{0A2340CE-3400-4763-9112-3C526BF580EC}" sibTransId="{4584D9A8-B251-4EE7-87B3-22E6DDA4AC14}"/>
    <dgm:cxn modelId="{752E7C98-FB4C-4764-8226-FC806E85A826}" type="presParOf" srcId="{859C01BC-3993-466B-A996-49945D661EDD}" destId="{6AB10528-8615-480E-9FC0-D56D9F95F48F}" srcOrd="0" destOrd="0" presId="urn:microsoft.com/office/officeart/2005/8/layout/vList3"/>
    <dgm:cxn modelId="{7938E831-68C4-41C7-ABEB-A5AA6698884B}" type="presParOf" srcId="{6AB10528-8615-480E-9FC0-D56D9F95F48F}" destId="{74074743-2158-4F9D-B357-62AAE4600C09}" srcOrd="0" destOrd="0" presId="urn:microsoft.com/office/officeart/2005/8/layout/vList3"/>
    <dgm:cxn modelId="{7776BB24-898F-464F-8FFC-62A212D1F77C}" type="presParOf" srcId="{6AB10528-8615-480E-9FC0-D56D9F95F48F}" destId="{0D86E90C-0988-4FD2-A13D-3C36EE91912E}" srcOrd="1" destOrd="0" presId="urn:microsoft.com/office/officeart/2005/8/layout/vList3"/>
    <dgm:cxn modelId="{5926DCD7-3224-4E6D-B217-CCBB74A4664F}" type="presParOf" srcId="{859C01BC-3993-466B-A996-49945D661EDD}" destId="{482C1276-34F8-45E2-93D3-BF3772EBCF8B}" srcOrd="1" destOrd="0" presId="urn:microsoft.com/office/officeart/2005/8/layout/vList3"/>
    <dgm:cxn modelId="{577D8822-D4A0-4DEA-818D-ED8C05EC7409}" type="presParOf" srcId="{859C01BC-3993-466B-A996-49945D661EDD}" destId="{98A409C3-BA64-47F3-85C0-942E8CF38F94}" srcOrd="2" destOrd="0" presId="urn:microsoft.com/office/officeart/2005/8/layout/vList3"/>
    <dgm:cxn modelId="{704C25DF-CC8F-4287-A16E-7D47A0291A3F}" type="presParOf" srcId="{98A409C3-BA64-47F3-85C0-942E8CF38F94}" destId="{FE4AB9DB-B01B-4AA4-934D-8881A8F79E33}" srcOrd="0" destOrd="0" presId="urn:microsoft.com/office/officeart/2005/8/layout/vList3"/>
    <dgm:cxn modelId="{EFB94F01-AC3D-4625-AFD8-0B5278B935AD}" type="presParOf" srcId="{98A409C3-BA64-47F3-85C0-942E8CF38F94}" destId="{A1423AC9-88BD-4522-BA9A-383835282672}" srcOrd="1" destOrd="0" presId="urn:microsoft.com/office/officeart/2005/8/layout/vList3"/>
    <dgm:cxn modelId="{EA750C25-17A1-4430-9FC3-3BCF4069B528}" type="presParOf" srcId="{859C01BC-3993-466B-A996-49945D661EDD}" destId="{DD22994E-2FFE-476A-873A-3F9CA730D537}" srcOrd="3" destOrd="0" presId="urn:microsoft.com/office/officeart/2005/8/layout/vList3"/>
    <dgm:cxn modelId="{ED60E188-85A6-4FAB-8C31-4A7746BE9C21}" type="presParOf" srcId="{859C01BC-3993-466B-A996-49945D661EDD}" destId="{DDBA6A9F-765A-4167-9E7F-806EB0B08A9E}" srcOrd="4" destOrd="0" presId="urn:microsoft.com/office/officeart/2005/8/layout/vList3"/>
    <dgm:cxn modelId="{367EBB1C-8695-408C-97C0-B0E2EFDFF110}" type="presParOf" srcId="{DDBA6A9F-765A-4167-9E7F-806EB0B08A9E}" destId="{C06F1F78-1FB2-4A10-B94B-28D7A4523969}" srcOrd="0" destOrd="0" presId="urn:microsoft.com/office/officeart/2005/8/layout/vList3"/>
    <dgm:cxn modelId="{352690EF-777A-4471-BC68-32E9D4064331}" type="presParOf" srcId="{DDBA6A9F-765A-4167-9E7F-806EB0B08A9E}" destId="{16AA7AA8-E2EF-4CB1-82B1-9CBB9350560C}" srcOrd="1" destOrd="0" presId="urn:microsoft.com/office/officeart/2005/8/layout/vList3"/>
    <dgm:cxn modelId="{3019F795-D50E-4AEF-BE6F-B680A52EBCB4}" type="presParOf" srcId="{859C01BC-3993-466B-A996-49945D661EDD}" destId="{890EB4E0-FF90-4E6D-8229-C9E6D38C4777}" srcOrd="5" destOrd="0" presId="urn:microsoft.com/office/officeart/2005/8/layout/vList3"/>
    <dgm:cxn modelId="{08C49616-8D76-40D8-BEE0-621EF7131524}" type="presParOf" srcId="{859C01BC-3993-466B-A996-49945D661EDD}" destId="{26D7E2FE-E88F-4070-ADC2-9F29FC18551A}" srcOrd="6" destOrd="0" presId="urn:microsoft.com/office/officeart/2005/8/layout/vList3"/>
    <dgm:cxn modelId="{689EFF77-E894-4F63-9064-4E8C31672246}" type="presParOf" srcId="{26D7E2FE-E88F-4070-ADC2-9F29FC18551A}" destId="{6A287F3E-6C72-4010-BAF3-0C2C2C54B02B}" srcOrd="0" destOrd="0" presId="urn:microsoft.com/office/officeart/2005/8/layout/vList3"/>
    <dgm:cxn modelId="{A66C93E6-5128-47F7-956D-6236E63F77CF}" type="presParOf" srcId="{26D7E2FE-E88F-4070-ADC2-9F29FC18551A}" destId="{A734373C-DEC1-4232-BC2B-67B3BB89C6BB}" srcOrd="1" destOrd="0" presId="urn:microsoft.com/office/officeart/2005/8/layout/vList3"/>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0DB631-DF1E-42B3-AA9F-1F195583F551}" type="doc">
      <dgm:prSet loTypeId="urn:microsoft.com/office/officeart/2005/8/layout/hList6" loCatId="list" qsTypeId="urn:microsoft.com/office/officeart/2005/8/quickstyle/simple1" qsCatId="simple" csTypeId="urn:microsoft.com/office/officeart/2005/8/colors/colorful5" csCatId="colorful" phldr="1"/>
      <dgm:spPr/>
      <dgm:t>
        <a:bodyPr/>
        <a:lstStyle/>
        <a:p>
          <a:endParaRPr lang="es-ES"/>
        </a:p>
      </dgm:t>
    </dgm:pt>
    <dgm:pt modelId="{DF8430C5-2757-433C-A403-046107622F4B}">
      <dgm:prSet phldrT="[Texto]"/>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dgm:spPr>
      <dgm:t>
        <a:bodyPr/>
        <a:lstStyle/>
        <a:p>
          <a:r>
            <a:rPr lang="es-ES" dirty="0">
              <a:solidFill>
                <a:schemeClr val="tx1"/>
              </a:solidFill>
            </a:rPr>
            <a:t>Se implementó las ordenes de producción en el software World Office, generando mayor orden y control en los costos productivos. </a:t>
          </a:r>
        </a:p>
      </dgm:t>
    </dgm:pt>
    <dgm:pt modelId="{9A49F520-5CF4-452C-B0F6-F873277875BA}" type="parTrans" cxnId="{6FB4768D-6B44-42CD-8EA5-2B120BDD4187}">
      <dgm:prSet/>
      <dgm:spPr/>
      <dgm:t>
        <a:bodyPr/>
        <a:lstStyle/>
        <a:p>
          <a:endParaRPr lang="es-ES">
            <a:solidFill>
              <a:schemeClr val="tx1"/>
            </a:solidFill>
          </a:endParaRPr>
        </a:p>
      </dgm:t>
    </dgm:pt>
    <dgm:pt modelId="{7451895E-BB79-419E-B346-444A3960BA5C}" type="sibTrans" cxnId="{6FB4768D-6B44-42CD-8EA5-2B120BDD4187}">
      <dgm:prSet/>
      <dgm:spPr/>
      <dgm:t>
        <a:bodyPr/>
        <a:lstStyle/>
        <a:p>
          <a:endParaRPr lang="es-ES">
            <a:solidFill>
              <a:schemeClr val="tx1"/>
            </a:solidFill>
          </a:endParaRPr>
        </a:p>
      </dgm:t>
    </dgm:pt>
    <dgm:pt modelId="{11F8E5E4-91C1-4555-BB17-003885FA169A}">
      <dgm:prSet phldrT="[Texto]"/>
      <dgm:spPr>
        <a:gradFill flip="none" rotWithShape="0">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dgm:spPr>
      <dgm:t>
        <a:bodyPr/>
        <a:lstStyle/>
        <a:p>
          <a:r>
            <a:rPr lang="es-ES" dirty="0">
              <a:solidFill>
                <a:schemeClr val="tx1"/>
              </a:solidFill>
            </a:rPr>
            <a:t>Se cuenta con personal en constante capacitación para que haya compromiso y entendimiento en la uso de las ordenes de producción. </a:t>
          </a:r>
        </a:p>
      </dgm:t>
    </dgm:pt>
    <dgm:pt modelId="{76EC28D0-12FC-4E81-BDC7-911619E4D79A}" type="parTrans" cxnId="{06F273F5-6C67-46F7-A703-1E62D05DFA1A}">
      <dgm:prSet/>
      <dgm:spPr/>
      <dgm:t>
        <a:bodyPr/>
        <a:lstStyle/>
        <a:p>
          <a:endParaRPr lang="es-ES">
            <a:solidFill>
              <a:schemeClr val="tx1"/>
            </a:solidFill>
          </a:endParaRPr>
        </a:p>
      </dgm:t>
    </dgm:pt>
    <dgm:pt modelId="{AD070981-E2EB-45F3-A956-9CDCF4938219}" type="sibTrans" cxnId="{06F273F5-6C67-46F7-A703-1E62D05DFA1A}">
      <dgm:prSet/>
      <dgm:spPr/>
      <dgm:t>
        <a:bodyPr/>
        <a:lstStyle/>
        <a:p>
          <a:endParaRPr lang="es-ES">
            <a:solidFill>
              <a:schemeClr val="tx1"/>
            </a:solidFill>
          </a:endParaRPr>
        </a:p>
      </dgm:t>
    </dgm:pt>
    <dgm:pt modelId="{77FB16C6-FFCE-407A-984A-340E794E91A8}">
      <dgm:prSet phldrT="[Texto]"/>
      <dgm:spPr>
        <a:gradFill flip="none" rotWithShape="0">
          <a:gsLst>
            <a:gs pos="0">
              <a:srgbClr val="7030A0">
                <a:tint val="66000"/>
                <a:satMod val="160000"/>
              </a:srgbClr>
            </a:gs>
            <a:gs pos="50000">
              <a:srgbClr val="7030A0">
                <a:tint val="44500"/>
                <a:satMod val="160000"/>
              </a:srgbClr>
            </a:gs>
            <a:gs pos="100000">
              <a:srgbClr val="7030A0">
                <a:tint val="23500"/>
                <a:satMod val="160000"/>
              </a:srgbClr>
            </a:gs>
          </a:gsLst>
          <a:lin ang="0" scaled="1"/>
          <a:tileRect/>
        </a:gradFill>
      </dgm:spPr>
      <dgm:t>
        <a:bodyPr/>
        <a:lstStyle/>
        <a:p>
          <a:r>
            <a:rPr lang="es-ES" dirty="0">
              <a:solidFill>
                <a:schemeClr val="tx1"/>
              </a:solidFill>
            </a:rPr>
            <a:t>Los informes de contabilidad se fortalecieron con esta nueva estructuración, evitando ajustes contables. </a:t>
          </a:r>
        </a:p>
      </dgm:t>
    </dgm:pt>
    <dgm:pt modelId="{E0C91B10-2158-481A-8E07-0AF447449E33}" type="parTrans" cxnId="{778E805B-9F31-4DEE-BFA4-8CC80036778D}">
      <dgm:prSet/>
      <dgm:spPr/>
      <dgm:t>
        <a:bodyPr/>
        <a:lstStyle/>
        <a:p>
          <a:endParaRPr lang="es-ES">
            <a:solidFill>
              <a:schemeClr val="tx1"/>
            </a:solidFill>
          </a:endParaRPr>
        </a:p>
      </dgm:t>
    </dgm:pt>
    <dgm:pt modelId="{A51632E6-2100-438D-80B9-AB1E0DAEF8BB}" type="sibTrans" cxnId="{778E805B-9F31-4DEE-BFA4-8CC80036778D}">
      <dgm:prSet/>
      <dgm:spPr/>
      <dgm:t>
        <a:bodyPr/>
        <a:lstStyle/>
        <a:p>
          <a:endParaRPr lang="es-ES">
            <a:solidFill>
              <a:schemeClr val="tx1"/>
            </a:solidFill>
          </a:endParaRPr>
        </a:p>
      </dgm:t>
    </dgm:pt>
    <dgm:pt modelId="{106E3B1B-77F4-4C68-B3D5-FBA0F0C2455B}" type="pres">
      <dgm:prSet presAssocID="{630DB631-DF1E-42B3-AA9F-1F195583F551}" presName="Name0" presStyleCnt="0">
        <dgm:presLayoutVars>
          <dgm:dir/>
          <dgm:resizeHandles val="exact"/>
        </dgm:presLayoutVars>
      </dgm:prSet>
      <dgm:spPr/>
    </dgm:pt>
    <dgm:pt modelId="{EB4F3397-CF6F-43F1-8CDD-C9CD3C4C9D1A}" type="pres">
      <dgm:prSet presAssocID="{DF8430C5-2757-433C-A403-046107622F4B}" presName="node" presStyleLbl="node1" presStyleIdx="0" presStyleCnt="3">
        <dgm:presLayoutVars>
          <dgm:bulletEnabled val="1"/>
        </dgm:presLayoutVars>
      </dgm:prSet>
      <dgm:spPr/>
    </dgm:pt>
    <dgm:pt modelId="{8EE1E686-D43D-4E58-8F82-1657DD41375F}" type="pres">
      <dgm:prSet presAssocID="{7451895E-BB79-419E-B346-444A3960BA5C}" presName="sibTrans" presStyleCnt="0"/>
      <dgm:spPr/>
    </dgm:pt>
    <dgm:pt modelId="{DC6BC219-833E-44E7-8980-D923E37F01B3}" type="pres">
      <dgm:prSet presAssocID="{11F8E5E4-91C1-4555-BB17-003885FA169A}" presName="node" presStyleLbl="node1" presStyleIdx="1" presStyleCnt="3">
        <dgm:presLayoutVars>
          <dgm:bulletEnabled val="1"/>
        </dgm:presLayoutVars>
      </dgm:prSet>
      <dgm:spPr/>
    </dgm:pt>
    <dgm:pt modelId="{8E393528-6DD2-4FE4-B5F9-A547D80AE66C}" type="pres">
      <dgm:prSet presAssocID="{AD070981-E2EB-45F3-A956-9CDCF4938219}" presName="sibTrans" presStyleCnt="0"/>
      <dgm:spPr/>
    </dgm:pt>
    <dgm:pt modelId="{21E1B5BC-7B0C-4942-AE90-ACCB8295A80A}" type="pres">
      <dgm:prSet presAssocID="{77FB16C6-FFCE-407A-984A-340E794E91A8}" presName="node" presStyleLbl="node1" presStyleIdx="2" presStyleCnt="3">
        <dgm:presLayoutVars>
          <dgm:bulletEnabled val="1"/>
        </dgm:presLayoutVars>
      </dgm:prSet>
      <dgm:spPr/>
    </dgm:pt>
  </dgm:ptLst>
  <dgm:cxnLst>
    <dgm:cxn modelId="{2F475808-2B4F-4CB9-8F4E-F6954A5013E2}" type="presOf" srcId="{77FB16C6-FFCE-407A-984A-340E794E91A8}" destId="{21E1B5BC-7B0C-4942-AE90-ACCB8295A80A}" srcOrd="0" destOrd="0" presId="urn:microsoft.com/office/officeart/2005/8/layout/hList6"/>
    <dgm:cxn modelId="{778E805B-9F31-4DEE-BFA4-8CC80036778D}" srcId="{630DB631-DF1E-42B3-AA9F-1F195583F551}" destId="{77FB16C6-FFCE-407A-984A-340E794E91A8}" srcOrd="2" destOrd="0" parTransId="{E0C91B10-2158-481A-8E07-0AF447449E33}" sibTransId="{A51632E6-2100-438D-80B9-AB1E0DAEF8BB}"/>
    <dgm:cxn modelId="{6F394C66-E390-4B39-BDD8-DF20F38E8BCD}" type="presOf" srcId="{DF8430C5-2757-433C-A403-046107622F4B}" destId="{EB4F3397-CF6F-43F1-8CDD-C9CD3C4C9D1A}" srcOrd="0" destOrd="0" presId="urn:microsoft.com/office/officeart/2005/8/layout/hList6"/>
    <dgm:cxn modelId="{6FB4768D-6B44-42CD-8EA5-2B120BDD4187}" srcId="{630DB631-DF1E-42B3-AA9F-1F195583F551}" destId="{DF8430C5-2757-433C-A403-046107622F4B}" srcOrd="0" destOrd="0" parTransId="{9A49F520-5CF4-452C-B0F6-F873277875BA}" sibTransId="{7451895E-BB79-419E-B346-444A3960BA5C}"/>
    <dgm:cxn modelId="{F8F34DE4-E0FF-41ED-AD2C-43082A4F8507}" type="presOf" srcId="{11F8E5E4-91C1-4555-BB17-003885FA169A}" destId="{DC6BC219-833E-44E7-8980-D923E37F01B3}" srcOrd="0" destOrd="0" presId="urn:microsoft.com/office/officeart/2005/8/layout/hList6"/>
    <dgm:cxn modelId="{36CE78F0-99AE-4033-ACAF-F16A9FE19529}" type="presOf" srcId="{630DB631-DF1E-42B3-AA9F-1F195583F551}" destId="{106E3B1B-77F4-4C68-B3D5-FBA0F0C2455B}" srcOrd="0" destOrd="0" presId="urn:microsoft.com/office/officeart/2005/8/layout/hList6"/>
    <dgm:cxn modelId="{06F273F5-6C67-46F7-A703-1E62D05DFA1A}" srcId="{630DB631-DF1E-42B3-AA9F-1F195583F551}" destId="{11F8E5E4-91C1-4555-BB17-003885FA169A}" srcOrd="1" destOrd="0" parTransId="{76EC28D0-12FC-4E81-BDC7-911619E4D79A}" sibTransId="{AD070981-E2EB-45F3-A956-9CDCF4938219}"/>
    <dgm:cxn modelId="{908F7BF3-9E53-4146-824B-DA2996B29D9A}" type="presParOf" srcId="{106E3B1B-77F4-4C68-B3D5-FBA0F0C2455B}" destId="{EB4F3397-CF6F-43F1-8CDD-C9CD3C4C9D1A}" srcOrd="0" destOrd="0" presId="urn:microsoft.com/office/officeart/2005/8/layout/hList6"/>
    <dgm:cxn modelId="{01F3C7EA-1D24-4466-8654-BD2F09D035DB}" type="presParOf" srcId="{106E3B1B-77F4-4C68-B3D5-FBA0F0C2455B}" destId="{8EE1E686-D43D-4E58-8F82-1657DD41375F}" srcOrd="1" destOrd="0" presId="urn:microsoft.com/office/officeart/2005/8/layout/hList6"/>
    <dgm:cxn modelId="{31869D7D-7056-4AD4-A884-840997C15B2F}" type="presParOf" srcId="{106E3B1B-77F4-4C68-B3D5-FBA0F0C2455B}" destId="{DC6BC219-833E-44E7-8980-D923E37F01B3}" srcOrd="2" destOrd="0" presId="urn:microsoft.com/office/officeart/2005/8/layout/hList6"/>
    <dgm:cxn modelId="{930D9EE8-8F41-41D0-962D-9F8A11AC66D4}" type="presParOf" srcId="{106E3B1B-77F4-4C68-B3D5-FBA0F0C2455B}" destId="{8E393528-6DD2-4FE4-B5F9-A547D80AE66C}" srcOrd="3" destOrd="0" presId="urn:microsoft.com/office/officeart/2005/8/layout/hList6"/>
    <dgm:cxn modelId="{6B9F56B2-21D0-4888-8D28-9715B4B05B78}" type="presParOf" srcId="{106E3B1B-77F4-4C68-B3D5-FBA0F0C2455B}" destId="{21E1B5BC-7B0C-4942-AE90-ACCB8295A80A}" srcOrd="4" destOrd="0" presId="urn:microsoft.com/office/officeart/2005/8/layout/hList6"/>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4EA7A1-CEE4-4B2D-9742-3616187993DD}" type="doc">
      <dgm:prSet loTypeId="urn:microsoft.com/office/officeart/2009/layout/ReverseList" loCatId="relationship" qsTypeId="urn:microsoft.com/office/officeart/2005/8/quickstyle/simple2" qsCatId="simple" csTypeId="urn:microsoft.com/office/officeart/2005/8/colors/colorful4" csCatId="colorful" phldr="1"/>
      <dgm:spPr/>
      <dgm:t>
        <a:bodyPr/>
        <a:lstStyle/>
        <a:p>
          <a:endParaRPr lang="es-ES"/>
        </a:p>
      </dgm:t>
    </dgm:pt>
    <dgm:pt modelId="{82922F67-BC3C-441E-B06F-9CD61ED1E3A9}">
      <dgm:prSet phldrT="[Texto]" custT="1"/>
      <dgm:spPr>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t="100000"/>
          </a:path>
          <a:tileRect r="-100000" b="-100000"/>
        </a:gradFill>
      </dgm:spPr>
      <dgm:t>
        <a:bodyPr/>
        <a:lstStyle/>
        <a:p>
          <a:pPr algn="ctr"/>
          <a:r>
            <a:rPr lang="es-ES" sz="3200" b="1" dirty="0"/>
            <a:t>TEORÍA </a:t>
          </a:r>
        </a:p>
        <a:p>
          <a:pPr algn="ctr"/>
          <a:endParaRPr lang="es-ES" sz="1400" b="1" dirty="0"/>
        </a:p>
        <a:p>
          <a:pPr algn="just"/>
          <a:r>
            <a:rPr lang="es-ES" sz="1600" b="0" dirty="0"/>
            <a:t>Los costeos por órdenes de producción, los elementos se contabilizan por tareas o por trabajos y se conoce de antemano el número de unidades que se van a producir. Además, la producción en este caso es intermitente, es decir, se puede suspender en cualquier momento, sin que ello afecte de ninguna manera el trabajo que se está haciendo. </a:t>
          </a:r>
          <a:r>
            <a:rPr lang="es-ES" sz="1600" b="0" i="1" dirty="0"/>
            <a:t>(Oscar Gómez Bravo. 2005.pag.165)</a:t>
          </a:r>
        </a:p>
      </dgm:t>
    </dgm:pt>
    <dgm:pt modelId="{751C24EA-A254-4081-ADBB-85F1F3575CD2}" type="parTrans" cxnId="{A182BF04-F7E9-4BEE-90BD-03BD3361D659}">
      <dgm:prSet/>
      <dgm:spPr/>
      <dgm:t>
        <a:bodyPr/>
        <a:lstStyle/>
        <a:p>
          <a:endParaRPr lang="es-ES"/>
        </a:p>
      </dgm:t>
    </dgm:pt>
    <dgm:pt modelId="{E95E0ED8-AE1D-43EE-9231-27E57E17022E}" type="sibTrans" cxnId="{A182BF04-F7E9-4BEE-90BD-03BD3361D659}">
      <dgm:prSet/>
      <dgm:spPr/>
      <dgm:t>
        <a:bodyPr/>
        <a:lstStyle/>
        <a:p>
          <a:endParaRPr lang="es-ES"/>
        </a:p>
      </dgm:t>
    </dgm:pt>
    <dgm:pt modelId="{311CDF59-345C-41A7-A3B5-2BFB1FF7A61B}">
      <dgm:prSet phldrT="[Texto]" custT="1"/>
      <dgm:spPr>
        <a:gradFill flip="none" rotWithShape="0">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dgm:spPr>
      <dgm:t>
        <a:bodyPr/>
        <a:lstStyle/>
        <a:p>
          <a:pPr algn="ctr">
            <a:lnSpc>
              <a:spcPct val="90000"/>
            </a:lnSpc>
          </a:pPr>
          <a:r>
            <a:rPr lang="es-ES" sz="3200" b="1" dirty="0"/>
            <a:t>PRÁCTICA</a:t>
          </a:r>
        </a:p>
        <a:p>
          <a:pPr algn="l">
            <a:lnSpc>
              <a:spcPct val="90000"/>
            </a:lnSpc>
          </a:pPr>
          <a:endParaRPr lang="es-ES" sz="1900" b="0" dirty="0"/>
        </a:p>
        <a:p>
          <a:pPr algn="l">
            <a:lnSpc>
              <a:spcPct val="100000"/>
            </a:lnSpc>
          </a:pPr>
          <a:r>
            <a:rPr lang="es-ES" sz="1800" b="0" dirty="0"/>
            <a:t>Las ordenes de producción son importantes para establecer los costos reales de los productos fabricados, en la empresa Productos Rápido Ltda., se hizo uso del software contable World Office para implementar y estructurar la orden de producción. </a:t>
          </a:r>
          <a:endParaRPr lang="es-ES" sz="1800" b="1" dirty="0"/>
        </a:p>
      </dgm:t>
    </dgm:pt>
    <dgm:pt modelId="{F7973DD0-55EB-4078-AEA9-EB44D71F5858}" type="parTrans" cxnId="{C5E0B998-BDE6-4A74-990D-F038B11D71E0}">
      <dgm:prSet/>
      <dgm:spPr/>
      <dgm:t>
        <a:bodyPr/>
        <a:lstStyle/>
        <a:p>
          <a:endParaRPr lang="es-ES"/>
        </a:p>
      </dgm:t>
    </dgm:pt>
    <dgm:pt modelId="{96F873F7-6981-4087-B2B8-946467337FB1}" type="sibTrans" cxnId="{C5E0B998-BDE6-4A74-990D-F038B11D71E0}">
      <dgm:prSet/>
      <dgm:spPr/>
      <dgm:t>
        <a:bodyPr/>
        <a:lstStyle/>
        <a:p>
          <a:endParaRPr lang="es-ES"/>
        </a:p>
      </dgm:t>
    </dgm:pt>
    <dgm:pt modelId="{63B50C78-9E1B-4326-A18B-CFAAA4387687}" type="pres">
      <dgm:prSet presAssocID="{464EA7A1-CEE4-4B2D-9742-3616187993DD}" presName="Name0" presStyleCnt="0">
        <dgm:presLayoutVars>
          <dgm:chMax val="2"/>
          <dgm:chPref val="2"/>
          <dgm:animLvl val="lvl"/>
        </dgm:presLayoutVars>
      </dgm:prSet>
      <dgm:spPr/>
    </dgm:pt>
    <dgm:pt modelId="{6A6A5B03-F714-4DD4-8740-15F900DD43E0}" type="pres">
      <dgm:prSet presAssocID="{464EA7A1-CEE4-4B2D-9742-3616187993DD}" presName="LeftText" presStyleLbl="revTx" presStyleIdx="0" presStyleCnt="0">
        <dgm:presLayoutVars>
          <dgm:bulletEnabled val="1"/>
        </dgm:presLayoutVars>
      </dgm:prSet>
      <dgm:spPr/>
    </dgm:pt>
    <dgm:pt modelId="{A3119011-1317-4D76-972E-E261F9CB666F}" type="pres">
      <dgm:prSet presAssocID="{464EA7A1-CEE4-4B2D-9742-3616187993DD}" presName="LeftNode" presStyleLbl="bgImgPlace1" presStyleIdx="0" presStyleCnt="2" custScaleX="140946" custScaleY="114792" custLinFactNeighborX="-16490" custLinFactNeighborY="7392">
        <dgm:presLayoutVars>
          <dgm:chMax val="2"/>
          <dgm:chPref val="2"/>
        </dgm:presLayoutVars>
      </dgm:prSet>
      <dgm:spPr/>
    </dgm:pt>
    <dgm:pt modelId="{32F3ABF1-785D-40F3-A558-BE1A3994C89C}" type="pres">
      <dgm:prSet presAssocID="{464EA7A1-CEE4-4B2D-9742-3616187993DD}" presName="RightText" presStyleLbl="revTx" presStyleIdx="0" presStyleCnt="0">
        <dgm:presLayoutVars>
          <dgm:bulletEnabled val="1"/>
        </dgm:presLayoutVars>
      </dgm:prSet>
      <dgm:spPr/>
    </dgm:pt>
    <dgm:pt modelId="{425B822C-2342-4111-92B4-291115B3C5ED}" type="pres">
      <dgm:prSet presAssocID="{464EA7A1-CEE4-4B2D-9742-3616187993DD}" presName="RightNode" presStyleLbl="bgImgPlace1" presStyleIdx="1" presStyleCnt="2" custScaleX="138568" custScaleY="114822" custLinFactNeighborX="32317" custLinFactNeighborY="5540">
        <dgm:presLayoutVars>
          <dgm:chMax val="0"/>
          <dgm:chPref val="0"/>
        </dgm:presLayoutVars>
      </dgm:prSet>
      <dgm:spPr/>
    </dgm:pt>
    <dgm:pt modelId="{5D5A5C61-D9E1-4DAD-B1A3-F94D840BD6BF}" type="pres">
      <dgm:prSet presAssocID="{464EA7A1-CEE4-4B2D-9742-3616187993DD}" presName="TopArrow" presStyleLbl="node1" presStyleIdx="0" presStyleCnt="2"/>
      <dgm:spPr>
        <a:gradFill flip="none" rotWithShape="0">
          <a:gsLst>
            <a:gs pos="0">
              <a:srgbClr val="7030A0">
                <a:tint val="66000"/>
                <a:satMod val="160000"/>
              </a:srgbClr>
            </a:gs>
            <a:gs pos="50000">
              <a:srgbClr val="7030A0">
                <a:tint val="44500"/>
                <a:satMod val="160000"/>
              </a:srgbClr>
            </a:gs>
            <a:gs pos="100000">
              <a:srgbClr val="7030A0">
                <a:tint val="23500"/>
                <a:satMod val="160000"/>
              </a:srgbClr>
            </a:gs>
          </a:gsLst>
          <a:path path="circle">
            <a:fillToRect l="100000" t="100000"/>
          </a:path>
          <a:tileRect r="-100000" b="-100000"/>
        </a:gradFill>
      </dgm:spPr>
    </dgm:pt>
    <dgm:pt modelId="{0C3E414A-C748-4BD2-9200-7F5734ADEFCB}" type="pres">
      <dgm:prSet presAssocID="{464EA7A1-CEE4-4B2D-9742-3616187993DD}" presName="BottomArrow" presStyleLbl="node1" presStyleIdx="1" presStyleCnt="2" custLinFactNeighborX="3779" custLinFactNeighborY="20467"/>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dgm:spPr>
    </dgm:pt>
  </dgm:ptLst>
  <dgm:cxnLst>
    <dgm:cxn modelId="{A182BF04-F7E9-4BEE-90BD-03BD3361D659}" srcId="{464EA7A1-CEE4-4B2D-9742-3616187993DD}" destId="{82922F67-BC3C-441E-B06F-9CD61ED1E3A9}" srcOrd="0" destOrd="0" parTransId="{751C24EA-A254-4081-ADBB-85F1F3575CD2}" sibTransId="{E95E0ED8-AE1D-43EE-9231-27E57E17022E}"/>
    <dgm:cxn modelId="{55054E08-5A44-4A45-B188-DDDB8B4D90D9}" type="presOf" srcId="{464EA7A1-CEE4-4B2D-9742-3616187993DD}" destId="{63B50C78-9E1B-4326-A18B-CFAAA4387687}" srcOrd="0" destOrd="0" presId="urn:microsoft.com/office/officeart/2009/layout/ReverseList"/>
    <dgm:cxn modelId="{AD3B2815-ED61-4CB2-8804-62D1461D63F6}" type="presOf" srcId="{82922F67-BC3C-441E-B06F-9CD61ED1E3A9}" destId="{A3119011-1317-4D76-972E-E261F9CB666F}" srcOrd="1" destOrd="0" presId="urn:microsoft.com/office/officeart/2009/layout/ReverseList"/>
    <dgm:cxn modelId="{A4C3D283-4A04-4AFF-8658-EF6DCE26CEE2}" type="presOf" srcId="{82922F67-BC3C-441E-B06F-9CD61ED1E3A9}" destId="{6A6A5B03-F714-4DD4-8740-15F900DD43E0}" srcOrd="0" destOrd="0" presId="urn:microsoft.com/office/officeart/2009/layout/ReverseList"/>
    <dgm:cxn modelId="{C5E0B998-BDE6-4A74-990D-F038B11D71E0}" srcId="{464EA7A1-CEE4-4B2D-9742-3616187993DD}" destId="{311CDF59-345C-41A7-A3B5-2BFB1FF7A61B}" srcOrd="1" destOrd="0" parTransId="{F7973DD0-55EB-4078-AEA9-EB44D71F5858}" sibTransId="{96F873F7-6981-4087-B2B8-946467337FB1}"/>
    <dgm:cxn modelId="{6288D29D-BD75-43AC-9442-A43F8B78288A}" type="presOf" srcId="{311CDF59-345C-41A7-A3B5-2BFB1FF7A61B}" destId="{425B822C-2342-4111-92B4-291115B3C5ED}" srcOrd="1" destOrd="0" presId="urn:microsoft.com/office/officeart/2009/layout/ReverseList"/>
    <dgm:cxn modelId="{D00AF1D2-EEB0-49E8-B55F-DDC7B0D54936}" type="presOf" srcId="{311CDF59-345C-41A7-A3B5-2BFB1FF7A61B}" destId="{32F3ABF1-785D-40F3-A558-BE1A3994C89C}" srcOrd="0" destOrd="0" presId="urn:microsoft.com/office/officeart/2009/layout/ReverseList"/>
    <dgm:cxn modelId="{452AAF1E-F78F-424E-960B-F74B7E7B8418}" type="presParOf" srcId="{63B50C78-9E1B-4326-A18B-CFAAA4387687}" destId="{6A6A5B03-F714-4DD4-8740-15F900DD43E0}" srcOrd="0" destOrd="0" presId="urn:microsoft.com/office/officeart/2009/layout/ReverseList"/>
    <dgm:cxn modelId="{6CF4DDD0-B176-4954-86F1-F5B8C15BDE42}" type="presParOf" srcId="{63B50C78-9E1B-4326-A18B-CFAAA4387687}" destId="{A3119011-1317-4D76-972E-E261F9CB666F}" srcOrd="1" destOrd="0" presId="urn:microsoft.com/office/officeart/2009/layout/ReverseList"/>
    <dgm:cxn modelId="{43813EC7-330C-4C12-A1C3-6E5E800B349F}" type="presParOf" srcId="{63B50C78-9E1B-4326-A18B-CFAAA4387687}" destId="{32F3ABF1-785D-40F3-A558-BE1A3994C89C}" srcOrd="2" destOrd="0" presId="urn:microsoft.com/office/officeart/2009/layout/ReverseList"/>
    <dgm:cxn modelId="{DA91504C-571F-4E36-ADB7-00FFDDE3091C}" type="presParOf" srcId="{63B50C78-9E1B-4326-A18B-CFAAA4387687}" destId="{425B822C-2342-4111-92B4-291115B3C5ED}" srcOrd="3" destOrd="0" presId="urn:microsoft.com/office/officeart/2009/layout/ReverseList"/>
    <dgm:cxn modelId="{84FDDF07-3C73-49B7-A4BB-4D096F184CC0}" type="presParOf" srcId="{63B50C78-9E1B-4326-A18B-CFAAA4387687}" destId="{5D5A5C61-D9E1-4DAD-B1A3-F94D840BD6BF}" srcOrd="4" destOrd="0" presId="urn:microsoft.com/office/officeart/2009/layout/ReverseList"/>
    <dgm:cxn modelId="{1258F5A4-D2E3-403D-91D8-7543C408E1E9}" type="presParOf" srcId="{63B50C78-9E1B-4326-A18B-CFAAA4387687}" destId="{0C3E414A-C748-4BD2-9200-7F5734ADEFCB}" srcOrd="5" destOrd="0" presId="urn:microsoft.com/office/officeart/2009/layout/ReverseList"/>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81A64B-8AE4-4B97-BE65-430534261B73}" type="doc">
      <dgm:prSet loTypeId="urn:microsoft.com/office/officeart/2008/layout/RadialCluster" loCatId="cycle" qsTypeId="urn:microsoft.com/office/officeart/2005/8/quickstyle/3d1" qsCatId="3D" csTypeId="urn:microsoft.com/office/officeart/2005/8/colors/colorful5" csCatId="colorful" phldr="1"/>
      <dgm:spPr/>
      <dgm:t>
        <a:bodyPr/>
        <a:lstStyle/>
        <a:p>
          <a:endParaRPr lang="es-ES"/>
        </a:p>
      </dgm:t>
    </dgm:pt>
    <dgm:pt modelId="{0846D4CB-8459-49F3-A447-DC2D700400E6}">
      <dgm:prSet phldrT="[Texto]" custT="1"/>
      <dgm:spPr>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r="100000" b="100000"/>
          </a:path>
          <a:tileRect l="-100000" t="-100000"/>
        </a:gradFill>
      </dgm:spPr>
      <dgm:t>
        <a:bodyPr/>
        <a:lstStyle/>
        <a:p>
          <a:r>
            <a:rPr lang="es-ES" sz="1800" dirty="0">
              <a:solidFill>
                <a:schemeClr val="tx1"/>
              </a:solidFill>
            </a:rPr>
            <a:t>Falencia en los Costos de Producción</a:t>
          </a:r>
        </a:p>
      </dgm:t>
    </dgm:pt>
    <dgm:pt modelId="{6DEF1537-3C3A-4772-B25D-45B41585A07A}" type="parTrans" cxnId="{C0CB9CED-6FA7-49D4-95EA-4030EE41A6FC}">
      <dgm:prSet/>
      <dgm:spPr/>
      <dgm:t>
        <a:bodyPr/>
        <a:lstStyle/>
        <a:p>
          <a:endParaRPr lang="es-ES" sz="1800">
            <a:solidFill>
              <a:schemeClr val="tx1"/>
            </a:solidFill>
          </a:endParaRPr>
        </a:p>
      </dgm:t>
    </dgm:pt>
    <dgm:pt modelId="{9574CA11-C706-4904-83C5-9976B87D6CEF}" type="sibTrans" cxnId="{C0CB9CED-6FA7-49D4-95EA-4030EE41A6FC}">
      <dgm:prSet/>
      <dgm:spPr/>
      <dgm:t>
        <a:bodyPr/>
        <a:lstStyle/>
        <a:p>
          <a:endParaRPr lang="es-ES" sz="1800">
            <a:solidFill>
              <a:schemeClr val="tx1"/>
            </a:solidFill>
          </a:endParaRPr>
        </a:p>
      </dgm:t>
    </dgm:pt>
    <dgm:pt modelId="{768E61B7-AE4F-4BD7-972A-0C5BB68AA313}">
      <dgm:prSet phldrT="[Texto]" custT="1"/>
      <dgm:spPr>
        <a:gradFill flip="none" rotWithShape="0">
          <a:gsLst>
            <a:gs pos="0">
              <a:srgbClr val="00B050">
                <a:tint val="66000"/>
                <a:satMod val="160000"/>
              </a:srgbClr>
            </a:gs>
            <a:gs pos="50000">
              <a:srgbClr val="00B050">
                <a:tint val="44500"/>
                <a:satMod val="160000"/>
              </a:srgbClr>
            </a:gs>
            <a:gs pos="100000">
              <a:srgbClr val="00B050">
                <a:tint val="23500"/>
                <a:satMod val="160000"/>
              </a:srgbClr>
            </a:gs>
          </a:gsLst>
          <a:lin ang="8100000" scaled="1"/>
          <a:tileRect/>
        </a:gradFill>
      </dgm:spPr>
      <dgm:t>
        <a:bodyPr/>
        <a:lstStyle/>
        <a:p>
          <a:r>
            <a:rPr lang="es-ES" sz="1800" dirty="0">
              <a:solidFill>
                <a:schemeClr val="tx1"/>
              </a:solidFill>
            </a:rPr>
            <a:t>No se respeta las unidades de medida.</a:t>
          </a:r>
        </a:p>
      </dgm:t>
    </dgm:pt>
    <dgm:pt modelId="{3E83C97E-FD73-480A-BE23-7AE9C15D8350}" type="parTrans" cxnId="{FE7E99A4-3339-42DC-A275-1CD4122182EE}">
      <dgm:prSet/>
      <dgm:spPr/>
      <dgm:t>
        <a:bodyPr/>
        <a:lstStyle/>
        <a:p>
          <a:endParaRPr lang="es-ES" sz="1800">
            <a:solidFill>
              <a:schemeClr val="tx1"/>
            </a:solidFill>
          </a:endParaRPr>
        </a:p>
      </dgm:t>
    </dgm:pt>
    <dgm:pt modelId="{A7D84C7A-62FB-4B98-9866-AFC4051B2AAD}" type="sibTrans" cxnId="{FE7E99A4-3339-42DC-A275-1CD4122182EE}">
      <dgm:prSet/>
      <dgm:spPr/>
      <dgm:t>
        <a:bodyPr/>
        <a:lstStyle/>
        <a:p>
          <a:endParaRPr lang="es-ES" sz="1800">
            <a:solidFill>
              <a:schemeClr val="tx1"/>
            </a:solidFill>
          </a:endParaRPr>
        </a:p>
      </dgm:t>
    </dgm:pt>
    <dgm:pt modelId="{53F992D1-C001-4231-80A0-EF3984606EC1}">
      <dgm:prSet phldrT="[Texto]" custT="1"/>
      <dgm:spPr>
        <a:gradFill flip="none" rotWithShape="0">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dgm:spPr>
      <dgm:t>
        <a:bodyPr/>
        <a:lstStyle/>
        <a:p>
          <a:r>
            <a:rPr lang="es-ES" sz="1800" dirty="0">
              <a:solidFill>
                <a:schemeClr val="tx1"/>
              </a:solidFill>
            </a:rPr>
            <a:t>Ajustes contables de materia prima.</a:t>
          </a:r>
        </a:p>
      </dgm:t>
    </dgm:pt>
    <dgm:pt modelId="{71044C63-4F19-488D-8C70-5278BFCC2978}" type="parTrans" cxnId="{B79C0064-2105-4744-8EA5-A4CE54980409}">
      <dgm:prSet/>
      <dgm:spPr/>
      <dgm:t>
        <a:bodyPr/>
        <a:lstStyle/>
        <a:p>
          <a:endParaRPr lang="es-ES" sz="1800">
            <a:solidFill>
              <a:schemeClr val="tx1"/>
            </a:solidFill>
          </a:endParaRPr>
        </a:p>
      </dgm:t>
    </dgm:pt>
    <dgm:pt modelId="{2EE13316-0CFE-48E5-B3A5-10F004D66ADF}" type="sibTrans" cxnId="{B79C0064-2105-4744-8EA5-A4CE54980409}">
      <dgm:prSet/>
      <dgm:spPr/>
      <dgm:t>
        <a:bodyPr/>
        <a:lstStyle/>
        <a:p>
          <a:endParaRPr lang="es-ES" sz="1800">
            <a:solidFill>
              <a:schemeClr val="tx1"/>
            </a:solidFill>
          </a:endParaRPr>
        </a:p>
      </dgm:t>
    </dgm:pt>
    <dgm:pt modelId="{97C6E572-1207-4ECF-B47B-7DD9705299B9}">
      <dgm:prSet phldrT="[Texto]" custT="1"/>
      <dgm:spPr>
        <a:gradFill flip="none" rotWithShape="0">
          <a:gsLst>
            <a:gs pos="0">
              <a:srgbClr val="FFA829">
                <a:tint val="66000"/>
                <a:satMod val="160000"/>
              </a:srgbClr>
            </a:gs>
            <a:gs pos="50000">
              <a:srgbClr val="FFA829">
                <a:tint val="44500"/>
                <a:satMod val="160000"/>
              </a:srgbClr>
            </a:gs>
            <a:gs pos="100000">
              <a:srgbClr val="FFA829">
                <a:tint val="23500"/>
                <a:satMod val="160000"/>
              </a:srgbClr>
            </a:gs>
          </a:gsLst>
          <a:path path="circle">
            <a:fillToRect l="50000" t="50000" r="50000" b="50000"/>
          </a:path>
          <a:tileRect/>
        </a:gradFill>
      </dgm:spPr>
      <dgm:t>
        <a:bodyPr/>
        <a:lstStyle/>
        <a:p>
          <a:r>
            <a:rPr lang="es-ES" sz="1800" dirty="0">
              <a:solidFill>
                <a:schemeClr val="tx1"/>
              </a:solidFill>
            </a:rPr>
            <a:t>Medición de manera empírica y/o a memoria.</a:t>
          </a:r>
        </a:p>
      </dgm:t>
    </dgm:pt>
    <dgm:pt modelId="{5E5E7CBD-8306-4F6F-BF64-8D650C03A01C}" type="parTrans" cxnId="{5D679B0E-5F37-4618-B939-0B8137B5A5CD}">
      <dgm:prSet/>
      <dgm:spPr/>
      <dgm:t>
        <a:bodyPr/>
        <a:lstStyle/>
        <a:p>
          <a:endParaRPr lang="es-ES" sz="1800">
            <a:solidFill>
              <a:schemeClr val="tx1"/>
            </a:solidFill>
          </a:endParaRPr>
        </a:p>
      </dgm:t>
    </dgm:pt>
    <dgm:pt modelId="{EE39D04C-1A14-404F-BDC1-380FBBB50357}" type="sibTrans" cxnId="{5D679B0E-5F37-4618-B939-0B8137B5A5CD}">
      <dgm:prSet/>
      <dgm:spPr/>
      <dgm:t>
        <a:bodyPr/>
        <a:lstStyle/>
        <a:p>
          <a:endParaRPr lang="es-ES" sz="1800">
            <a:solidFill>
              <a:schemeClr val="tx1"/>
            </a:solidFill>
          </a:endParaRPr>
        </a:p>
      </dgm:t>
    </dgm:pt>
    <dgm:pt modelId="{372D4FDD-E60F-4C8B-9A84-FF8BA70A1C5B}">
      <dgm:prSet custT="1"/>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dgm:spPr>
      <dgm:t>
        <a:bodyPr/>
        <a:lstStyle/>
        <a:p>
          <a:r>
            <a:rPr lang="es-ES" sz="1800" dirty="0">
              <a:solidFill>
                <a:schemeClr val="tx1"/>
              </a:solidFill>
            </a:rPr>
            <a:t>Emisión de informes contables deficientes.</a:t>
          </a:r>
        </a:p>
      </dgm:t>
    </dgm:pt>
    <dgm:pt modelId="{81DB349C-2613-4C30-8A32-C444AFDEE8A9}" type="parTrans" cxnId="{036D621D-099E-4CC6-A9D4-D8FB6A2B0CA4}">
      <dgm:prSet/>
      <dgm:spPr/>
      <dgm:t>
        <a:bodyPr/>
        <a:lstStyle/>
        <a:p>
          <a:endParaRPr lang="es-ES" sz="1800"/>
        </a:p>
      </dgm:t>
    </dgm:pt>
    <dgm:pt modelId="{F6B886D7-4CB6-43AE-A244-D29002DED862}" type="sibTrans" cxnId="{036D621D-099E-4CC6-A9D4-D8FB6A2B0CA4}">
      <dgm:prSet/>
      <dgm:spPr/>
      <dgm:t>
        <a:bodyPr/>
        <a:lstStyle/>
        <a:p>
          <a:endParaRPr lang="es-ES" sz="1800"/>
        </a:p>
      </dgm:t>
    </dgm:pt>
    <dgm:pt modelId="{9CB9989E-A0B4-4441-ACE3-205E440FA40F}" type="pres">
      <dgm:prSet presAssocID="{1F81A64B-8AE4-4B97-BE65-430534261B73}" presName="Name0" presStyleCnt="0">
        <dgm:presLayoutVars>
          <dgm:chMax val="1"/>
          <dgm:chPref val="1"/>
          <dgm:dir/>
          <dgm:animOne val="branch"/>
          <dgm:animLvl val="lvl"/>
        </dgm:presLayoutVars>
      </dgm:prSet>
      <dgm:spPr/>
    </dgm:pt>
    <dgm:pt modelId="{17BACAAB-1186-40F2-BCA3-29F2EA83E15C}" type="pres">
      <dgm:prSet presAssocID="{0846D4CB-8459-49F3-A447-DC2D700400E6}" presName="singleCycle" presStyleCnt="0"/>
      <dgm:spPr/>
    </dgm:pt>
    <dgm:pt modelId="{0A1A75E2-DC2D-40A3-A643-E248CCBE37B2}" type="pres">
      <dgm:prSet presAssocID="{0846D4CB-8459-49F3-A447-DC2D700400E6}" presName="singleCenter" presStyleLbl="node1" presStyleIdx="0" presStyleCnt="5" custScaleX="145960" custScaleY="98616">
        <dgm:presLayoutVars>
          <dgm:chMax val="7"/>
          <dgm:chPref val="7"/>
        </dgm:presLayoutVars>
      </dgm:prSet>
      <dgm:spPr/>
    </dgm:pt>
    <dgm:pt modelId="{D5B78A84-F4A9-4ACD-9AD9-3BD424D60E29}" type="pres">
      <dgm:prSet presAssocID="{3E83C97E-FD73-480A-BE23-7AE9C15D8350}" presName="Name56" presStyleLbl="parChTrans1D2" presStyleIdx="0" presStyleCnt="4"/>
      <dgm:spPr/>
    </dgm:pt>
    <dgm:pt modelId="{9073027E-63A8-4B41-8A8A-269E588210E3}" type="pres">
      <dgm:prSet presAssocID="{768E61B7-AE4F-4BD7-972A-0C5BB68AA313}" presName="text0" presStyleLbl="node1" presStyleIdx="1" presStyleCnt="5" custScaleX="211037" custScaleY="87197" custRadScaleRad="85575" custRadScaleInc="1556">
        <dgm:presLayoutVars>
          <dgm:bulletEnabled val="1"/>
        </dgm:presLayoutVars>
      </dgm:prSet>
      <dgm:spPr/>
    </dgm:pt>
    <dgm:pt modelId="{FEF2D10B-FAF5-45AA-AF17-28013BFF9A76}" type="pres">
      <dgm:prSet presAssocID="{71044C63-4F19-488D-8C70-5278BFCC2978}" presName="Name56" presStyleLbl="parChTrans1D2" presStyleIdx="1" presStyleCnt="4"/>
      <dgm:spPr/>
    </dgm:pt>
    <dgm:pt modelId="{34A59937-19C3-4269-AE0E-57B0482542CA}" type="pres">
      <dgm:prSet presAssocID="{53F992D1-C001-4231-80A0-EF3984606EC1}" presName="text0" presStyleLbl="node1" presStyleIdx="2" presStyleCnt="5" custScaleX="194264" custScaleY="101160" custRadScaleRad="118723" custRadScaleInc="1503">
        <dgm:presLayoutVars>
          <dgm:bulletEnabled val="1"/>
        </dgm:presLayoutVars>
      </dgm:prSet>
      <dgm:spPr/>
    </dgm:pt>
    <dgm:pt modelId="{AAEFFDF9-8D75-4628-9C0F-B6367EBC00AD}" type="pres">
      <dgm:prSet presAssocID="{5E5E7CBD-8306-4F6F-BF64-8D650C03A01C}" presName="Name56" presStyleLbl="parChTrans1D2" presStyleIdx="2" presStyleCnt="4"/>
      <dgm:spPr/>
    </dgm:pt>
    <dgm:pt modelId="{C981A1E5-2F09-44CD-8E4C-03896C8B8CDB}" type="pres">
      <dgm:prSet presAssocID="{97C6E572-1207-4ECF-B47B-7DD9705299B9}" presName="text0" presStyleLbl="node1" presStyleIdx="3" presStyleCnt="5" custScaleX="210225" custScaleY="105498" custRadScaleRad="90321" custRadScaleInc="-657">
        <dgm:presLayoutVars>
          <dgm:bulletEnabled val="1"/>
        </dgm:presLayoutVars>
      </dgm:prSet>
      <dgm:spPr/>
    </dgm:pt>
    <dgm:pt modelId="{71B00027-B882-4F21-8C60-8E7EB4B13DEC}" type="pres">
      <dgm:prSet presAssocID="{81DB349C-2613-4C30-8A32-C444AFDEE8A9}" presName="Name56" presStyleLbl="parChTrans1D2" presStyleIdx="3" presStyleCnt="4"/>
      <dgm:spPr/>
    </dgm:pt>
    <dgm:pt modelId="{A2D5B6D4-3166-4079-8BDD-4DC3AA4B6059}" type="pres">
      <dgm:prSet presAssocID="{372D4FDD-E60F-4C8B-9A84-FF8BA70A1C5B}" presName="text0" presStyleLbl="node1" presStyleIdx="4" presStyleCnt="5" custScaleX="202159" custRadScaleRad="122543" custRadScaleInc="10">
        <dgm:presLayoutVars>
          <dgm:bulletEnabled val="1"/>
        </dgm:presLayoutVars>
      </dgm:prSet>
      <dgm:spPr/>
    </dgm:pt>
  </dgm:ptLst>
  <dgm:cxnLst>
    <dgm:cxn modelId="{5D679B0E-5F37-4618-B939-0B8137B5A5CD}" srcId="{0846D4CB-8459-49F3-A447-DC2D700400E6}" destId="{97C6E572-1207-4ECF-B47B-7DD9705299B9}" srcOrd="2" destOrd="0" parTransId="{5E5E7CBD-8306-4F6F-BF64-8D650C03A01C}" sibTransId="{EE39D04C-1A14-404F-BDC1-380FBBB50357}"/>
    <dgm:cxn modelId="{036D621D-099E-4CC6-A9D4-D8FB6A2B0CA4}" srcId="{0846D4CB-8459-49F3-A447-DC2D700400E6}" destId="{372D4FDD-E60F-4C8B-9A84-FF8BA70A1C5B}" srcOrd="3" destOrd="0" parTransId="{81DB349C-2613-4C30-8A32-C444AFDEE8A9}" sibTransId="{F6B886D7-4CB6-43AE-A244-D29002DED862}"/>
    <dgm:cxn modelId="{708A3321-BC83-4655-BC7E-469A7808B952}" type="presOf" srcId="{97C6E572-1207-4ECF-B47B-7DD9705299B9}" destId="{C981A1E5-2F09-44CD-8E4C-03896C8B8CDB}" srcOrd="0" destOrd="0" presId="urn:microsoft.com/office/officeart/2008/layout/RadialCluster"/>
    <dgm:cxn modelId="{6212C630-1F5B-44B7-A6C5-862B40383E15}" type="presOf" srcId="{1F81A64B-8AE4-4B97-BE65-430534261B73}" destId="{9CB9989E-A0B4-4441-ACE3-205E440FA40F}" srcOrd="0" destOrd="0" presId="urn:microsoft.com/office/officeart/2008/layout/RadialCluster"/>
    <dgm:cxn modelId="{B79C0064-2105-4744-8EA5-A4CE54980409}" srcId="{0846D4CB-8459-49F3-A447-DC2D700400E6}" destId="{53F992D1-C001-4231-80A0-EF3984606EC1}" srcOrd="1" destOrd="0" parTransId="{71044C63-4F19-488D-8C70-5278BFCC2978}" sibTransId="{2EE13316-0CFE-48E5-B3A5-10F004D66ADF}"/>
    <dgm:cxn modelId="{28ED924C-C36F-4CEC-BC5C-BF37C8BAF4FA}" type="presOf" srcId="{81DB349C-2613-4C30-8A32-C444AFDEE8A9}" destId="{71B00027-B882-4F21-8C60-8E7EB4B13DEC}" srcOrd="0" destOrd="0" presId="urn:microsoft.com/office/officeart/2008/layout/RadialCluster"/>
    <dgm:cxn modelId="{ECD656A3-BD22-4CC8-B79B-2028FEF008F7}" type="presOf" srcId="{768E61B7-AE4F-4BD7-972A-0C5BB68AA313}" destId="{9073027E-63A8-4B41-8A8A-269E588210E3}" srcOrd="0" destOrd="0" presId="urn:microsoft.com/office/officeart/2008/layout/RadialCluster"/>
    <dgm:cxn modelId="{FE7E99A4-3339-42DC-A275-1CD4122182EE}" srcId="{0846D4CB-8459-49F3-A447-DC2D700400E6}" destId="{768E61B7-AE4F-4BD7-972A-0C5BB68AA313}" srcOrd="0" destOrd="0" parTransId="{3E83C97E-FD73-480A-BE23-7AE9C15D8350}" sibTransId="{A7D84C7A-62FB-4B98-9866-AFC4051B2AAD}"/>
    <dgm:cxn modelId="{0525D6C2-8AEE-471A-A74D-122BA029331E}" type="presOf" srcId="{3E83C97E-FD73-480A-BE23-7AE9C15D8350}" destId="{D5B78A84-F4A9-4ACD-9AD9-3BD424D60E29}" srcOrd="0" destOrd="0" presId="urn:microsoft.com/office/officeart/2008/layout/RadialCluster"/>
    <dgm:cxn modelId="{474B0ECB-9B3E-40A3-BE89-D06BCAC1B3CE}" type="presOf" srcId="{372D4FDD-E60F-4C8B-9A84-FF8BA70A1C5B}" destId="{A2D5B6D4-3166-4079-8BDD-4DC3AA4B6059}" srcOrd="0" destOrd="0" presId="urn:microsoft.com/office/officeart/2008/layout/RadialCluster"/>
    <dgm:cxn modelId="{FC39B5E6-7F77-4E37-A3B2-281422D52D09}" type="presOf" srcId="{5E5E7CBD-8306-4F6F-BF64-8D650C03A01C}" destId="{AAEFFDF9-8D75-4628-9C0F-B6367EBC00AD}" srcOrd="0" destOrd="0" presId="urn:microsoft.com/office/officeart/2008/layout/RadialCluster"/>
    <dgm:cxn modelId="{D36AD6E9-A7C0-4E9D-AA96-97023A6640F5}" type="presOf" srcId="{71044C63-4F19-488D-8C70-5278BFCC2978}" destId="{FEF2D10B-FAF5-45AA-AF17-28013BFF9A76}" srcOrd="0" destOrd="0" presId="urn:microsoft.com/office/officeart/2008/layout/RadialCluster"/>
    <dgm:cxn modelId="{C0CB9CED-6FA7-49D4-95EA-4030EE41A6FC}" srcId="{1F81A64B-8AE4-4B97-BE65-430534261B73}" destId="{0846D4CB-8459-49F3-A447-DC2D700400E6}" srcOrd="0" destOrd="0" parTransId="{6DEF1537-3C3A-4772-B25D-45B41585A07A}" sibTransId="{9574CA11-C706-4904-83C5-9976B87D6CEF}"/>
    <dgm:cxn modelId="{F45C0DEE-97AC-4CEC-AFE6-FEA939452FEA}" type="presOf" srcId="{0846D4CB-8459-49F3-A447-DC2D700400E6}" destId="{0A1A75E2-DC2D-40A3-A643-E248CCBE37B2}" srcOrd="0" destOrd="0" presId="urn:microsoft.com/office/officeart/2008/layout/RadialCluster"/>
    <dgm:cxn modelId="{F8FA6AF7-2AFC-4B60-82CD-E0970C864EB9}" type="presOf" srcId="{53F992D1-C001-4231-80A0-EF3984606EC1}" destId="{34A59937-19C3-4269-AE0E-57B0482542CA}" srcOrd="0" destOrd="0" presId="urn:microsoft.com/office/officeart/2008/layout/RadialCluster"/>
    <dgm:cxn modelId="{FCDFEFD8-8B60-408B-AF3F-7525E2734B40}" type="presParOf" srcId="{9CB9989E-A0B4-4441-ACE3-205E440FA40F}" destId="{17BACAAB-1186-40F2-BCA3-29F2EA83E15C}" srcOrd="0" destOrd="0" presId="urn:microsoft.com/office/officeart/2008/layout/RadialCluster"/>
    <dgm:cxn modelId="{D88278EA-777E-4AF6-85D6-01E5FA72AA09}" type="presParOf" srcId="{17BACAAB-1186-40F2-BCA3-29F2EA83E15C}" destId="{0A1A75E2-DC2D-40A3-A643-E248CCBE37B2}" srcOrd="0" destOrd="0" presId="urn:microsoft.com/office/officeart/2008/layout/RadialCluster"/>
    <dgm:cxn modelId="{B9E642FE-F3AF-429F-B52F-8D7A88566865}" type="presParOf" srcId="{17BACAAB-1186-40F2-BCA3-29F2EA83E15C}" destId="{D5B78A84-F4A9-4ACD-9AD9-3BD424D60E29}" srcOrd="1" destOrd="0" presId="urn:microsoft.com/office/officeart/2008/layout/RadialCluster"/>
    <dgm:cxn modelId="{CAE3D94A-E28E-489C-820C-5242C51E55CA}" type="presParOf" srcId="{17BACAAB-1186-40F2-BCA3-29F2EA83E15C}" destId="{9073027E-63A8-4B41-8A8A-269E588210E3}" srcOrd="2" destOrd="0" presId="urn:microsoft.com/office/officeart/2008/layout/RadialCluster"/>
    <dgm:cxn modelId="{F7A59853-3B9E-472B-9A99-035D99A54F24}" type="presParOf" srcId="{17BACAAB-1186-40F2-BCA3-29F2EA83E15C}" destId="{FEF2D10B-FAF5-45AA-AF17-28013BFF9A76}" srcOrd="3" destOrd="0" presId="urn:microsoft.com/office/officeart/2008/layout/RadialCluster"/>
    <dgm:cxn modelId="{2BE98BCB-EBDB-47F2-A1BA-C8DA0C858599}" type="presParOf" srcId="{17BACAAB-1186-40F2-BCA3-29F2EA83E15C}" destId="{34A59937-19C3-4269-AE0E-57B0482542CA}" srcOrd="4" destOrd="0" presId="urn:microsoft.com/office/officeart/2008/layout/RadialCluster"/>
    <dgm:cxn modelId="{7C53AD13-956E-4FDE-B19C-BFD8938EDDBE}" type="presParOf" srcId="{17BACAAB-1186-40F2-BCA3-29F2EA83E15C}" destId="{AAEFFDF9-8D75-4628-9C0F-B6367EBC00AD}" srcOrd="5" destOrd="0" presId="urn:microsoft.com/office/officeart/2008/layout/RadialCluster"/>
    <dgm:cxn modelId="{1CE48315-6E19-4B53-A538-97E3EB8A98AE}" type="presParOf" srcId="{17BACAAB-1186-40F2-BCA3-29F2EA83E15C}" destId="{C981A1E5-2F09-44CD-8E4C-03896C8B8CDB}" srcOrd="6" destOrd="0" presId="urn:microsoft.com/office/officeart/2008/layout/RadialCluster"/>
    <dgm:cxn modelId="{BA84AE66-C757-4596-9327-D9EE039E0709}" type="presParOf" srcId="{17BACAAB-1186-40F2-BCA3-29F2EA83E15C}" destId="{71B00027-B882-4F21-8C60-8E7EB4B13DEC}" srcOrd="7" destOrd="0" presId="urn:microsoft.com/office/officeart/2008/layout/RadialCluster"/>
    <dgm:cxn modelId="{6BA627E2-4C70-402B-92DD-C73695775C96}" type="presParOf" srcId="{17BACAAB-1186-40F2-BCA3-29F2EA83E15C}" destId="{A2D5B6D4-3166-4079-8BDD-4DC3AA4B6059}" srcOrd="8" destOrd="0" presId="urn:microsoft.com/office/officeart/2008/layout/RadialCluster"/>
  </dgm:cxnLst>
  <dgm:bg/>
  <dgm:whole/>
  <dgm:extLst>
    <a:ext uri="http://schemas.microsoft.com/office/drawing/2008/diagram">
      <dsp:dataModelExt xmlns:dsp="http://schemas.microsoft.com/office/drawing/2008/diagram" relId="rId3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64DC91-04F7-48DE-ADE6-C704261CBFE5}" type="doc">
      <dgm:prSet loTypeId="urn:microsoft.com/office/officeart/2005/8/layout/radial4" loCatId="relationship" qsTypeId="urn:microsoft.com/office/officeart/2005/8/quickstyle/3d3" qsCatId="3D" csTypeId="urn:microsoft.com/office/officeart/2005/8/colors/colorful2" csCatId="colorful" phldr="1"/>
      <dgm:spPr/>
      <dgm:t>
        <a:bodyPr/>
        <a:lstStyle/>
        <a:p>
          <a:endParaRPr lang="es-ES"/>
        </a:p>
      </dgm:t>
    </dgm:pt>
    <dgm:pt modelId="{6AE1189D-052E-4C9B-BD1F-15F1D8E4E76E}">
      <dgm:prSet phldrT="[Texto]" custT="1"/>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dgm:spPr>
      <dgm:t>
        <a:bodyPr/>
        <a:lstStyle/>
        <a:p>
          <a:r>
            <a:rPr lang="es-ES" sz="1800" dirty="0">
              <a:solidFill>
                <a:schemeClr val="tx1"/>
              </a:solidFill>
            </a:rPr>
            <a:t>Implementar las Ordenes de Producción</a:t>
          </a:r>
        </a:p>
      </dgm:t>
    </dgm:pt>
    <dgm:pt modelId="{7AE79D4B-0CAB-4C98-ABFE-81E2B70A5717}" type="parTrans" cxnId="{746DB388-1740-4431-9145-9B138413E766}">
      <dgm:prSet/>
      <dgm:spPr/>
      <dgm:t>
        <a:bodyPr/>
        <a:lstStyle/>
        <a:p>
          <a:endParaRPr lang="es-ES" sz="1800">
            <a:solidFill>
              <a:schemeClr val="tx1"/>
            </a:solidFill>
          </a:endParaRPr>
        </a:p>
      </dgm:t>
    </dgm:pt>
    <dgm:pt modelId="{4FC5E2D0-A53B-4C4D-979B-298BE23C47F4}" type="sibTrans" cxnId="{746DB388-1740-4431-9145-9B138413E766}">
      <dgm:prSet/>
      <dgm:spPr/>
      <dgm:t>
        <a:bodyPr/>
        <a:lstStyle/>
        <a:p>
          <a:endParaRPr lang="es-ES" sz="1800">
            <a:solidFill>
              <a:schemeClr val="tx1"/>
            </a:solidFill>
          </a:endParaRPr>
        </a:p>
      </dgm:t>
    </dgm:pt>
    <dgm:pt modelId="{60D832DE-E1E9-4314-BB52-CB6B3510DA11}">
      <dgm:prSet phldrT="[Texto]" custT="1"/>
      <dgm:spPr>
        <a:gradFill flip="none" rotWithShape="0">
          <a:gsLst>
            <a:gs pos="0">
              <a:srgbClr val="FFAB2F">
                <a:tint val="66000"/>
                <a:satMod val="160000"/>
              </a:srgbClr>
            </a:gs>
            <a:gs pos="50000">
              <a:srgbClr val="FFAB2F">
                <a:tint val="44500"/>
                <a:satMod val="160000"/>
              </a:srgbClr>
            </a:gs>
            <a:gs pos="100000">
              <a:srgbClr val="FFAB2F">
                <a:tint val="23500"/>
                <a:satMod val="160000"/>
              </a:srgbClr>
            </a:gs>
          </a:gsLst>
          <a:lin ang="16200000" scaled="1"/>
          <a:tileRect/>
        </a:gradFill>
      </dgm:spPr>
      <dgm:t>
        <a:bodyPr/>
        <a:lstStyle/>
        <a:p>
          <a:r>
            <a:rPr lang="es-ES" sz="1800" dirty="0">
              <a:solidFill>
                <a:schemeClr val="tx1"/>
              </a:solidFill>
            </a:rPr>
            <a:t>Parametrización en el software </a:t>
          </a:r>
          <a:r>
            <a:rPr lang="es-ES" sz="1800" dirty="0" err="1">
              <a:solidFill>
                <a:schemeClr val="tx1"/>
              </a:solidFill>
            </a:rPr>
            <a:t>World</a:t>
          </a:r>
          <a:r>
            <a:rPr lang="es-ES" sz="1800" dirty="0">
              <a:solidFill>
                <a:schemeClr val="tx1"/>
              </a:solidFill>
            </a:rPr>
            <a:t> Office</a:t>
          </a:r>
        </a:p>
      </dgm:t>
    </dgm:pt>
    <dgm:pt modelId="{0154BE58-41A1-421A-8A2C-E0BEEE1DC816}" type="parTrans" cxnId="{4421792B-0939-419B-8A11-2FBD6D152854}">
      <dgm:prSet/>
      <dgm:spPr>
        <a:gradFill flip="none" rotWithShape="0">
          <a:gsLst>
            <a:gs pos="0">
              <a:srgbClr val="FF3300">
                <a:tint val="66000"/>
                <a:satMod val="160000"/>
              </a:srgbClr>
            </a:gs>
            <a:gs pos="50000">
              <a:srgbClr val="FF3300">
                <a:tint val="44500"/>
                <a:satMod val="160000"/>
              </a:srgbClr>
            </a:gs>
            <a:gs pos="100000">
              <a:srgbClr val="FF3300">
                <a:tint val="23500"/>
                <a:satMod val="160000"/>
              </a:srgbClr>
            </a:gs>
          </a:gsLst>
          <a:lin ang="2700000" scaled="1"/>
          <a:tileRect/>
        </a:gradFill>
      </dgm:spPr>
      <dgm:t>
        <a:bodyPr/>
        <a:lstStyle/>
        <a:p>
          <a:endParaRPr lang="es-ES" sz="1800">
            <a:solidFill>
              <a:schemeClr val="tx1"/>
            </a:solidFill>
          </a:endParaRPr>
        </a:p>
      </dgm:t>
    </dgm:pt>
    <dgm:pt modelId="{84E1CEE1-C313-4308-AE8A-9C07D210B836}" type="sibTrans" cxnId="{4421792B-0939-419B-8A11-2FBD6D152854}">
      <dgm:prSet/>
      <dgm:spPr/>
      <dgm:t>
        <a:bodyPr/>
        <a:lstStyle/>
        <a:p>
          <a:endParaRPr lang="es-ES" sz="1800">
            <a:solidFill>
              <a:schemeClr val="tx1"/>
            </a:solidFill>
          </a:endParaRPr>
        </a:p>
      </dgm:t>
    </dgm:pt>
    <dgm:pt modelId="{26D04FAA-6144-44A3-801D-7FDFAE550DA9}">
      <dgm:prSet phldrT="[Texto]" custT="1"/>
      <dgm:spPr>
        <a:gradFill flip="none" rotWithShape="0">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dgm:spPr>
      <dgm:t>
        <a:bodyPr/>
        <a:lstStyle/>
        <a:p>
          <a:r>
            <a:rPr lang="es-ES" sz="1800" dirty="0">
              <a:solidFill>
                <a:schemeClr val="tx1"/>
              </a:solidFill>
            </a:rPr>
            <a:t>Capacitación al personal del área contable y producción.</a:t>
          </a:r>
        </a:p>
      </dgm:t>
    </dgm:pt>
    <dgm:pt modelId="{4B9FD557-06AA-4A71-B393-4800702B8A19}" type="parTrans" cxnId="{FE146BA8-83F5-4000-8A76-4280FD202BFC}">
      <dgm:prSet/>
      <dgm:spPr>
        <a:gradFill flip="none" rotWithShape="0">
          <a:gsLst>
            <a:gs pos="0">
              <a:srgbClr val="00B0F0">
                <a:tint val="66000"/>
                <a:satMod val="160000"/>
              </a:srgbClr>
            </a:gs>
            <a:gs pos="50000">
              <a:srgbClr val="00B0F0">
                <a:tint val="44500"/>
                <a:satMod val="160000"/>
              </a:srgbClr>
            </a:gs>
            <a:gs pos="100000">
              <a:srgbClr val="00B0F0">
                <a:tint val="23500"/>
                <a:satMod val="160000"/>
              </a:srgbClr>
            </a:gs>
          </a:gsLst>
          <a:lin ang="8100000" scaled="1"/>
          <a:tileRect/>
        </a:gradFill>
      </dgm:spPr>
      <dgm:t>
        <a:bodyPr/>
        <a:lstStyle/>
        <a:p>
          <a:endParaRPr lang="es-ES" sz="1800">
            <a:solidFill>
              <a:schemeClr val="tx1"/>
            </a:solidFill>
          </a:endParaRPr>
        </a:p>
      </dgm:t>
    </dgm:pt>
    <dgm:pt modelId="{DC6B618A-FA93-452D-9341-3BD70BEDE87D}" type="sibTrans" cxnId="{FE146BA8-83F5-4000-8A76-4280FD202BFC}">
      <dgm:prSet/>
      <dgm:spPr/>
      <dgm:t>
        <a:bodyPr/>
        <a:lstStyle/>
        <a:p>
          <a:endParaRPr lang="es-ES" sz="1800">
            <a:solidFill>
              <a:schemeClr val="tx1"/>
            </a:solidFill>
          </a:endParaRPr>
        </a:p>
      </dgm:t>
    </dgm:pt>
    <dgm:pt modelId="{43C09233-0BF3-469C-A821-1217AFE2CB0C}">
      <dgm:prSet phldrT="[Texto]" custT="1"/>
      <dgm:spPr>
        <a:gradFill flip="none" rotWithShape="0">
          <a:gsLst>
            <a:gs pos="0">
              <a:srgbClr val="7030A0">
                <a:tint val="66000"/>
                <a:satMod val="160000"/>
              </a:srgbClr>
            </a:gs>
            <a:gs pos="50000">
              <a:srgbClr val="7030A0">
                <a:tint val="44500"/>
                <a:satMod val="160000"/>
              </a:srgbClr>
            </a:gs>
            <a:gs pos="100000">
              <a:srgbClr val="7030A0">
                <a:tint val="23500"/>
                <a:satMod val="160000"/>
              </a:srgbClr>
            </a:gs>
          </a:gsLst>
          <a:lin ang="10800000" scaled="1"/>
          <a:tileRect/>
        </a:gradFill>
      </dgm:spPr>
      <dgm:t>
        <a:bodyPr/>
        <a:lstStyle/>
        <a:p>
          <a:r>
            <a:rPr lang="es-ES" sz="1800" dirty="0">
              <a:solidFill>
                <a:schemeClr val="tx1"/>
              </a:solidFill>
            </a:rPr>
            <a:t>Emisión de informes contables eficientes y eficaces.</a:t>
          </a:r>
        </a:p>
      </dgm:t>
    </dgm:pt>
    <dgm:pt modelId="{996C6EFD-7B4F-467C-BCBF-DF8B244D8075}" type="parTrans" cxnId="{28B7AA5A-331B-4A04-9E00-004BBD926AB2}">
      <dgm:prSet/>
      <dgm:spPr>
        <a:gradFill flip="none" rotWithShape="0">
          <a:gsLst>
            <a:gs pos="0">
              <a:srgbClr val="CCFF33">
                <a:tint val="66000"/>
                <a:satMod val="160000"/>
              </a:srgbClr>
            </a:gs>
            <a:gs pos="50000">
              <a:srgbClr val="CCFF33">
                <a:tint val="44500"/>
                <a:satMod val="160000"/>
              </a:srgbClr>
            </a:gs>
            <a:gs pos="100000">
              <a:srgbClr val="CCFF33">
                <a:tint val="23500"/>
                <a:satMod val="160000"/>
              </a:srgbClr>
            </a:gs>
          </a:gsLst>
          <a:lin ang="10800000" scaled="1"/>
          <a:tileRect/>
        </a:gradFill>
      </dgm:spPr>
      <dgm:t>
        <a:bodyPr/>
        <a:lstStyle/>
        <a:p>
          <a:endParaRPr lang="es-ES" sz="1800">
            <a:solidFill>
              <a:schemeClr val="tx1"/>
            </a:solidFill>
          </a:endParaRPr>
        </a:p>
      </dgm:t>
    </dgm:pt>
    <dgm:pt modelId="{CE1C3805-1A74-4ED2-A3F0-E50DA51CC0D5}" type="sibTrans" cxnId="{28B7AA5A-331B-4A04-9E00-004BBD926AB2}">
      <dgm:prSet/>
      <dgm:spPr/>
      <dgm:t>
        <a:bodyPr/>
        <a:lstStyle/>
        <a:p>
          <a:endParaRPr lang="es-ES" sz="1800">
            <a:solidFill>
              <a:schemeClr val="tx1"/>
            </a:solidFill>
          </a:endParaRPr>
        </a:p>
      </dgm:t>
    </dgm:pt>
    <dgm:pt modelId="{32994546-3880-48FB-AC9D-A3761273FD23}" type="pres">
      <dgm:prSet presAssocID="{7E64DC91-04F7-48DE-ADE6-C704261CBFE5}" presName="cycle" presStyleCnt="0">
        <dgm:presLayoutVars>
          <dgm:chMax val="1"/>
          <dgm:dir/>
          <dgm:animLvl val="ctr"/>
          <dgm:resizeHandles val="exact"/>
        </dgm:presLayoutVars>
      </dgm:prSet>
      <dgm:spPr/>
    </dgm:pt>
    <dgm:pt modelId="{ECE3B329-00BF-49F0-A7A1-9ABC582464BE}" type="pres">
      <dgm:prSet presAssocID="{6AE1189D-052E-4C9B-BD1F-15F1D8E4E76E}" presName="centerShape" presStyleLbl="node0" presStyleIdx="0" presStyleCnt="1"/>
      <dgm:spPr/>
    </dgm:pt>
    <dgm:pt modelId="{E37A000A-15BB-4CB2-84D0-2BB589C91036}" type="pres">
      <dgm:prSet presAssocID="{0154BE58-41A1-421A-8A2C-E0BEEE1DC816}" presName="parTrans" presStyleLbl="bgSibTrans2D1" presStyleIdx="0" presStyleCnt="3"/>
      <dgm:spPr/>
    </dgm:pt>
    <dgm:pt modelId="{4438EB01-7559-47DE-966F-0DDA7F94E48A}" type="pres">
      <dgm:prSet presAssocID="{60D832DE-E1E9-4314-BB52-CB6B3510DA11}" presName="node" presStyleLbl="node1" presStyleIdx="0" presStyleCnt="3" custRadScaleRad="107808" custRadScaleInc="-3088">
        <dgm:presLayoutVars>
          <dgm:bulletEnabled val="1"/>
        </dgm:presLayoutVars>
      </dgm:prSet>
      <dgm:spPr/>
    </dgm:pt>
    <dgm:pt modelId="{B98A1DFB-2EC1-4162-A529-9FDBB5460361}" type="pres">
      <dgm:prSet presAssocID="{4B9FD557-06AA-4A71-B393-4800702B8A19}" presName="parTrans" presStyleLbl="bgSibTrans2D1" presStyleIdx="1" presStyleCnt="3"/>
      <dgm:spPr/>
    </dgm:pt>
    <dgm:pt modelId="{447DA34D-5E5C-4593-8699-94C0E540A89D}" type="pres">
      <dgm:prSet presAssocID="{26D04FAA-6144-44A3-801D-7FDFAE550DA9}" presName="node" presStyleLbl="node1" presStyleIdx="1" presStyleCnt="3">
        <dgm:presLayoutVars>
          <dgm:bulletEnabled val="1"/>
        </dgm:presLayoutVars>
      </dgm:prSet>
      <dgm:spPr/>
    </dgm:pt>
    <dgm:pt modelId="{A4D4B43C-31D6-45C7-A149-683C4B67A20C}" type="pres">
      <dgm:prSet presAssocID="{996C6EFD-7B4F-467C-BCBF-DF8B244D8075}" presName="parTrans" presStyleLbl="bgSibTrans2D1" presStyleIdx="2" presStyleCnt="3"/>
      <dgm:spPr/>
    </dgm:pt>
    <dgm:pt modelId="{A471C6D2-C31A-4078-B27F-EBF376E9AD5E}" type="pres">
      <dgm:prSet presAssocID="{43C09233-0BF3-469C-A821-1217AFE2CB0C}" presName="node" presStyleLbl="node1" presStyleIdx="2" presStyleCnt="3">
        <dgm:presLayoutVars>
          <dgm:bulletEnabled val="1"/>
        </dgm:presLayoutVars>
      </dgm:prSet>
      <dgm:spPr/>
    </dgm:pt>
  </dgm:ptLst>
  <dgm:cxnLst>
    <dgm:cxn modelId="{0F7C931B-65D0-4BFB-8337-A1E3CB8A27B1}" type="presOf" srcId="{26D04FAA-6144-44A3-801D-7FDFAE550DA9}" destId="{447DA34D-5E5C-4593-8699-94C0E540A89D}" srcOrd="0" destOrd="0" presId="urn:microsoft.com/office/officeart/2005/8/layout/radial4"/>
    <dgm:cxn modelId="{4421792B-0939-419B-8A11-2FBD6D152854}" srcId="{6AE1189D-052E-4C9B-BD1F-15F1D8E4E76E}" destId="{60D832DE-E1E9-4314-BB52-CB6B3510DA11}" srcOrd="0" destOrd="0" parTransId="{0154BE58-41A1-421A-8A2C-E0BEEE1DC816}" sibTransId="{84E1CEE1-C313-4308-AE8A-9C07D210B836}"/>
    <dgm:cxn modelId="{6D848032-B5EA-4B6E-A2EE-878CF12A7222}" type="presOf" srcId="{60D832DE-E1E9-4314-BB52-CB6B3510DA11}" destId="{4438EB01-7559-47DE-966F-0DDA7F94E48A}" srcOrd="0" destOrd="0" presId="urn:microsoft.com/office/officeart/2005/8/layout/radial4"/>
    <dgm:cxn modelId="{7A685E52-D1DF-4CE3-AA96-3872A7F68A1F}" type="presOf" srcId="{4B9FD557-06AA-4A71-B393-4800702B8A19}" destId="{B98A1DFB-2EC1-4162-A529-9FDBB5460361}" srcOrd="0" destOrd="0" presId="urn:microsoft.com/office/officeart/2005/8/layout/radial4"/>
    <dgm:cxn modelId="{28B7AA5A-331B-4A04-9E00-004BBD926AB2}" srcId="{6AE1189D-052E-4C9B-BD1F-15F1D8E4E76E}" destId="{43C09233-0BF3-469C-A821-1217AFE2CB0C}" srcOrd="2" destOrd="0" parTransId="{996C6EFD-7B4F-467C-BCBF-DF8B244D8075}" sibTransId="{CE1C3805-1A74-4ED2-A3F0-E50DA51CC0D5}"/>
    <dgm:cxn modelId="{746DB388-1740-4431-9145-9B138413E766}" srcId="{7E64DC91-04F7-48DE-ADE6-C704261CBFE5}" destId="{6AE1189D-052E-4C9B-BD1F-15F1D8E4E76E}" srcOrd="0" destOrd="0" parTransId="{7AE79D4B-0CAB-4C98-ABFE-81E2B70A5717}" sibTransId="{4FC5E2D0-A53B-4C4D-979B-298BE23C47F4}"/>
    <dgm:cxn modelId="{A3C741A4-EF8B-4FA3-919F-B894099F18C7}" type="presOf" srcId="{7E64DC91-04F7-48DE-ADE6-C704261CBFE5}" destId="{32994546-3880-48FB-AC9D-A3761273FD23}" srcOrd="0" destOrd="0" presId="urn:microsoft.com/office/officeart/2005/8/layout/radial4"/>
    <dgm:cxn modelId="{FE146BA8-83F5-4000-8A76-4280FD202BFC}" srcId="{6AE1189D-052E-4C9B-BD1F-15F1D8E4E76E}" destId="{26D04FAA-6144-44A3-801D-7FDFAE550DA9}" srcOrd="1" destOrd="0" parTransId="{4B9FD557-06AA-4A71-B393-4800702B8A19}" sibTransId="{DC6B618A-FA93-452D-9341-3BD70BEDE87D}"/>
    <dgm:cxn modelId="{02721DAF-DEA8-4E96-8032-C845459D71E4}" type="presOf" srcId="{6AE1189D-052E-4C9B-BD1F-15F1D8E4E76E}" destId="{ECE3B329-00BF-49F0-A7A1-9ABC582464BE}" srcOrd="0" destOrd="0" presId="urn:microsoft.com/office/officeart/2005/8/layout/radial4"/>
    <dgm:cxn modelId="{ADE729B9-9F65-4E59-AC00-ACFDA41B3AFA}" type="presOf" srcId="{0154BE58-41A1-421A-8A2C-E0BEEE1DC816}" destId="{E37A000A-15BB-4CB2-84D0-2BB589C91036}" srcOrd="0" destOrd="0" presId="urn:microsoft.com/office/officeart/2005/8/layout/radial4"/>
    <dgm:cxn modelId="{DF32E1C2-6437-4C50-BFD4-C38C2B9B68C8}" type="presOf" srcId="{43C09233-0BF3-469C-A821-1217AFE2CB0C}" destId="{A471C6D2-C31A-4078-B27F-EBF376E9AD5E}" srcOrd="0" destOrd="0" presId="urn:microsoft.com/office/officeart/2005/8/layout/radial4"/>
    <dgm:cxn modelId="{123CF1FD-584A-4FCD-9FFD-E617C57A63CF}" type="presOf" srcId="{996C6EFD-7B4F-467C-BCBF-DF8B244D8075}" destId="{A4D4B43C-31D6-45C7-A149-683C4B67A20C}" srcOrd="0" destOrd="0" presId="urn:microsoft.com/office/officeart/2005/8/layout/radial4"/>
    <dgm:cxn modelId="{434F33C0-5101-451C-918A-B245950C5368}" type="presParOf" srcId="{32994546-3880-48FB-AC9D-A3761273FD23}" destId="{ECE3B329-00BF-49F0-A7A1-9ABC582464BE}" srcOrd="0" destOrd="0" presId="urn:microsoft.com/office/officeart/2005/8/layout/radial4"/>
    <dgm:cxn modelId="{DABB0816-EDD9-4357-AEF7-059E7B1FF4F7}" type="presParOf" srcId="{32994546-3880-48FB-AC9D-A3761273FD23}" destId="{E37A000A-15BB-4CB2-84D0-2BB589C91036}" srcOrd="1" destOrd="0" presId="urn:microsoft.com/office/officeart/2005/8/layout/radial4"/>
    <dgm:cxn modelId="{49994920-FF4D-4DB4-918C-E4D709AD8687}" type="presParOf" srcId="{32994546-3880-48FB-AC9D-A3761273FD23}" destId="{4438EB01-7559-47DE-966F-0DDA7F94E48A}" srcOrd="2" destOrd="0" presId="urn:microsoft.com/office/officeart/2005/8/layout/radial4"/>
    <dgm:cxn modelId="{F5AF8CBE-82BB-4C6D-811D-7BDC733AB490}" type="presParOf" srcId="{32994546-3880-48FB-AC9D-A3761273FD23}" destId="{B98A1DFB-2EC1-4162-A529-9FDBB5460361}" srcOrd="3" destOrd="0" presId="urn:microsoft.com/office/officeart/2005/8/layout/radial4"/>
    <dgm:cxn modelId="{451CCFB1-2745-404A-B3E0-8D639C0348E7}" type="presParOf" srcId="{32994546-3880-48FB-AC9D-A3761273FD23}" destId="{447DA34D-5E5C-4593-8699-94C0E540A89D}" srcOrd="4" destOrd="0" presId="urn:microsoft.com/office/officeart/2005/8/layout/radial4"/>
    <dgm:cxn modelId="{5E804AC1-4F3C-422C-B22E-A774A472126D}" type="presParOf" srcId="{32994546-3880-48FB-AC9D-A3761273FD23}" destId="{A4D4B43C-31D6-45C7-A149-683C4B67A20C}" srcOrd="5" destOrd="0" presId="urn:microsoft.com/office/officeart/2005/8/layout/radial4"/>
    <dgm:cxn modelId="{D2CA592B-46C9-42BA-9F57-4B7C7B4E79E1}" type="presParOf" srcId="{32994546-3880-48FB-AC9D-A3761273FD23}" destId="{A471C6D2-C31A-4078-B27F-EBF376E9AD5E}" srcOrd="6" destOrd="0" presId="urn:microsoft.com/office/officeart/2005/8/layout/radial4"/>
  </dgm:cxnLst>
  <dgm:bg/>
  <dgm:whole/>
  <dgm:extLst>
    <a:ext uri="http://schemas.microsoft.com/office/drawing/2008/diagram">
      <dsp:dataModelExt xmlns:dsp="http://schemas.microsoft.com/office/drawing/2008/diagram" relId="rId3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2B946-2BA5-42C0-AEFB-49D426476D20}">
      <dsp:nvSpPr>
        <dsp:cNvPr id="0" name=""/>
        <dsp:cNvSpPr/>
      </dsp:nvSpPr>
      <dsp:spPr>
        <a:xfrm rot="5400000">
          <a:off x="5422205" y="-2855857"/>
          <a:ext cx="1279907" cy="7314392"/>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s-CO" sz="2000" kern="1200" dirty="0"/>
            <a:t>Identificación de la problemática en costos de producción.</a:t>
          </a:r>
        </a:p>
        <a:p>
          <a:pPr marL="228600" lvl="1" indent="-228600" algn="l" defTabSz="889000">
            <a:lnSpc>
              <a:spcPct val="90000"/>
            </a:lnSpc>
            <a:spcBef>
              <a:spcPct val="0"/>
            </a:spcBef>
            <a:spcAft>
              <a:spcPct val="15000"/>
            </a:spcAft>
            <a:buChar char="•"/>
          </a:pPr>
          <a:r>
            <a:rPr lang="es-CO" sz="2000" kern="1200" dirty="0"/>
            <a:t>Recolección de la información con el área de contabilidad y producción. </a:t>
          </a:r>
        </a:p>
      </dsp:txBody>
      <dsp:txXfrm rot="-5400000">
        <a:off x="2404963" y="223865"/>
        <a:ext cx="7251912" cy="1154947"/>
      </dsp:txXfrm>
    </dsp:sp>
    <dsp:sp modelId="{C97E405E-A2A5-407B-A78A-924D8C449074}">
      <dsp:nvSpPr>
        <dsp:cNvPr id="0" name=""/>
        <dsp:cNvSpPr/>
      </dsp:nvSpPr>
      <dsp:spPr>
        <a:xfrm>
          <a:off x="344" y="1396"/>
          <a:ext cx="2404617" cy="1599884"/>
        </a:xfrm>
        <a:prstGeom prst="roundRect">
          <a:avLst/>
        </a:prstGeom>
        <a:gradFill flip="none" rotWithShape="1">
          <a:gsLst>
            <a:gs pos="0">
              <a:srgbClr val="009900"/>
            </a:gs>
            <a:gs pos="35000">
              <a:schemeClr val="accent1">
                <a:lumMod val="0"/>
                <a:lumOff val="100000"/>
              </a:schemeClr>
            </a:gs>
            <a:gs pos="100000">
              <a:schemeClr val="accent1">
                <a:lumMod val="100000"/>
              </a:schemeClr>
            </a:gs>
          </a:gsLst>
          <a:path path="circle">
            <a:fillToRect l="50000" t="-80000" r="50000" b="180000"/>
          </a:path>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s-CO" sz="1700" b="1" kern="1200" dirty="0">
              <a:solidFill>
                <a:schemeClr val="tx1"/>
              </a:solidFill>
            </a:rPr>
            <a:t>DIAGNÓSTICO</a:t>
          </a:r>
        </a:p>
      </dsp:txBody>
      <dsp:txXfrm>
        <a:off x="78444" y="79496"/>
        <a:ext cx="2248417" cy="1443684"/>
      </dsp:txXfrm>
    </dsp:sp>
    <dsp:sp modelId="{A1DFE63A-D1D1-47C3-B423-339FAA92EA4A}">
      <dsp:nvSpPr>
        <dsp:cNvPr id="0" name=""/>
        <dsp:cNvSpPr/>
      </dsp:nvSpPr>
      <dsp:spPr>
        <a:xfrm rot="5400000">
          <a:off x="5438949" y="-1160615"/>
          <a:ext cx="1279907" cy="7283664"/>
        </a:xfrm>
        <a:prstGeom prst="round2SameRect">
          <a:avLst/>
        </a:prstGeom>
        <a:solidFill>
          <a:schemeClr val="accent2">
            <a:tint val="40000"/>
            <a:alpha val="90000"/>
            <a:hueOff val="-7200000"/>
            <a:satOff val="-9747"/>
            <a:lumOff val="8138"/>
            <a:alphaOff val="0"/>
          </a:schemeClr>
        </a:solidFill>
        <a:ln w="9525" cap="flat" cmpd="sng" algn="ctr">
          <a:solidFill>
            <a:schemeClr val="accent2">
              <a:tint val="40000"/>
              <a:alpha val="90000"/>
              <a:hueOff val="-7200000"/>
              <a:satOff val="-9747"/>
              <a:lumOff val="813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CO" sz="1800" kern="1200"/>
            <a:t>Inventarios – Kardex.</a:t>
          </a:r>
          <a:endParaRPr lang="es-CO" sz="1800" kern="1200" dirty="0"/>
        </a:p>
        <a:p>
          <a:pPr marL="171450" lvl="1" indent="-171450" algn="l" defTabSz="800100">
            <a:lnSpc>
              <a:spcPct val="90000"/>
            </a:lnSpc>
            <a:spcBef>
              <a:spcPct val="0"/>
            </a:spcBef>
            <a:spcAft>
              <a:spcPct val="15000"/>
            </a:spcAft>
            <a:buChar char="•"/>
          </a:pPr>
          <a:r>
            <a:rPr lang="es-CO" sz="1800" kern="1200"/>
            <a:t>Informes de ajustes de producción.</a:t>
          </a:r>
          <a:endParaRPr lang="es-CO" sz="1800" kern="1200" dirty="0"/>
        </a:p>
        <a:p>
          <a:pPr marL="171450" lvl="1" indent="-171450" algn="l" defTabSz="800100">
            <a:lnSpc>
              <a:spcPct val="90000"/>
            </a:lnSpc>
            <a:spcBef>
              <a:spcPct val="0"/>
            </a:spcBef>
            <a:spcAft>
              <a:spcPct val="15000"/>
            </a:spcAft>
            <a:buChar char="•"/>
          </a:pPr>
          <a:r>
            <a:rPr lang="es-ES" sz="1800" kern="1200"/>
            <a:t>Sistema de costos por órdenes de producción y el Sistema de costeo por procesos.</a:t>
          </a:r>
          <a:endParaRPr lang="es-CO" sz="1800" kern="1200" dirty="0"/>
        </a:p>
      </dsp:txBody>
      <dsp:txXfrm rot="-5400000">
        <a:off x="2437071" y="1903743"/>
        <a:ext cx="7221184" cy="1154947"/>
      </dsp:txXfrm>
    </dsp:sp>
    <dsp:sp modelId="{CC1EDE0D-6884-4858-965C-0721D90091F2}">
      <dsp:nvSpPr>
        <dsp:cNvPr id="0" name=""/>
        <dsp:cNvSpPr/>
      </dsp:nvSpPr>
      <dsp:spPr>
        <a:xfrm>
          <a:off x="344" y="1681275"/>
          <a:ext cx="2436725" cy="1599884"/>
        </a:xfrm>
        <a:prstGeom prst="roundRect">
          <a:avLst/>
        </a:prstGeom>
        <a:gradFill flip="none" rotWithShape="0">
          <a:gsLst>
            <a:gs pos="0">
              <a:srgbClr val="FFFF00"/>
            </a:gs>
            <a:gs pos="48000">
              <a:schemeClr val="accent3">
                <a:lumMod val="97000"/>
                <a:lumOff val="3000"/>
              </a:schemeClr>
            </a:gs>
            <a:gs pos="100000">
              <a:schemeClr val="accent3">
                <a:lumMod val="60000"/>
                <a:lumOff val="40000"/>
              </a:schemeClr>
            </a:gs>
          </a:gsLst>
          <a:lin ang="162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s-CO" sz="1700" b="1" kern="1200" dirty="0">
              <a:solidFill>
                <a:schemeClr val="tx1"/>
              </a:solidFill>
            </a:rPr>
            <a:t>ANÁLISIS</a:t>
          </a:r>
        </a:p>
      </dsp:txBody>
      <dsp:txXfrm>
        <a:off x="78444" y="1759375"/>
        <a:ext cx="2280525" cy="1443684"/>
      </dsp:txXfrm>
    </dsp:sp>
    <dsp:sp modelId="{8EDF9655-E5D5-446D-8A13-1B3BDED0BF2A}">
      <dsp:nvSpPr>
        <dsp:cNvPr id="0" name=""/>
        <dsp:cNvSpPr/>
      </dsp:nvSpPr>
      <dsp:spPr>
        <a:xfrm rot="5400000">
          <a:off x="5088042" y="582883"/>
          <a:ext cx="1846611" cy="7403152"/>
        </a:xfrm>
        <a:prstGeom prst="round2SameRect">
          <a:avLst/>
        </a:prstGeom>
        <a:solidFill>
          <a:schemeClr val="accent2">
            <a:tint val="40000"/>
            <a:alpha val="90000"/>
            <a:hueOff val="-14400000"/>
            <a:satOff val="-19494"/>
            <a:lumOff val="16275"/>
            <a:alphaOff val="0"/>
          </a:schemeClr>
        </a:solidFill>
        <a:ln w="9525" cap="flat" cmpd="sng" algn="ctr">
          <a:solidFill>
            <a:schemeClr val="accent2">
              <a:tint val="40000"/>
              <a:alpha val="90000"/>
              <a:hueOff val="-14400000"/>
              <a:satOff val="-19494"/>
              <a:lumOff val="162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endParaRPr lang="es-CO" sz="1800" kern="1200" dirty="0">
            <a:solidFill>
              <a:schemeClr val="tx1"/>
            </a:solidFill>
          </a:endParaRPr>
        </a:p>
        <a:p>
          <a:pPr marL="171450" lvl="1" indent="-171450" algn="l" defTabSz="800100">
            <a:lnSpc>
              <a:spcPct val="90000"/>
            </a:lnSpc>
            <a:spcBef>
              <a:spcPct val="0"/>
            </a:spcBef>
            <a:spcAft>
              <a:spcPct val="15000"/>
            </a:spcAft>
            <a:buChar char="•"/>
          </a:pPr>
          <a:r>
            <a:rPr lang="es-CO" sz="1800" kern="1200"/>
            <a:t>Capacitación en el software contable World Office orden de producción.</a:t>
          </a:r>
          <a:endParaRPr lang="es-CO" sz="1800" kern="1200" dirty="0"/>
        </a:p>
        <a:p>
          <a:pPr marL="171450" lvl="1" indent="-171450" algn="l" defTabSz="800100">
            <a:lnSpc>
              <a:spcPct val="90000"/>
            </a:lnSpc>
            <a:spcBef>
              <a:spcPct val="0"/>
            </a:spcBef>
            <a:spcAft>
              <a:spcPct val="15000"/>
            </a:spcAft>
            <a:buChar char="•"/>
          </a:pPr>
          <a:r>
            <a:rPr lang="es-CO" sz="1800" kern="1200"/>
            <a:t>Parametrización de la orden de producción en el software World Office.</a:t>
          </a:r>
          <a:endParaRPr lang="es-CO" sz="1800" kern="1200" dirty="0"/>
        </a:p>
        <a:p>
          <a:pPr marL="171450" lvl="1" indent="-171450" algn="l" defTabSz="800100">
            <a:lnSpc>
              <a:spcPct val="90000"/>
            </a:lnSpc>
            <a:spcBef>
              <a:spcPct val="0"/>
            </a:spcBef>
            <a:spcAft>
              <a:spcPct val="15000"/>
            </a:spcAft>
            <a:buChar char="•"/>
          </a:pPr>
          <a:r>
            <a:rPr lang="es-CO" sz="1800" kern="1200"/>
            <a:t>Capacitación para el uso de la orden de producción en el área contable y producción.</a:t>
          </a:r>
          <a:endParaRPr lang="es-CO" sz="1800" kern="1200" dirty="0"/>
        </a:p>
        <a:p>
          <a:pPr marL="171450" lvl="1" indent="-171450" algn="l" defTabSz="800100">
            <a:lnSpc>
              <a:spcPct val="90000"/>
            </a:lnSpc>
            <a:spcBef>
              <a:spcPct val="0"/>
            </a:spcBef>
            <a:spcAft>
              <a:spcPct val="15000"/>
            </a:spcAft>
            <a:buChar char="•"/>
          </a:pPr>
          <a:endParaRPr lang="es-CO" sz="1800" kern="1200" dirty="0">
            <a:solidFill>
              <a:schemeClr val="tx1"/>
            </a:solidFill>
          </a:endParaRPr>
        </a:p>
      </dsp:txBody>
      <dsp:txXfrm rot="-5400000">
        <a:off x="2309772" y="3451297"/>
        <a:ext cx="7313008" cy="1666323"/>
      </dsp:txXfrm>
    </dsp:sp>
    <dsp:sp modelId="{D8566194-8995-4B94-B01D-D09E5C4C8389}">
      <dsp:nvSpPr>
        <dsp:cNvPr id="0" name=""/>
        <dsp:cNvSpPr/>
      </dsp:nvSpPr>
      <dsp:spPr>
        <a:xfrm>
          <a:off x="0" y="3418514"/>
          <a:ext cx="2309426" cy="1762672"/>
        </a:xfrm>
        <a:prstGeom prst="roundRect">
          <a:avLst/>
        </a:prstGeom>
        <a:gradFill flip="none" rotWithShape="1">
          <a:gsLst>
            <a:gs pos="0">
              <a:srgbClr val="FFC000"/>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s-CO" sz="1700" b="1" kern="1200" dirty="0">
              <a:solidFill>
                <a:schemeClr val="tx1"/>
              </a:solidFill>
            </a:rPr>
            <a:t>IMPLEMENTACIÓN</a:t>
          </a:r>
        </a:p>
      </dsp:txBody>
      <dsp:txXfrm>
        <a:off x="86047" y="3504561"/>
        <a:ext cx="2137332" cy="1590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86E90C-0988-4FD2-A13D-3C36EE91912E}">
      <dsp:nvSpPr>
        <dsp:cNvPr id="0" name=""/>
        <dsp:cNvSpPr/>
      </dsp:nvSpPr>
      <dsp:spPr>
        <a:xfrm rot="10800000">
          <a:off x="4126349" y="594597"/>
          <a:ext cx="4409206" cy="901428"/>
        </a:xfrm>
        <a:prstGeom prst="homePlate">
          <a:avLst/>
        </a:prstGeom>
        <a:gradFill flip="none" rotWithShape="0">
          <a:gsLst>
            <a:gs pos="0">
              <a:srgbClr val="00B050">
                <a:tint val="66000"/>
                <a:satMod val="160000"/>
              </a:srgbClr>
            </a:gs>
            <a:gs pos="50000">
              <a:srgbClr val="00B050">
                <a:tint val="44500"/>
                <a:satMod val="160000"/>
              </a:srgbClr>
            </a:gs>
            <a:gs pos="100000">
              <a:srgbClr val="00B050">
                <a:tint val="23500"/>
                <a:satMod val="160000"/>
              </a:srgbClr>
            </a:gs>
          </a:gsLst>
          <a:lin ang="8100000" scaled="1"/>
          <a:tileRect/>
        </a:gra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7505" tIns="68580" rIns="128016" bIns="68580" numCol="1" spcCol="1270" anchor="ctr" anchorCtr="0">
          <a:noAutofit/>
        </a:bodyPr>
        <a:lstStyle/>
        <a:p>
          <a:pPr marL="0" lvl="0" indent="0" algn="ctr" defTabSz="800100">
            <a:lnSpc>
              <a:spcPct val="90000"/>
            </a:lnSpc>
            <a:spcBef>
              <a:spcPct val="0"/>
            </a:spcBef>
            <a:spcAft>
              <a:spcPct val="35000"/>
            </a:spcAft>
            <a:buNone/>
          </a:pPr>
          <a:r>
            <a:rPr lang="es-ES" sz="1800" kern="1200">
              <a:solidFill>
                <a:schemeClr val="tx1"/>
              </a:solidFill>
            </a:rPr>
            <a:t>AJUSTE DE INVENTARIO</a:t>
          </a:r>
          <a:endParaRPr lang="es-ES" sz="1800" kern="1200" dirty="0">
            <a:solidFill>
              <a:schemeClr val="tx1"/>
            </a:solidFill>
          </a:endParaRPr>
        </a:p>
      </dsp:txBody>
      <dsp:txXfrm rot="10800000">
        <a:off x="4351706" y="594597"/>
        <a:ext cx="4183849" cy="901428"/>
      </dsp:txXfrm>
    </dsp:sp>
    <dsp:sp modelId="{74074743-2158-4F9D-B357-62AAE4600C09}">
      <dsp:nvSpPr>
        <dsp:cNvPr id="0" name=""/>
        <dsp:cNvSpPr/>
      </dsp:nvSpPr>
      <dsp:spPr>
        <a:xfrm>
          <a:off x="1823127" y="3436"/>
          <a:ext cx="2127126" cy="2083750"/>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A1423AC9-88BD-4522-BA9A-383835282672}">
      <dsp:nvSpPr>
        <dsp:cNvPr id="0" name=""/>
        <dsp:cNvSpPr/>
      </dsp:nvSpPr>
      <dsp:spPr>
        <a:xfrm rot="10800000">
          <a:off x="3978241" y="2671445"/>
          <a:ext cx="4571293" cy="901428"/>
        </a:xfrm>
        <a:prstGeom prst="homePlate">
          <a:avLst/>
        </a:prstGeom>
        <a:gradFill flip="none" rotWithShape="0">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7505" tIns="68580" rIns="128016" bIns="68580" numCol="1" spcCol="1270" anchor="ctr" anchorCtr="0">
          <a:noAutofit/>
        </a:bodyPr>
        <a:lstStyle/>
        <a:p>
          <a:pPr marL="0" lvl="0" indent="0" algn="ctr" defTabSz="800100">
            <a:lnSpc>
              <a:spcPct val="90000"/>
            </a:lnSpc>
            <a:spcBef>
              <a:spcPct val="0"/>
            </a:spcBef>
            <a:spcAft>
              <a:spcPct val="35000"/>
            </a:spcAft>
            <a:buNone/>
          </a:pPr>
          <a:r>
            <a:rPr lang="es-ES" sz="1800" kern="1200">
              <a:solidFill>
                <a:schemeClr val="tx1"/>
              </a:solidFill>
            </a:rPr>
            <a:t>KARDEX</a:t>
          </a:r>
          <a:endParaRPr lang="es-ES" sz="1800" kern="1200" dirty="0">
            <a:solidFill>
              <a:schemeClr val="tx1"/>
            </a:solidFill>
          </a:endParaRPr>
        </a:p>
      </dsp:txBody>
      <dsp:txXfrm rot="10800000">
        <a:off x="4203598" y="2671445"/>
        <a:ext cx="4345936" cy="901428"/>
      </dsp:txXfrm>
    </dsp:sp>
    <dsp:sp modelId="{FE4AB9DB-B01B-4AA4-934D-8881A8F79E33}">
      <dsp:nvSpPr>
        <dsp:cNvPr id="0" name=""/>
        <dsp:cNvSpPr/>
      </dsp:nvSpPr>
      <dsp:spPr>
        <a:xfrm>
          <a:off x="1809148" y="2356269"/>
          <a:ext cx="2020956" cy="1531778"/>
        </a:xfrm>
        <a:prstGeom prst="round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3000" r="-13000"/>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16AA7AA8-E2EF-4CB1-82B1-9CBB9350560C}">
      <dsp:nvSpPr>
        <dsp:cNvPr id="0" name=""/>
        <dsp:cNvSpPr/>
      </dsp:nvSpPr>
      <dsp:spPr>
        <a:xfrm rot="10800000">
          <a:off x="4062282" y="4433973"/>
          <a:ext cx="4401560" cy="901428"/>
        </a:xfrm>
        <a:prstGeom prst="homePlate">
          <a:avLst/>
        </a:prstGeom>
        <a:gradFill flip="none" rotWithShape="0">
          <a:gsLst>
            <a:gs pos="0">
              <a:srgbClr val="FF6600">
                <a:tint val="66000"/>
                <a:satMod val="160000"/>
              </a:srgbClr>
            </a:gs>
            <a:gs pos="50000">
              <a:srgbClr val="FF6600">
                <a:tint val="44500"/>
                <a:satMod val="160000"/>
              </a:srgbClr>
            </a:gs>
            <a:gs pos="100000">
              <a:srgbClr val="FF6600">
                <a:tint val="23500"/>
                <a:satMod val="160000"/>
              </a:srgbClr>
            </a:gs>
          </a:gsLst>
          <a:lin ang="10800000" scaled="1"/>
          <a:tileRect/>
        </a:gra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7505" tIns="68580" rIns="128016" bIns="68580" numCol="1" spcCol="1270" anchor="ctr" anchorCtr="0">
          <a:noAutofit/>
        </a:bodyPr>
        <a:lstStyle/>
        <a:p>
          <a:pPr marL="0" lvl="0" indent="0" algn="ctr" defTabSz="800100">
            <a:lnSpc>
              <a:spcPct val="90000"/>
            </a:lnSpc>
            <a:spcBef>
              <a:spcPct val="0"/>
            </a:spcBef>
            <a:spcAft>
              <a:spcPct val="35000"/>
            </a:spcAft>
            <a:buNone/>
          </a:pPr>
          <a:r>
            <a:rPr lang="es-ES" sz="1800" kern="1200">
              <a:solidFill>
                <a:schemeClr val="tx1"/>
              </a:solidFill>
            </a:rPr>
            <a:t>ENTRADA DE PRODUCTO</a:t>
          </a:r>
          <a:endParaRPr lang="es-ES" sz="1800" kern="1200" dirty="0">
            <a:solidFill>
              <a:schemeClr val="tx1"/>
            </a:solidFill>
          </a:endParaRPr>
        </a:p>
      </dsp:txBody>
      <dsp:txXfrm rot="10800000">
        <a:off x="4287639" y="4433973"/>
        <a:ext cx="4176203" cy="901428"/>
      </dsp:txXfrm>
    </dsp:sp>
    <dsp:sp modelId="{C06F1F78-1FB2-4A10-B94B-28D7A4523969}">
      <dsp:nvSpPr>
        <dsp:cNvPr id="0" name=""/>
        <dsp:cNvSpPr/>
      </dsp:nvSpPr>
      <dsp:spPr>
        <a:xfrm>
          <a:off x="1894840" y="4157131"/>
          <a:ext cx="1847918" cy="1455112"/>
        </a:xfrm>
        <a:prstGeom prst="roundRect">
          <a:avLst/>
        </a:prstGeom>
        <a:blipFill>
          <a:blip xmlns:r="http://schemas.openxmlformats.org/officeDocument/2006/relationships" r:embed="rId3"/>
          <a:srcRect/>
          <a:stretch>
            <a:fillRect l="-25000" r="-25000"/>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A734373C-DEC1-4232-BC2B-67B3BB89C6BB}">
      <dsp:nvSpPr>
        <dsp:cNvPr id="0" name=""/>
        <dsp:cNvSpPr/>
      </dsp:nvSpPr>
      <dsp:spPr>
        <a:xfrm rot="10800000">
          <a:off x="4061054" y="6027231"/>
          <a:ext cx="4382479" cy="901428"/>
        </a:xfrm>
        <a:prstGeom prst="homePlate">
          <a:avLst/>
        </a:prstGeom>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7505" tIns="68580" rIns="128016" bIns="68580" numCol="1" spcCol="1270" anchor="ctr" anchorCtr="0">
          <a:noAutofit/>
        </a:bodyPr>
        <a:lstStyle/>
        <a:p>
          <a:pPr marL="0" lvl="0" indent="0" algn="ctr" defTabSz="800100">
            <a:lnSpc>
              <a:spcPct val="90000"/>
            </a:lnSpc>
            <a:spcBef>
              <a:spcPct val="0"/>
            </a:spcBef>
            <a:spcAft>
              <a:spcPct val="35000"/>
            </a:spcAft>
            <a:buNone/>
          </a:pPr>
          <a:r>
            <a:rPr lang="es-ES" sz="1800" kern="1200">
              <a:solidFill>
                <a:schemeClr val="tx1"/>
              </a:solidFill>
            </a:rPr>
            <a:t>ORDEN DE PRODUCCIÓN</a:t>
          </a:r>
          <a:endParaRPr lang="es-ES" sz="1800" kern="1200" dirty="0">
            <a:solidFill>
              <a:schemeClr val="tx1"/>
            </a:solidFill>
          </a:endParaRPr>
        </a:p>
      </dsp:txBody>
      <dsp:txXfrm rot="10800000">
        <a:off x="4286411" y="6027231"/>
        <a:ext cx="4157122" cy="901428"/>
      </dsp:txXfrm>
    </dsp:sp>
    <dsp:sp modelId="{6A287F3E-6C72-4010-BAF3-0C2C2C54B02B}">
      <dsp:nvSpPr>
        <dsp:cNvPr id="0" name=""/>
        <dsp:cNvSpPr/>
      </dsp:nvSpPr>
      <dsp:spPr>
        <a:xfrm>
          <a:off x="1915149" y="5881326"/>
          <a:ext cx="1785765" cy="1193238"/>
        </a:xfrm>
        <a:prstGeom prst="round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3000" r="-13000"/>
          </a:stretch>
        </a:blip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4F3397-CF6F-43F1-8CDD-C9CD3C4C9D1A}">
      <dsp:nvSpPr>
        <dsp:cNvPr id="0" name=""/>
        <dsp:cNvSpPr/>
      </dsp:nvSpPr>
      <dsp:spPr>
        <a:xfrm rot="16200000">
          <a:off x="-1716161" y="1717401"/>
          <a:ext cx="6658591" cy="3223787"/>
        </a:xfrm>
        <a:prstGeom prst="flowChartManualOperation">
          <a:avLst/>
        </a:prstGeom>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0810" bIns="0" numCol="1" spcCol="1270" anchor="ctr" anchorCtr="0">
          <a:noAutofit/>
        </a:bodyPr>
        <a:lstStyle/>
        <a:p>
          <a:pPr marL="0" lvl="0" indent="0" algn="ctr" defTabSz="1333500">
            <a:lnSpc>
              <a:spcPct val="90000"/>
            </a:lnSpc>
            <a:spcBef>
              <a:spcPct val="0"/>
            </a:spcBef>
            <a:spcAft>
              <a:spcPct val="35000"/>
            </a:spcAft>
            <a:buNone/>
          </a:pPr>
          <a:r>
            <a:rPr lang="es-ES" sz="3000" kern="1200" dirty="0">
              <a:solidFill>
                <a:schemeClr val="tx1"/>
              </a:solidFill>
            </a:rPr>
            <a:t>Se implementó las ordenes de producción en el software World Office, generando mayor orden y control en los costos productivos. </a:t>
          </a:r>
        </a:p>
      </dsp:txBody>
      <dsp:txXfrm rot="5400000">
        <a:off x="1241" y="1331717"/>
        <a:ext cx="3223787" cy="3995155"/>
      </dsp:txXfrm>
    </dsp:sp>
    <dsp:sp modelId="{DC6BC219-833E-44E7-8980-D923E37F01B3}">
      <dsp:nvSpPr>
        <dsp:cNvPr id="0" name=""/>
        <dsp:cNvSpPr/>
      </dsp:nvSpPr>
      <dsp:spPr>
        <a:xfrm rot="16200000">
          <a:off x="1749409" y="1717401"/>
          <a:ext cx="6658591" cy="3223787"/>
        </a:xfrm>
        <a:prstGeom prst="flowChartManualOperation">
          <a:avLst/>
        </a:prstGeom>
        <a:gradFill flip="none" rotWithShape="0">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0810" bIns="0" numCol="1" spcCol="1270" anchor="ctr" anchorCtr="0">
          <a:noAutofit/>
        </a:bodyPr>
        <a:lstStyle/>
        <a:p>
          <a:pPr marL="0" lvl="0" indent="0" algn="ctr" defTabSz="1333500">
            <a:lnSpc>
              <a:spcPct val="90000"/>
            </a:lnSpc>
            <a:spcBef>
              <a:spcPct val="0"/>
            </a:spcBef>
            <a:spcAft>
              <a:spcPct val="35000"/>
            </a:spcAft>
            <a:buNone/>
          </a:pPr>
          <a:r>
            <a:rPr lang="es-ES" sz="3000" kern="1200" dirty="0">
              <a:solidFill>
                <a:schemeClr val="tx1"/>
              </a:solidFill>
            </a:rPr>
            <a:t>Se cuenta con personal en constante capacitación para que haya compromiso y entendimiento en la uso de las ordenes de producción. </a:t>
          </a:r>
        </a:p>
      </dsp:txBody>
      <dsp:txXfrm rot="5400000">
        <a:off x="3466811" y="1331717"/>
        <a:ext cx="3223787" cy="3995155"/>
      </dsp:txXfrm>
    </dsp:sp>
    <dsp:sp modelId="{21E1B5BC-7B0C-4942-AE90-ACCB8295A80A}">
      <dsp:nvSpPr>
        <dsp:cNvPr id="0" name=""/>
        <dsp:cNvSpPr/>
      </dsp:nvSpPr>
      <dsp:spPr>
        <a:xfrm rot="16200000">
          <a:off x="5214980" y="1717401"/>
          <a:ext cx="6658591" cy="3223787"/>
        </a:xfrm>
        <a:prstGeom prst="flowChartManualOperation">
          <a:avLst/>
        </a:prstGeom>
        <a:gradFill flip="none" rotWithShape="0">
          <a:gsLst>
            <a:gs pos="0">
              <a:srgbClr val="7030A0">
                <a:tint val="66000"/>
                <a:satMod val="160000"/>
              </a:srgbClr>
            </a:gs>
            <a:gs pos="50000">
              <a:srgbClr val="7030A0">
                <a:tint val="44500"/>
                <a:satMod val="160000"/>
              </a:srgbClr>
            </a:gs>
            <a:gs pos="100000">
              <a:srgbClr val="7030A0">
                <a:tint val="23500"/>
                <a:satMod val="160000"/>
              </a:srgbClr>
            </a:gs>
          </a:gsLst>
          <a:lin ang="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0810" bIns="0" numCol="1" spcCol="1270" anchor="ctr" anchorCtr="0">
          <a:noAutofit/>
        </a:bodyPr>
        <a:lstStyle/>
        <a:p>
          <a:pPr marL="0" lvl="0" indent="0" algn="ctr" defTabSz="1333500">
            <a:lnSpc>
              <a:spcPct val="90000"/>
            </a:lnSpc>
            <a:spcBef>
              <a:spcPct val="0"/>
            </a:spcBef>
            <a:spcAft>
              <a:spcPct val="35000"/>
            </a:spcAft>
            <a:buNone/>
          </a:pPr>
          <a:r>
            <a:rPr lang="es-ES" sz="3000" kern="1200" dirty="0">
              <a:solidFill>
                <a:schemeClr val="tx1"/>
              </a:solidFill>
            </a:rPr>
            <a:t>Los informes de contabilidad se fortalecieron con esta nueva estructuración, evitando ajustes contables. </a:t>
          </a:r>
        </a:p>
      </dsp:txBody>
      <dsp:txXfrm rot="5400000">
        <a:off x="6932382" y="1331717"/>
        <a:ext cx="3223787" cy="39951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119011-1317-4D76-972E-E261F9CB666F}">
      <dsp:nvSpPr>
        <dsp:cNvPr id="0" name=""/>
        <dsp:cNvSpPr/>
      </dsp:nvSpPr>
      <dsp:spPr>
        <a:xfrm rot="16200000">
          <a:off x="486378" y="1637368"/>
          <a:ext cx="4463906" cy="3349444"/>
        </a:xfrm>
        <a:prstGeom prst="round2SameRect">
          <a:avLst>
            <a:gd name="adj1" fmla="val 16670"/>
            <a:gd name="adj2" fmla="val 0"/>
          </a:avLst>
        </a:prstGeom>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t="100000"/>
          </a:path>
          <a:tileRect r="-100000" b="-100000"/>
        </a:gra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txBody>
        <a:bodyPr spcFirstLastPara="0" vert="horz" wrap="square" lIns="121920" tIns="203200" rIns="182880" bIns="203200" numCol="1" spcCol="1270" anchor="t" anchorCtr="0">
          <a:noAutofit/>
        </a:bodyPr>
        <a:lstStyle/>
        <a:p>
          <a:pPr marL="0" lvl="0" indent="0" algn="ctr" defTabSz="1422400">
            <a:lnSpc>
              <a:spcPct val="90000"/>
            </a:lnSpc>
            <a:spcBef>
              <a:spcPct val="0"/>
            </a:spcBef>
            <a:spcAft>
              <a:spcPct val="35000"/>
            </a:spcAft>
            <a:buNone/>
          </a:pPr>
          <a:r>
            <a:rPr lang="es-ES" sz="3200" b="1" kern="1200" dirty="0"/>
            <a:t>TEORÍA </a:t>
          </a:r>
        </a:p>
        <a:p>
          <a:pPr marL="0" lvl="0" indent="0" algn="ctr" defTabSz="1422400">
            <a:lnSpc>
              <a:spcPct val="90000"/>
            </a:lnSpc>
            <a:spcBef>
              <a:spcPct val="0"/>
            </a:spcBef>
            <a:spcAft>
              <a:spcPct val="35000"/>
            </a:spcAft>
            <a:buNone/>
          </a:pPr>
          <a:endParaRPr lang="es-ES" sz="1400" b="1" kern="1200" dirty="0"/>
        </a:p>
        <a:p>
          <a:pPr marL="0" lvl="0" indent="0" algn="just" defTabSz="1422400">
            <a:lnSpc>
              <a:spcPct val="90000"/>
            </a:lnSpc>
            <a:spcBef>
              <a:spcPct val="0"/>
            </a:spcBef>
            <a:spcAft>
              <a:spcPct val="35000"/>
            </a:spcAft>
            <a:buNone/>
          </a:pPr>
          <a:r>
            <a:rPr lang="es-ES" sz="1600" b="0" kern="1200" dirty="0"/>
            <a:t>Los costeos por órdenes de producción, los elementos se contabilizan por tareas o por trabajos y se conoce de antemano el número de unidades que se van a producir. Además, la producción en este caso es intermitente, es decir, se puede suspender en cualquier momento, sin que ello afecte de ninguna manera el trabajo que se está haciendo. </a:t>
          </a:r>
          <a:r>
            <a:rPr lang="es-ES" sz="1600" b="0" i="1" kern="1200" dirty="0"/>
            <a:t>(Oscar Gómez Bravo. 2005.pag.165)</a:t>
          </a:r>
        </a:p>
      </dsp:txBody>
      <dsp:txXfrm rot="5400000">
        <a:off x="1207145" y="1243673"/>
        <a:ext cx="3185908" cy="4136834"/>
      </dsp:txXfrm>
    </dsp:sp>
    <dsp:sp modelId="{425B822C-2342-4111-92B4-291115B3C5ED}">
      <dsp:nvSpPr>
        <dsp:cNvPr id="0" name=""/>
        <dsp:cNvSpPr/>
      </dsp:nvSpPr>
      <dsp:spPr>
        <a:xfrm rot="5400000">
          <a:off x="4129956" y="1593605"/>
          <a:ext cx="4465073" cy="3292933"/>
        </a:xfrm>
        <a:prstGeom prst="round2SameRect">
          <a:avLst>
            <a:gd name="adj1" fmla="val 16670"/>
            <a:gd name="adj2" fmla="val 0"/>
          </a:avLst>
        </a:prstGeom>
        <a:gradFill flip="none" rotWithShape="0">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txBody>
        <a:bodyPr spcFirstLastPara="0" vert="horz" wrap="square" lIns="182880" tIns="203200" rIns="121920" bIns="203200" numCol="1" spcCol="1270" anchor="t" anchorCtr="0">
          <a:noAutofit/>
        </a:bodyPr>
        <a:lstStyle/>
        <a:p>
          <a:pPr marL="0" lvl="0" indent="0" algn="ctr" defTabSz="1422400">
            <a:lnSpc>
              <a:spcPct val="90000"/>
            </a:lnSpc>
            <a:spcBef>
              <a:spcPct val="0"/>
            </a:spcBef>
            <a:spcAft>
              <a:spcPct val="35000"/>
            </a:spcAft>
            <a:buNone/>
          </a:pPr>
          <a:r>
            <a:rPr lang="es-ES" sz="3200" b="1" kern="1200" dirty="0"/>
            <a:t>PRÁCTICA</a:t>
          </a:r>
        </a:p>
        <a:p>
          <a:pPr marL="0" lvl="0" indent="0" algn="l" defTabSz="1422400">
            <a:lnSpc>
              <a:spcPct val="90000"/>
            </a:lnSpc>
            <a:spcBef>
              <a:spcPct val="0"/>
            </a:spcBef>
            <a:spcAft>
              <a:spcPct val="35000"/>
            </a:spcAft>
            <a:buNone/>
          </a:pPr>
          <a:endParaRPr lang="es-ES" sz="1900" b="0" kern="1200" dirty="0"/>
        </a:p>
        <a:p>
          <a:pPr marL="0" lvl="0" indent="0" algn="l" defTabSz="1422400">
            <a:lnSpc>
              <a:spcPct val="100000"/>
            </a:lnSpc>
            <a:spcBef>
              <a:spcPct val="0"/>
            </a:spcBef>
            <a:spcAft>
              <a:spcPct val="35000"/>
            </a:spcAft>
            <a:buNone/>
          </a:pPr>
          <a:r>
            <a:rPr lang="es-ES" sz="1800" b="0" kern="1200" dirty="0"/>
            <a:t>Las ordenes de producción son importantes para establecer los costos reales de los productos fabricados, en la empresa Productos Rápido Ltda., se hizo uso del software contable World Office para implementar y estructurar la orden de producción. </a:t>
          </a:r>
          <a:endParaRPr lang="es-ES" sz="1800" b="1" kern="1200" dirty="0"/>
        </a:p>
      </dsp:txBody>
      <dsp:txXfrm rot="-5400000">
        <a:off x="4716026" y="1168313"/>
        <a:ext cx="3132156" cy="4143519"/>
      </dsp:txXfrm>
    </dsp:sp>
    <dsp:sp modelId="{5D5A5C61-D9E1-4DAD-B1A3-F94D840BD6BF}">
      <dsp:nvSpPr>
        <dsp:cNvPr id="0" name=""/>
        <dsp:cNvSpPr/>
      </dsp:nvSpPr>
      <dsp:spPr>
        <a:xfrm>
          <a:off x="3109957" y="0"/>
          <a:ext cx="2484310" cy="2484189"/>
        </a:xfrm>
        <a:prstGeom prst="circularArrow">
          <a:avLst>
            <a:gd name="adj1" fmla="val 12500"/>
            <a:gd name="adj2" fmla="val 1142322"/>
            <a:gd name="adj3" fmla="val 20457678"/>
            <a:gd name="adj4" fmla="val 10800000"/>
            <a:gd name="adj5" fmla="val 12500"/>
          </a:avLst>
        </a:prstGeom>
        <a:gradFill flip="none" rotWithShape="0">
          <a:gsLst>
            <a:gs pos="0">
              <a:srgbClr val="7030A0">
                <a:tint val="66000"/>
                <a:satMod val="160000"/>
              </a:srgbClr>
            </a:gs>
            <a:gs pos="50000">
              <a:srgbClr val="7030A0">
                <a:tint val="44500"/>
                <a:satMod val="160000"/>
              </a:srgbClr>
            </a:gs>
            <a:gs pos="100000">
              <a:srgbClr val="7030A0">
                <a:tint val="23500"/>
                <a:satMod val="160000"/>
              </a:srgbClr>
            </a:gs>
          </a:gsLst>
          <a:path path="circle">
            <a:fillToRect l="100000" t="100000"/>
          </a:path>
          <a:tileRect r="-100000" b="-100000"/>
        </a:gra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C3E414A-C748-4BD2-9200-7F5734ADEFCB}">
      <dsp:nvSpPr>
        <dsp:cNvPr id="0" name=""/>
        <dsp:cNvSpPr/>
      </dsp:nvSpPr>
      <dsp:spPr>
        <a:xfrm rot="10800000">
          <a:off x="3203839" y="4072921"/>
          <a:ext cx="2484310" cy="2484189"/>
        </a:xfrm>
        <a:prstGeom prst="circularArrow">
          <a:avLst>
            <a:gd name="adj1" fmla="val 12500"/>
            <a:gd name="adj2" fmla="val 1142322"/>
            <a:gd name="adj3" fmla="val 20457678"/>
            <a:gd name="adj4" fmla="val 10800000"/>
            <a:gd name="adj5" fmla="val 12500"/>
          </a:avLst>
        </a:prstGeom>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1A75E2-DC2D-40A3-A643-E248CCBE37B2}">
      <dsp:nvSpPr>
        <dsp:cNvPr id="0" name=""/>
        <dsp:cNvSpPr/>
      </dsp:nvSpPr>
      <dsp:spPr>
        <a:xfrm>
          <a:off x="3927456" y="2614208"/>
          <a:ext cx="3338516" cy="2255625"/>
        </a:xfrm>
        <a:prstGeom prst="roundRect">
          <a:avLst/>
        </a:prstGeom>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r="100000" b="100000"/>
          </a:path>
          <a:tileRect l="-100000" t="-10000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chemeClr val="tx1"/>
              </a:solidFill>
            </a:rPr>
            <a:t>Falencia en los Costos de Producción</a:t>
          </a:r>
        </a:p>
      </dsp:txBody>
      <dsp:txXfrm>
        <a:off x="4037567" y="2724319"/>
        <a:ext cx="3118294" cy="2035403"/>
      </dsp:txXfrm>
    </dsp:sp>
    <dsp:sp modelId="{D5B78A84-F4A9-4ACD-9AD9-3BD424D60E29}">
      <dsp:nvSpPr>
        <dsp:cNvPr id="0" name=""/>
        <dsp:cNvSpPr/>
      </dsp:nvSpPr>
      <dsp:spPr>
        <a:xfrm rot="16242012">
          <a:off x="5210506" y="2209298"/>
          <a:ext cx="809880" cy="0"/>
        </a:xfrm>
        <a:custGeom>
          <a:avLst/>
          <a:gdLst/>
          <a:ahLst/>
          <a:cxnLst/>
          <a:rect l="0" t="0" r="0" b="0"/>
          <a:pathLst>
            <a:path>
              <a:moveTo>
                <a:pt x="0" y="0"/>
              </a:moveTo>
              <a:lnTo>
                <a:pt x="809880" y="0"/>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073027E-63A8-4B41-8A8A-269E588210E3}">
      <dsp:nvSpPr>
        <dsp:cNvPr id="0" name=""/>
        <dsp:cNvSpPr/>
      </dsp:nvSpPr>
      <dsp:spPr>
        <a:xfrm>
          <a:off x="4011512" y="468112"/>
          <a:ext cx="3234097" cy="1336275"/>
        </a:xfrm>
        <a:prstGeom prst="roundRect">
          <a:avLst/>
        </a:prstGeom>
        <a:gradFill flip="none" rotWithShape="0">
          <a:gsLst>
            <a:gs pos="0">
              <a:srgbClr val="00B050">
                <a:tint val="66000"/>
                <a:satMod val="160000"/>
              </a:srgbClr>
            </a:gs>
            <a:gs pos="50000">
              <a:srgbClr val="00B050">
                <a:tint val="44500"/>
                <a:satMod val="160000"/>
              </a:srgbClr>
            </a:gs>
            <a:gs pos="100000">
              <a:srgbClr val="00B050">
                <a:tint val="23500"/>
                <a:satMod val="160000"/>
              </a:srgbClr>
            </a:gs>
          </a:gsLst>
          <a:lin ang="8100000" scaled="1"/>
          <a:tileRect/>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chemeClr val="tx1"/>
              </a:solidFill>
            </a:rPr>
            <a:t>No se respeta las unidades de medida.</a:t>
          </a:r>
        </a:p>
      </dsp:txBody>
      <dsp:txXfrm>
        <a:off x="4076744" y="533344"/>
        <a:ext cx="3103633" cy="1205811"/>
      </dsp:txXfrm>
    </dsp:sp>
    <dsp:sp modelId="{FEF2D10B-FAF5-45AA-AF17-28013BFF9A76}">
      <dsp:nvSpPr>
        <dsp:cNvPr id="0" name=""/>
        <dsp:cNvSpPr/>
      </dsp:nvSpPr>
      <dsp:spPr>
        <a:xfrm rot="40581">
          <a:off x="7265956" y="3764426"/>
          <a:ext cx="457396" cy="0"/>
        </a:xfrm>
        <a:custGeom>
          <a:avLst/>
          <a:gdLst/>
          <a:ahLst/>
          <a:cxnLst/>
          <a:rect l="0" t="0" r="0" b="0"/>
          <a:pathLst>
            <a:path>
              <a:moveTo>
                <a:pt x="0" y="0"/>
              </a:moveTo>
              <a:lnTo>
                <a:pt x="457396" y="0"/>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4A59937-19C3-4269-AE0E-57B0482542CA}">
      <dsp:nvSpPr>
        <dsp:cNvPr id="0" name=""/>
        <dsp:cNvSpPr/>
      </dsp:nvSpPr>
      <dsp:spPr>
        <a:xfrm>
          <a:off x="7723337" y="3009570"/>
          <a:ext cx="2977054" cy="1550255"/>
        </a:xfrm>
        <a:prstGeom prst="roundRect">
          <a:avLst/>
        </a:prstGeom>
        <a:gradFill flip="none" rotWithShape="0">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chemeClr val="tx1"/>
              </a:solidFill>
            </a:rPr>
            <a:t>Ajustes contables de materia prima.</a:t>
          </a:r>
        </a:p>
      </dsp:txBody>
      <dsp:txXfrm>
        <a:off x="7799014" y="3085247"/>
        <a:ext cx="2825700" cy="1398901"/>
      </dsp:txXfrm>
    </dsp:sp>
    <dsp:sp modelId="{AAEFFDF9-8D75-4628-9C0F-B6367EBC00AD}">
      <dsp:nvSpPr>
        <dsp:cNvPr id="0" name=""/>
        <dsp:cNvSpPr/>
      </dsp:nvSpPr>
      <dsp:spPr>
        <a:xfrm rot="5382261">
          <a:off x="5197491" y="5276972"/>
          <a:ext cx="814286" cy="0"/>
        </a:xfrm>
        <a:custGeom>
          <a:avLst/>
          <a:gdLst/>
          <a:ahLst/>
          <a:cxnLst/>
          <a:rect l="0" t="0" r="0" b="0"/>
          <a:pathLst>
            <a:path>
              <a:moveTo>
                <a:pt x="0" y="0"/>
              </a:moveTo>
              <a:lnTo>
                <a:pt x="814286" y="0"/>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981A1E5-2F09-44CD-8E4C-03896C8B8CDB}">
      <dsp:nvSpPr>
        <dsp:cNvPr id="0" name=""/>
        <dsp:cNvSpPr/>
      </dsp:nvSpPr>
      <dsp:spPr>
        <a:xfrm>
          <a:off x="4000080" y="5684110"/>
          <a:ext cx="3221653" cy="1616734"/>
        </a:xfrm>
        <a:prstGeom prst="roundRect">
          <a:avLst/>
        </a:prstGeom>
        <a:gradFill flip="none" rotWithShape="0">
          <a:gsLst>
            <a:gs pos="0">
              <a:srgbClr val="FFA829">
                <a:tint val="66000"/>
                <a:satMod val="160000"/>
              </a:srgbClr>
            </a:gs>
            <a:gs pos="50000">
              <a:srgbClr val="FFA829">
                <a:tint val="44500"/>
                <a:satMod val="160000"/>
              </a:srgbClr>
            </a:gs>
            <a:gs pos="100000">
              <a:srgbClr val="FFA829">
                <a:tint val="23500"/>
                <a:satMod val="160000"/>
              </a:srgbClr>
            </a:gs>
          </a:gsLst>
          <a:path path="circle">
            <a:fillToRect l="50000" t="50000" r="50000" b="50000"/>
          </a:path>
          <a:tileRect/>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chemeClr val="tx1"/>
              </a:solidFill>
            </a:rPr>
            <a:t>Medición de manera empírica y/o a memoria.</a:t>
          </a:r>
        </a:p>
      </dsp:txBody>
      <dsp:txXfrm>
        <a:off x="4079002" y="5763032"/>
        <a:ext cx="3063809" cy="1458890"/>
      </dsp:txXfrm>
    </dsp:sp>
    <dsp:sp modelId="{71B00027-B882-4F21-8C60-8E7EB4B13DEC}">
      <dsp:nvSpPr>
        <dsp:cNvPr id="0" name=""/>
        <dsp:cNvSpPr/>
      </dsp:nvSpPr>
      <dsp:spPr>
        <a:xfrm rot="10800270">
          <a:off x="3414006" y="3741870"/>
          <a:ext cx="513450" cy="0"/>
        </a:xfrm>
        <a:custGeom>
          <a:avLst/>
          <a:gdLst/>
          <a:ahLst/>
          <a:cxnLst/>
          <a:rect l="0" t="0" r="0" b="0"/>
          <a:pathLst>
            <a:path>
              <a:moveTo>
                <a:pt x="0" y="0"/>
              </a:moveTo>
              <a:lnTo>
                <a:pt x="513450" y="0"/>
              </a:lnTo>
            </a:path>
          </a:pathLst>
        </a:custGeom>
        <a:noFill/>
        <a:ln w="25400" cap="flat" cmpd="sng" algn="ctr">
          <a:solidFill>
            <a:schemeClr val="accent6">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2D5B6D4-3166-4079-8BDD-4DC3AA4B6059}">
      <dsp:nvSpPr>
        <dsp:cNvPr id="0" name=""/>
        <dsp:cNvSpPr/>
      </dsp:nvSpPr>
      <dsp:spPr>
        <a:xfrm>
          <a:off x="315962" y="2975488"/>
          <a:ext cx="3098043" cy="1532478"/>
        </a:xfrm>
        <a:prstGeom prst="roundRect">
          <a:avLst/>
        </a:prstGeom>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chemeClr val="tx1"/>
              </a:solidFill>
            </a:rPr>
            <a:t>Emisión de informes contables deficientes.</a:t>
          </a:r>
        </a:p>
      </dsp:txBody>
      <dsp:txXfrm>
        <a:off x="390771" y="3050297"/>
        <a:ext cx="2948425" cy="13828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3B329-00BF-49F0-A7A1-9ABC582464BE}">
      <dsp:nvSpPr>
        <dsp:cNvPr id="0" name=""/>
        <dsp:cNvSpPr/>
      </dsp:nvSpPr>
      <dsp:spPr>
        <a:xfrm>
          <a:off x="3668694" y="4220222"/>
          <a:ext cx="3383909" cy="3383909"/>
        </a:xfrm>
        <a:prstGeom prst="ellipse">
          <a:avLst/>
        </a:prstGeom>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chemeClr val="tx1"/>
              </a:solidFill>
            </a:rPr>
            <a:t>Implementar las Ordenes de Producción</a:t>
          </a:r>
        </a:p>
      </dsp:txBody>
      <dsp:txXfrm>
        <a:off x="4164256" y="4715784"/>
        <a:ext cx="2392785" cy="2392785"/>
      </dsp:txXfrm>
    </dsp:sp>
    <dsp:sp modelId="{E37A000A-15BB-4CB2-84D0-2BB589C91036}">
      <dsp:nvSpPr>
        <dsp:cNvPr id="0" name=""/>
        <dsp:cNvSpPr/>
      </dsp:nvSpPr>
      <dsp:spPr>
        <a:xfrm rot="12942280">
          <a:off x="1347124" y="3540485"/>
          <a:ext cx="2768964" cy="964414"/>
        </a:xfrm>
        <a:prstGeom prst="leftArrow">
          <a:avLst>
            <a:gd name="adj1" fmla="val 60000"/>
            <a:gd name="adj2" fmla="val 50000"/>
          </a:avLst>
        </a:prstGeom>
        <a:gradFill flip="none" rotWithShape="0">
          <a:gsLst>
            <a:gs pos="0">
              <a:srgbClr val="FF3300">
                <a:tint val="66000"/>
                <a:satMod val="160000"/>
              </a:srgbClr>
            </a:gs>
            <a:gs pos="50000">
              <a:srgbClr val="FF3300">
                <a:tint val="44500"/>
                <a:satMod val="160000"/>
              </a:srgbClr>
            </a:gs>
            <a:gs pos="100000">
              <a:srgbClr val="FF3300">
                <a:tint val="23500"/>
                <a:satMod val="160000"/>
              </a:srgbClr>
            </a:gs>
          </a:gsLst>
          <a:lin ang="2700000" scaled="1"/>
          <a:tileRect/>
        </a:gra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4438EB01-7559-47DE-966F-0DDA7F94E48A}">
      <dsp:nvSpPr>
        <dsp:cNvPr id="0" name=""/>
        <dsp:cNvSpPr/>
      </dsp:nvSpPr>
      <dsp:spPr>
        <a:xfrm>
          <a:off x="0" y="1928812"/>
          <a:ext cx="3214714" cy="2571771"/>
        </a:xfrm>
        <a:prstGeom prst="roundRect">
          <a:avLst>
            <a:gd name="adj" fmla="val 10000"/>
          </a:avLst>
        </a:prstGeom>
        <a:gradFill flip="none" rotWithShape="0">
          <a:gsLst>
            <a:gs pos="0">
              <a:srgbClr val="FFAB2F">
                <a:tint val="66000"/>
                <a:satMod val="160000"/>
              </a:srgbClr>
            </a:gs>
            <a:gs pos="50000">
              <a:srgbClr val="FFAB2F">
                <a:tint val="44500"/>
                <a:satMod val="160000"/>
              </a:srgbClr>
            </a:gs>
            <a:gs pos="100000">
              <a:srgbClr val="FFAB2F">
                <a:tint val="23500"/>
                <a:satMod val="160000"/>
              </a:srgbClr>
            </a:gs>
          </a:gsLst>
          <a:lin ang="16200000" scaled="1"/>
          <a:tileRect/>
        </a:gra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chemeClr val="tx1"/>
              </a:solidFill>
            </a:rPr>
            <a:t>Parametrización en el software </a:t>
          </a:r>
          <a:r>
            <a:rPr lang="es-ES" sz="1800" kern="1200" dirty="0" err="1">
              <a:solidFill>
                <a:schemeClr val="tx1"/>
              </a:solidFill>
            </a:rPr>
            <a:t>World</a:t>
          </a:r>
          <a:r>
            <a:rPr lang="es-ES" sz="1800" kern="1200" dirty="0">
              <a:solidFill>
                <a:schemeClr val="tx1"/>
              </a:solidFill>
            </a:rPr>
            <a:t> Office</a:t>
          </a:r>
        </a:p>
      </dsp:txBody>
      <dsp:txXfrm>
        <a:off x="75325" y="2004137"/>
        <a:ext cx="3064064" cy="2421121"/>
      </dsp:txXfrm>
    </dsp:sp>
    <dsp:sp modelId="{B98A1DFB-2EC1-4162-A529-9FDBB5460361}">
      <dsp:nvSpPr>
        <dsp:cNvPr id="0" name=""/>
        <dsp:cNvSpPr/>
      </dsp:nvSpPr>
      <dsp:spPr>
        <a:xfrm rot="16200000">
          <a:off x="3997943" y="2216687"/>
          <a:ext cx="2725411" cy="964414"/>
        </a:xfrm>
        <a:prstGeom prst="leftArrow">
          <a:avLst>
            <a:gd name="adj1" fmla="val 60000"/>
            <a:gd name="adj2" fmla="val 50000"/>
          </a:avLst>
        </a:prstGeom>
        <a:gradFill flip="none" rotWithShape="0">
          <a:gsLst>
            <a:gs pos="0">
              <a:srgbClr val="00B0F0">
                <a:tint val="66000"/>
                <a:satMod val="160000"/>
              </a:srgbClr>
            </a:gs>
            <a:gs pos="50000">
              <a:srgbClr val="00B0F0">
                <a:tint val="44500"/>
                <a:satMod val="160000"/>
              </a:srgbClr>
            </a:gs>
            <a:gs pos="100000">
              <a:srgbClr val="00B0F0">
                <a:tint val="23500"/>
                <a:satMod val="160000"/>
              </a:srgbClr>
            </a:gs>
          </a:gsLst>
          <a:lin ang="8100000" scaled="1"/>
          <a:tileRect/>
        </a:gra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447DA34D-5E5C-4593-8699-94C0E540A89D}">
      <dsp:nvSpPr>
        <dsp:cNvPr id="0" name=""/>
        <dsp:cNvSpPr/>
      </dsp:nvSpPr>
      <dsp:spPr>
        <a:xfrm>
          <a:off x="3753292" y="50302"/>
          <a:ext cx="3214714" cy="2571771"/>
        </a:xfrm>
        <a:prstGeom prst="roundRect">
          <a:avLst>
            <a:gd name="adj" fmla="val 10000"/>
          </a:avLst>
        </a:prstGeom>
        <a:gradFill flip="none" rotWithShape="0">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chemeClr val="tx1"/>
              </a:solidFill>
            </a:rPr>
            <a:t>Capacitación al personal del área contable y producción.</a:t>
          </a:r>
        </a:p>
      </dsp:txBody>
      <dsp:txXfrm>
        <a:off x="3828617" y="125627"/>
        <a:ext cx="3064064" cy="2421121"/>
      </dsp:txXfrm>
    </dsp:sp>
    <dsp:sp modelId="{A4D4B43C-31D6-45C7-A149-683C4B67A20C}">
      <dsp:nvSpPr>
        <dsp:cNvPr id="0" name=""/>
        <dsp:cNvSpPr/>
      </dsp:nvSpPr>
      <dsp:spPr>
        <a:xfrm rot="19500000">
          <a:off x="6630110" y="3586906"/>
          <a:ext cx="2725411" cy="964414"/>
        </a:xfrm>
        <a:prstGeom prst="leftArrow">
          <a:avLst>
            <a:gd name="adj1" fmla="val 60000"/>
            <a:gd name="adj2" fmla="val 50000"/>
          </a:avLst>
        </a:prstGeom>
        <a:gradFill flip="none" rotWithShape="0">
          <a:gsLst>
            <a:gs pos="0">
              <a:srgbClr val="CCFF33">
                <a:tint val="66000"/>
                <a:satMod val="160000"/>
              </a:srgbClr>
            </a:gs>
            <a:gs pos="50000">
              <a:srgbClr val="CCFF33">
                <a:tint val="44500"/>
                <a:satMod val="160000"/>
              </a:srgbClr>
            </a:gs>
            <a:gs pos="100000">
              <a:srgbClr val="CCFF33">
                <a:tint val="23500"/>
                <a:satMod val="160000"/>
              </a:srgbClr>
            </a:gs>
          </a:gsLst>
          <a:lin ang="10800000" scaled="1"/>
          <a:tileRect/>
        </a:gra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471C6D2-C31A-4078-B27F-EBF376E9AD5E}">
      <dsp:nvSpPr>
        <dsp:cNvPr id="0" name=""/>
        <dsp:cNvSpPr/>
      </dsp:nvSpPr>
      <dsp:spPr>
        <a:xfrm>
          <a:off x="7501722" y="2001612"/>
          <a:ext cx="3214714" cy="2571771"/>
        </a:xfrm>
        <a:prstGeom prst="roundRect">
          <a:avLst>
            <a:gd name="adj" fmla="val 10000"/>
          </a:avLst>
        </a:prstGeom>
        <a:gradFill flip="none" rotWithShape="0">
          <a:gsLst>
            <a:gs pos="0">
              <a:srgbClr val="7030A0">
                <a:tint val="66000"/>
                <a:satMod val="160000"/>
              </a:srgbClr>
            </a:gs>
            <a:gs pos="50000">
              <a:srgbClr val="7030A0">
                <a:tint val="44500"/>
                <a:satMod val="160000"/>
              </a:srgbClr>
            </a:gs>
            <a:gs pos="100000">
              <a:srgbClr val="7030A0">
                <a:tint val="23500"/>
                <a:satMod val="160000"/>
              </a:srgbClr>
            </a:gs>
          </a:gsLst>
          <a:lin ang="10800000" scaled="1"/>
          <a:tileRect/>
        </a:gra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chemeClr val="tx1"/>
              </a:solidFill>
            </a:rPr>
            <a:t>Emisión de informes contables eficientes y eficaces.</a:t>
          </a:r>
        </a:p>
      </dsp:txBody>
      <dsp:txXfrm>
        <a:off x="7577047" y="2076937"/>
        <a:ext cx="3064064" cy="242112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pt-BR" dirty="0"/>
          </a:p>
        </p:txBody>
      </p:sp>
      <p:sp>
        <p:nvSpPr>
          <p:cNvPr id="5123"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pt-BR" dirty="0"/>
          </a:p>
        </p:txBody>
      </p:sp>
      <p:sp>
        <p:nvSpPr>
          <p:cNvPr id="5124" name="Rectangle 4"/>
          <p:cNvSpPr>
            <a:spLocks noGrp="1" noChangeArrowheads="1"/>
          </p:cNvSpPr>
          <p:nvPr>
            <p:ph type="ftr" sz="quarter" idx="2"/>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pt-BR" dirty="0"/>
          </a:p>
        </p:txBody>
      </p:sp>
      <p:sp>
        <p:nvSpPr>
          <p:cNvPr id="5125" name="Rectangle 5"/>
          <p:cNvSpPr>
            <a:spLocks noGrp="1" noChangeArrowheads="1"/>
          </p:cNvSpPr>
          <p:nvPr>
            <p:ph type="sldNum" sz="quarter" idx="3"/>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E2A0700-C97A-7C40-930B-1DEDD2DBAD6D}" type="slidenum">
              <a:rPr lang="pt-BR" altLang="es-ES_tradnl"/>
              <a:pPr/>
              <a:t>‹Nº›</a:t>
            </a:fld>
            <a:endParaRPr lang="pt-BR" altLang="es-ES_tradnl" dirty="0"/>
          </a:p>
        </p:txBody>
      </p:sp>
    </p:spTree>
    <p:extLst>
      <p:ext uri="{BB962C8B-B14F-4D97-AF65-F5344CB8AC3E}">
        <p14:creationId xmlns:p14="http://schemas.microsoft.com/office/powerpoint/2010/main" val="2661680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pt-BR" dirty="0"/>
          </a:p>
        </p:txBody>
      </p:sp>
      <p:sp>
        <p:nvSpPr>
          <p:cNvPr id="3075"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pt-BR" dirty="0"/>
          </a:p>
        </p:txBody>
      </p:sp>
      <p:sp>
        <p:nvSpPr>
          <p:cNvPr id="3076" name="Rectangle 4"/>
          <p:cNvSpPr>
            <a:spLocks noGrp="1" noRot="1" noChangeAspect="1" noChangeArrowheads="1" noTextEdit="1"/>
          </p:cNvSpPr>
          <p:nvPr>
            <p:ph type="sldImg" idx="2"/>
          </p:nvPr>
        </p:nvSpPr>
        <p:spPr bwMode="auto">
          <a:xfrm>
            <a:off x="2017713" y="744538"/>
            <a:ext cx="263366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altLang="es-ES_tradnl"/>
              <a:t>Clique para editar os estilos do texto mestre</a:t>
            </a:r>
          </a:p>
          <a:p>
            <a:pPr lvl="1"/>
            <a:r>
              <a:rPr lang="pt-BR" altLang="es-ES_tradnl"/>
              <a:t>Segundo nível</a:t>
            </a:r>
          </a:p>
          <a:p>
            <a:pPr lvl="2"/>
            <a:r>
              <a:rPr lang="pt-BR" altLang="es-ES_tradnl"/>
              <a:t>Terceiro nível</a:t>
            </a:r>
          </a:p>
          <a:p>
            <a:pPr lvl="3"/>
            <a:r>
              <a:rPr lang="pt-BR" altLang="es-ES_tradnl"/>
              <a:t>Quarto nível</a:t>
            </a:r>
          </a:p>
          <a:p>
            <a:pPr lvl="4"/>
            <a:r>
              <a:rPr lang="pt-BR" altLang="es-ES_tradnl"/>
              <a:t>Quinto nível</a:t>
            </a:r>
          </a:p>
        </p:txBody>
      </p:sp>
      <p:sp>
        <p:nvSpPr>
          <p:cNvPr id="3078" name="Rectangle 6"/>
          <p:cNvSpPr>
            <a:spLocks noGrp="1" noChangeArrowheads="1"/>
          </p:cNvSpPr>
          <p:nvPr>
            <p:ph type="ftr" sz="quarter" idx="4"/>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pt-BR" dirty="0"/>
          </a:p>
        </p:txBody>
      </p:sp>
      <p:sp>
        <p:nvSpPr>
          <p:cNvPr id="3079" name="Rectangle 7"/>
          <p:cNvSpPr>
            <a:spLocks noGrp="1" noChangeArrowheads="1"/>
          </p:cNvSpPr>
          <p:nvPr>
            <p:ph type="sldNum" sz="quarter" idx="5"/>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C4165D-5AAA-6040-86A2-A6B10F67ACA8}" type="slidenum">
              <a:rPr lang="pt-BR" altLang="es-ES_tradnl"/>
              <a:pPr/>
              <a:t>‹Nº›</a:t>
            </a:fld>
            <a:endParaRPr lang="pt-BR" altLang="es-ES_tradnl" dirty="0"/>
          </a:p>
        </p:txBody>
      </p:sp>
    </p:spTree>
    <p:extLst>
      <p:ext uri="{BB962C8B-B14F-4D97-AF65-F5344CB8AC3E}">
        <p14:creationId xmlns:p14="http://schemas.microsoft.com/office/powerpoint/2010/main" val="7889702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Arial" charset="0"/>
        <a:cs typeface="Arial" charset="0"/>
      </a:defRPr>
    </a:lvl1pPr>
    <a:lvl2pPr marL="457200" algn="l" rtl="0" fontAlgn="base">
      <a:spcBef>
        <a:spcPct val="30000"/>
      </a:spcBef>
      <a:spcAft>
        <a:spcPct val="0"/>
      </a:spcAft>
      <a:defRPr sz="1200" kern="1200">
        <a:solidFill>
          <a:schemeClr val="tx1"/>
        </a:solidFill>
        <a:latin typeface="Arial" charset="0"/>
        <a:ea typeface="Arial" charset="0"/>
        <a:cs typeface="Arial" charset="0"/>
      </a:defRPr>
    </a:lvl2pPr>
    <a:lvl3pPr marL="914400" algn="l" rtl="0" fontAlgn="base">
      <a:spcBef>
        <a:spcPct val="30000"/>
      </a:spcBef>
      <a:spcAft>
        <a:spcPct val="0"/>
      </a:spcAft>
      <a:defRPr sz="1200" kern="1200">
        <a:solidFill>
          <a:schemeClr val="tx1"/>
        </a:solidFill>
        <a:latin typeface="Arial" charset="0"/>
        <a:ea typeface="Arial" charset="0"/>
        <a:cs typeface="Arial" charset="0"/>
      </a:defRPr>
    </a:lvl3pPr>
    <a:lvl4pPr marL="1371600" algn="l" rtl="0" fontAlgn="base">
      <a:spcBef>
        <a:spcPct val="30000"/>
      </a:spcBef>
      <a:spcAft>
        <a:spcPct val="0"/>
      </a:spcAft>
      <a:defRPr sz="1200" kern="1200">
        <a:solidFill>
          <a:schemeClr val="tx1"/>
        </a:solidFill>
        <a:latin typeface="Arial" charset="0"/>
        <a:ea typeface="Arial" charset="0"/>
        <a:cs typeface="Arial" charset="0"/>
      </a:defRPr>
    </a:lvl4pPr>
    <a:lvl5pPr marL="1828800" algn="l" rtl="0" fontAlgn="base">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200">
                <a:solidFill>
                  <a:schemeClr val="tx1"/>
                </a:solidFill>
                <a:latin typeface="Arial" charset="0"/>
                <a:ea typeface="Arial"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fld id="{6C48CFE6-EFC6-014B-A1F9-50C82BE3DD05}" type="slidenum">
              <a:rPr lang="pt-BR" altLang="es-ES_tradnl" sz="1200"/>
              <a:pPr eaLnBrk="1" hangingPunct="1"/>
              <a:t>1</a:t>
            </a:fld>
            <a:endParaRPr lang="pt-BR" altLang="es-ES_tradnl" sz="1200"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s-ES_tradnl" altLang="es-ES_tradnl" dirty="0"/>
          </a:p>
        </p:txBody>
      </p:sp>
    </p:spTree>
    <p:extLst>
      <p:ext uri="{BB962C8B-B14F-4D97-AF65-F5344CB8AC3E}">
        <p14:creationId xmlns:p14="http://schemas.microsoft.com/office/powerpoint/2010/main" val="1674220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271713" y="13298488"/>
            <a:ext cx="25736550" cy="9175750"/>
          </a:xfrm>
        </p:spPr>
        <p:txBody>
          <a:bodyPr/>
          <a:lstStyle/>
          <a:p>
            <a:r>
              <a:rPr lang="pt-BR"/>
              <a:t>Clique para editar o estilo do título mestre</a:t>
            </a:r>
          </a:p>
        </p:txBody>
      </p:sp>
      <p:sp>
        <p:nvSpPr>
          <p:cNvPr id="3" name="Subtítulo 2"/>
          <p:cNvSpPr>
            <a:spLocks noGrp="1"/>
          </p:cNvSpPr>
          <p:nvPr>
            <p:ph type="subTitle" idx="1"/>
          </p:nvPr>
        </p:nvSpPr>
        <p:spPr>
          <a:xfrm>
            <a:off x="4541838" y="24258588"/>
            <a:ext cx="21196300" cy="109394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ED63168C-6390-BC4B-BAF5-C58800329B3E}" type="slidenum">
              <a:rPr lang="pt-BR" altLang="es-ES_tradnl"/>
              <a:pPr/>
              <a:t>‹Nº›</a:t>
            </a:fld>
            <a:endParaRPr lang="pt-BR" altLang="es-ES_tradnl" dirty="0"/>
          </a:p>
        </p:txBody>
      </p:sp>
    </p:spTree>
    <p:extLst>
      <p:ext uri="{BB962C8B-B14F-4D97-AF65-F5344CB8AC3E}">
        <p14:creationId xmlns:p14="http://schemas.microsoft.com/office/powerpoint/2010/main" val="1461855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370696CB-AA72-9B44-9310-845C1BB9E52D}" type="slidenum">
              <a:rPr lang="pt-BR" altLang="es-ES_tradnl"/>
              <a:pPr/>
              <a:t>‹Nº›</a:t>
            </a:fld>
            <a:endParaRPr lang="pt-BR" altLang="es-ES_tradnl" dirty="0"/>
          </a:p>
        </p:txBody>
      </p:sp>
    </p:spTree>
    <p:extLst>
      <p:ext uri="{BB962C8B-B14F-4D97-AF65-F5344CB8AC3E}">
        <p14:creationId xmlns:p14="http://schemas.microsoft.com/office/powerpoint/2010/main" val="68822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1953538" y="1714500"/>
            <a:ext cx="6813550" cy="36526788"/>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1512888" y="1714500"/>
            <a:ext cx="20288250" cy="36526788"/>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463D833F-95BD-1D43-B4C8-DAF59D479AF1}" type="slidenum">
              <a:rPr lang="pt-BR" altLang="es-ES_tradnl"/>
              <a:pPr/>
              <a:t>‹Nº›</a:t>
            </a:fld>
            <a:endParaRPr lang="pt-BR" altLang="es-ES_tradnl" dirty="0"/>
          </a:p>
        </p:txBody>
      </p:sp>
    </p:spTree>
    <p:extLst>
      <p:ext uri="{BB962C8B-B14F-4D97-AF65-F5344CB8AC3E}">
        <p14:creationId xmlns:p14="http://schemas.microsoft.com/office/powerpoint/2010/main" val="57683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2098C821-092F-FA4C-8602-34775292E77C}" type="slidenum">
              <a:rPr lang="pt-BR" altLang="es-ES_tradnl"/>
              <a:pPr/>
              <a:t>‹Nº›</a:t>
            </a:fld>
            <a:endParaRPr lang="pt-BR" altLang="es-ES_tradnl" dirty="0"/>
          </a:p>
        </p:txBody>
      </p:sp>
    </p:spTree>
    <p:extLst>
      <p:ext uri="{BB962C8B-B14F-4D97-AF65-F5344CB8AC3E}">
        <p14:creationId xmlns:p14="http://schemas.microsoft.com/office/powerpoint/2010/main" val="44075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392363" y="27508200"/>
            <a:ext cx="25738137" cy="8502650"/>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2392363" y="18143538"/>
            <a:ext cx="25738137" cy="93646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9CA8D06D-96F5-104A-ADF0-70C296F6BD3D}" type="slidenum">
              <a:rPr lang="pt-BR" altLang="es-ES_tradnl"/>
              <a:pPr/>
              <a:t>‹Nº›</a:t>
            </a:fld>
            <a:endParaRPr lang="pt-BR" altLang="es-ES_tradnl" dirty="0"/>
          </a:p>
        </p:txBody>
      </p:sp>
    </p:spTree>
    <p:extLst>
      <p:ext uri="{BB962C8B-B14F-4D97-AF65-F5344CB8AC3E}">
        <p14:creationId xmlns:p14="http://schemas.microsoft.com/office/powerpoint/2010/main" val="204415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1512888" y="9988550"/>
            <a:ext cx="13550900" cy="28252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5216188" y="9988550"/>
            <a:ext cx="13550900" cy="28252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6"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7" name="Rectangle 6"/>
          <p:cNvSpPr>
            <a:spLocks noGrp="1" noChangeArrowheads="1"/>
          </p:cNvSpPr>
          <p:nvPr>
            <p:ph type="sldNum" sz="quarter" idx="12"/>
          </p:nvPr>
        </p:nvSpPr>
        <p:spPr>
          <a:ln/>
        </p:spPr>
        <p:txBody>
          <a:bodyPr/>
          <a:lstStyle>
            <a:lvl1pPr>
              <a:defRPr/>
            </a:lvl1pPr>
          </a:lstStyle>
          <a:p>
            <a:fld id="{8804CEF4-E3DE-8949-9A32-153FA728625A}" type="slidenum">
              <a:rPr lang="pt-BR" altLang="es-ES_tradnl"/>
              <a:pPr/>
              <a:t>‹Nº›</a:t>
            </a:fld>
            <a:endParaRPr lang="pt-BR" altLang="es-ES_tradnl" dirty="0"/>
          </a:p>
        </p:txBody>
      </p:sp>
    </p:spTree>
    <p:extLst>
      <p:ext uri="{BB962C8B-B14F-4D97-AF65-F5344CB8AC3E}">
        <p14:creationId xmlns:p14="http://schemas.microsoft.com/office/powerpoint/2010/main" val="59569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514475" y="1714500"/>
            <a:ext cx="27251025" cy="7134225"/>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1514475"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1514475" y="13576300"/>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15381288" y="13576300"/>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8"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9" name="Rectangle 6"/>
          <p:cNvSpPr>
            <a:spLocks noGrp="1" noChangeArrowheads="1"/>
          </p:cNvSpPr>
          <p:nvPr>
            <p:ph type="sldNum" sz="quarter" idx="12"/>
          </p:nvPr>
        </p:nvSpPr>
        <p:spPr>
          <a:ln/>
        </p:spPr>
        <p:txBody>
          <a:bodyPr/>
          <a:lstStyle>
            <a:lvl1pPr>
              <a:defRPr/>
            </a:lvl1pPr>
          </a:lstStyle>
          <a:p>
            <a:fld id="{B5A5B8DD-8565-1D49-8697-0BF14B22B67D}" type="slidenum">
              <a:rPr lang="pt-BR" altLang="es-ES_tradnl"/>
              <a:pPr/>
              <a:t>‹Nº›</a:t>
            </a:fld>
            <a:endParaRPr lang="pt-BR" altLang="es-ES_tradnl" dirty="0"/>
          </a:p>
        </p:txBody>
      </p:sp>
    </p:spTree>
    <p:extLst>
      <p:ext uri="{BB962C8B-B14F-4D97-AF65-F5344CB8AC3E}">
        <p14:creationId xmlns:p14="http://schemas.microsoft.com/office/powerpoint/2010/main" val="345557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4"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5" name="Rectangle 6"/>
          <p:cNvSpPr>
            <a:spLocks noGrp="1" noChangeArrowheads="1"/>
          </p:cNvSpPr>
          <p:nvPr>
            <p:ph type="sldNum" sz="quarter" idx="12"/>
          </p:nvPr>
        </p:nvSpPr>
        <p:spPr>
          <a:ln/>
        </p:spPr>
        <p:txBody>
          <a:bodyPr/>
          <a:lstStyle>
            <a:lvl1pPr>
              <a:defRPr/>
            </a:lvl1pPr>
          </a:lstStyle>
          <a:p>
            <a:fld id="{F2BD9356-298A-DB46-AF17-66FCF945086D}" type="slidenum">
              <a:rPr lang="pt-BR" altLang="es-ES_tradnl"/>
              <a:pPr/>
              <a:t>‹Nº›</a:t>
            </a:fld>
            <a:endParaRPr lang="pt-BR" altLang="es-ES_tradnl" dirty="0"/>
          </a:p>
        </p:txBody>
      </p:sp>
    </p:spTree>
    <p:extLst>
      <p:ext uri="{BB962C8B-B14F-4D97-AF65-F5344CB8AC3E}">
        <p14:creationId xmlns:p14="http://schemas.microsoft.com/office/powerpoint/2010/main" val="99075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3"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4" name="Rectangle 6"/>
          <p:cNvSpPr>
            <a:spLocks noGrp="1" noChangeArrowheads="1"/>
          </p:cNvSpPr>
          <p:nvPr>
            <p:ph type="sldNum" sz="quarter" idx="12"/>
          </p:nvPr>
        </p:nvSpPr>
        <p:spPr>
          <a:ln/>
        </p:spPr>
        <p:txBody>
          <a:bodyPr/>
          <a:lstStyle>
            <a:lvl1pPr>
              <a:defRPr/>
            </a:lvl1pPr>
          </a:lstStyle>
          <a:p>
            <a:fld id="{9CF75EC3-576E-3042-8FED-93F148B8E9CE}" type="slidenum">
              <a:rPr lang="pt-BR" altLang="es-ES_tradnl"/>
              <a:pPr/>
              <a:t>‹Nº›</a:t>
            </a:fld>
            <a:endParaRPr lang="pt-BR" altLang="es-ES_tradnl" dirty="0"/>
          </a:p>
        </p:txBody>
      </p:sp>
    </p:spTree>
    <p:extLst>
      <p:ext uri="{BB962C8B-B14F-4D97-AF65-F5344CB8AC3E}">
        <p14:creationId xmlns:p14="http://schemas.microsoft.com/office/powerpoint/2010/main" val="211623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514475" y="1704975"/>
            <a:ext cx="9961563" cy="7253288"/>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11837988"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514475" y="8958263"/>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6"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7" name="Rectangle 6"/>
          <p:cNvSpPr>
            <a:spLocks noGrp="1" noChangeArrowheads="1"/>
          </p:cNvSpPr>
          <p:nvPr>
            <p:ph type="sldNum" sz="quarter" idx="12"/>
          </p:nvPr>
        </p:nvSpPr>
        <p:spPr>
          <a:ln/>
        </p:spPr>
        <p:txBody>
          <a:bodyPr/>
          <a:lstStyle>
            <a:lvl1pPr>
              <a:defRPr/>
            </a:lvl1pPr>
          </a:lstStyle>
          <a:p>
            <a:fld id="{7514BDF9-743D-F94D-820D-52C3336AFABE}" type="slidenum">
              <a:rPr lang="pt-BR" altLang="es-ES_tradnl"/>
              <a:pPr/>
              <a:t>‹Nº›</a:t>
            </a:fld>
            <a:endParaRPr lang="pt-BR" altLang="es-ES_tradnl" dirty="0"/>
          </a:p>
        </p:txBody>
      </p:sp>
    </p:spTree>
    <p:extLst>
      <p:ext uri="{BB962C8B-B14F-4D97-AF65-F5344CB8AC3E}">
        <p14:creationId xmlns:p14="http://schemas.microsoft.com/office/powerpoint/2010/main" val="89791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935663" y="29965650"/>
            <a:ext cx="18167350" cy="35385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5935663" y="3824288"/>
            <a:ext cx="18167350" cy="25685750"/>
          </a:xfrm>
        </p:spPr>
        <p:txBody>
          <a:bodyPr lIns="417623" tIns="208812" rIns="417623" bIns="208812"/>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a:p>
        </p:txBody>
      </p:sp>
      <p:sp>
        <p:nvSpPr>
          <p:cNvPr id="4" name="Espaço Reservado para Texto 3"/>
          <p:cNvSpPr>
            <a:spLocks noGrp="1"/>
          </p:cNvSpPr>
          <p:nvPr>
            <p:ph type="body" sz="half" idx="2"/>
          </p:nvPr>
        </p:nvSpPr>
        <p:spPr>
          <a:xfrm>
            <a:off x="5935663" y="33504188"/>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6"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7" name="Rectangle 6"/>
          <p:cNvSpPr>
            <a:spLocks noGrp="1" noChangeArrowheads="1"/>
          </p:cNvSpPr>
          <p:nvPr>
            <p:ph type="sldNum" sz="quarter" idx="12"/>
          </p:nvPr>
        </p:nvSpPr>
        <p:spPr>
          <a:ln/>
        </p:spPr>
        <p:txBody>
          <a:bodyPr/>
          <a:lstStyle>
            <a:lvl1pPr>
              <a:defRPr/>
            </a:lvl1pPr>
          </a:lstStyle>
          <a:p>
            <a:fld id="{04C03C9E-58D6-644F-9482-7AA425538BE3}" type="slidenum">
              <a:rPr lang="pt-BR" altLang="es-ES_tradnl"/>
              <a:pPr/>
              <a:t>‹Nº›</a:t>
            </a:fld>
            <a:endParaRPr lang="pt-BR" altLang="es-ES_tradnl" dirty="0"/>
          </a:p>
        </p:txBody>
      </p:sp>
    </p:spTree>
    <p:extLst>
      <p:ext uri="{BB962C8B-B14F-4D97-AF65-F5344CB8AC3E}">
        <p14:creationId xmlns:p14="http://schemas.microsoft.com/office/powerpoint/2010/main" val="968944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4475" y="1714500"/>
            <a:ext cx="27251025" cy="713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17296" tIns="208648" rIns="417296" bIns="208648" numCol="1" anchor="ctr" anchorCtr="0" compatLnSpc="1">
            <a:prstTxWarp prst="textNoShape">
              <a:avLst/>
            </a:prstTxWarp>
          </a:bodyPr>
          <a:lstStyle/>
          <a:p>
            <a:pPr lvl="0"/>
            <a:r>
              <a:rPr lang="pt-BR" altLang="es-ES_tradnl"/>
              <a:t>Clique para editar o estilo do título mestre</a:t>
            </a:r>
          </a:p>
        </p:txBody>
      </p:sp>
      <p:sp>
        <p:nvSpPr>
          <p:cNvPr id="1027" name="Rectangle 3"/>
          <p:cNvSpPr>
            <a:spLocks noGrp="1" noChangeArrowheads="1"/>
          </p:cNvSpPr>
          <p:nvPr>
            <p:ph type="body" idx="1"/>
          </p:nvPr>
        </p:nvSpPr>
        <p:spPr bwMode="auto">
          <a:xfrm>
            <a:off x="1514475" y="9988550"/>
            <a:ext cx="27251025" cy="282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17296" tIns="208648" rIns="417296" bIns="208648" numCol="1" anchor="t" anchorCtr="0" compatLnSpc="1">
            <a:prstTxWarp prst="textNoShape">
              <a:avLst/>
            </a:prstTxWarp>
          </a:bodyPr>
          <a:lstStyle/>
          <a:p>
            <a:pPr lvl="0"/>
            <a:r>
              <a:rPr lang="pt-BR" altLang="es-ES_tradnl"/>
              <a:t>Clique para editar os estilos do texto mestre</a:t>
            </a:r>
          </a:p>
          <a:p>
            <a:pPr lvl="1"/>
            <a:r>
              <a:rPr lang="pt-BR" altLang="es-ES_tradnl"/>
              <a:t>Segundo nível</a:t>
            </a:r>
          </a:p>
          <a:p>
            <a:pPr lvl="2"/>
            <a:r>
              <a:rPr lang="pt-BR" altLang="es-ES_tradnl"/>
              <a:t>Terceiro nível</a:t>
            </a:r>
          </a:p>
          <a:p>
            <a:pPr lvl="3"/>
            <a:r>
              <a:rPr lang="pt-BR" altLang="es-ES_tradnl"/>
              <a:t>Quarto nível</a:t>
            </a:r>
          </a:p>
          <a:p>
            <a:pPr lvl="4"/>
            <a:r>
              <a:rPr lang="pt-BR" altLang="es-ES_tradnl"/>
              <a:t>Quinto nível</a:t>
            </a:r>
          </a:p>
        </p:txBody>
      </p:sp>
      <p:sp>
        <p:nvSpPr>
          <p:cNvPr id="1028" name="Rectangle 4"/>
          <p:cNvSpPr>
            <a:spLocks noGrp="1" noChangeArrowheads="1"/>
          </p:cNvSpPr>
          <p:nvPr>
            <p:ph type="dt" sz="half" idx="2"/>
          </p:nvPr>
        </p:nvSpPr>
        <p:spPr bwMode="auto">
          <a:xfrm>
            <a:off x="1514475" y="38984238"/>
            <a:ext cx="706437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17296" tIns="208648" rIns="417296" bIns="208648" numCol="1" anchor="t" anchorCtr="0" compatLnSpc="1">
            <a:prstTxWarp prst="textNoShape">
              <a:avLst/>
            </a:prstTxWarp>
          </a:bodyPr>
          <a:lstStyle>
            <a:lvl1pPr defTabSz="912813">
              <a:defRPr sz="6400"/>
            </a:lvl1pPr>
          </a:lstStyle>
          <a:p>
            <a:endParaRPr lang="es-ES_tradnl" altLang="es-ES_tradnl" dirty="0"/>
          </a:p>
        </p:txBody>
      </p:sp>
      <p:sp>
        <p:nvSpPr>
          <p:cNvPr id="1029" name="Rectangle 5"/>
          <p:cNvSpPr>
            <a:spLocks noGrp="1" noChangeArrowheads="1"/>
          </p:cNvSpPr>
          <p:nvPr>
            <p:ph type="ftr" sz="quarter" idx="3"/>
          </p:nvPr>
        </p:nvSpPr>
        <p:spPr bwMode="auto">
          <a:xfrm>
            <a:off x="10345738" y="38984238"/>
            <a:ext cx="95885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17296" tIns="208648" rIns="417296" bIns="208648" numCol="1" anchor="t" anchorCtr="0" compatLnSpc="1">
            <a:prstTxWarp prst="textNoShape">
              <a:avLst/>
            </a:prstTxWarp>
          </a:bodyPr>
          <a:lstStyle>
            <a:lvl1pPr algn="ctr" defTabSz="912813">
              <a:defRPr sz="6400"/>
            </a:lvl1pPr>
          </a:lstStyle>
          <a:p>
            <a:endParaRPr lang="es-ES_tradnl" altLang="es-ES_tradnl" dirty="0"/>
          </a:p>
        </p:txBody>
      </p:sp>
      <p:sp>
        <p:nvSpPr>
          <p:cNvPr id="1030" name="Rectangle 6"/>
          <p:cNvSpPr>
            <a:spLocks noGrp="1" noChangeArrowheads="1"/>
          </p:cNvSpPr>
          <p:nvPr>
            <p:ph type="sldNum" sz="quarter" idx="4"/>
          </p:nvPr>
        </p:nvSpPr>
        <p:spPr bwMode="auto">
          <a:xfrm>
            <a:off x="21701125" y="38984238"/>
            <a:ext cx="706437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17296" tIns="208648" rIns="417296" bIns="208648" numCol="1" anchor="t" anchorCtr="0" compatLnSpc="1">
            <a:prstTxWarp prst="textNoShape">
              <a:avLst/>
            </a:prstTxWarp>
          </a:bodyPr>
          <a:lstStyle>
            <a:lvl1pPr algn="r" defTabSz="912813">
              <a:defRPr sz="6400"/>
            </a:lvl1pPr>
          </a:lstStyle>
          <a:p>
            <a:fld id="{75049C8A-380A-5A4B-AED5-4E33ABF4F2E0}" type="slidenum">
              <a:rPr lang="pt-BR" altLang="es-ES_tradnl"/>
              <a:pPr/>
              <a:t>‹Nº›</a:t>
            </a:fld>
            <a:endParaRPr lang="pt-BR" altLang="es-ES_trad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713" rtl="0" eaLnBrk="0" fontAlgn="base" hangingPunct="0">
        <a:spcBef>
          <a:spcPct val="0"/>
        </a:spcBef>
        <a:spcAft>
          <a:spcPct val="0"/>
        </a:spcAft>
        <a:defRPr sz="20100">
          <a:solidFill>
            <a:schemeClr val="tx2"/>
          </a:solidFill>
          <a:latin typeface="+mj-lt"/>
          <a:ea typeface="Arial" charset="0"/>
          <a:cs typeface="+mj-cs"/>
        </a:defRPr>
      </a:lvl1pPr>
      <a:lvl2pPr algn="ctr" defTabSz="4176713" rtl="0" eaLnBrk="0" fontAlgn="base" hangingPunct="0">
        <a:spcBef>
          <a:spcPct val="0"/>
        </a:spcBef>
        <a:spcAft>
          <a:spcPct val="0"/>
        </a:spcAft>
        <a:defRPr sz="20100">
          <a:solidFill>
            <a:schemeClr val="tx2"/>
          </a:solidFill>
          <a:latin typeface="Arial" charset="0"/>
          <a:ea typeface="Arial" charset="0"/>
          <a:cs typeface="Arial" charset="0"/>
        </a:defRPr>
      </a:lvl2pPr>
      <a:lvl3pPr algn="ctr" defTabSz="4176713" rtl="0" eaLnBrk="0" fontAlgn="base" hangingPunct="0">
        <a:spcBef>
          <a:spcPct val="0"/>
        </a:spcBef>
        <a:spcAft>
          <a:spcPct val="0"/>
        </a:spcAft>
        <a:defRPr sz="20100">
          <a:solidFill>
            <a:schemeClr val="tx2"/>
          </a:solidFill>
          <a:latin typeface="Arial" charset="0"/>
          <a:ea typeface="Arial" charset="0"/>
          <a:cs typeface="Arial" charset="0"/>
        </a:defRPr>
      </a:lvl3pPr>
      <a:lvl4pPr algn="ctr" defTabSz="4176713" rtl="0" eaLnBrk="0" fontAlgn="base" hangingPunct="0">
        <a:spcBef>
          <a:spcPct val="0"/>
        </a:spcBef>
        <a:spcAft>
          <a:spcPct val="0"/>
        </a:spcAft>
        <a:defRPr sz="20100">
          <a:solidFill>
            <a:schemeClr val="tx2"/>
          </a:solidFill>
          <a:latin typeface="Arial" charset="0"/>
          <a:ea typeface="Arial" charset="0"/>
          <a:cs typeface="Arial" charset="0"/>
        </a:defRPr>
      </a:lvl4pPr>
      <a:lvl5pPr algn="ctr" defTabSz="4176713" rtl="0" eaLnBrk="0" fontAlgn="base" hangingPunct="0">
        <a:spcBef>
          <a:spcPct val="0"/>
        </a:spcBef>
        <a:spcAft>
          <a:spcPct val="0"/>
        </a:spcAft>
        <a:defRPr sz="20100">
          <a:solidFill>
            <a:schemeClr val="tx2"/>
          </a:solidFill>
          <a:latin typeface="Arial" charset="0"/>
          <a:ea typeface="Arial" charset="0"/>
          <a:cs typeface="Arial" charset="0"/>
        </a:defRPr>
      </a:lvl5pPr>
      <a:lvl6pPr marL="457200" algn="ctr" defTabSz="4176713" rtl="0" fontAlgn="base">
        <a:spcBef>
          <a:spcPct val="0"/>
        </a:spcBef>
        <a:spcAft>
          <a:spcPct val="0"/>
        </a:spcAft>
        <a:defRPr sz="20100">
          <a:solidFill>
            <a:schemeClr val="tx2"/>
          </a:solidFill>
          <a:latin typeface="Arial" charset="0"/>
          <a:cs typeface="Arial" charset="0"/>
        </a:defRPr>
      </a:lvl6pPr>
      <a:lvl7pPr marL="914400" algn="ctr" defTabSz="4176713" rtl="0" fontAlgn="base">
        <a:spcBef>
          <a:spcPct val="0"/>
        </a:spcBef>
        <a:spcAft>
          <a:spcPct val="0"/>
        </a:spcAft>
        <a:defRPr sz="20100">
          <a:solidFill>
            <a:schemeClr val="tx2"/>
          </a:solidFill>
          <a:latin typeface="Arial" charset="0"/>
          <a:cs typeface="Arial" charset="0"/>
        </a:defRPr>
      </a:lvl7pPr>
      <a:lvl8pPr marL="1371600" algn="ctr" defTabSz="4176713" rtl="0" fontAlgn="base">
        <a:spcBef>
          <a:spcPct val="0"/>
        </a:spcBef>
        <a:spcAft>
          <a:spcPct val="0"/>
        </a:spcAft>
        <a:defRPr sz="20100">
          <a:solidFill>
            <a:schemeClr val="tx2"/>
          </a:solidFill>
          <a:latin typeface="Arial" charset="0"/>
          <a:cs typeface="Arial" charset="0"/>
        </a:defRPr>
      </a:lvl8pPr>
      <a:lvl9pPr marL="1828800" algn="ctr" defTabSz="4176713" rtl="0" fontAlgn="base">
        <a:spcBef>
          <a:spcPct val="0"/>
        </a:spcBef>
        <a:spcAft>
          <a:spcPct val="0"/>
        </a:spcAft>
        <a:defRPr sz="20100">
          <a:solidFill>
            <a:schemeClr val="tx2"/>
          </a:solidFill>
          <a:latin typeface="Arial" charset="0"/>
          <a:cs typeface="Arial" charset="0"/>
        </a:defRPr>
      </a:lvl9pPr>
    </p:titleStyle>
    <p:bodyStyle>
      <a:lvl1pPr marL="1566863" indent="-1566863" algn="l" defTabSz="4176713" rtl="0" eaLnBrk="0" fontAlgn="base" hangingPunct="0">
        <a:spcBef>
          <a:spcPct val="20000"/>
        </a:spcBef>
        <a:spcAft>
          <a:spcPct val="0"/>
        </a:spcAft>
        <a:buChar char="•"/>
        <a:defRPr sz="14600">
          <a:solidFill>
            <a:schemeClr val="tx1"/>
          </a:solidFill>
          <a:latin typeface="+mn-lt"/>
          <a:ea typeface="Arial" charset="0"/>
          <a:cs typeface="+mn-cs"/>
        </a:defRPr>
      </a:lvl1pPr>
      <a:lvl2pPr marL="3394075" indent="-1306513" algn="l" defTabSz="4176713" rtl="0" eaLnBrk="0" fontAlgn="base" hangingPunct="0">
        <a:spcBef>
          <a:spcPct val="20000"/>
        </a:spcBef>
        <a:spcAft>
          <a:spcPct val="0"/>
        </a:spcAft>
        <a:buChar char="–"/>
        <a:defRPr sz="12800">
          <a:solidFill>
            <a:schemeClr val="tx1"/>
          </a:solidFill>
          <a:latin typeface="+mn-lt"/>
          <a:ea typeface="Arial" charset="0"/>
          <a:cs typeface="+mn-cs"/>
        </a:defRPr>
      </a:lvl2pPr>
      <a:lvl3pPr marL="5221288" indent="-1044575" algn="l" defTabSz="4176713" rtl="0" eaLnBrk="0" fontAlgn="base" hangingPunct="0">
        <a:spcBef>
          <a:spcPct val="20000"/>
        </a:spcBef>
        <a:spcAft>
          <a:spcPct val="0"/>
        </a:spcAft>
        <a:buChar char="•"/>
        <a:defRPr sz="11000">
          <a:solidFill>
            <a:schemeClr val="tx1"/>
          </a:solidFill>
          <a:latin typeface="+mn-lt"/>
          <a:ea typeface="Arial" charset="0"/>
          <a:cs typeface="+mn-cs"/>
        </a:defRPr>
      </a:lvl3pPr>
      <a:lvl4pPr marL="7308850" indent="-1044575" algn="l" defTabSz="4176713" rtl="0" eaLnBrk="0" fontAlgn="base" hangingPunct="0">
        <a:spcBef>
          <a:spcPct val="20000"/>
        </a:spcBef>
        <a:spcAft>
          <a:spcPct val="0"/>
        </a:spcAft>
        <a:buChar char="–"/>
        <a:defRPr sz="9100">
          <a:solidFill>
            <a:schemeClr val="tx1"/>
          </a:solidFill>
          <a:latin typeface="+mn-lt"/>
          <a:ea typeface="Arial" charset="0"/>
          <a:cs typeface="+mn-cs"/>
        </a:defRPr>
      </a:lvl4pPr>
      <a:lvl5pPr marL="9396413" indent="-1042988" algn="l" defTabSz="4176713" rtl="0" eaLnBrk="0" fontAlgn="base" hangingPunct="0">
        <a:spcBef>
          <a:spcPct val="20000"/>
        </a:spcBef>
        <a:spcAft>
          <a:spcPct val="0"/>
        </a:spcAft>
        <a:buChar char="»"/>
        <a:defRPr sz="9100">
          <a:solidFill>
            <a:schemeClr val="tx1"/>
          </a:solidFill>
          <a:latin typeface="+mn-lt"/>
          <a:ea typeface="Arial" charset="0"/>
          <a:cs typeface="+mn-cs"/>
        </a:defRPr>
      </a:lvl5pPr>
      <a:lvl6pPr marL="9853613" indent="-1042988" algn="l" defTabSz="4176713" rtl="0" fontAlgn="base">
        <a:spcBef>
          <a:spcPct val="20000"/>
        </a:spcBef>
        <a:spcAft>
          <a:spcPct val="0"/>
        </a:spcAft>
        <a:buChar char="»"/>
        <a:defRPr sz="9100">
          <a:solidFill>
            <a:schemeClr val="tx1"/>
          </a:solidFill>
          <a:latin typeface="+mn-lt"/>
          <a:cs typeface="+mn-cs"/>
        </a:defRPr>
      </a:lvl6pPr>
      <a:lvl7pPr marL="10310813" indent="-1042988" algn="l" defTabSz="4176713" rtl="0" fontAlgn="base">
        <a:spcBef>
          <a:spcPct val="20000"/>
        </a:spcBef>
        <a:spcAft>
          <a:spcPct val="0"/>
        </a:spcAft>
        <a:buChar char="»"/>
        <a:defRPr sz="9100">
          <a:solidFill>
            <a:schemeClr val="tx1"/>
          </a:solidFill>
          <a:latin typeface="+mn-lt"/>
          <a:cs typeface="+mn-cs"/>
        </a:defRPr>
      </a:lvl7pPr>
      <a:lvl8pPr marL="10768013" indent="-1042988" algn="l" defTabSz="4176713" rtl="0" fontAlgn="base">
        <a:spcBef>
          <a:spcPct val="20000"/>
        </a:spcBef>
        <a:spcAft>
          <a:spcPct val="0"/>
        </a:spcAft>
        <a:buChar char="»"/>
        <a:defRPr sz="9100">
          <a:solidFill>
            <a:schemeClr val="tx1"/>
          </a:solidFill>
          <a:latin typeface="+mn-lt"/>
          <a:cs typeface="+mn-cs"/>
        </a:defRPr>
      </a:lvl8pPr>
      <a:lvl9pPr marL="11225213" indent="-1042988" algn="l" defTabSz="4176713" rtl="0" fontAlgn="base">
        <a:spcBef>
          <a:spcPct val="20000"/>
        </a:spcBef>
        <a:spcAft>
          <a:spcPct val="0"/>
        </a:spcAft>
        <a:buChar char="»"/>
        <a:defRPr sz="9100">
          <a:solidFill>
            <a:schemeClr val="tx1"/>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image" Target="../media/image5.jpeg"/><Relationship Id="rId18" Type="http://schemas.microsoft.com/office/2007/relationships/diagramDrawing" Target="../diagrams/drawing2.xml"/><Relationship Id="rId26" Type="http://schemas.openxmlformats.org/officeDocument/2006/relationships/diagramQuickStyle" Target="../diagrams/quickStyle4.xml"/><Relationship Id="rId3" Type="http://schemas.openxmlformats.org/officeDocument/2006/relationships/image" Target="../media/image1.jpeg"/><Relationship Id="rId21" Type="http://schemas.openxmlformats.org/officeDocument/2006/relationships/diagramQuickStyle" Target="../diagrams/quickStyle3.xml"/><Relationship Id="rId34" Type="http://schemas.openxmlformats.org/officeDocument/2006/relationships/diagramData" Target="../diagrams/data6.xml"/><Relationship Id="rId7" Type="http://schemas.openxmlformats.org/officeDocument/2006/relationships/image" Target="../media/image4.jpg"/><Relationship Id="rId12" Type="http://schemas.microsoft.com/office/2007/relationships/diagramDrawing" Target="../diagrams/drawing1.xml"/><Relationship Id="rId17" Type="http://schemas.openxmlformats.org/officeDocument/2006/relationships/diagramColors" Target="../diagrams/colors2.xml"/><Relationship Id="rId25" Type="http://schemas.openxmlformats.org/officeDocument/2006/relationships/diagramLayout" Target="../diagrams/layout4.xml"/><Relationship Id="rId33" Type="http://schemas.microsoft.com/office/2007/relationships/diagramDrawing" Target="../diagrams/drawing5.xml"/><Relationship Id="rId38" Type="http://schemas.microsoft.com/office/2007/relationships/diagramDrawing" Target="../diagrams/drawing6.xml"/><Relationship Id="rId2" Type="http://schemas.openxmlformats.org/officeDocument/2006/relationships/notesSlide" Target="../notesSlides/notesSlide1.xml"/><Relationship Id="rId16" Type="http://schemas.openxmlformats.org/officeDocument/2006/relationships/diagramQuickStyle" Target="../diagrams/quickStyle2.xml"/><Relationship Id="rId20" Type="http://schemas.openxmlformats.org/officeDocument/2006/relationships/diagramLayout" Target="../diagrams/layout3.xml"/><Relationship Id="rId29" Type="http://schemas.openxmlformats.org/officeDocument/2006/relationships/diagramData" Target="../diagrams/data5.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diagramColors" Target="../diagrams/colors1.xml"/><Relationship Id="rId24" Type="http://schemas.openxmlformats.org/officeDocument/2006/relationships/diagramData" Target="../diagrams/data4.xml"/><Relationship Id="rId32" Type="http://schemas.openxmlformats.org/officeDocument/2006/relationships/diagramColors" Target="../diagrams/colors5.xml"/><Relationship Id="rId37" Type="http://schemas.openxmlformats.org/officeDocument/2006/relationships/diagramColors" Target="../diagrams/colors6.xml"/><Relationship Id="rId5" Type="http://schemas.openxmlformats.org/officeDocument/2006/relationships/image" Target="../media/image2.png"/><Relationship Id="rId15" Type="http://schemas.openxmlformats.org/officeDocument/2006/relationships/diagramLayout" Target="../diagrams/layout2.xml"/><Relationship Id="rId23" Type="http://schemas.microsoft.com/office/2007/relationships/diagramDrawing" Target="../diagrams/drawing3.xml"/><Relationship Id="rId28" Type="http://schemas.microsoft.com/office/2007/relationships/diagramDrawing" Target="../diagrams/drawing4.xml"/><Relationship Id="rId36" Type="http://schemas.openxmlformats.org/officeDocument/2006/relationships/diagramQuickStyle" Target="../diagrams/quickStyle6.xml"/><Relationship Id="rId10" Type="http://schemas.openxmlformats.org/officeDocument/2006/relationships/diagramQuickStyle" Target="../diagrams/quickStyle1.xml"/><Relationship Id="rId19" Type="http://schemas.openxmlformats.org/officeDocument/2006/relationships/diagramData" Target="../diagrams/data3.xml"/><Relationship Id="rId31" Type="http://schemas.openxmlformats.org/officeDocument/2006/relationships/diagramQuickStyle" Target="../diagrams/quickStyle5.xml"/><Relationship Id="rId4" Type="http://schemas.microsoft.com/office/2007/relationships/hdphoto" Target="../media/hdphoto1.wdp"/><Relationship Id="rId9" Type="http://schemas.openxmlformats.org/officeDocument/2006/relationships/diagramLayout" Target="../diagrams/layout1.xml"/><Relationship Id="rId14" Type="http://schemas.openxmlformats.org/officeDocument/2006/relationships/diagramData" Target="../diagrams/data2.xml"/><Relationship Id="rId22" Type="http://schemas.openxmlformats.org/officeDocument/2006/relationships/diagramColors" Target="../diagrams/colors3.xml"/><Relationship Id="rId27" Type="http://schemas.openxmlformats.org/officeDocument/2006/relationships/diagramColors" Target="../diagrams/colors4.xml"/><Relationship Id="rId30" Type="http://schemas.openxmlformats.org/officeDocument/2006/relationships/diagramLayout" Target="../diagrams/layout5.xml"/><Relationship Id="rId35"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3" name="Picture 35" descr="MODELO DE POSTER2222"/>
          <p:cNvPicPr>
            <a:picLocks noChangeAspect="1" noChangeArrowheads="1"/>
          </p:cNvPicPr>
          <p:nvPr/>
        </p:nvPicPr>
        <p:blipFill>
          <a:blip r:embed="rId3">
            <a:duotone>
              <a:schemeClr val="accent2">
                <a:shade val="45000"/>
                <a:satMod val="135000"/>
              </a:schemeClr>
              <a:prstClr val="white"/>
            </a:duotone>
            <a:alphaModFix amt="64000"/>
            <a:extLst>
              <a:ext uri="{BEBA8EAE-BF5A-486C-A8C5-ECC9F3942E4B}">
                <a14:imgProps xmlns:a14="http://schemas.microsoft.com/office/drawing/2010/main">
                  <a14:imgLayer r:embed="rId4">
                    <a14:imgEffect>
                      <a14:saturation sat="393000"/>
                    </a14:imgEffect>
                  </a14:imgLayer>
                </a14:imgProps>
              </a:ext>
              <a:ext uri="{28A0092B-C50C-407E-A947-70E740481C1C}">
                <a14:useLocalDpi xmlns:a14="http://schemas.microsoft.com/office/drawing/2010/main" val="0"/>
              </a:ext>
            </a:extLst>
          </a:blip>
          <a:srcRect/>
          <a:stretch>
            <a:fillRect/>
          </a:stretch>
        </p:blipFill>
        <p:spPr bwMode="auto">
          <a:xfrm>
            <a:off x="0" y="78048"/>
            <a:ext cx="10655357" cy="4040796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32" descr="rodape_ifto_pub_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0486013"/>
            <a:ext cx="15139988" cy="2322512"/>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descr="rodape_ifto_pub_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68550" y="40486013"/>
            <a:ext cx="15211425" cy="2322512"/>
          </a:xfrm>
          <a:prstGeom prst="rect">
            <a:avLst/>
          </a:prstGeom>
          <a:noFill/>
          <a:extLst>
            <a:ext uri="{909E8E84-426E-40DD-AFC4-6F175D3DCCD1}">
              <a14:hiddenFill xmlns:a14="http://schemas.microsoft.com/office/drawing/2010/main">
                <a:solidFill>
                  <a:srgbClr val="FFFFFF"/>
                </a:solidFill>
              </a14:hiddenFill>
            </a:ext>
          </a:extLst>
        </p:spPr>
      </p:pic>
      <p:sp>
        <p:nvSpPr>
          <p:cNvPr id="2051" name="Text Box 2"/>
          <p:cNvSpPr txBox="1">
            <a:spLocks noChangeArrowheads="1"/>
          </p:cNvSpPr>
          <p:nvPr/>
        </p:nvSpPr>
        <p:spPr bwMode="auto">
          <a:xfrm>
            <a:off x="460832" y="4813768"/>
            <a:ext cx="26606849" cy="281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3693" tIns="51846" rIns="103693" bIns="51846">
            <a:spAutoFit/>
          </a:bodyPr>
          <a:lstStyle>
            <a:lvl1pPr defTabSz="1036638" eaLnBrk="0" hangingPunct="0">
              <a:defRPr sz="8200">
                <a:solidFill>
                  <a:schemeClr val="tx1"/>
                </a:solidFill>
                <a:latin typeface="Arial" charset="0"/>
                <a:ea typeface="Arial" charset="0"/>
                <a:cs typeface="Arial" charset="0"/>
              </a:defRPr>
            </a:lvl1pPr>
            <a:lvl2pPr marL="742950" indent="-285750" defTabSz="1036638" eaLnBrk="0" hangingPunct="0">
              <a:defRPr sz="8200">
                <a:solidFill>
                  <a:schemeClr val="tx1"/>
                </a:solidFill>
                <a:latin typeface="Arial" charset="0"/>
                <a:ea typeface="Arial" charset="0"/>
                <a:cs typeface="Arial" charset="0"/>
              </a:defRPr>
            </a:lvl2pPr>
            <a:lvl3pPr marL="1143000" indent="-228600" defTabSz="1036638" eaLnBrk="0" hangingPunct="0">
              <a:defRPr sz="8200">
                <a:solidFill>
                  <a:schemeClr val="tx1"/>
                </a:solidFill>
                <a:latin typeface="Arial" charset="0"/>
                <a:ea typeface="Arial" charset="0"/>
                <a:cs typeface="Arial" charset="0"/>
              </a:defRPr>
            </a:lvl3pPr>
            <a:lvl4pPr marL="1600200" indent="-228600" defTabSz="1036638" eaLnBrk="0" hangingPunct="0">
              <a:defRPr sz="8200">
                <a:solidFill>
                  <a:schemeClr val="tx1"/>
                </a:solidFill>
                <a:latin typeface="Arial" charset="0"/>
                <a:ea typeface="Arial" charset="0"/>
                <a:cs typeface="Arial" charset="0"/>
              </a:defRPr>
            </a:lvl4pPr>
            <a:lvl5pPr marL="2057400" indent="-228600" defTabSz="1036638" eaLnBrk="0" hangingPunct="0">
              <a:defRPr sz="8200">
                <a:solidFill>
                  <a:schemeClr val="tx1"/>
                </a:solidFill>
                <a:latin typeface="Arial" charset="0"/>
                <a:ea typeface="Arial" charset="0"/>
                <a:cs typeface="Arial" charset="0"/>
              </a:defRPr>
            </a:lvl5pPr>
            <a:lvl6pPr marL="2514600" indent="-228600" defTabSz="103663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defTabSz="103663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defTabSz="103663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defTabSz="1036638" eaLnBrk="0" fontAlgn="base" hangingPunct="0">
              <a:spcBef>
                <a:spcPct val="0"/>
              </a:spcBef>
              <a:spcAft>
                <a:spcPct val="0"/>
              </a:spcAft>
              <a:defRPr sz="8200">
                <a:solidFill>
                  <a:schemeClr val="tx1"/>
                </a:solidFill>
                <a:latin typeface="Arial" charset="0"/>
                <a:ea typeface="Arial" charset="0"/>
                <a:cs typeface="Arial" charset="0"/>
              </a:defRPr>
            </a:lvl9pPr>
          </a:lstStyle>
          <a:p>
            <a:pPr algn="ctr" eaLnBrk="1" hangingPunct="1">
              <a:spcBef>
                <a:spcPct val="50000"/>
              </a:spcBef>
            </a:pPr>
            <a:r>
              <a:rPr lang="es-CO" altLang="es-ES_tradnl" sz="8800" b="1" dirty="0">
                <a:latin typeface="+mn-lt"/>
              </a:rPr>
              <a:t>CONTROL DE COSTOS DE PRODUCCIÓN EN LA EMPRESA PRODUCTOS RÁPIDO LTDA.</a:t>
            </a:r>
          </a:p>
        </p:txBody>
      </p:sp>
      <p:sp>
        <p:nvSpPr>
          <p:cNvPr id="2052" name="Text Box 3"/>
          <p:cNvSpPr txBox="1">
            <a:spLocks noChangeArrowheads="1"/>
          </p:cNvSpPr>
          <p:nvPr/>
        </p:nvSpPr>
        <p:spPr bwMode="auto">
          <a:xfrm>
            <a:off x="2754162" y="7900342"/>
            <a:ext cx="23187025" cy="1732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9pPr>
          </a:lstStyle>
          <a:p>
            <a:pPr algn="ctr">
              <a:lnSpc>
                <a:spcPct val="110000"/>
              </a:lnSpc>
              <a:buClr>
                <a:srgbClr val="000000"/>
              </a:buClr>
              <a:buSzPct val="100000"/>
              <a:buFont typeface="Verdana" charset="0"/>
              <a:buNone/>
            </a:pPr>
            <a:r>
              <a:rPr lang="es-CO" altLang="es-ES_tradnl" sz="3200" b="1" i="1" dirty="0">
                <a:solidFill>
                  <a:srgbClr val="000000"/>
                </a:solidFill>
                <a:latin typeface="+mn-lt"/>
              </a:rPr>
              <a:t>JENNER ORTEGA SUÁREZ</a:t>
            </a:r>
          </a:p>
          <a:p>
            <a:pPr algn="ctr">
              <a:lnSpc>
                <a:spcPct val="110000"/>
              </a:lnSpc>
              <a:buClr>
                <a:srgbClr val="000000"/>
              </a:buClr>
              <a:buSzPct val="100000"/>
              <a:buFont typeface="Verdana" charset="0"/>
              <a:buNone/>
            </a:pPr>
            <a:r>
              <a:rPr lang="es-CO" altLang="es-ES_tradnl" sz="3200" dirty="0">
                <a:solidFill>
                  <a:srgbClr val="000000"/>
                </a:solidFill>
                <a:latin typeface="+mn-lt"/>
                <a:ea typeface="Times New Roman" charset="0"/>
                <a:cs typeface="Times New Roman" charset="0"/>
              </a:rPr>
              <a:t>CORPORACIÓN UNIVERSITARIA MINUTO DE DIOS UVD CONTADURÍA PUBLICA IX PERIODO </a:t>
            </a:r>
          </a:p>
          <a:p>
            <a:pPr algn="ctr">
              <a:lnSpc>
                <a:spcPct val="110000"/>
              </a:lnSpc>
              <a:buClr>
                <a:srgbClr val="000000"/>
              </a:buClr>
              <a:buSzPct val="100000"/>
              <a:buFont typeface="Verdana" charset="0"/>
              <a:buNone/>
            </a:pPr>
            <a:r>
              <a:rPr lang="es-CO" altLang="es-ES_tradnl" sz="3200" dirty="0">
                <a:solidFill>
                  <a:srgbClr val="000000"/>
                </a:solidFill>
                <a:latin typeface="+mn-lt"/>
                <a:ea typeface="Times New Roman" charset="0"/>
                <a:cs typeface="Times New Roman" charset="0"/>
              </a:rPr>
              <a:t>DOCENTE: MÓNICA HELENA GONZÁLEZ SÁNCHEZ</a:t>
            </a:r>
          </a:p>
        </p:txBody>
      </p:sp>
      <p:sp>
        <p:nvSpPr>
          <p:cNvPr id="2053" name="Text Box 4"/>
          <p:cNvSpPr txBox="1">
            <a:spLocks noChangeArrowheads="1"/>
          </p:cNvSpPr>
          <p:nvPr/>
        </p:nvSpPr>
        <p:spPr bwMode="auto">
          <a:xfrm>
            <a:off x="2659432" y="9998609"/>
            <a:ext cx="13272643" cy="7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RESUMEN</a:t>
            </a:r>
          </a:p>
        </p:txBody>
      </p:sp>
      <p:sp>
        <p:nvSpPr>
          <p:cNvPr id="2054" name="Text Box 7"/>
          <p:cNvSpPr txBox="1">
            <a:spLocks noChangeArrowheads="1"/>
          </p:cNvSpPr>
          <p:nvPr/>
        </p:nvSpPr>
        <p:spPr bwMode="auto">
          <a:xfrm>
            <a:off x="2674489" y="10949733"/>
            <a:ext cx="13074562" cy="6490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gn="just">
              <a:lnSpc>
                <a:spcPct val="150000"/>
              </a:lnSpc>
              <a:buClr>
                <a:srgbClr val="000000"/>
              </a:buClr>
            </a:pPr>
            <a:r>
              <a:rPr lang="es-CO" altLang="es-ES_tradnl" sz="2800" dirty="0">
                <a:solidFill>
                  <a:srgbClr val="000000"/>
                </a:solidFill>
                <a:latin typeface="+mn-lt"/>
              </a:rPr>
              <a:t>	El presente documento busca mostrar los resultados de la práctica realizada en la empresa Productos Rápido Ltda., en el desarrollo de esta opción de grado se destaca y evidencia cada uno de los procesos y la falencia en los costos productivos lo cual permitió emitir una propuesta de mejora, los resultados obtenidos fueron gratificantes ya que se pudo evidenciar que hay un mejor control y elaboración de los costos generando mayor entendimiento, transparencia, eficiencia y eficacia al área contable y financiera.</a:t>
            </a:r>
          </a:p>
          <a:p>
            <a:pPr algn="just">
              <a:lnSpc>
                <a:spcPct val="150000"/>
              </a:lnSpc>
              <a:buClr>
                <a:srgbClr val="000000"/>
              </a:buClr>
            </a:pPr>
            <a:endParaRPr lang="es-CO" altLang="es-ES_tradnl" sz="2800" dirty="0">
              <a:solidFill>
                <a:srgbClr val="000000"/>
              </a:solidFill>
              <a:latin typeface="+mn-lt"/>
            </a:endParaRPr>
          </a:p>
          <a:p>
            <a:pPr algn="just">
              <a:lnSpc>
                <a:spcPct val="150000"/>
              </a:lnSpc>
              <a:buClr>
                <a:srgbClr val="000000"/>
              </a:buClr>
            </a:pPr>
            <a:r>
              <a:rPr lang="es-CO" altLang="es-ES_tradnl" sz="2800" dirty="0">
                <a:solidFill>
                  <a:srgbClr val="000000"/>
                </a:solidFill>
                <a:latin typeface="+mn-lt"/>
              </a:rPr>
              <a:t>Palabras Claves: Desarrollo, software, control, revisión, apoyo, logros, pastelería, responsabilidad, compromiso.</a:t>
            </a:r>
          </a:p>
          <a:p>
            <a:pPr algn="just">
              <a:lnSpc>
                <a:spcPct val="150000"/>
              </a:lnSpc>
              <a:buClr>
                <a:srgbClr val="000000"/>
              </a:buClr>
            </a:pPr>
            <a:endParaRPr lang="es-CO" altLang="es-ES_tradnl" sz="2800" dirty="0">
              <a:solidFill>
                <a:srgbClr val="000000"/>
              </a:solidFill>
              <a:latin typeface="+mn-lt"/>
            </a:endParaRPr>
          </a:p>
          <a:p>
            <a:pPr algn="just">
              <a:lnSpc>
                <a:spcPct val="150000"/>
              </a:lnSpc>
              <a:buClr>
                <a:srgbClr val="000000"/>
              </a:buClr>
            </a:pPr>
            <a:endParaRPr lang="es-CO" altLang="es-ES_tradnl" sz="2800" dirty="0">
              <a:solidFill>
                <a:srgbClr val="000000"/>
              </a:solidFill>
              <a:latin typeface="+mn-lt"/>
            </a:endParaRPr>
          </a:p>
        </p:txBody>
      </p:sp>
      <p:sp>
        <p:nvSpPr>
          <p:cNvPr id="2055" name="Text Box 4"/>
          <p:cNvSpPr txBox="1">
            <a:spLocks noChangeArrowheads="1"/>
          </p:cNvSpPr>
          <p:nvPr/>
        </p:nvSpPr>
        <p:spPr bwMode="auto">
          <a:xfrm>
            <a:off x="2754162" y="23916511"/>
            <a:ext cx="941507" cy="8700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wordArtVert" wrap="square"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DIAGNÓSTICO</a:t>
            </a:r>
          </a:p>
        </p:txBody>
      </p:sp>
      <p:sp>
        <p:nvSpPr>
          <p:cNvPr id="2057" name="Text Box 4"/>
          <p:cNvSpPr txBox="1">
            <a:spLocks noChangeArrowheads="1"/>
          </p:cNvSpPr>
          <p:nvPr/>
        </p:nvSpPr>
        <p:spPr bwMode="auto">
          <a:xfrm>
            <a:off x="16314534" y="10100846"/>
            <a:ext cx="11974512" cy="7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PLAN DE TRABAJO</a:t>
            </a:r>
          </a:p>
        </p:txBody>
      </p:sp>
      <p:sp>
        <p:nvSpPr>
          <p:cNvPr id="2059" name="Text Box 4"/>
          <p:cNvSpPr txBox="1">
            <a:spLocks noChangeArrowheads="1"/>
          </p:cNvSpPr>
          <p:nvPr/>
        </p:nvSpPr>
        <p:spPr bwMode="auto">
          <a:xfrm>
            <a:off x="16468222" y="16874615"/>
            <a:ext cx="11974512" cy="146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ANÁLISIS DE LA RELACIÓN TEORÍA PRÁCTICA</a:t>
            </a:r>
          </a:p>
        </p:txBody>
      </p:sp>
      <p:sp>
        <p:nvSpPr>
          <p:cNvPr id="2062" name="Text Box 4"/>
          <p:cNvSpPr txBox="1">
            <a:spLocks noChangeArrowheads="1"/>
          </p:cNvSpPr>
          <p:nvPr/>
        </p:nvSpPr>
        <p:spPr bwMode="auto">
          <a:xfrm>
            <a:off x="2399459" y="40461265"/>
            <a:ext cx="11974512" cy="7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REFERENCIAS</a:t>
            </a:r>
          </a:p>
        </p:txBody>
      </p:sp>
      <p:sp>
        <p:nvSpPr>
          <p:cNvPr id="2063" name="Text Box 7"/>
          <p:cNvSpPr txBox="1">
            <a:spLocks noChangeArrowheads="1"/>
          </p:cNvSpPr>
          <p:nvPr/>
        </p:nvSpPr>
        <p:spPr bwMode="auto">
          <a:xfrm>
            <a:off x="522288" y="41240745"/>
            <a:ext cx="28920233" cy="130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gn="just">
              <a:lnSpc>
                <a:spcPct val="150000"/>
              </a:lnSpc>
              <a:buClr>
                <a:srgbClr val="000000"/>
              </a:buClr>
              <a:buSzPct val="100000"/>
              <a:buFont typeface="Verdana" charset="0"/>
              <a:buNone/>
            </a:pPr>
            <a:r>
              <a:rPr lang="es-CO" altLang="es-ES_tradnl" sz="2800" dirty="0">
                <a:solidFill>
                  <a:srgbClr val="000000"/>
                </a:solidFill>
                <a:latin typeface="+mn-lt"/>
              </a:rPr>
              <a:t>Bravo, O. G. (2005). Contabilidad de Costos 5ta. Ed. Revisada. Bogotá: McGraw-Hill Interamericana.</a:t>
            </a:r>
          </a:p>
          <a:p>
            <a:pPr algn="just">
              <a:lnSpc>
                <a:spcPct val="150000"/>
              </a:lnSpc>
              <a:buClr>
                <a:srgbClr val="000000"/>
              </a:buClr>
              <a:buSzPct val="100000"/>
              <a:buFont typeface="Verdana" charset="0"/>
              <a:buNone/>
            </a:pPr>
            <a:r>
              <a:rPr lang="es-ES" altLang="es-ES_tradnl" sz="2800" dirty="0" err="1">
                <a:solidFill>
                  <a:srgbClr val="000000"/>
                </a:solidFill>
                <a:latin typeface="+mn-lt"/>
              </a:rPr>
              <a:t>We</a:t>
            </a:r>
            <a:r>
              <a:rPr lang="es-ES" altLang="es-ES_tradnl" sz="2800" dirty="0">
                <a:solidFill>
                  <a:srgbClr val="000000"/>
                </a:solidFill>
                <a:latin typeface="+mn-lt"/>
              </a:rPr>
              <a:t> </a:t>
            </a:r>
            <a:r>
              <a:rPr lang="es-ES" altLang="es-ES_tradnl" sz="2800" dirty="0" err="1">
                <a:solidFill>
                  <a:srgbClr val="000000"/>
                </a:solidFill>
                <a:latin typeface="+mn-lt"/>
              </a:rPr>
              <a:t>Get</a:t>
            </a:r>
            <a:r>
              <a:rPr lang="es-ES" altLang="es-ES_tradnl" sz="2800" dirty="0">
                <a:solidFill>
                  <a:srgbClr val="000000"/>
                </a:solidFill>
                <a:latin typeface="+mn-lt"/>
              </a:rPr>
              <a:t> </a:t>
            </a:r>
            <a:r>
              <a:rPr lang="es-ES" altLang="es-ES_tradnl" sz="2800" dirty="0" err="1">
                <a:solidFill>
                  <a:srgbClr val="000000"/>
                </a:solidFill>
                <a:latin typeface="+mn-lt"/>
              </a:rPr>
              <a:t>Freedom</a:t>
            </a:r>
            <a:r>
              <a:rPr lang="es-ES" altLang="es-ES_tradnl" sz="2800" dirty="0">
                <a:solidFill>
                  <a:srgbClr val="000000"/>
                </a:solidFill>
                <a:latin typeface="+mn-lt"/>
              </a:rPr>
              <a:t> [</a:t>
            </a:r>
            <a:r>
              <a:rPr lang="es-ES" altLang="es-ES_tradnl" sz="2800" dirty="0" err="1">
                <a:solidFill>
                  <a:srgbClr val="000000"/>
                </a:solidFill>
                <a:latin typeface="+mn-lt"/>
              </a:rPr>
              <a:t>WGet</a:t>
            </a:r>
            <a:r>
              <a:rPr lang="es-ES" altLang="es-ES_tradnl" sz="2800" dirty="0">
                <a:solidFill>
                  <a:srgbClr val="000000"/>
                </a:solidFill>
                <a:latin typeface="+mn-lt"/>
              </a:rPr>
              <a:t>]. (2017). Pastelería Productos Rápido. Obtenido de http://productosrapido.com.co/inicio/</a:t>
            </a:r>
            <a:endParaRPr lang="es-CO" altLang="es-ES_tradnl" sz="2800" dirty="0">
              <a:solidFill>
                <a:srgbClr val="000000"/>
              </a:solidFill>
              <a:latin typeface="+mn-lt"/>
            </a:endParaRPr>
          </a:p>
        </p:txBody>
      </p:sp>
      <p:sp>
        <p:nvSpPr>
          <p:cNvPr id="2069" name="CaixaDeTexto 31"/>
          <p:cNvSpPr txBox="1">
            <a:spLocks noChangeArrowheads="1"/>
          </p:cNvSpPr>
          <p:nvPr/>
        </p:nvSpPr>
        <p:spPr bwMode="auto">
          <a:xfrm>
            <a:off x="522288" y="473075"/>
            <a:ext cx="24338779"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8200">
                <a:solidFill>
                  <a:schemeClr val="tx1"/>
                </a:solidFill>
                <a:latin typeface="Arial" charset="0"/>
                <a:ea typeface="Arial"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r>
              <a:rPr lang="es-CO" altLang="es-ES_tradnl" sz="8000" b="1" dirty="0">
                <a:latin typeface="+mn-lt"/>
              </a:rPr>
              <a:t>IV COLOQUIO DE INVESTIGACIÓN CONTABLE</a:t>
            </a:r>
            <a:endParaRPr lang="es-CO" altLang="es-ES_tradnl" sz="7200" b="1" dirty="0">
              <a:latin typeface="+mn-lt"/>
            </a:endParaRPr>
          </a:p>
          <a:p>
            <a:pPr eaLnBrk="1" hangingPunct="1"/>
            <a:endParaRPr lang="es-CO" altLang="es-ES_tradnl" sz="4400" b="1" i="1" dirty="0">
              <a:solidFill>
                <a:schemeClr val="tx1">
                  <a:lumMod val="85000"/>
                  <a:lumOff val="15000"/>
                </a:schemeClr>
              </a:solidFill>
              <a:latin typeface="+mn-lt"/>
            </a:endParaRPr>
          </a:p>
          <a:p>
            <a:pPr eaLnBrk="1" hangingPunct="1"/>
            <a:r>
              <a:rPr lang="es-CO" altLang="es-ES_tradnl" sz="4400" b="1" i="1" dirty="0">
                <a:solidFill>
                  <a:schemeClr val="tx1">
                    <a:lumMod val="85000"/>
                    <a:lumOff val="15000"/>
                  </a:schemeClr>
                </a:solidFill>
                <a:latin typeface="+mn-lt"/>
              </a:rPr>
              <a:t>SISTEMATIZACIÓN Y APRENDIZAJE DE LA PRÁCTICA PROFESIONAL</a:t>
            </a:r>
          </a:p>
          <a:p>
            <a:pPr eaLnBrk="1" hangingPunct="1"/>
            <a:r>
              <a:rPr lang="es-CO" altLang="es-ES_tradnl" sz="4400" b="1" i="1" dirty="0">
                <a:solidFill>
                  <a:schemeClr val="tx1">
                    <a:lumMod val="85000"/>
                    <a:lumOff val="15000"/>
                  </a:schemeClr>
                </a:solidFill>
                <a:latin typeface="+mn-lt"/>
              </a:rPr>
              <a:t>CONTADURÍA PÚBLICA UVD</a:t>
            </a:r>
          </a:p>
        </p:txBody>
      </p:sp>
      <p:cxnSp>
        <p:nvCxnSpPr>
          <p:cNvPr id="2073" name="Conector reto 34"/>
          <p:cNvCxnSpPr>
            <a:cxnSpLocks noChangeShapeType="1"/>
          </p:cNvCxnSpPr>
          <p:nvPr/>
        </p:nvCxnSpPr>
        <p:spPr bwMode="auto">
          <a:xfrm>
            <a:off x="0" y="4554390"/>
            <a:ext cx="23783925" cy="0"/>
          </a:xfrm>
          <a:prstGeom prst="line">
            <a:avLst/>
          </a:prstGeom>
          <a:noFill/>
          <a:ln w="152400">
            <a:solidFill>
              <a:schemeClr val="accent6"/>
            </a:solidFill>
            <a:round/>
            <a:headEnd/>
            <a:tailEnd/>
          </a:ln>
        </p:spPr>
      </p:cxnSp>
      <p:sp>
        <p:nvSpPr>
          <p:cNvPr id="32" name="Text Box 4"/>
          <p:cNvSpPr txBox="1">
            <a:spLocks noChangeArrowheads="1"/>
          </p:cNvSpPr>
          <p:nvPr/>
        </p:nvSpPr>
        <p:spPr bwMode="auto">
          <a:xfrm>
            <a:off x="3150762" y="32119298"/>
            <a:ext cx="11676212" cy="7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O B J E T I V O S</a:t>
            </a:r>
          </a:p>
        </p:txBody>
      </p:sp>
      <p:sp>
        <p:nvSpPr>
          <p:cNvPr id="33" name="Text Box 4"/>
          <p:cNvSpPr txBox="1">
            <a:spLocks noChangeArrowheads="1"/>
          </p:cNvSpPr>
          <p:nvPr/>
        </p:nvSpPr>
        <p:spPr bwMode="auto">
          <a:xfrm>
            <a:off x="18247563" y="24856697"/>
            <a:ext cx="941507" cy="7330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wordArtVert" wrap="square"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RESULTADOS</a:t>
            </a:r>
          </a:p>
        </p:txBody>
      </p:sp>
      <p:sp>
        <p:nvSpPr>
          <p:cNvPr id="31" name="Text Box 4"/>
          <p:cNvSpPr txBox="1">
            <a:spLocks noChangeArrowheads="1"/>
          </p:cNvSpPr>
          <p:nvPr/>
        </p:nvSpPr>
        <p:spPr bwMode="auto">
          <a:xfrm>
            <a:off x="17468009" y="32250849"/>
            <a:ext cx="11974512" cy="7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CONCLUSIONES</a:t>
            </a:r>
          </a:p>
        </p:txBody>
      </p:sp>
      <p:pic>
        <p:nvPicPr>
          <p:cNvPr id="6" name="Imagen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861067" y="147095"/>
            <a:ext cx="4767335" cy="4767335"/>
          </a:xfrm>
          <a:prstGeom prst="rect">
            <a:avLst/>
          </a:prstGeom>
        </p:spPr>
      </p:pic>
      <p:sp>
        <p:nvSpPr>
          <p:cNvPr id="2" name="CuadroTexto 1">
            <a:extLst>
              <a:ext uri="{FF2B5EF4-FFF2-40B4-BE49-F238E27FC236}">
                <a16:creationId xmlns:a16="http://schemas.microsoft.com/office/drawing/2014/main" id="{15ECAF03-BEF4-4D1F-B94E-799D4D608E8F}"/>
              </a:ext>
            </a:extLst>
          </p:cNvPr>
          <p:cNvSpPr txBox="1"/>
          <p:nvPr/>
        </p:nvSpPr>
        <p:spPr>
          <a:xfrm>
            <a:off x="2683146" y="17595896"/>
            <a:ext cx="13213176" cy="5324535"/>
          </a:xfrm>
          <a:prstGeom prst="rect">
            <a:avLst/>
          </a:prstGeom>
          <a:noFill/>
        </p:spPr>
        <p:txBody>
          <a:bodyPr wrap="square" rtlCol="0">
            <a:spAutoFit/>
          </a:bodyPr>
          <a:lstStyle/>
          <a:p>
            <a:pPr algn="ctr"/>
            <a:r>
              <a:rPr lang="es-CO" sz="4400" b="1" dirty="0"/>
              <a:t>INTRODUCCIÓN</a:t>
            </a:r>
          </a:p>
          <a:p>
            <a:pPr algn="ctr"/>
            <a:endParaRPr lang="es-CO" sz="4400" b="1" dirty="0"/>
          </a:p>
          <a:p>
            <a:pPr algn="just">
              <a:lnSpc>
                <a:spcPct val="150000"/>
              </a:lnSpc>
              <a:buClr>
                <a:srgbClr val="000000"/>
              </a:buClr>
              <a:defRPr/>
            </a:pPr>
            <a:r>
              <a:rPr lang="es-CO" sz="2800" dirty="0">
                <a:solidFill>
                  <a:srgbClr val="000000"/>
                </a:solidFill>
              </a:rPr>
              <a:t>	El Control de Costos de Producción mediante la sistematización y aprendizaje de la práctica profesional en la empresa Productos Rápido Ltda., brindó la oportunidad de diagnosticar el problema de los costos y mediante los conocimientos adquiridos en la Corporación Universitaria Minuto de Dios – UNIMINUTO, se estableció una solución de acuerdo a esta problemática generando resultados positivos pero con mejora continua. </a:t>
            </a:r>
            <a:endParaRPr lang="es-CO" sz="4400" b="1" dirty="0"/>
          </a:p>
        </p:txBody>
      </p:sp>
      <p:graphicFrame>
        <p:nvGraphicFramePr>
          <p:cNvPr id="28" name="Diagrama 27">
            <a:extLst>
              <a:ext uri="{FF2B5EF4-FFF2-40B4-BE49-F238E27FC236}">
                <a16:creationId xmlns:a16="http://schemas.microsoft.com/office/drawing/2014/main" id="{B625AE1C-08FF-4976-BCE6-12B2212D890F}"/>
              </a:ext>
            </a:extLst>
          </p:cNvPr>
          <p:cNvGraphicFramePr/>
          <p:nvPr>
            <p:extLst>
              <p:ext uri="{D42A27DB-BD31-4B8C-83A1-F6EECF244321}">
                <p14:modId xmlns:p14="http://schemas.microsoft.com/office/powerpoint/2010/main" val="2892725156"/>
              </p:ext>
            </p:extLst>
          </p:nvPr>
        </p:nvGraphicFramePr>
        <p:xfrm>
          <a:off x="17804283" y="11089507"/>
          <a:ext cx="9721080" cy="52091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27" name="Grupo 26">
            <a:extLst>
              <a:ext uri="{FF2B5EF4-FFF2-40B4-BE49-F238E27FC236}">
                <a16:creationId xmlns:a16="http://schemas.microsoft.com/office/drawing/2014/main" id="{9AD7D81C-1363-4AD4-9729-E631DDB01AED}"/>
              </a:ext>
            </a:extLst>
          </p:cNvPr>
          <p:cNvGrpSpPr/>
          <p:nvPr/>
        </p:nvGrpSpPr>
        <p:grpSpPr>
          <a:xfrm>
            <a:off x="24577556" y="6242605"/>
            <a:ext cx="5895614" cy="3542091"/>
            <a:chOff x="621296" y="3429000"/>
            <a:chExt cx="4581778" cy="2924712"/>
          </a:xfrm>
        </p:grpSpPr>
        <p:pic>
          <p:nvPicPr>
            <p:cNvPr id="29" name="Picture 2" descr="C:\Users\stephanie\Documents\Mis archivos recibidos\IMG-20140809-WA0007.jpg">
              <a:extLst>
                <a:ext uri="{FF2B5EF4-FFF2-40B4-BE49-F238E27FC236}">
                  <a16:creationId xmlns:a16="http://schemas.microsoft.com/office/drawing/2014/main" id="{9B041D04-4711-4BA6-B71E-58BA0F9AA031}"/>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21296" y="3429000"/>
              <a:ext cx="3816424" cy="286231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
          <p:nvSpPr>
            <p:cNvPr id="30" name="Rectángulo 29">
              <a:extLst>
                <a:ext uri="{FF2B5EF4-FFF2-40B4-BE49-F238E27FC236}">
                  <a16:creationId xmlns:a16="http://schemas.microsoft.com/office/drawing/2014/main" id="{605CFB24-6A48-4980-822B-D7272FBCB1E2}"/>
                </a:ext>
              </a:extLst>
            </p:cNvPr>
            <p:cNvSpPr/>
            <p:nvPr/>
          </p:nvSpPr>
          <p:spPr>
            <a:xfrm rot="21158538">
              <a:off x="631074" y="6122880"/>
              <a:ext cx="4572000" cy="230832"/>
            </a:xfrm>
            <a:prstGeom prst="rect">
              <a:avLst/>
            </a:prstGeom>
          </p:spPr>
          <p:txBody>
            <a:bodyPr>
              <a:spAutoFit/>
            </a:bodyPr>
            <a:lstStyle/>
            <a:p>
              <a:r>
                <a:rPr lang="es-CO" sz="900" dirty="0">
                  <a:solidFill>
                    <a:srgbClr val="FF0000"/>
                  </a:solidFill>
                </a:rPr>
                <a:t>Tomado de: http://productosrapido.com.co/inicio/productos/</a:t>
              </a:r>
            </a:p>
          </p:txBody>
        </p:sp>
      </p:grpSp>
      <p:graphicFrame>
        <p:nvGraphicFramePr>
          <p:cNvPr id="38" name="Marcador de contenido 3">
            <a:extLst>
              <a:ext uri="{FF2B5EF4-FFF2-40B4-BE49-F238E27FC236}">
                <a16:creationId xmlns:a16="http://schemas.microsoft.com/office/drawing/2014/main" id="{ED15C7C0-5840-4FD9-A3D9-15EAC355BEFA}"/>
              </a:ext>
            </a:extLst>
          </p:cNvPr>
          <p:cNvGraphicFramePr>
            <a:graphicFrameLocks/>
          </p:cNvGraphicFramePr>
          <p:nvPr>
            <p:extLst>
              <p:ext uri="{D42A27DB-BD31-4B8C-83A1-F6EECF244321}">
                <p14:modId xmlns:p14="http://schemas.microsoft.com/office/powerpoint/2010/main" val="4120611722"/>
              </p:ext>
            </p:extLst>
          </p:nvPr>
        </p:nvGraphicFramePr>
        <p:xfrm>
          <a:off x="18336034" y="24856697"/>
          <a:ext cx="10358684" cy="7078002"/>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39" name="Diagrama 38">
            <a:extLst>
              <a:ext uri="{FF2B5EF4-FFF2-40B4-BE49-F238E27FC236}">
                <a16:creationId xmlns:a16="http://schemas.microsoft.com/office/drawing/2014/main" id="{165A1F69-95AA-4EA1-A510-053C92BC3390}"/>
              </a:ext>
            </a:extLst>
          </p:cNvPr>
          <p:cNvGraphicFramePr/>
          <p:nvPr>
            <p:extLst>
              <p:ext uri="{D42A27DB-BD31-4B8C-83A1-F6EECF244321}">
                <p14:modId xmlns:p14="http://schemas.microsoft.com/office/powerpoint/2010/main" val="2676651313"/>
              </p:ext>
            </p:extLst>
          </p:nvPr>
        </p:nvGraphicFramePr>
        <p:xfrm>
          <a:off x="18537308" y="33376307"/>
          <a:ext cx="10157410" cy="6658591"/>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40" name="Diagrama 39">
            <a:extLst>
              <a:ext uri="{FF2B5EF4-FFF2-40B4-BE49-F238E27FC236}">
                <a16:creationId xmlns:a16="http://schemas.microsoft.com/office/drawing/2014/main" id="{98C7A5DD-B980-4BE3-85C7-561557BCABC2}"/>
              </a:ext>
            </a:extLst>
          </p:cNvPr>
          <p:cNvGraphicFramePr/>
          <p:nvPr>
            <p:extLst>
              <p:ext uri="{D42A27DB-BD31-4B8C-83A1-F6EECF244321}">
                <p14:modId xmlns:p14="http://schemas.microsoft.com/office/powerpoint/2010/main" val="3022833370"/>
              </p:ext>
            </p:extLst>
          </p:nvPr>
        </p:nvGraphicFramePr>
        <p:xfrm>
          <a:off x="18336034" y="18053293"/>
          <a:ext cx="8676456" cy="6048672"/>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graphicFrame>
        <p:nvGraphicFramePr>
          <p:cNvPr id="41" name="Diagrama 40">
            <a:extLst>
              <a:ext uri="{FF2B5EF4-FFF2-40B4-BE49-F238E27FC236}">
                <a16:creationId xmlns:a16="http://schemas.microsoft.com/office/drawing/2014/main" id="{397642A8-39F7-4FF8-AFB2-537D658D5403}"/>
              </a:ext>
            </a:extLst>
          </p:cNvPr>
          <p:cNvGraphicFramePr/>
          <p:nvPr>
            <p:extLst>
              <p:ext uri="{D42A27DB-BD31-4B8C-83A1-F6EECF244321}">
                <p14:modId xmlns:p14="http://schemas.microsoft.com/office/powerpoint/2010/main" val="1017693781"/>
              </p:ext>
            </p:extLst>
          </p:nvPr>
        </p:nvGraphicFramePr>
        <p:xfrm>
          <a:off x="4007014" y="24385242"/>
          <a:ext cx="11132935" cy="7624272"/>
        </p:xfrm>
        <a:graphic>
          <a:graphicData uri="http://schemas.openxmlformats.org/drawingml/2006/diagram">
            <dgm:relIds xmlns:dgm="http://schemas.openxmlformats.org/drawingml/2006/diagram" xmlns:r="http://schemas.openxmlformats.org/officeDocument/2006/relationships" r:dm="rId29" r:lo="rId30" r:qs="rId31" r:cs="rId32"/>
          </a:graphicData>
        </a:graphic>
      </p:graphicFrame>
      <p:graphicFrame>
        <p:nvGraphicFramePr>
          <p:cNvPr id="42" name="Diagrama 41">
            <a:extLst>
              <a:ext uri="{FF2B5EF4-FFF2-40B4-BE49-F238E27FC236}">
                <a16:creationId xmlns:a16="http://schemas.microsoft.com/office/drawing/2014/main" id="{89153172-AF58-477F-8ABE-8F3ADB2EB988}"/>
              </a:ext>
            </a:extLst>
          </p:cNvPr>
          <p:cNvGraphicFramePr/>
          <p:nvPr>
            <p:extLst>
              <p:ext uri="{D42A27DB-BD31-4B8C-83A1-F6EECF244321}">
                <p14:modId xmlns:p14="http://schemas.microsoft.com/office/powerpoint/2010/main" val="2835416940"/>
              </p:ext>
            </p:extLst>
          </p:nvPr>
        </p:nvGraphicFramePr>
        <p:xfrm>
          <a:off x="3652672" y="32903585"/>
          <a:ext cx="10721299" cy="7654435"/>
        </p:xfrm>
        <a:graphic>
          <a:graphicData uri="http://schemas.openxmlformats.org/drawingml/2006/diagram">
            <dgm:relIds xmlns:dgm="http://schemas.openxmlformats.org/drawingml/2006/diagram" xmlns:r="http://schemas.openxmlformats.org/officeDocument/2006/relationships" r:dm="rId34" r:lo="rId35" r:qs="rId36" r:cs="rId37"/>
          </a:graphicData>
        </a:graphic>
      </p:graphicFrame>
      <p:sp>
        <p:nvSpPr>
          <p:cNvPr id="4" name="Rectángulo 3"/>
          <p:cNvSpPr/>
          <p:nvPr/>
        </p:nvSpPr>
        <p:spPr>
          <a:xfrm>
            <a:off x="2647526" y="22786367"/>
            <a:ext cx="13284549" cy="1384995"/>
          </a:xfrm>
          <a:prstGeom prst="rect">
            <a:avLst/>
          </a:prstGeom>
        </p:spPr>
        <p:txBody>
          <a:bodyPr wrap="square">
            <a:spAutoFit/>
          </a:bodyPr>
          <a:lstStyle/>
          <a:p>
            <a:pPr algn="just">
              <a:lnSpc>
                <a:spcPct val="150000"/>
              </a:lnSpc>
              <a:buClr>
                <a:srgbClr val="000000"/>
              </a:buClr>
              <a:defRPr/>
            </a:pPr>
            <a:r>
              <a:rPr lang="es-CO" sz="2800" b="1" dirty="0">
                <a:solidFill>
                  <a:srgbClr val="000000"/>
                </a:solidFill>
              </a:rPr>
              <a:t>¿Por qué es importante emitir órdenes de producción en la empresa Productos Rápido Ltda.?</a:t>
            </a:r>
            <a:endParaRPr lang="es-CO" sz="2800" b="1" dirty="0"/>
          </a:p>
        </p:txBody>
      </p:sp>
    </p:spTree>
  </p:cSld>
  <p:clrMapOvr>
    <a:masterClrMapping/>
  </p:clrMapOvr>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Arial"/>
      </a:majorFont>
      <a:minorFont>
        <a:latin typeface="Arial"/>
        <a:ea typeface=""/>
        <a:cs typeface="Arial"/>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pt-BR" sz="8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pt-BR" sz="8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997</TotalTime>
  <Words>489</Words>
  <Application>Microsoft Office PowerPoint</Application>
  <PresentationFormat>Personalizado</PresentationFormat>
  <Paragraphs>60</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Times New Roman</vt:lpstr>
      <vt:lpstr>Verdana</vt:lpstr>
      <vt:lpstr>Design padrão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MET1</dc:creator>
  <cp:lastModifiedBy>YINA PAOLA ROJAS HERNANDEZ</cp:lastModifiedBy>
  <cp:revision>82</cp:revision>
  <dcterms:created xsi:type="dcterms:W3CDTF">2010-05-03T11:44:14Z</dcterms:created>
  <dcterms:modified xsi:type="dcterms:W3CDTF">2018-08-10T01:32:00Z</dcterms:modified>
</cp:coreProperties>
</file>