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19" r:id="rId6"/>
    <p:sldId id="272" r:id="rId7"/>
    <p:sldId id="320" r:id="rId8"/>
    <p:sldId id="352" r:id="rId9"/>
    <p:sldId id="314" r:id="rId10"/>
    <p:sldId id="353" r:id="rId11"/>
    <p:sldId id="324" r:id="rId12"/>
    <p:sldId id="354" r:id="rId13"/>
    <p:sldId id="327" r:id="rId14"/>
    <p:sldId id="325" r:id="rId15"/>
    <p:sldId id="357" r:id="rId16"/>
    <p:sldId id="358" r:id="rId17"/>
    <p:sldId id="359" r:id="rId18"/>
    <p:sldId id="361" r:id="rId19"/>
    <p:sldId id="362" r:id="rId20"/>
    <p:sldId id="266" r:id="rId21"/>
  </p:sldIdLst>
  <p:sldSz cx="12192000" cy="6858000"/>
  <p:notesSz cx="6858000" cy="9144000"/>
  <p:custDataLst>
    <p:tags r:id="rId2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ALBERTO VALENCIA CORTES" initials="JAV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5D6"/>
    <a:srgbClr val="00548E"/>
    <a:srgbClr val="0084C0"/>
    <a:srgbClr val="FF0066"/>
    <a:srgbClr val="CE6C8F"/>
    <a:srgbClr val="F357BB"/>
    <a:srgbClr val="E268B6"/>
    <a:srgbClr val="FF4BC3"/>
    <a:srgbClr val="7F6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DC275-FE10-5246-A40C-B8DE0A705C92}" v="1" dt="2022-03-24T15:30:43.026"/>
    <p1510:client id="{8CAD142F-515A-ED3D-A12B-8E5F629DCF59}" v="292" dt="2022-08-31T20:23:37.735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ANDREA ABELLA ORTEGON" userId="S::katherine.abella@uniminuto.edu::a549bd9b-ba60-41d3-af89-2b5fdb0ea03d" providerId="AD" clId="Web-{512DC275-FE10-5246-A40C-B8DE0A705C92}"/>
    <pc:docChg chg="">
      <pc:chgData name="KATHERINE ANDREA ABELLA ORTEGON" userId="S::katherine.abella@uniminuto.edu::a549bd9b-ba60-41d3-af89-2b5fdb0ea03d" providerId="AD" clId="Web-{512DC275-FE10-5246-A40C-B8DE0A705C92}" dt="2022-03-24T15:30:43.026" v="0"/>
      <pc:docMkLst>
        <pc:docMk/>
      </pc:docMkLst>
      <pc:sldChg chg="delCm">
        <pc:chgData name="KATHERINE ANDREA ABELLA ORTEGON" userId="S::katherine.abella@uniminuto.edu::a549bd9b-ba60-41d3-af89-2b5fdb0ea03d" providerId="AD" clId="Web-{512DC275-FE10-5246-A40C-B8DE0A705C92}" dt="2022-03-24T15:30:43.026" v="0"/>
        <pc:sldMkLst>
          <pc:docMk/>
          <pc:sldMk cId="3612988693" sldId="266"/>
        </pc:sldMkLst>
      </pc:sldChg>
    </pc:docChg>
  </pc:docChgLst>
  <pc:docChgLst>
    <pc:chgData name="KATHERINE ANDREA ABELLA ORTEGON" userId="S::katherine.abella@uniminuto.edu::a549bd9b-ba60-41d3-af89-2b5fdb0ea03d" providerId="AD" clId="Web-{8CAD142F-515A-ED3D-A12B-8E5F629DCF59}"/>
    <pc:docChg chg="addSld delSld modSld sldOrd">
      <pc:chgData name="KATHERINE ANDREA ABELLA ORTEGON" userId="S::katherine.abella@uniminuto.edu::a549bd9b-ba60-41d3-af89-2b5fdb0ea03d" providerId="AD" clId="Web-{8CAD142F-515A-ED3D-A12B-8E5F629DCF59}" dt="2022-08-31T20:23:37.735" v="192"/>
      <pc:docMkLst>
        <pc:docMk/>
      </pc:docMkLst>
      <pc:sldChg chg="modSp">
        <pc:chgData name="KATHERINE ANDREA ABELLA ORTEGON" userId="S::katherine.abella@uniminuto.edu::a549bd9b-ba60-41d3-af89-2b5fdb0ea03d" providerId="AD" clId="Web-{8CAD142F-515A-ED3D-A12B-8E5F629DCF59}" dt="2022-08-31T19:44:50.834" v="7" actId="20577"/>
        <pc:sldMkLst>
          <pc:docMk/>
          <pc:sldMk cId="3564290932" sldId="272"/>
        </pc:sldMkLst>
        <pc:spChg chg="mod">
          <ac:chgData name="KATHERINE ANDREA ABELLA ORTEGON" userId="S::katherine.abella@uniminuto.edu::a549bd9b-ba60-41d3-af89-2b5fdb0ea03d" providerId="AD" clId="Web-{8CAD142F-515A-ED3D-A12B-8E5F629DCF59}" dt="2022-08-31T19:44:50.834" v="7" actId="20577"/>
          <ac:spMkLst>
            <pc:docMk/>
            <pc:sldMk cId="3564290932" sldId="272"/>
            <ac:spMk id="13" creationId="{00000000-0000-0000-0000-000000000000}"/>
          </ac:spMkLst>
        </pc:spChg>
        <pc:picChg chg="mod">
          <ac:chgData name="KATHERINE ANDREA ABELLA ORTEGON" userId="S::katherine.abella@uniminuto.edu::a549bd9b-ba60-41d3-af89-2b5fdb0ea03d" providerId="AD" clId="Web-{8CAD142F-515A-ED3D-A12B-8E5F629DCF59}" dt="2022-08-31T19:37:46.995" v="0" actId="1076"/>
          <ac:picMkLst>
            <pc:docMk/>
            <pc:sldMk cId="3564290932" sldId="272"/>
            <ac:picMk id="11" creationId="{00000000-0000-0000-0000-000000000000}"/>
          </ac:picMkLst>
        </pc:picChg>
      </pc:sldChg>
      <pc:sldChg chg="modSp">
        <pc:chgData name="KATHERINE ANDREA ABELLA ORTEGON" userId="S::katherine.abella@uniminuto.edu::a549bd9b-ba60-41d3-af89-2b5fdb0ea03d" providerId="AD" clId="Web-{8CAD142F-515A-ED3D-A12B-8E5F629DCF59}" dt="2022-08-31T20:16:07.802" v="180" actId="1076"/>
        <pc:sldMkLst>
          <pc:docMk/>
          <pc:sldMk cId="4272411705" sldId="319"/>
        </pc:sldMkLst>
        <pc:spChg chg="mod">
          <ac:chgData name="KATHERINE ANDREA ABELLA ORTEGON" userId="S::katherine.abella@uniminuto.edu::a549bd9b-ba60-41d3-af89-2b5fdb0ea03d" providerId="AD" clId="Web-{8CAD142F-515A-ED3D-A12B-8E5F629DCF59}" dt="2022-08-31T20:16:07.802" v="180" actId="1076"/>
          <ac:spMkLst>
            <pc:docMk/>
            <pc:sldMk cId="4272411705" sldId="319"/>
            <ac:spMk id="3" creationId="{00000000-0000-0000-0000-000000000000}"/>
          </ac:spMkLst>
        </pc:spChg>
        <pc:picChg chg="mod">
          <ac:chgData name="KATHERINE ANDREA ABELLA ORTEGON" userId="S::katherine.abella@uniminuto.edu::a549bd9b-ba60-41d3-af89-2b5fdb0ea03d" providerId="AD" clId="Web-{8CAD142F-515A-ED3D-A12B-8E5F629DCF59}" dt="2022-08-31T20:15:55.661" v="172" actId="1076"/>
          <ac:picMkLst>
            <pc:docMk/>
            <pc:sldMk cId="4272411705" sldId="319"/>
            <ac:picMk id="12" creationId="{6782CD63-000B-43CC-B0BE-998CC77D9A6B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20:15:58.849" v="173" actId="14100"/>
          <ac:picMkLst>
            <pc:docMk/>
            <pc:sldMk cId="4272411705" sldId="319"/>
            <ac:picMk id="2050" creationId="{00000000-0000-0000-0000-000000000000}"/>
          </ac:picMkLst>
        </pc:picChg>
      </pc:sldChg>
      <pc:sldChg chg="modSp">
        <pc:chgData name="KATHERINE ANDREA ABELLA ORTEGON" userId="S::katherine.abella@uniminuto.edu::a549bd9b-ba60-41d3-af89-2b5fdb0ea03d" providerId="AD" clId="Web-{8CAD142F-515A-ED3D-A12B-8E5F629DCF59}" dt="2022-08-31T20:00:56.108" v="170" actId="20577"/>
        <pc:sldMkLst>
          <pc:docMk/>
          <pc:sldMk cId="1789659025" sldId="320"/>
        </pc:sldMkLst>
        <pc:spChg chg="mod">
          <ac:chgData name="KATHERINE ANDREA ABELLA ORTEGON" userId="S::katherine.abella@uniminuto.edu::a549bd9b-ba60-41d3-af89-2b5fdb0ea03d" providerId="AD" clId="Web-{8CAD142F-515A-ED3D-A12B-8E5F629DCF59}" dt="2022-08-31T20:00:56.108" v="170" actId="20577"/>
          <ac:spMkLst>
            <pc:docMk/>
            <pc:sldMk cId="1789659025" sldId="320"/>
            <ac:spMk id="3" creationId="{00000000-0000-0000-0000-000000000000}"/>
          </ac:spMkLst>
        </pc:spChg>
        <pc:picChg chg="mod">
          <ac:chgData name="KATHERINE ANDREA ABELLA ORTEGON" userId="S::katherine.abella@uniminuto.edu::a549bd9b-ba60-41d3-af89-2b5fdb0ea03d" providerId="AD" clId="Web-{8CAD142F-515A-ED3D-A12B-8E5F629DCF59}" dt="2022-08-31T20:00:45.498" v="162" actId="14100"/>
          <ac:picMkLst>
            <pc:docMk/>
            <pc:sldMk cId="1789659025" sldId="320"/>
            <ac:picMk id="11" creationId="{1E9C1849-5794-4573-A26C-D51597263BE0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20:00:47.154" v="163" actId="1076"/>
          <ac:picMkLst>
            <pc:docMk/>
            <pc:sldMk cId="1789659025" sldId="320"/>
            <ac:picMk id="2050" creationId="{00000000-0000-0000-0000-000000000000}"/>
          </ac:picMkLst>
        </pc:picChg>
      </pc:sldChg>
      <pc:sldChg chg="modSp">
        <pc:chgData name="KATHERINE ANDREA ABELLA ORTEGON" userId="S::katherine.abella@uniminuto.edu::a549bd9b-ba60-41d3-af89-2b5fdb0ea03d" providerId="AD" clId="Web-{8CAD142F-515A-ED3D-A12B-8E5F629DCF59}" dt="2022-08-31T20:00:35.420" v="160" actId="1076"/>
        <pc:sldMkLst>
          <pc:docMk/>
          <pc:sldMk cId="151331859" sldId="327"/>
        </pc:sldMkLst>
        <pc:spChg chg="mod">
          <ac:chgData name="KATHERINE ANDREA ABELLA ORTEGON" userId="S::katherine.abella@uniminuto.edu::a549bd9b-ba60-41d3-af89-2b5fdb0ea03d" providerId="AD" clId="Web-{8CAD142F-515A-ED3D-A12B-8E5F629DCF59}" dt="2022-08-31T20:00:35.420" v="160" actId="1076"/>
          <ac:spMkLst>
            <pc:docMk/>
            <pc:sldMk cId="151331859" sldId="327"/>
            <ac:spMk id="6" creationId="{00000000-0000-0000-0000-000000000000}"/>
          </ac:spMkLst>
        </pc:spChg>
        <pc:picChg chg="mod">
          <ac:chgData name="KATHERINE ANDREA ABELLA ORTEGON" userId="S::katherine.abella@uniminuto.edu::a549bd9b-ba60-41d3-af89-2b5fdb0ea03d" providerId="AD" clId="Web-{8CAD142F-515A-ED3D-A12B-8E5F629DCF59}" dt="2022-08-31T20:00:18.607" v="146" actId="1076"/>
          <ac:picMkLst>
            <pc:docMk/>
            <pc:sldMk cId="151331859" sldId="327"/>
            <ac:picMk id="7" creationId="{00000000-0000-0000-0000-000000000000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20:00:26.779" v="148" actId="1076"/>
          <ac:picMkLst>
            <pc:docMk/>
            <pc:sldMk cId="151331859" sldId="327"/>
            <ac:picMk id="10" creationId="{00000000-0000-0000-0000-000000000000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20:00:12.091" v="144" actId="1076"/>
          <ac:picMkLst>
            <pc:docMk/>
            <pc:sldMk cId="151331859" sldId="327"/>
            <ac:picMk id="12" creationId="{6782CD63-000B-43CC-B0BE-998CC77D9A6B}"/>
          </ac:picMkLst>
        </pc:picChg>
      </pc:sldChg>
      <pc:sldChg chg="modSp">
        <pc:chgData name="KATHERINE ANDREA ABELLA ORTEGON" userId="S::katherine.abella@uniminuto.edu::a549bd9b-ba60-41d3-af89-2b5fdb0ea03d" providerId="AD" clId="Web-{8CAD142F-515A-ED3D-A12B-8E5F629DCF59}" dt="2022-08-31T19:46:15.461" v="25" actId="20577"/>
        <pc:sldMkLst>
          <pc:docMk/>
          <pc:sldMk cId="3526535221" sldId="352"/>
        </pc:sldMkLst>
        <pc:spChg chg="mod">
          <ac:chgData name="KATHERINE ANDREA ABELLA ORTEGON" userId="S::katherine.abella@uniminuto.edu::a549bd9b-ba60-41d3-af89-2b5fdb0ea03d" providerId="AD" clId="Web-{8CAD142F-515A-ED3D-A12B-8E5F629DCF59}" dt="2022-08-31T19:46:15.461" v="25" actId="20577"/>
          <ac:spMkLst>
            <pc:docMk/>
            <pc:sldMk cId="3526535221" sldId="352"/>
            <ac:spMk id="6" creationId="{00000000-0000-0000-0000-000000000000}"/>
          </ac:spMkLst>
        </pc:spChg>
      </pc:sldChg>
      <pc:sldChg chg="del">
        <pc:chgData name="KATHERINE ANDREA ABELLA ORTEGON" userId="S::katherine.abella@uniminuto.edu::a549bd9b-ba60-41d3-af89-2b5fdb0ea03d" providerId="AD" clId="Web-{8CAD142F-515A-ED3D-A12B-8E5F629DCF59}" dt="2022-08-31T19:56:33.085" v="26"/>
        <pc:sldMkLst>
          <pc:docMk/>
          <pc:sldMk cId="1723592868" sldId="355"/>
        </pc:sldMkLst>
      </pc:sldChg>
      <pc:sldChg chg="del">
        <pc:chgData name="KATHERINE ANDREA ABELLA ORTEGON" userId="S::katherine.abella@uniminuto.edu::a549bd9b-ba60-41d3-af89-2b5fdb0ea03d" providerId="AD" clId="Web-{8CAD142F-515A-ED3D-A12B-8E5F629DCF59}" dt="2022-08-31T19:56:33.835" v="27"/>
        <pc:sldMkLst>
          <pc:docMk/>
          <pc:sldMk cId="1696666609" sldId="356"/>
        </pc:sldMkLst>
      </pc:sldChg>
      <pc:sldChg chg="modSp">
        <pc:chgData name="KATHERINE ANDREA ABELLA ORTEGON" userId="S::katherine.abella@uniminuto.edu::a549bd9b-ba60-41d3-af89-2b5fdb0ea03d" providerId="AD" clId="Web-{8CAD142F-515A-ED3D-A12B-8E5F629DCF59}" dt="2022-08-31T19:56:36.679" v="28" actId="20577"/>
        <pc:sldMkLst>
          <pc:docMk/>
          <pc:sldMk cId="1896322283" sldId="357"/>
        </pc:sldMkLst>
        <pc:spChg chg="mod">
          <ac:chgData name="KATHERINE ANDREA ABELLA ORTEGON" userId="S::katherine.abella@uniminuto.edu::a549bd9b-ba60-41d3-af89-2b5fdb0ea03d" providerId="AD" clId="Web-{8CAD142F-515A-ED3D-A12B-8E5F629DCF59}" dt="2022-08-31T19:56:36.679" v="28" actId="20577"/>
          <ac:spMkLst>
            <pc:docMk/>
            <pc:sldMk cId="1896322283" sldId="357"/>
            <ac:spMk id="8" creationId="{00000000-0000-0000-0000-000000000000}"/>
          </ac:spMkLst>
        </pc:spChg>
      </pc:sldChg>
      <pc:sldChg chg="addSp modSp">
        <pc:chgData name="KATHERINE ANDREA ABELLA ORTEGON" userId="S::katherine.abella@uniminuto.edu::a549bd9b-ba60-41d3-af89-2b5fdb0ea03d" providerId="AD" clId="Web-{8CAD142F-515A-ED3D-A12B-8E5F629DCF59}" dt="2022-08-31T19:57:55.119" v="99" actId="1076"/>
        <pc:sldMkLst>
          <pc:docMk/>
          <pc:sldMk cId="2505195511" sldId="358"/>
        </pc:sldMkLst>
        <pc:spChg chg="add mod">
          <ac:chgData name="KATHERINE ANDREA ABELLA ORTEGON" userId="S::katherine.abella@uniminuto.edu::a549bd9b-ba60-41d3-af89-2b5fdb0ea03d" providerId="AD" clId="Web-{8CAD142F-515A-ED3D-A12B-8E5F629DCF59}" dt="2022-08-31T19:57:55.119" v="99" actId="1076"/>
          <ac:spMkLst>
            <pc:docMk/>
            <pc:sldMk cId="2505195511" sldId="358"/>
            <ac:spMk id="4" creationId="{D265C314-A6A1-AF32-DFA8-3166BDC1501C}"/>
          </ac:spMkLst>
        </pc:spChg>
        <pc:picChg chg="mod">
          <ac:chgData name="KATHERINE ANDREA ABELLA ORTEGON" userId="S::katherine.abella@uniminuto.edu::a549bd9b-ba60-41d3-af89-2b5fdb0ea03d" providerId="AD" clId="Web-{8CAD142F-515A-ED3D-A12B-8E5F629DCF59}" dt="2022-08-31T19:57:47.353" v="97" actId="1076"/>
          <ac:picMkLst>
            <pc:docMk/>
            <pc:sldMk cId="2505195511" sldId="358"/>
            <ac:picMk id="19" creationId="{00000000-0000-0000-0000-000000000000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19:57:45.306" v="96" actId="1076"/>
          <ac:picMkLst>
            <pc:docMk/>
            <pc:sldMk cId="2505195511" sldId="358"/>
            <ac:picMk id="20" creationId="{00000000-0000-0000-0000-000000000000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19:57:50.384" v="98" actId="1076"/>
          <ac:picMkLst>
            <pc:docMk/>
            <pc:sldMk cId="2505195511" sldId="358"/>
            <ac:picMk id="21" creationId="{00000000-0000-0000-0000-000000000000}"/>
          </ac:picMkLst>
        </pc:picChg>
      </pc:sldChg>
      <pc:sldChg chg="del">
        <pc:chgData name="KATHERINE ANDREA ABELLA ORTEGON" userId="S::katherine.abella@uniminuto.edu::a549bd9b-ba60-41d3-af89-2b5fdb0ea03d" providerId="AD" clId="Web-{8CAD142F-515A-ED3D-A12B-8E5F629DCF59}" dt="2022-08-31T19:59:33.527" v="102"/>
        <pc:sldMkLst>
          <pc:docMk/>
          <pc:sldMk cId="4042330414" sldId="360"/>
        </pc:sldMkLst>
      </pc:sldChg>
      <pc:sldChg chg="modSp add ord replId">
        <pc:chgData name="KATHERINE ANDREA ABELLA ORTEGON" userId="S::katherine.abella@uniminuto.edu::a549bd9b-ba60-41d3-af89-2b5fdb0ea03d" providerId="AD" clId="Web-{8CAD142F-515A-ED3D-A12B-8E5F629DCF59}" dt="2022-08-31T20:23:37.735" v="192"/>
        <pc:sldMkLst>
          <pc:docMk/>
          <pc:sldMk cId="2831068821" sldId="361"/>
        </pc:sldMkLst>
        <pc:spChg chg="mod">
          <ac:chgData name="KATHERINE ANDREA ABELLA ORTEGON" userId="S::katherine.abella@uniminuto.edu::a549bd9b-ba60-41d3-af89-2b5fdb0ea03d" providerId="AD" clId="Web-{8CAD142F-515A-ED3D-A12B-8E5F629DCF59}" dt="2022-08-31T19:56:45.008" v="30" actId="20577"/>
          <ac:spMkLst>
            <pc:docMk/>
            <pc:sldMk cId="2831068821" sldId="361"/>
            <ac:spMk id="8" creationId="{00000000-0000-0000-0000-000000000000}"/>
          </ac:spMkLst>
        </pc:spChg>
        <pc:spChg chg="mod">
          <ac:chgData name="KATHERINE ANDREA ABELLA ORTEGON" userId="S::katherine.abella@uniminuto.edu::a549bd9b-ba60-41d3-af89-2b5fdb0ea03d" providerId="AD" clId="Web-{8CAD142F-515A-ED3D-A12B-8E5F629DCF59}" dt="2022-08-31T20:22:57.312" v="191" actId="20577"/>
          <ac:spMkLst>
            <pc:docMk/>
            <pc:sldMk cId="2831068821" sldId="361"/>
            <ac:spMk id="11" creationId="{00000000-0000-0000-0000-000000000000}"/>
          </ac:spMkLst>
        </pc:spChg>
      </pc:sldChg>
      <pc:sldChg chg="modSp add ord replId">
        <pc:chgData name="KATHERINE ANDREA ABELLA ORTEGON" userId="S::katherine.abella@uniminuto.edu::a549bd9b-ba60-41d3-af89-2b5fdb0ea03d" providerId="AD" clId="Web-{8CAD142F-515A-ED3D-A12B-8E5F629DCF59}" dt="2022-08-31T20:00:03.653" v="142" actId="14100"/>
        <pc:sldMkLst>
          <pc:docMk/>
          <pc:sldMk cId="2913571520" sldId="362"/>
        </pc:sldMkLst>
        <pc:spChg chg="mod">
          <ac:chgData name="KATHERINE ANDREA ABELLA ORTEGON" userId="S::katherine.abella@uniminuto.edu::a549bd9b-ba60-41d3-af89-2b5fdb0ea03d" providerId="AD" clId="Web-{8CAD142F-515A-ED3D-A12B-8E5F629DCF59}" dt="2022-08-31T20:00:00.809" v="141" actId="14100"/>
          <ac:spMkLst>
            <pc:docMk/>
            <pc:sldMk cId="2913571520" sldId="362"/>
            <ac:spMk id="3" creationId="{00000000-0000-0000-0000-000000000000}"/>
          </ac:spMkLst>
        </pc:spChg>
        <pc:picChg chg="mod">
          <ac:chgData name="KATHERINE ANDREA ABELLA ORTEGON" userId="S::katherine.abella@uniminuto.edu::a549bd9b-ba60-41d3-af89-2b5fdb0ea03d" providerId="AD" clId="Web-{8CAD142F-515A-ED3D-A12B-8E5F629DCF59}" dt="2022-08-31T20:00:03.653" v="142" actId="14100"/>
          <ac:picMkLst>
            <pc:docMk/>
            <pc:sldMk cId="2913571520" sldId="362"/>
            <ac:picMk id="5" creationId="{2F5827F3-1290-48F6-8777-8A9CC3310638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19:59:49.481" v="130" actId="1076"/>
          <ac:picMkLst>
            <pc:docMk/>
            <pc:sldMk cId="2913571520" sldId="362"/>
            <ac:picMk id="12" creationId="{6782CD63-000B-43CC-B0BE-998CC77D9A6B}"/>
          </ac:picMkLst>
        </pc:picChg>
        <pc:picChg chg="mod">
          <ac:chgData name="KATHERINE ANDREA ABELLA ORTEGON" userId="S::katherine.abella@uniminuto.edu::a549bd9b-ba60-41d3-af89-2b5fdb0ea03d" providerId="AD" clId="Web-{8CAD142F-515A-ED3D-A12B-8E5F629DCF59}" dt="2022-08-31T19:59:52.590" v="131" actId="14100"/>
          <ac:picMkLst>
            <pc:docMk/>
            <pc:sldMk cId="2913571520" sldId="362"/>
            <ac:picMk id="2050" creationId="{00000000-0000-0000-0000-00000000000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F6505-C2EB-447B-88CA-A2D71D331A8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C2861E-F33B-41AE-9CDC-2FB87EA8B4A4}">
      <dgm:prSet phldrT="[Texto]"/>
      <dgm:spPr/>
      <dgm:t>
        <a:bodyPr/>
        <a:lstStyle/>
        <a:p>
          <a:r>
            <a:rPr lang="es-ES"/>
            <a:t>Ingeniería mecánica </a:t>
          </a:r>
        </a:p>
      </dgm:t>
    </dgm:pt>
    <dgm:pt modelId="{DB173F05-3903-4EA2-96D9-ED6093F38FAD}" type="parTrans" cxnId="{A57845DA-C7FC-4814-BB15-E49E54F0EFA2}">
      <dgm:prSet/>
      <dgm:spPr/>
      <dgm:t>
        <a:bodyPr/>
        <a:lstStyle/>
        <a:p>
          <a:endParaRPr lang="es-ES"/>
        </a:p>
      </dgm:t>
    </dgm:pt>
    <dgm:pt modelId="{07ED7DF5-E3DA-454A-B546-345570DD7D99}" type="sibTrans" cxnId="{A57845DA-C7FC-4814-BB15-E49E54F0EFA2}">
      <dgm:prSet/>
      <dgm:spPr/>
      <dgm:t>
        <a:bodyPr/>
        <a:lstStyle/>
        <a:p>
          <a:endParaRPr lang="es-ES"/>
        </a:p>
      </dgm:t>
    </dgm:pt>
    <dgm:pt modelId="{5993CDE1-70CF-40FA-89CF-18D22930EF82}">
      <dgm:prSet phldrT="[Texto]"/>
      <dgm:spPr/>
      <dgm:t>
        <a:bodyPr/>
        <a:lstStyle/>
        <a:p>
          <a:r>
            <a:rPr lang="es-ES"/>
            <a:t>Ingeniería electrónica</a:t>
          </a:r>
        </a:p>
      </dgm:t>
    </dgm:pt>
    <dgm:pt modelId="{211562AD-F26C-4BCC-9465-96F98A1F00D7}" type="parTrans" cxnId="{43C2B429-F9AF-431A-A60E-5B700A016901}">
      <dgm:prSet/>
      <dgm:spPr/>
      <dgm:t>
        <a:bodyPr/>
        <a:lstStyle/>
        <a:p>
          <a:endParaRPr lang="es-ES"/>
        </a:p>
      </dgm:t>
    </dgm:pt>
    <dgm:pt modelId="{135B5567-5C1C-4AD7-B42B-2842E413E8BD}" type="sibTrans" cxnId="{43C2B429-F9AF-431A-A60E-5B700A016901}">
      <dgm:prSet/>
      <dgm:spPr/>
      <dgm:t>
        <a:bodyPr/>
        <a:lstStyle/>
        <a:p>
          <a:endParaRPr lang="es-ES"/>
        </a:p>
      </dgm:t>
    </dgm:pt>
    <dgm:pt modelId="{66597E86-90A8-4003-B638-030C40B6DC1B}">
      <dgm:prSet phldrT="[Texto]"/>
      <dgm:spPr/>
      <dgm:t>
        <a:bodyPr/>
        <a:lstStyle/>
        <a:p>
          <a:r>
            <a:rPr lang="es-ES"/>
            <a:t>Ingeniería biomédica</a:t>
          </a:r>
        </a:p>
      </dgm:t>
    </dgm:pt>
    <dgm:pt modelId="{1B86400A-FD1B-4864-B174-806463680B2E}" type="parTrans" cxnId="{DB843885-8ABE-4D2E-ADB4-72FC45EEB2B3}">
      <dgm:prSet/>
      <dgm:spPr/>
      <dgm:t>
        <a:bodyPr/>
        <a:lstStyle/>
        <a:p>
          <a:endParaRPr lang="es-ES"/>
        </a:p>
      </dgm:t>
    </dgm:pt>
    <dgm:pt modelId="{068BEE91-1895-4282-BAEA-1B01D2FA9683}" type="sibTrans" cxnId="{DB843885-8ABE-4D2E-ADB4-72FC45EEB2B3}">
      <dgm:prSet/>
      <dgm:spPr/>
      <dgm:t>
        <a:bodyPr/>
        <a:lstStyle/>
        <a:p>
          <a:endParaRPr lang="es-ES"/>
        </a:p>
      </dgm:t>
    </dgm:pt>
    <dgm:pt modelId="{2A87F87B-A777-4EAA-8718-E00943918A88}">
      <dgm:prSet phldrT="[Texto]"/>
      <dgm:spPr/>
      <dgm:t>
        <a:bodyPr/>
        <a:lstStyle/>
        <a:p>
          <a:r>
            <a:rPr lang="es-ES"/>
            <a:t>Ciencia de la computación </a:t>
          </a:r>
        </a:p>
      </dgm:t>
    </dgm:pt>
    <dgm:pt modelId="{FA289886-7022-4A61-803F-AC13323C6F6E}" type="parTrans" cxnId="{668701C1-F9FD-4CAE-8D5C-CAB8D7C17BE5}">
      <dgm:prSet/>
      <dgm:spPr/>
      <dgm:t>
        <a:bodyPr/>
        <a:lstStyle/>
        <a:p>
          <a:endParaRPr lang="es-ES"/>
        </a:p>
      </dgm:t>
    </dgm:pt>
    <dgm:pt modelId="{685D8674-9FD4-472F-920D-58D89E48525E}" type="sibTrans" cxnId="{668701C1-F9FD-4CAE-8D5C-CAB8D7C17BE5}">
      <dgm:prSet/>
      <dgm:spPr/>
      <dgm:t>
        <a:bodyPr/>
        <a:lstStyle/>
        <a:p>
          <a:endParaRPr lang="es-ES"/>
        </a:p>
      </dgm:t>
    </dgm:pt>
    <dgm:pt modelId="{5C7E549D-A4AF-456F-913B-7E9FF165C979}" type="pres">
      <dgm:prSet presAssocID="{F46F6505-C2EB-447B-88CA-A2D71D331A82}" presName="Name0" presStyleCnt="0">
        <dgm:presLayoutVars>
          <dgm:dir/>
          <dgm:resizeHandles val="exact"/>
        </dgm:presLayoutVars>
      </dgm:prSet>
      <dgm:spPr/>
    </dgm:pt>
    <dgm:pt modelId="{DDF10B00-1FFA-4B6E-BB04-5E2689121F56}" type="pres">
      <dgm:prSet presAssocID="{9CC2861E-F33B-41AE-9CDC-2FB87EA8B4A4}" presName="compNode" presStyleCnt="0"/>
      <dgm:spPr/>
    </dgm:pt>
    <dgm:pt modelId="{24C3F985-6FDF-4BA7-BAC9-ABAA66631D14}" type="pres">
      <dgm:prSet presAssocID="{9CC2861E-F33B-41AE-9CDC-2FB87EA8B4A4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02C533-3167-459D-AC94-831EC7054761}" type="pres">
      <dgm:prSet presAssocID="{9CC2861E-F33B-41AE-9CDC-2FB87EA8B4A4}" presName="textRect" presStyleLbl="revTx" presStyleIdx="0" presStyleCnt="4">
        <dgm:presLayoutVars>
          <dgm:bulletEnabled val="1"/>
        </dgm:presLayoutVars>
      </dgm:prSet>
      <dgm:spPr/>
    </dgm:pt>
    <dgm:pt modelId="{C9D0E3C9-2560-4372-94B8-1EA16E384818}" type="pres">
      <dgm:prSet presAssocID="{07ED7DF5-E3DA-454A-B546-345570DD7D99}" presName="sibTrans" presStyleLbl="sibTrans2D1" presStyleIdx="0" presStyleCnt="0"/>
      <dgm:spPr/>
    </dgm:pt>
    <dgm:pt modelId="{18FC1FEA-B30E-4755-AEB5-D12D505A10EA}" type="pres">
      <dgm:prSet presAssocID="{5993CDE1-70CF-40FA-89CF-18D22930EF82}" presName="compNode" presStyleCnt="0"/>
      <dgm:spPr/>
    </dgm:pt>
    <dgm:pt modelId="{103BC3BB-F7A5-4F64-820C-C51F71ADFE96}" type="pres">
      <dgm:prSet presAssocID="{5993CDE1-70CF-40FA-89CF-18D22930EF82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CE81C7-B99A-4CAB-A905-109419BCBA5F}" type="pres">
      <dgm:prSet presAssocID="{5993CDE1-70CF-40FA-89CF-18D22930EF82}" presName="textRect" presStyleLbl="revTx" presStyleIdx="1" presStyleCnt="4">
        <dgm:presLayoutVars>
          <dgm:bulletEnabled val="1"/>
        </dgm:presLayoutVars>
      </dgm:prSet>
      <dgm:spPr/>
    </dgm:pt>
    <dgm:pt modelId="{0A5A5BCD-85C7-40D9-A957-B8405F2A5B2B}" type="pres">
      <dgm:prSet presAssocID="{135B5567-5C1C-4AD7-B42B-2842E413E8BD}" presName="sibTrans" presStyleLbl="sibTrans2D1" presStyleIdx="0" presStyleCnt="0"/>
      <dgm:spPr/>
    </dgm:pt>
    <dgm:pt modelId="{8C47BAF1-D326-43DC-972C-0F9B83A9092C}" type="pres">
      <dgm:prSet presAssocID="{66597E86-90A8-4003-B638-030C40B6DC1B}" presName="compNode" presStyleCnt="0"/>
      <dgm:spPr/>
    </dgm:pt>
    <dgm:pt modelId="{B088635B-42CE-439C-8661-E6DF05B136D7}" type="pres">
      <dgm:prSet presAssocID="{66597E86-90A8-4003-B638-030C40B6DC1B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1027D78-7999-45B8-B184-CB3E88FCA2B7}" type="pres">
      <dgm:prSet presAssocID="{66597E86-90A8-4003-B638-030C40B6DC1B}" presName="textRect" presStyleLbl="revTx" presStyleIdx="2" presStyleCnt="4">
        <dgm:presLayoutVars>
          <dgm:bulletEnabled val="1"/>
        </dgm:presLayoutVars>
      </dgm:prSet>
      <dgm:spPr/>
    </dgm:pt>
    <dgm:pt modelId="{08B8834E-9916-4F17-91CD-D5C5396E6C02}" type="pres">
      <dgm:prSet presAssocID="{068BEE91-1895-4282-BAEA-1B01D2FA9683}" presName="sibTrans" presStyleLbl="sibTrans2D1" presStyleIdx="0" presStyleCnt="0"/>
      <dgm:spPr/>
    </dgm:pt>
    <dgm:pt modelId="{C1440E7C-BBE4-46CF-995A-DDB14FED31B7}" type="pres">
      <dgm:prSet presAssocID="{2A87F87B-A777-4EAA-8718-E00943918A88}" presName="compNode" presStyleCnt="0"/>
      <dgm:spPr/>
    </dgm:pt>
    <dgm:pt modelId="{D86261A1-6269-474A-A7F8-DE912D38D9BB}" type="pres">
      <dgm:prSet presAssocID="{2A87F87B-A777-4EAA-8718-E00943918A88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31E2176-AD77-4B4F-B28B-140B143D8D94}" type="pres">
      <dgm:prSet presAssocID="{2A87F87B-A777-4EAA-8718-E00943918A8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4C5FDE03-F119-4501-BDDC-0614608E15AD}" type="presOf" srcId="{068BEE91-1895-4282-BAEA-1B01D2FA9683}" destId="{08B8834E-9916-4F17-91CD-D5C5396E6C02}" srcOrd="0" destOrd="0" presId="urn:microsoft.com/office/officeart/2005/8/layout/pList1"/>
    <dgm:cxn modelId="{7EB35F17-FB88-4204-BE50-468761D7DB1F}" type="presOf" srcId="{66597E86-90A8-4003-B638-030C40B6DC1B}" destId="{71027D78-7999-45B8-B184-CB3E88FCA2B7}" srcOrd="0" destOrd="0" presId="urn:microsoft.com/office/officeart/2005/8/layout/pList1"/>
    <dgm:cxn modelId="{43C2B429-F9AF-431A-A60E-5B700A016901}" srcId="{F46F6505-C2EB-447B-88CA-A2D71D331A82}" destId="{5993CDE1-70CF-40FA-89CF-18D22930EF82}" srcOrd="1" destOrd="0" parTransId="{211562AD-F26C-4BCC-9465-96F98A1F00D7}" sibTransId="{135B5567-5C1C-4AD7-B42B-2842E413E8BD}"/>
    <dgm:cxn modelId="{B7EBF55F-9AFA-467B-B01F-EB4F0CC7BC37}" type="presOf" srcId="{07ED7DF5-E3DA-454A-B546-345570DD7D99}" destId="{C9D0E3C9-2560-4372-94B8-1EA16E384818}" srcOrd="0" destOrd="0" presId="urn:microsoft.com/office/officeart/2005/8/layout/pList1"/>
    <dgm:cxn modelId="{DB843885-8ABE-4D2E-ADB4-72FC45EEB2B3}" srcId="{F46F6505-C2EB-447B-88CA-A2D71D331A82}" destId="{66597E86-90A8-4003-B638-030C40B6DC1B}" srcOrd="2" destOrd="0" parTransId="{1B86400A-FD1B-4864-B174-806463680B2E}" sibTransId="{068BEE91-1895-4282-BAEA-1B01D2FA9683}"/>
    <dgm:cxn modelId="{C206F7AB-C965-438B-8A9C-A15C0FCB6D18}" type="presOf" srcId="{135B5567-5C1C-4AD7-B42B-2842E413E8BD}" destId="{0A5A5BCD-85C7-40D9-A957-B8405F2A5B2B}" srcOrd="0" destOrd="0" presId="urn:microsoft.com/office/officeart/2005/8/layout/pList1"/>
    <dgm:cxn modelId="{084AF4AD-1546-4992-8EAD-009F119C4BCA}" type="presOf" srcId="{5993CDE1-70CF-40FA-89CF-18D22930EF82}" destId="{4CCE81C7-B99A-4CAB-A905-109419BCBA5F}" srcOrd="0" destOrd="0" presId="urn:microsoft.com/office/officeart/2005/8/layout/pList1"/>
    <dgm:cxn modelId="{668701C1-F9FD-4CAE-8D5C-CAB8D7C17BE5}" srcId="{F46F6505-C2EB-447B-88CA-A2D71D331A82}" destId="{2A87F87B-A777-4EAA-8718-E00943918A88}" srcOrd="3" destOrd="0" parTransId="{FA289886-7022-4A61-803F-AC13323C6F6E}" sibTransId="{685D8674-9FD4-472F-920D-58D89E48525E}"/>
    <dgm:cxn modelId="{A57845DA-C7FC-4814-BB15-E49E54F0EFA2}" srcId="{F46F6505-C2EB-447B-88CA-A2D71D331A82}" destId="{9CC2861E-F33B-41AE-9CDC-2FB87EA8B4A4}" srcOrd="0" destOrd="0" parTransId="{DB173F05-3903-4EA2-96D9-ED6093F38FAD}" sibTransId="{07ED7DF5-E3DA-454A-B546-345570DD7D99}"/>
    <dgm:cxn modelId="{B1535ADC-866A-4B97-B6E4-F7D3012CB722}" type="presOf" srcId="{F46F6505-C2EB-447B-88CA-A2D71D331A82}" destId="{5C7E549D-A4AF-456F-913B-7E9FF165C979}" srcOrd="0" destOrd="0" presId="urn:microsoft.com/office/officeart/2005/8/layout/pList1"/>
    <dgm:cxn modelId="{0317D4E5-10C0-4DBF-A608-63D354B0C928}" type="presOf" srcId="{9CC2861E-F33B-41AE-9CDC-2FB87EA8B4A4}" destId="{8602C533-3167-459D-AC94-831EC7054761}" srcOrd="0" destOrd="0" presId="urn:microsoft.com/office/officeart/2005/8/layout/pList1"/>
    <dgm:cxn modelId="{B5DAC7EB-1FAA-496D-9D19-F91D788EF318}" type="presOf" srcId="{2A87F87B-A777-4EAA-8718-E00943918A88}" destId="{631E2176-AD77-4B4F-B28B-140B143D8D94}" srcOrd="0" destOrd="0" presId="urn:microsoft.com/office/officeart/2005/8/layout/pList1"/>
    <dgm:cxn modelId="{9AB49DCE-E46A-442F-B9B9-C2EF124DC35D}" type="presParOf" srcId="{5C7E549D-A4AF-456F-913B-7E9FF165C979}" destId="{DDF10B00-1FFA-4B6E-BB04-5E2689121F56}" srcOrd="0" destOrd="0" presId="urn:microsoft.com/office/officeart/2005/8/layout/pList1"/>
    <dgm:cxn modelId="{2A3C6014-8D31-4962-81EB-66D1FC2C0B56}" type="presParOf" srcId="{DDF10B00-1FFA-4B6E-BB04-5E2689121F56}" destId="{24C3F985-6FDF-4BA7-BAC9-ABAA66631D14}" srcOrd="0" destOrd="0" presId="urn:microsoft.com/office/officeart/2005/8/layout/pList1"/>
    <dgm:cxn modelId="{DD4AC6BF-074B-4540-8052-3FE2676429A5}" type="presParOf" srcId="{DDF10B00-1FFA-4B6E-BB04-5E2689121F56}" destId="{8602C533-3167-459D-AC94-831EC7054761}" srcOrd="1" destOrd="0" presId="urn:microsoft.com/office/officeart/2005/8/layout/pList1"/>
    <dgm:cxn modelId="{B3335549-511B-4790-9DD0-048AE0DEE126}" type="presParOf" srcId="{5C7E549D-A4AF-456F-913B-7E9FF165C979}" destId="{C9D0E3C9-2560-4372-94B8-1EA16E384818}" srcOrd="1" destOrd="0" presId="urn:microsoft.com/office/officeart/2005/8/layout/pList1"/>
    <dgm:cxn modelId="{EB30ED37-ADD4-47BE-B1B0-51BCC5EC0DB4}" type="presParOf" srcId="{5C7E549D-A4AF-456F-913B-7E9FF165C979}" destId="{18FC1FEA-B30E-4755-AEB5-D12D505A10EA}" srcOrd="2" destOrd="0" presId="urn:microsoft.com/office/officeart/2005/8/layout/pList1"/>
    <dgm:cxn modelId="{086D8CCC-D2ED-40AD-B8DD-276F389DBA6E}" type="presParOf" srcId="{18FC1FEA-B30E-4755-AEB5-D12D505A10EA}" destId="{103BC3BB-F7A5-4F64-820C-C51F71ADFE96}" srcOrd="0" destOrd="0" presId="urn:microsoft.com/office/officeart/2005/8/layout/pList1"/>
    <dgm:cxn modelId="{C09AD2B7-E5E6-40AB-95DC-22C766610A5D}" type="presParOf" srcId="{18FC1FEA-B30E-4755-AEB5-D12D505A10EA}" destId="{4CCE81C7-B99A-4CAB-A905-109419BCBA5F}" srcOrd="1" destOrd="0" presId="urn:microsoft.com/office/officeart/2005/8/layout/pList1"/>
    <dgm:cxn modelId="{9385FB2D-5F2A-42C8-8275-5EA47E553B40}" type="presParOf" srcId="{5C7E549D-A4AF-456F-913B-7E9FF165C979}" destId="{0A5A5BCD-85C7-40D9-A957-B8405F2A5B2B}" srcOrd="3" destOrd="0" presId="urn:microsoft.com/office/officeart/2005/8/layout/pList1"/>
    <dgm:cxn modelId="{62B33F36-2784-4DC9-B4B4-4BF8A9AD168F}" type="presParOf" srcId="{5C7E549D-A4AF-456F-913B-7E9FF165C979}" destId="{8C47BAF1-D326-43DC-972C-0F9B83A9092C}" srcOrd="4" destOrd="0" presId="urn:microsoft.com/office/officeart/2005/8/layout/pList1"/>
    <dgm:cxn modelId="{4D982676-53C5-449D-AFA2-BEE530A5618F}" type="presParOf" srcId="{8C47BAF1-D326-43DC-972C-0F9B83A9092C}" destId="{B088635B-42CE-439C-8661-E6DF05B136D7}" srcOrd="0" destOrd="0" presId="urn:microsoft.com/office/officeart/2005/8/layout/pList1"/>
    <dgm:cxn modelId="{3311B2E7-B615-4169-B81D-19A46A5E6E4E}" type="presParOf" srcId="{8C47BAF1-D326-43DC-972C-0F9B83A9092C}" destId="{71027D78-7999-45B8-B184-CB3E88FCA2B7}" srcOrd="1" destOrd="0" presId="urn:microsoft.com/office/officeart/2005/8/layout/pList1"/>
    <dgm:cxn modelId="{9512AEFA-038F-44CE-AAD8-EC320E735A1F}" type="presParOf" srcId="{5C7E549D-A4AF-456F-913B-7E9FF165C979}" destId="{08B8834E-9916-4F17-91CD-D5C5396E6C02}" srcOrd="5" destOrd="0" presId="urn:microsoft.com/office/officeart/2005/8/layout/pList1"/>
    <dgm:cxn modelId="{0CB534CF-189E-4F64-979B-3CCD6856490C}" type="presParOf" srcId="{5C7E549D-A4AF-456F-913B-7E9FF165C979}" destId="{C1440E7C-BBE4-46CF-995A-DDB14FED31B7}" srcOrd="6" destOrd="0" presId="urn:microsoft.com/office/officeart/2005/8/layout/pList1"/>
    <dgm:cxn modelId="{37D1DE56-C37B-47AE-8B06-C80E5C6D71C6}" type="presParOf" srcId="{C1440E7C-BBE4-46CF-995A-DDB14FED31B7}" destId="{D86261A1-6269-474A-A7F8-DE912D38D9BB}" srcOrd="0" destOrd="0" presId="urn:microsoft.com/office/officeart/2005/8/layout/pList1"/>
    <dgm:cxn modelId="{C553258C-8CD1-4812-B845-5194F8050341}" type="presParOf" srcId="{C1440E7C-BBE4-46CF-995A-DDB14FED31B7}" destId="{631E2176-AD77-4B4F-B28B-140B143D8D9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368E1-91FB-4209-9D9E-9FA553E472EB}" type="doc">
      <dgm:prSet loTypeId="urn:microsoft.com/office/officeart/2008/layout/AlternatingHexagons" loCatId="list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B757C52-FDF9-4B6C-99D5-57FAEEB6D876}">
      <dgm:prSet phldrT="[Texto]"/>
      <dgm:spPr/>
      <dgm:t>
        <a:bodyPr/>
        <a:lstStyle/>
        <a:p>
          <a:r>
            <a:rPr lang="es-ES"/>
            <a:t>Trabajo colaborativo</a:t>
          </a:r>
        </a:p>
      </dgm:t>
    </dgm:pt>
    <dgm:pt modelId="{0D82E4C8-6AAB-40C3-991D-088999AAA73E}" type="parTrans" cxnId="{DD74CD7F-0885-4E92-B990-FBE123C63D3F}">
      <dgm:prSet/>
      <dgm:spPr/>
      <dgm:t>
        <a:bodyPr/>
        <a:lstStyle/>
        <a:p>
          <a:endParaRPr lang="es-ES"/>
        </a:p>
      </dgm:t>
    </dgm:pt>
    <dgm:pt modelId="{071415A5-08D0-4CE5-A92B-A6EEFED5551F}" type="sibTrans" cxnId="{DD74CD7F-0885-4E92-B990-FBE123C63D3F}">
      <dgm:prSet/>
      <dgm:spPr/>
      <dgm:t>
        <a:bodyPr/>
        <a:lstStyle/>
        <a:p>
          <a:r>
            <a:rPr lang="es-ES"/>
            <a:t>Habilitan y promueven la interacción entre pares</a:t>
          </a:r>
        </a:p>
      </dgm:t>
    </dgm:pt>
    <dgm:pt modelId="{AAEFC49B-D0A3-4809-8C61-781F699C1B88}">
      <dgm:prSet phldrT="[Texto]"/>
      <dgm:spPr/>
      <dgm:t>
        <a:bodyPr/>
        <a:lstStyle/>
        <a:p>
          <a:r>
            <a:rPr lang="es-ES"/>
            <a:t>Resolución de problemas</a:t>
          </a:r>
        </a:p>
      </dgm:t>
    </dgm:pt>
    <dgm:pt modelId="{356A658D-7A59-47CA-AC89-9265D7DFE2CF}" type="parTrans" cxnId="{2E723B9F-6801-4C4C-A402-13CAD17AD63F}">
      <dgm:prSet/>
      <dgm:spPr/>
      <dgm:t>
        <a:bodyPr/>
        <a:lstStyle/>
        <a:p>
          <a:endParaRPr lang="es-ES"/>
        </a:p>
      </dgm:t>
    </dgm:pt>
    <dgm:pt modelId="{0C1161A4-66C1-4BA8-B4D1-70191E0F45BF}" type="sibTrans" cxnId="{2E723B9F-6801-4C4C-A402-13CAD17AD63F}">
      <dgm:prSet/>
      <dgm:spPr/>
      <dgm:t>
        <a:bodyPr/>
        <a:lstStyle/>
        <a:p>
          <a:r>
            <a:rPr lang="es-ES"/>
            <a:t>Autonomía </a:t>
          </a:r>
        </a:p>
      </dgm:t>
    </dgm:pt>
    <dgm:pt modelId="{01393EAE-2F9E-4851-9787-492D818BAE87}">
      <dgm:prSet phldrT="[Texto]"/>
      <dgm:spPr/>
      <dgm:t>
        <a:bodyPr/>
        <a:lstStyle/>
        <a:p>
          <a:r>
            <a:rPr lang="es-ES"/>
            <a:t>Actitudes básicas</a:t>
          </a:r>
        </a:p>
      </dgm:t>
    </dgm:pt>
    <dgm:pt modelId="{BA44387C-BD2E-4DD8-AFA7-DEC152FB91AC}" type="parTrans" cxnId="{560A72A3-8D10-4D3D-80F5-6A096B15435C}">
      <dgm:prSet/>
      <dgm:spPr/>
      <dgm:t>
        <a:bodyPr/>
        <a:lstStyle/>
        <a:p>
          <a:endParaRPr lang="es-ES"/>
        </a:p>
      </dgm:t>
    </dgm:pt>
    <dgm:pt modelId="{4119095D-0105-450C-B6BD-99C0D0450EF1}" type="sibTrans" cxnId="{560A72A3-8D10-4D3D-80F5-6A096B15435C}">
      <dgm:prSet/>
      <dgm:spPr/>
      <dgm:t>
        <a:bodyPr/>
        <a:lstStyle/>
        <a:p>
          <a:r>
            <a:rPr lang="es-ES"/>
            <a:t>Habilidades inherentes al desarrollo social</a:t>
          </a:r>
        </a:p>
      </dgm:t>
    </dgm:pt>
    <dgm:pt modelId="{CE4BE29D-315A-4E6C-AC1C-87CA8D6CAF0F}" type="pres">
      <dgm:prSet presAssocID="{469368E1-91FB-4209-9D9E-9FA553E472EB}" presName="Name0" presStyleCnt="0">
        <dgm:presLayoutVars>
          <dgm:chMax/>
          <dgm:chPref/>
          <dgm:dir/>
          <dgm:animLvl val="lvl"/>
        </dgm:presLayoutVars>
      </dgm:prSet>
      <dgm:spPr/>
    </dgm:pt>
    <dgm:pt modelId="{0A4A5691-1061-4D74-97BF-9F1B27B02E0C}" type="pres">
      <dgm:prSet presAssocID="{0B757C52-FDF9-4B6C-99D5-57FAEEB6D876}" presName="composite" presStyleCnt="0"/>
      <dgm:spPr/>
    </dgm:pt>
    <dgm:pt modelId="{30C5D1F5-DD35-43D3-8117-4947BB7A70A6}" type="pres">
      <dgm:prSet presAssocID="{0B757C52-FDF9-4B6C-99D5-57FAEEB6D87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582C8B7-B057-498B-A3F9-B1D025DDD490}" type="pres">
      <dgm:prSet presAssocID="{0B757C52-FDF9-4B6C-99D5-57FAEEB6D87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E406A22-A865-4C4D-A5EC-2A43519E4C7A}" type="pres">
      <dgm:prSet presAssocID="{0B757C52-FDF9-4B6C-99D5-57FAEEB6D876}" presName="BalanceSpacing" presStyleCnt="0"/>
      <dgm:spPr/>
    </dgm:pt>
    <dgm:pt modelId="{9910EDBC-F0EE-4AF5-A27F-C8996C0B3F7F}" type="pres">
      <dgm:prSet presAssocID="{0B757C52-FDF9-4B6C-99D5-57FAEEB6D876}" presName="BalanceSpacing1" presStyleCnt="0"/>
      <dgm:spPr/>
    </dgm:pt>
    <dgm:pt modelId="{DC52B483-8B02-40B7-A033-BF70DACDE1FE}" type="pres">
      <dgm:prSet presAssocID="{071415A5-08D0-4CE5-A92B-A6EEFED5551F}" presName="Accent1Text" presStyleLbl="node1" presStyleIdx="1" presStyleCnt="6"/>
      <dgm:spPr/>
    </dgm:pt>
    <dgm:pt modelId="{A873270D-2741-4BCA-9F6A-CDAF2BC62E41}" type="pres">
      <dgm:prSet presAssocID="{071415A5-08D0-4CE5-A92B-A6EEFED5551F}" presName="spaceBetweenRectangles" presStyleCnt="0"/>
      <dgm:spPr/>
    </dgm:pt>
    <dgm:pt modelId="{AFE93334-B385-498A-824B-3C806B5E2CE5}" type="pres">
      <dgm:prSet presAssocID="{AAEFC49B-D0A3-4809-8C61-781F699C1B88}" presName="composite" presStyleCnt="0"/>
      <dgm:spPr/>
    </dgm:pt>
    <dgm:pt modelId="{98F71F03-6BCA-43CF-A882-3B6934B4217A}" type="pres">
      <dgm:prSet presAssocID="{AAEFC49B-D0A3-4809-8C61-781F699C1B8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7FD8852-9ECF-44F1-8B48-928FDA33D73C}" type="pres">
      <dgm:prSet presAssocID="{AAEFC49B-D0A3-4809-8C61-781F699C1B8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AFF0336-8C5B-4FD1-8F76-FD08B7365BDA}" type="pres">
      <dgm:prSet presAssocID="{AAEFC49B-D0A3-4809-8C61-781F699C1B88}" presName="BalanceSpacing" presStyleCnt="0"/>
      <dgm:spPr/>
    </dgm:pt>
    <dgm:pt modelId="{684A04BA-71C2-4CB3-90D1-B1C5A8E79B56}" type="pres">
      <dgm:prSet presAssocID="{AAEFC49B-D0A3-4809-8C61-781F699C1B88}" presName="BalanceSpacing1" presStyleCnt="0"/>
      <dgm:spPr/>
    </dgm:pt>
    <dgm:pt modelId="{AC9E77D6-5241-447D-9D59-9E12CE0C9509}" type="pres">
      <dgm:prSet presAssocID="{0C1161A4-66C1-4BA8-B4D1-70191E0F45BF}" presName="Accent1Text" presStyleLbl="node1" presStyleIdx="3" presStyleCnt="6"/>
      <dgm:spPr/>
    </dgm:pt>
    <dgm:pt modelId="{0FAC071F-D40F-4B5D-A824-0B321A45E082}" type="pres">
      <dgm:prSet presAssocID="{0C1161A4-66C1-4BA8-B4D1-70191E0F45BF}" presName="spaceBetweenRectangles" presStyleCnt="0"/>
      <dgm:spPr/>
    </dgm:pt>
    <dgm:pt modelId="{0580A263-FD43-43DA-B488-E904060E8A58}" type="pres">
      <dgm:prSet presAssocID="{01393EAE-2F9E-4851-9787-492D818BAE87}" presName="composite" presStyleCnt="0"/>
      <dgm:spPr/>
    </dgm:pt>
    <dgm:pt modelId="{564A25CD-5728-429B-A4BE-1D83CE46D1D5}" type="pres">
      <dgm:prSet presAssocID="{01393EAE-2F9E-4851-9787-492D818BAE8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148B8C9-4ED5-4B6F-9110-A7FF9963819E}" type="pres">
      <dgm:prSet presAssocID="{01393EAE-2F9E-4851-9787-492D818BAE8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FF645AC-FC7B-481A-9181-7BBE7F791BC4}" type="pres">
      <dgm:prSet presAssocID="{01393EAE-2F9E-4851-9787-492D818BAE87}" presName="BalanceSpacing" presStyleCnt="0"/>
      <dgm:spPr/>
    </dgm:pt>
    <dgm:pt modelId="{7CB93DDD-4DEC-49EF-9C10-ED1A0F9988D6}" type="pres">
      <dgm:prSet presAssocID="{01393EAE-2F9E-4851-9787-492D818BAE87}" presName="BalanceSpacing1" presStyleCnt="0"/>
      <dgm:spPr/>
    </dgm:pt>
    <dgm:pt modelId="{162B1BD1-A309-4966-A14C-EB536D8A81D0}" type="pres">
      <dgm:prSet presAssocID="{4119095D-0105-450C-B6BD-99C0D0450EF1}" presName="Accent1Text" presStyleLbl="node1" presStyleIdx="5" presStyleCnt="6"/>
      <dgm:spPr/>
    </dgm:pt>
  </dgm:ptLst>
  <dgm:cxnLst>
    <dgm:cxn modelId="{8B349717-96AC-480F-BCDC-AB8844E64EED}" type="presOf" srcId="{01393EAE-2F9E-4851-9787-492D818BAE87}" destId="{564A25CD-5728-429B-A4BE-1D83CE46D1D5}" srcOrd="0" destOrd="0" presId="urn:microsoft.com/office/officeart/2008/layout/AlternatingHexagons"/>
    <dgm:cxn modelId="{E4FCB239-9AC9-49FD-9D90-E7B5A7404EC4}" type="presOf" srcId="{071415A5-08D0-4CE5-A92B-A6EEFED5551F}" destId="{DC52B483-8B02-40B7-A033-BF70DACDE1FE}" srcOrd="0" destOrd="0" presId="urn:microsoft.com/office/officeart/2008/layout/AlternatingHexagons"/>
    <dgm:cxn modelId="{035C9D5F-B79C-44E5-962F-3FC9FDB993CD}" type="presOf" srcId="{469368E1-91FB-4209-9D9E-9FA553E472EB}" destId="{CE4BE29D-315A-4E6C-AC1C-87CA8D6CAF0F}" srcOrd="0" destOrd="0" presId="urn:microsoft.com/office/officeart/2008/layout/AlternatingHexagons"/>
    <dgm:cxn modelId="{A7CC5279-FB56-42BC-8400-1AA3E622606F}" type="presOf" srcId="{0B757C52-FDF9-4B6C-99D5-57FAEEB6D876}" destId="{30C5D1F5-DD35-43D3-8117-4947BB7A70A6}" srcOrd="0" destOrd="0" presId="urn:microsoft.com/office/officeart/2008/layout/AlternatingHexagons"/>
    <dgm:cxn modelId="{6A02387C-3042-4156-BD52-FA8FC451B9CC}" type="presOf" srcId="{4119095D-0105-450C-B6BD-99C0D0450EF1}" destId="{162B1BD1-A309-4966-A14C-EB536D8A81D0}" srcOrd="0" destOrd="0" presId="urn:microsoft.com/office/officeart/2008/layout/AlternatingHexagons"/>
    <dgm:cxn modelId="{6243F67D-EB77-4D1B-A16D-33B6AB73287F}" type="presOf" srcId="{AAEFC49B-D0A3-4809-8C61-781F699C1B88}" destId="{98F71F03-6BCA-43CF-A882-3B6934B4217A}" srcOrd="0" destOrd="0" presId="urn:microsoft.com/office/officeart/2008/layout/AlternatingHexagons"/>
    <dgm:cxn modelId="{DD74CD7F-0885-4E92-B990-FBE123C63D3F}" srcId="{469368E1-91FB-4209-9D9E-9FA553E472EB}" destId="{0B757C52-FDF9-4B6C-99D5-57FAEEB6D876}" srcOrd="0" destOrd="0" parTransId="{0D82E4C8-6AAB-40C3-991D-088999AAA73E}" sibTransId="{071415A5-08D0-4CE5-A92B-A6EEFED5551F}"/>
    <dgm:cxn modelId="{2E723B9F-6801-4C4C-A402-13CAD17AD63F}" srcId="{469368E1-91FB-4209-9D9E-9FA553E472EB}" destId="{AAEFC49B-D0A3-4809-8C61-781F699C1B88}" srcOrd="1" destOrd="0" parTransId="{356A658D-7A59-47CA-AC89-9265D7DFE2CF}" sibTransId="{0C1161A4-66C1-4BA8-B4D1-70191E0F45BF}"/>
    <dgm:cxn modelId="{560A72A3-8D10-4D3D-80F5-6A096B15435C}" srcId="{469368E1-91FB-4209-9D9E-9FA553E472EB}" destId="{01393EAE-2F9E-4851-9787-492D818BAE87}" srcOrd="2" destOrd="0" parTransId="{BA44387C-BD2E-4DD8-AFA7-DEC152FB91AC}" sibTransId="{4119095D-0105-450C-B6BD-99C0D0450EF1}"/>
    <dgm:cxn modelId="{C29BE4DB-E7DA-4D07-B6D5-37E8B4D91885}" type="presOf" srcId="{0C1161A4-66C1-4BA8-B4D1-70191E0F45BF}" destId="{AC9E77D6-5241-447D-9D59-9E12CE0C9509}" srcOrd="0" destOrd="0" presId="urn:microsoft.com/office/officeart/2008/layout/AlternatingHexagons"/>
    <dgm:cxn modelId="{259E4596-EC11-499F-B89A-01FD4B67FA24}" type="presParOf" srcId="{CE4BE29D-315A-4E6C-AC1C-87CA8D6CAF0F}" destId="{0A4A5691-1061-4D74-97BF-9F1B27B02E0C}" srcOrd="0" destOrd="0" presId="urn:microsoft.com/office/officeart/2008/layout/AlternatingHexagons"/>
    <dgm:cxn modelId="{CA94CD98-E9D0-423B-983D-F99D34B2E403}" type="presParOf" srcId="{0A4A5691-1061-4D74-97BF-9F1B27B02E0C}" destId="{30C5D1F5-DD35-43D3-8117-4947BB7A70A6}" srcOrd="0" destOrd="0" presId="urn:microsoft.com/office/officeart/2008/layout/AlternatingHexagons"/>
    <dgm:cxn modelId="{AD68B7D0-625F-43E7-903F-521BC3DD7C89}" type="presParOf" srcId="{0A4A5691-1061-4D74-97BF-9F1B27B02E0C}" destId="{B582C8B7-B057-498B-A3F9-B1D025DDD490}" srcOrd="1" destOrd="0" presId="urn:microsoft.com/office/officeart/2008/layout/AlternatingHexagons"/>
    <dgm:cxn modelId="{8406E099-2885-4BD9-AFB1-2F43E01A48F4}" type="presParOf" srcId="{0A4A5691-1061-4D74-97BF-9F1B27B02E0C}" destId="{EE406A22-A865-4C4D-A5EC-2A43519E4C7A}" srcOrd="2" destOrd="0" presId="urn:microsoft.com/office/officeart/2008/layout/AlternatingHexagons"/>
    <dgm:cxn modelId="{20F80F6F-CD4E-4994-9BD5-05A14A4D344B}" type="presParOf" srcId="{0A4A5691-1061-4D74-97BF-9F1B27B02E0C}" destId="{9910EDBC-F0EE-4AF5-A27F-C8996C0B3F7F}" srcOrd="3" destOrd="0" presId="urn:microsoft.com/office/officeart/2008/layout/AlternatingHexagons"/>
    <dgm:cxn modelId="{CE6F01AE-7F22-4CF6-9B56-54DF9311A730}" type="presParOf" srcId="{0A4A5691-1061-4D74-97BF-9F1B27B02E0C}" destId="{DC52B483-8B02-40B7-A033-BF70DACDE1FE}" srcOrd="4" destOrd="0" presId="urn:microsoft.com/office/officeart/2008/layout/AlternatingHexagons"/>
    <dgm:cxn modelId="{F73E6316-3857-46F2-85F2-81C0C13EC189}" type="presParOf" srcId="{CE4BE29D-315A-4E6C-AC1C-87CA8D6CAF0F}" destId="{A873270D-2741-4BCA-9F6A-CDAF2BC62E41}" srcOrd="1" destOrd="0" presId="urn:microsoft.com/office/officeart/2008/layout/AlternatingHexagons"/>
    <dgm:cxn modelId="{7391FA01-3204-4341-BA60-28ED8BEA8A0B}" type="presParOf" srcId="{CE4BE29D-315A-4E6C-AC1C-87CA8D6CAF0F}" destId="{AFE93334-B385-498A-824B-3C806B5E2CE5}" srcOrd="2" destOrd="0" presId="urn:microsoft.com/office/officeart/2008/layout/AlternatingHexagons"/>
    <dgm:cxn modelId="{8F0CBE41-9B10-4C93-9EFA-884C7482CEA6}" type="presParOf" srcId="{AFE93334-B385-498A-824B-3C806B5E2CE5}" destId="{98F71F03-6BCA-43CF-A882-3B6934B4217A}" srcOrd="0" destOrd="0" presId="urn:microsoft.com/office/officeart/2008/layout/AlternatingHexagons"/>
    <dgm:cxn modelId="{59223391-47C5-43DE-BEC7-299F6D00356B}" type="presParOf" srcId="{AFE93334-B385-498A-824B-3C806B5E2CE5}" destId="{77FD8852-9ECF-44F1-8B48-928FDA33D73C}" srcOrd="1" destOrd="0" presId="urn:microsoft.com/office/officeart/2008/layout/AlternatingHexagons"/>
    <dgm:cxn modelId="{04A26D30-6BEA-43E1-B0C3-17198B0BFEAE}" type="presParOf" srcId="{AFE93334-B385-498A-824B-3C806B5E2CE5}" destId="{BAFF0336-8C5B-4FD1-8F76-FD08B7365BDA}" srcOrd="2" destOrd="0" presId="urn:microsoft.com/office/officeart/2008/layout/AlternatingHexagons"/>
    <dgm:cxn modelId="{039BF865-B35A-431B-81F7-4BFF1E41B268}" type="presParOf" srcId="{AFE93334-B385-498A-824B-3C806B5E2CE5}" destId="{684A04BA-71C2-4CB3-90D1-B1C5A8E79B56}" srcOrd="3" destOrd="0" presId="urn:microsoft.com/office/officeart/2008/layout/AlternatingHexagons"/>
    <dgm:cxn modelId="{E3A06330-2F62-475E-A47B-9AB9997DB56B}" type="presParOf" srcId="{AFE93334-B385-498A-824B-3C806B5E2CE5}" destId="{AC9E77D6-5241-447D-9D59-9E12CE0C9509}" srcOrd="4" destOrd="0" presId="urn:microsoft.com/office/officeart/2008/layout/AlternatingHexagons"/>
    <dgm:cxn modelId="{C79D6169-3755-48DB-A10C-3DB227D8E0E1}" type="presParOf" srcId="{CE4BE29D-315A-4E6C-AC1C-87CA8D6CAF0F}" destId="{0FAC071F-D40F-4B5D-A824-0B321A45E082}" srcOrd="3" destOrd="0" presId="urn:microsoft.com/office/officeart/2008/layout/AlternatingHexagons"/>
    <dgm:cxn modelId="{81835B70-BD60-49CF-B054-8F7F01AB0F79}" type="presParOf" srcId="{CE4BE29D-315A-4E6C-AC1C-87CA8D6CAF0F}" destId="{0580A263-FD43-43DA-B488-E904060E8A58}" srcOrd="4" destOrd="0" presId="urn:microsoft.com/office/officeart/2008/layout/AlternatingHexagons"/>
    <dgm:cxn modelId="{130681C9-7498-4228-88D5-C4D979967E8C}" type="presParOf" srcId="{0580A263-FD43-43DA-B488-E904060E8A58}" destId="{564A25CD-5728-429B-A4BE-1D83CE46D1D5}" srcOrd="0" destOrd="0" presId="urn:microsoft.com/office/officeart/2008/layout/AlternatingHexagons"/>
    <dgm:cxn modelId="{5AD785B4-FD15-4E69-9C89-A9344223A24A}" type="presParOf" srcId="{0580A263-FD43-43DA-B488-E904060E8A58}" destId="{2148B8C9-4ED5-4B6F-9110-A7FF9963819E}" srcOrd="1" destOrd="0" presId="urn:microsoft.com/office/officeart/2008/layout/AlternatingHexagons"/>
    <dgm:cxn modelId="{3C014B80-DF3A-4723-8768-6B593BE20F33}" type="presParOf" srcId="{0580A263-FD43-43DA-B488-E904060E8A58}" destId="{CFF645AC-FC7B-481A-9181-7BBE7F791BC4}" srcOrd="2" destOrd="0" presId="urn:microsoft.com/office/officeart/2008/layout/AlternatingHexagons"/>
    <dgm:cxn modelId="{E4670AFC-880C-4B57-8B60-44789F3730E7}" type="presParOf" srcId="{0580A263-FD43-43DA-B488-E904060E8A58}" destId="{7CB93DDD-4DEC-49EF-9C10-ED1A0F9988D6}" srcOrd="3" destOrd="0" presId="urn:microsoft.com/office/officeart/2008/layout/AlternatingHexagons"/>
    <dgm:cxn modelId="{CFCDAA4C-0113-4B87-81F2-E05462BE95DF}" type="presParOf" srcId="{0580A263-FD43-43DA-B488-E904060E8A58}" destId="{162B1BD1-A309-4966-A14C-EB536D8A81D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3F985-6FDF-4BA7-BAC9-ABAA66631D14}">
      <dsp:nvSpPr>
        <dsp:cNvPr id="0" name=""/>
        <dsp:cNvSpPr/>
      </dsp:nvSpPr>
      <dsp:spPr>
        <a:xfrm>
          <a:off x="230974" y="3934"/>
          <a:ext cx="2151770" cy="148257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2C533-3167-459D-AC94-831EC7054761}">
      <dsp:nvSpPr>
        <dsp:cNvPr id="0" name=""/>
        <dsp:cNvSpPr/>
      </dsp:nvSpPr>
      <dsp:spPr>
        <a:xfrm>
          <a:off x="230974" y="1486505"/>
          <a:ext cx="2151770" cy="79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Ingeniería mecánica </a:t>
          </a:r>
        </a:p>
      </dsp:txBody>
      <dsp:txXfrm>
        <a:off x="230974" y="1486505"/>
        <a:ext cx="2151770" cy="798306"/>
      </dsp:txXfrm>
    </dsp:sp>
    <dsp:sp modelId="{103BC3BB-F7A5-4F64-820C-C51F71ADFE96}">
      <dsp:nvSpPr>
        <dsp:cNvPr id="0" name=""/>
        <dsp:cNvSpPr/>
      </dsp:nvSpPr>
      <dsp:spPr>
        <a:xfrm>
          <a:off x="2598013" y="3934"/>
          <a:ext cx="2151770" cy="148257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E81C7-B99A-4CAB-A905-109419BCBA5F}">
      <dsp:nvSpPr>
        <dsp:cNvPr id="0" name=""/>
        <dsp:cNvSpPr/>
      </dsp:nvSpPr>
      <dsp:spPr>
        <a:xfrm>
          <a:off x="2598013" y="1486505"/>
          <a:ext cx="2151770" cy="79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Ingeniería electrónica</a:t>
          </a:r>
        </a:p>
      </dsp:txBody>
      <dsp:txXfrm>
        <a:off x="2598013" y="1486505"/>
        <a:ext cx="2151770" cy="798306"/>
      </dsp:txXfrm>
    </dsp:sp>
    <dsp:sp modelId="{B088635B-42CE-439C-8661-E6DF05B136D7}">
      <dsp:nvSpPr>
        <dsp:cNvPr id="0" name=""/>
        <dsp:cNvSpPr/>
      </dsp:nvSpPr>
      <dsp:spPr>
        <a:xfrm>
          <a:off x="4965051" y="3934"/>
          <a:ext cx="2151770" cy="148257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27D78-7999-45B8-B184-CB3E88FCA2B7}">
      <dsp:nvSpPr>
        <dsp:cNvPr id="0" name=""/>
        <dsp:cNvSpPr/>
      </dsp:nvSpPr>
      <dsp:spPr>
        <a:xfrm>
          <a:off x="4965051" y="1486505"/>
          <a:ext cx="2151770" cy="79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Ingeniería biomédica</a:t>
          </a:r>
        </a:p>
      </dsp:txBody>
      <dsp:txXfrm>
        <a:off x="4965051" y="1486505"/>
        <a:ext cx="2151770" cy="798306"/>
      </dsp:txXfrm>
    </dsp:sp>
    <dsp:sp modelId="{D86261A1-6269-474A-A7F8-DE912D38D9BB}">
      <dsp:nvSpPr>
        <dsp:cNvPr id="0" name=""/>
        <dsp:cNvSpPr/>
      </dsp:nvSpPr>
      <dsp:spPr>
        <a:xfrm>
          <a:off x="2598013" y="2499989"/>
          <a:ext cx="2151770" cy="148257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E2176-AD77-4B4F-B28B-140B143D8D94}">
      <dsp:nvSpPr>
        <dsp:cNvPr id="0" name=""/>
        <dsp:cNvSpPr/>
      </dsp:nvSpPr>
      <dsp:spPr>
        <a:xfrm>
          <a:off x="2598013" y="3982559"/>
          <a:ext cx="2151770" cy="79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Ciencia de la computación </a:t>
          </a:r>
        </a:p>
      </dsp:txBody>
      <dsp:txXfrm>
        <a:off x="2598013" y="3982559"/>
        <a:ext cx="2151770" cy="798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5D1F5-DD35-43D3-8117-4947BB7A70A6}">
      <dsp:nvSpPr>
        <dsp:cNvPr id="0" name=""/>
        <dsp:cNvSpPr/>
      </dsp:nvSpPr>
      <dsp:spPr>
        <a:xfrm rot="5400000">
          <a:off x="4344160" y="146460"/>
          <a:ext cx="2226200" cy="19367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Trabajo colaborativo</a:t>
          </a:r>
        </a:p>
      </dsp:txBody>
      <dsp:txXfrm rot="-5400000">
        <a:off x="4790680" y="348673"/>
        <a:ext cx="1333160" cy="1532368"/>
      </dsp:txXfrm>
    </dsp:sp>
    <dsp:sp modelId="{B582C8B7-B057-498B-A3F9-B1D025DDD490}">
      <dsp:nvSpPr>
        <dsp:cNvPr id="0" name=""/>
        <dsp:cNvSpPr/>
      </dsp:nvSpPr>
      <dsp:spPr>
        <a:xfrm>
          <a:off x="6484429" y="446997"/>
          <a:ext cx="2484439" cy="133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2B483-8B02-40B7-A033-BF70DACDE1FE}">
      <dsp:nvSpPr>
        <dsp:cNvPr id="0" name=""/>
        <dsp:cNvSpPr/>
      </dsp:nvSpPr>
      <dsp:spPr>
        <a:xfrm rot="5400000">
          <a:off x="2252422" y="146460"/>
          <a:ext cx="2226200" cy="19367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Habilitan y promueven la interacción entre pares</a:t>
          </a:r>
        </a:p>
      </dsp:txBody>
      <dsp:txXfrm rot="-5400000">
        <a:off x="2698942" y="348673"/>
        <a:ext cx="1333160" cy="1532368"/>
      </dsp:txXfrm>
    </dsp:sp>
    <dsp:sp modelId="{98F71F03-6BCA-43CF-A882-3B6934B4217A}">
      <dsp:nvSpPr>
        <dsp:cNvPr id="0" name=""/>
        <dsp:cNvSpPr/>
      </dsp:nvSpPr>
      <dsp:spPr>
        <a:xfrm rot="5400000">
          <a:off x="3294284" y="2036059"/>
          <a:ext cx="2226200" cy="19367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Resolución de problemas</a:t>
          </a:r>
        </a:p>
      </dsp:txBody>
      <dsp:txXfrm rot="-5400000">
        <a:off x="3740804" y="2238272"/>
        <a:ext cx="1333160" cy="1532368"/>
      </dsp:txXfrm>
    </dsp:sp>
    <dsp:sp modelId="{77FD8852-9ECF-44F1-8B48-928FDA33D73C}">
      <dsp:nvSpPr>
        <dsp:cNvPr id="0" name=""/>
        <dsp:cNvSpPr/>
      </dsp:nvSpPr>
      <dsp:spPr>
        <a:xfrm>
          <a:off x="954547" y="2336596"/>
          <a:ext cx="2404296" cy="133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E77D6-5241-447D-9D59-9E12CE0C9509}">
      <dsp:nvSpPr>
        <dsp:cNvPr id="0" name=""/>
        <dsp:cNvSpPr/>
      </dsp:nvSpPr>
      <dsp:spPr>
        <a:xfrm rot="5400000">
          <a:off x="5386022" y="2036059"/>
          <a:ext cx="2226200" cy="19367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Autonomía </a:t>
          </a:r>
        </a:p>
      </dsp:txBody>
      <dsp:txXfrm rot="-5400000">
        <a:off x="5832542" y="2238272"/>
        <a:ext cx="1333160" cy="1532368"/>
      </dsp:txXfrm>
    </dsp:sp>
    <dsp:sp modelId="{564A25CD-5728-429B-A4BE-1D83CE46D1D5}">
      <dsp:nvSpPr>
        <dsp:cNvPr id="0" name=""/>
        <dsp:cNvSpPr/>
      </dsp:nvSpPr>
      <dsp:spPr>
        <a:xfrm rot="5400000">
          <a:off x="4344160" y="3925658"/>
          <a:ext cx="2226200" cy="19367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Actitudes básicas</a:t>
          </a:r>
        </a:p>
      </dsp:txBody>
      <dsp:txXfrm rot="-5400000">
        <a:off x="4790680" y="4127871"/>
        <a:ext cx="1333160" cy="1532368"/>
      </dsp:txXfrm>
    </dsp:sp>
    <dsp:sp modelId="{2148B8C9-4ED5-4B6F-9110-A7FF9963819E}">
      <dsp:nvSpPr>
        <dsp:cNvPr id="0" name=""/>
        <dsp:cNvSpPr/>
      </dsp:nvSpPr>
      <dsp:spPr>
        <a:xfrm>
          <a:off x="6484429" y="4226195"/>
          <a:ext cx="2484439" cy="133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B1BD1-A309-4966-A14C-EB536D8A81D0}">
      <dsp:nvSpPr>
        <dsp:cNvPr id="0" name=""/>
        <dsp:cNvSpPr/>
      </dsp:nvSpPr>
      <dsp:spPr>
        <a:xfrm rot="5400000">
          <a:off x="2252422" y="3925658"/>
          <a:ext cx="2226200" cy="19367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Habilidades inherentes al desarrollo social</a:t>
          </a:r>
        </a:p>
      </dsp:txBody>
      <dsp:txXfrm rot="-5400000">
        <a:off x="2698942" y="4127871"/>
        <a:ext cx="1333160" cy="1532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D3A0-04F5-9E43-8062-84F77593A83B}" type="datetimeFigureOut">
              <a:rPr lang="es-ES_tradnl" smtClean="0"/>
              <a:t>31/08/2022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C6D7D-61CD-514C-98A1-AB56189E248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44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_tradnl" sz="1200"/>
              <a:t>El conocimiento de los niños y las niñas  es el punto de partida de un proceso </a:t>
            </a:r>
            <a:r>
              <a:rPr lang="es-ES_tradnl" sz="1200" err="1"/>
              <a:t>pedag</a:t>
            </a:r>
            <a:r>
              <a:rPr lang="es-ES" sz="1200" err="1"/>
              <a:t>ógico</a:t>
            </a:r>
            <a:r>
              <a:rPr lang="es-ES" sz="1200"/>
              <a:t>.</a:t>
            </a:r>
            <a:endParaRPr lang="es-ES_tradnl" sz="1200"/>
          </a:p>
          <a:p>
            <a:pPr marL="285750" indent="-285750">
              <a:buFontTx/>
              <a:buChar char="-"/>
            </a:pPr>
            <a:r>
              <a:rPr lang="es-ES_tradnl" sz="1200"/>
              <a:t>Debemos posibilitar que los niños puedan expresar su comprensi</a:t>
            </a:r>
            <a:r>
              <a:rPr lang="es-ES" sz="1200"/>
              <a:t>ón del mundo desde sus múltiples lenguajes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confían en sus aprendizajes 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revelan sus formas de comprender el mundo y las confrontan</a:t>
            </a:r>
          </a:p>
          <a:p>
            <a:pPr marL="285750" indent="-285750">
              <a:buFontTx/>
              <a:buChar char="-"/>
            </a:pPr>
            <a:r>
              <a:rPr lang="es-ES" sz="1200"/>
              <a:t>Todos los conocimientos de los niños y las niñas entran a la escuela y la escuela debe conocer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Orientar a los niños y las niñas y permitirles reconocerse en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Somos mediadores para la relación que construyen los niños y las niñas con la ciencia y la tecnología.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D6AC9-7E30-4740-BB0C-92CC7E7D8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84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D6AC9-7E30-4740-BB0C-92CC7E7D8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3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_tradnl" sz="1200"/>
              <a:t>El conocimiento de los niños y las niñas  es el punto de partida de un proceso </a:t>
            </a:r>
            <a:r>
              <a:rPr lang="es-ES_tradnl" sz="1200" err="1"/>
              <a:t>pedag</a:t>
            </a:r>
            <a:r>
              <a:rPr lang="es-ES" sz="1200" err="1"/>
              <a:t>ógico</a:t>
            </a:r>
            <a:r>
              <a:rPr lang="es-ES" sz="1200"/>
              <a:t>.</a:t>
            </a:r>
            <a:endParaRPr lang="es-ES_tradnl" sz="1200"/>
          </a:p>
          <a:p>
            <a:pPr marL="285750" indent="-285750">
              <a:buFontTx/>
              <a:buChar char="-"/>
            </a:pPr>
            <a:r>
              <a:rPr lang="es-ES_tradnl" sz="1200"/>
              <a:t>Debemos posibilitar que los niños puedan expresar su comprensi</a:t>
            </a:r>
            <a:r>
              <a:rPr lang="es-ES" sz="1200"/>
              <a:t>ón del mundo desde sus múltiples lenguajes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confían en sus aprendizajes 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revelan sus formas de comprender el mundo y las confrontan</a:t>
            </a:r>
          </a:p>
          <a:p>
            <a:pPr marL="285750" indent="-285750">
              <a:buFontTx/>
              <a:buChar char="-"/>
            </a:pPr>
            <a:r>
              <a:rPr lang="es-ES" sz="1200"/>
              <a:t>Todos los conocimientos de los niños y las niñas entran a la escuela y la escuela debe conocer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Orientar a los niños y las niñas y permitirles reconocerse en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Somos mediadores para la relación que construyen los niños y las niñas con la ciencia y la tecnología.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67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_tradnl" sz="1200"/>
              <a:t>El conocimiento de los niños y las niñas  es el punto de partida de un proceso </a:t>
            </a:r>
            <a:r>
              <a:rPr lang="es-ES_tradnl" sz="1200" err="1"/>
              <a:t>pedag</a:t>
            </a:r>
            <a:r>
              <a:rPr lang="es-ES" sz="1200" err="1"/>
              <a:t>ógico</a:t>
            </a:r>
            <a:r>
              <a:rPr lang="es-ES" sz="1200"/>
              <a:t>.</a:t>
            </a:r>
            <a:endParaRPr lang="es-ES_tradnl" sz="1200"/>
          </a:p>
          <a:p>
            <a:pPr marL="285750" indent="-285750">
              <a:buFontTx/>
              <a:buChar char="-"/>
            </a:pPr>
            <a:r>
              <a:rPr lang="es-ES_tradnl" sz="1200"/>
              <a:t>Debemos posibilitar que los niños puedan expresar su comprensi</a:t>
            </a:r>
            <a:r>
              <a:rPr lang="es-ES" sz="1200"/>
              <a:t>ón del mundo desde sus múltiples lenguajes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confían en sus aprendizajes 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revelan sus formas de comprender el mundo y las confrontan</a:t>
            </a:r>
          </a:p>
          <a:p>
            <a:pPr marL="285750" indent="-285750">
              <a:buFontTx/>
              <a:buChar char="-"/>
            </a:pPr>
            <a:r>
              <a:rPr lang="es-ES" sz="1200"/>
              <a:t>Todos los conocimientos de los niños y las niñas entran a la escuela y la escuela debe conocer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Orientar a los niños y las niñas y permitirles reconocerse en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Somos mediadores para la relación que construyen los niños y las niñas con la ciencia y la tecnología.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079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_tradnl" sz="1200"/>
              <a:t>El conocimiento de los niños y las niñas  es el punto de partida de un proceso </a:t>
            </a:r>
            <a:r>
              <a:rPr lang="es-ES_tradnl" sz="1200" err="1"/>
              <a:t>pedag</a:t>
            </a:r>
            <a:r>
              <a:rPr lang="es-ES" sz="1200" err="1"/>
              <a:t>ógico</a:t>
            </a:r>
            <a:r>
              <a:rPr lang="es-ES" sz="1200"/>
              <a:t>.</a:t>
            </a:r>
            <a:endParaRPr lang="es-ES_tradnl" sz="1200"/>
          </a:p>
          <a:p>
            <a:pPr marL="285750" indent="-285750">
              <a:buFontTx/>
              <a:buChar char="-"/>
            </a:pPr>
            <a:r>
              <a:rPr lang="es-ES_tradnl" sz="1200"/>
              <a:t>Debemos posibilitar que los niños puedan expresar su comprensi</a:t>
            </a:r>
            <a:r>
              <a:rPr lang="es-ES" sz="1200"/>
              <a:t>ón del mundo desde sus múltiples lenguajes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confían en sus aprendizajes 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revelan sus formas de comprender el mundo y las confrontan</a:t>
            </a:r>
          </a:p>
          <a:p>
            <a:pPr marL="285750" indent="-285750">
              <a:buFontTx/>
              <a:buChar char="-"/>
            </a:pPr>
            <a:r>
              <a:rPr lang="es-ES" sz="1200"/>
              <a:t>Todos los conocimientos de los niños y las niñas entran a la escuela y la escuela debe conocer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Orientar a los niños y las niñas y permitirles reconocerse en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Somos mediadores para la relación que construyen los niños y las niñas con la ciencia y la tecnología.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D6AC9-7E30-4740-BB0C-92CC7E7D8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8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636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50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D6AC9-7E30-4740-BB0C-92CC7E7D8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1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D6AC9-7E30-4740-BB0C-92CC7E7D8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7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D6AC9-7E30-4740-BB0C-92CC7E7D8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5069B-DC7B-48F7-98C9-A71F32415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CFFB0-A35E-4EAD-95BD-EB786F47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D8152-AB71-414B-AD0F-5EED4201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57A8B-E7DA-45AB-9B51-D56D57C4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9A2F6-D7F7-4B7A-96D8-70C9788E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F9C6D-2CB7-422D-982A-6356F194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4D5AF-7F4F-427E-AD34-1EF707EC7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47D59-BB46-41C7-A7EC-9B04E0A7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35E9E-F606-4FF5-B21C-05A4ED26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1B791-770D-4161-B263-D2237BB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109BC8-B680-45FB-A51B-024300569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E919CA-4F8F-411D-82A9-917A4D18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76248-5F2B-46A0-88F2-9E3CB6D2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1FFCB-D87E-4819-BDBB-6EFFD126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91D51-ACF4-42A7-85FE-BC0A25F5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8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C83A7-66C5-4F4D-82AE-D22756F0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06F8D-B416-4C74-93AA-13F7C512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1545E-7448-4904-A24A-C9E81BF1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92EC0-52D7-4AFC-8DFA-AF8F882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0250E-A9FB-4FB7-85F7-9840FEAA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0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997D-59C0-4454-956F-2B7D993F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75C512-36FE-4BC2-BEF8-C79FF851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5EA4-C809-4CD6-B96D-5DDC9892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9BB4E-BBEB-48BE-8DB4-61B9825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29BA9-E8B9-4075-AE0C-63403E11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36DAA-FAEB-4E70-8E44-004736FD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4CCD3-5A61-4347-BDB3-514D8FE5D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00D2A4-A424-44D9-8705-31D211CD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D4FC37-B2E0-49D0-8A30-A04A50F3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1EFD9-325F-4F9A-85A4-590E957C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99446-952C-476A-B938-10473BC3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AFC9-4C15-4390-850B-E619A298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75D88-ACFD-4174-A162-349E0DC4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60A00-F0B0-4391-9DF8-F3554C0D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524AC7-48C1-449D-9D6A-4F7E85C10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295F80-2045-4515-8FE2-F0F9FE4B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C7E8F6-F708-4FB8-A781-13692E9D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ADC150-F43E-4E11-917B-43EE5C23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E56A39-3A68-400F-A0F8-8A5BCC28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2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63D2A-68F7-465B-98F8-69F46028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93E60B-136C-476A-8D48-0B6CCAB7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FE878D-F5D1-4551-9989-DE45C111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86C26-1CDE-42A8-89F0-E27422A2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2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D7B44E-80D2-4EC3-B046-F51C0204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8E7087-3E94-4856-BB17-1E05B203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6683EA-324E-4CD0-A2D2-969B8ED4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03D83-899E-4A18-9B01-C4ED26D2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31E08-F0D7-4E6A-AADE-82AEF1E1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F4C2D1-1385-4F2E-84C7-BE3BD4AF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71653-066A-4B4B-8343-EE73BFA4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23D862-AE3F-4335-B8A2-7EAE308C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FA4E9-0710-401D-94C6-5F962765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9CA88-4C9D-4A1D-90AA-8F0F229C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C04AC6-AEBF-4F2D-8F1D-F03DF25E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020D5A-94CD-4DB9-AFB6-092367E3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97CA3-1DF0-4B1A-8871-C4EAE3D7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F79CCD-D8E2-4C92-B351-79E4F986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52AEC-2E4B-4ECF-8512-A391FDC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4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0A4E78-1793-413A-A654-E3670DC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CFF1B-2527-4849-BD47-C17BAE72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8B53E-6A30-4581-984E-AA7077634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D2A20-8674-417D-9F51-83A87A7B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DCA2D-1C26-4C46-8A1D-28967312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5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4557M9fPUy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ckdraw.withgoogle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FyFRDW8RG4" TargetMode="External"/><Relationship Id="rId5" Type="http://schemas.openxmlformats.org/officeDocument/2006/relationships/hyperlink" Target="https://www.entramar.mvl.edu.ar/la-aventura-de-programar-episodio-11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quickdraw.with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EsbHnlrh2Y" TargetMode="External"/><Relationship Id="rId5" Type="http://schemas.openxmlformats.org/officeDocument/2006/relationships/hyperlink" Target="https://www.youtube.com/watch?v=U3CGMyjzlvM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95" y="1082328"/>
            <a:ext cx="9808336" cy="1821338"/>
          </a:xfrm>
        </p:spPr>
        <p:txBody>
          <a:bodyPr>
            <a:normAutofit/>
          </a:bodyPr>
          <a:lstStyle/>
          <a:p>
            <a:pPr algn="r"/>
            <a:r>
              <a:rPr lang="es-CO" sz="3000" b="1">
                <a:solidFill>
                  <a:srgbClr val="F5AB00"/>
                </a:solidFill>
                <a:latin typeface="Roboto" panose="02000000000000000000"/>
              </a:rPr>
              <a:t>STEM MD: ESCENARIO PARA EL DESARROLLO INTEGRAL DE LA PRIMERA INFANCIA DESDE LA EDUCACIÓN INICIAL EN CUNDINAMARCA </a:t>
            </a:r>
            <a:endParaRPr lang="es-ES" sz="3000" b="1">
              <a:solidFill>
                <a:srgbClr val="F5AB00"/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824" y="3043666"/>
            <a:ext cx="9127307" cy="2991374"/>
          </a:xfrm>
        </p:spPr>
        <p:txBody>
          <a:bodyPr>
            <a:normAutofit fontScale="62500" lnSpcReduction="20000"/>
          </a:bodyPr>
          <a:lstStyle/>
          <a:p>
            <a:r>
              <a:rPr lang="es-E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4. PROYECTOS DE AULA PARA EL DESARROLLO DEL PENSAMIENTO CIENTÍFICO EN NIÑOS Y NIÑAS DE PRIMERA INFANCIA  </a:t>
            </a:r>
            <a:endParaRPr lang="es-CO" sz="3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3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3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3. EXPERIENCIA CREANDO MI PROPIO ROBOT</a:t>
            </a:r>
            <a:endParaRPr lang="es-CO"/>
          </a:p>
          <a:p>
            <a:pPr algn="r"/>
            <a:endParaRPr lang="es-CO">
              <a:solidFill>
                <a:schemeClr val="bg1"/>
              </a:solidFill>
              <a:latin typeface="Roboto" panose="02000000000000000000"/>
            </a:endParaRPr>
          </a:p>
          <a:p>
            <a:pPr algn="r"/>
            <a:r>
              <a:rPr lang="es-CO">
                <a:solidFill>
                  <a:schemeClr val="bg1"/>
                </a:solidFill>
                <a:latin typeface="Roboto" panose="02000000000000000000"/>
              </a:rPr>
              <a:t> </a:t>
            </a:r>
          </a:p>
          <a:p>
            <a:pPr algn="r"/>
            <a:endParaRPr lang="es-ES">
              <a:solidFill>
                <a:schemeClr val="bg1"/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70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3087258" y="406903"/>
            <a:ext cx="6907436" cy="42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042424" y="1532250"/>
            <a:ext cx="5139901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4800" b="1">
                <a:latin typeface="Arial"/>
                <a:ea typeface="Arial" panose="020B0604020202020204" pitchFamily="34" charset="0"/>
                <a:cs typeface="Arial"/>
              </a:rPr>
              <a:t>Momento para</a:t>
            </a:r>
            <a:r>
              <a:rPr lang="is-IS" sz="4800" b="1">
                <a:latin typeface="Arial"/>
                <a:ea typeface="Arial" panose="020B0604020202020204" pitchFamily="34" charset="0"/>
                <a:cs typeface="Arial"/>
              </a:rPr>
              <a:t>…</a:t>
            </a:r>
          </a:p>
          <a:p>
            <a:pPr algn="ctr"/>
            <a:r>
              <a:rPr lang="es-ES" sz="4800" b="1">
                <a:latin typeface="Arial"/>
                <a:ea typeface="Arial" panose="020B0604020202020204" pitchFamily="34" charset="0"/>
                <a:cs typeface="Arial"/>
              </a:rPr>
              <a:t>Retarnos  </a:t>
            </a:r>
            <a:endParaRPr lang="es-CO" sz="4800">
              <a:cs typeface="Calibri" panose="020F0502020204030204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554" y="2441295"/>
            <a:ext cx="1998749" cy="1687483"/>
          </a:xfrm>
          <a:prstGeom prst="rect">
            <a:avLst/>
          </a:prstGeom>
        </p:spPr>
      </p:pic>
      <p:pic>
        <p:nvPicPr>
          <p:cNvPr id="12" name="Imagen 11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" y="3507255"/>
            <a:ext cx="3611822" cy="33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" y="0"/>
            <a:ext cx="12192000" cy="6858000"/>
          </a:xfrm>
          <a:prstGeom prst="rect">
            <a:avLst/>
          </a:prstGeom>
        </p:spPr>
      </p:pic>
      <p:pic>
        <p:nvPicPr>
          <p:cNvPr id="7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34" y="2695602"/>
            <a:ext cx="1420368" cy="302708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134070" y="1122363"/>
            <a:ext cx="3530620" cy="42183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Receta de galletas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CO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tazas de harina de trigo</a:t>
            </a:r>
            <a:endParaRPr lang="es-CO" sz="28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huevos</a:t>
            </a:r>
            <a:endParaRPr lang="es-CO" sz="28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Trozos de bocadillo</a:t>
            </a:r>
            <a:endParaRPr lang="es-CO" sz="28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Mantequilla</a:t>
            </a:r>
            <a:endParaRPr lang="es-CO" sz="28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taza de azúcar</a:t>
            </a:r>
            <a:r>
              <a:rPr lang="es-CO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O" sz="2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de nube 3"/>
          <p:cNvSpPr/>
          <p:nvPr/>
        </p:nvSpPr>
        <p:spPr>
          <a:xfrm rot="1101284">
            <a:off x="2813652" y="921701"/>
            <a:ext cx="2748260" cy="1580605"/>
          </a:xfrm>
          <a:prstGeom prst="cloudCallout">
            <a:avLst>
              <a:gd name="adj1" fmla="val -26061"/>
              <a:gd name="adj2" fmla="val 8812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/>
              <a:t>RETO 1</a:t>
            </a:r>
            <a:endParaRPr lang="es-CO" sz="4000" b="1"/>
          </a:p>
        </p:txBody>
      </p:sp>
    </p:spTree>
    <p:extLst>
      <p:ext uri="{BB962C8B-B14F-4D97-AF65-F5344CB8AC3E}">
        <p14:creationId xmlns:p14="http://schemas.microsoft.com/office/powerpoint/2010/main" val="183951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834488" y="994640"/>
            <a:ext cx="3687374" cy="443134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s-E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CO" sz="2800">
                <a:solidFill>
                  <a:prstClr val="black"/>
                </a:solidFill>
                <a:latin typeface="Calibri" panose="020F0502020204030204"/>
              </a:rPr>
              <a:t>Creando mi propio robot</a:t>
            </a: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2800">
                <a:solidFill>
                  <a:schemeClr val="tx1"/>
                </a:solidFill>
              </a:rPr>
              <a:t>Tapas plásticas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2800">
                <a:solidFill>
                  <a:schemeClr val="tx1"/>
                </a:solidFill>
              </a:rPr>
              <a:t>Tarros plásticos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2800">
                <a:solidFill>
                  <a:schemeClr val="tx1"/>
                </a:solidFill>
              </a:rPr>
              <a:t>Tarros metálicos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2800">
                <a:solidFill>
                  <a:schemeClr val="tx1"/>
                </a:solidFill>
              </a:rPr>
              <a:t>Silicona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2800">
                <a:solidFill>
                  <a:schemeClr val="tx1"/>
                </a:solidFill>
              </a:rPr>
              <a:t>Lana, nailon, hilos o cabuyas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69090"/>
            <a:ext cx="1420368" cy="3027084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 rot="1101284">
            <a:off x="2332238" y="855563"/>
            <a:ext cx="2748260" cy="1580605"/>
          </a:xfrm>
          <a:prstGeom prst="cloudCallout">
            <a:avLst>
              <a:gd name="adj1" fmla="val -26061"/>
              <a:gd name="adj2" fmla="val 8812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4000" b="1"/>
              <a:t>RETO 2</a:t>
            </a:r>
            <a:endParaRPr lang="es-CO" sz="4000" b="1"/>
          </a:p>
        </p:txBody>
      </p:sp>
    </p:spTree>
    <p:extLst>
      <p:ext uri="{BB962C8B-B14F-4D97-AF65-F5344CB8AC3E}">
        <p14:creationId xmlns:p14="http://schemas.microsoft.com/office/powerpoint/2010/main" val="189632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  <p:pic>
        <p:nvPicPr>
          <p:cNvPr id="7" name="Imagen 6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3" y="1767657"/>
            <a:ext cx="1342794" cy="3484612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2" y="2042140"/>
            <a:ext cx="2495209" cy="427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04" y="1992388"/>
            <a:ext cx="2583590" cy="432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05" y="893738"/>
            <a:ext cx="4156030" cy="46122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65C314-A6A1-AF32-DFA8-3166BDC1501C}"/>
              </a:ext>
            </a:extLst>
          </p:cNvPr>
          <p:cNvSpPr txBox="1"/>
          <p:nvPr/>
        </p:nvSpPr>
        <p:spPr>
          <a:xfrm>
            <a:off x="970013" y="749764"/>
            <a:ext cx="72957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>
                <a:cs typeface="Calibri"/>
              </a:rPr>
              <a:t>EJEMPLOS DE ROBOTS</a:t>
            </a:r>
          </a:p>
        </p:txBody>
      </p:sp>
    </p:spTree>
    <p:extLst>
      <p:ext uri="{BB962C8B-B14F-4D97-AF65-F5344CB8AC3E}">
        <p14:creationId xmlns:p14="http://schemas.microsoft.com/office/powerpoint/2010/main" val="250519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76" y="1570674"/>
            <a:ext cx="2282870" cy="387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96" y="718457"/>
            <a:ext cx="2569122" cy="393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11" y="119068"/>
            <a:ext cx="2642667" cy="339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91" y="3577523"/>
            <a:ext cx="2485187" cy="311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791">
            <a:off x="236705" y="2015486"/>
            <a:ext cx="2159709" cy="20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834488" y="994640"/>
            <a:ext cx="3687374" cy="2687339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s-CO" sz="2800">
                <a:cs typeface="Calibri"/>
              </a:rPr>
              <a:t>Realizando un experimento</a:t>
            </a:r>
            <a:br>
              <a:rPr lang="es-CO" sz="2800">
                <a:cs typeface="Calibri"/>
              </a:rPr>
            </a:br>
            <a:r>
              <a:rPr lang="es-CO" sz="2800">
                <a:cs typeface="Calibri"/>
              </a:rPr>
              <a:t>-Hojas blancas</a:t>
            </a:r>
            <a:br>
              <a:rPr lang="es-CO" sz="2800">
                <a:cs typeface="Calibri"/>
              </a:rPr>
            </a:br>
            <a:r>
              <a:rPr lang="es-CO" sz="2800">
                <a:cs typeface="Calibri"/>
              </a:rPr>
              <a:t>-Limón</a:t>
            </a:r>
          </a:p>
          <a:p>
            <a:pPr>
              <a:defRPr/>
            </a:pPr>
            <a:r>
              <a:rPr lang="es-CO" sz="2800">
                <a:cs typeface="Calibri"/>
              </a:rPr>
              <a:t>-Encendedor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69090"/>
            <a:ext cx="1420368" cy="3027084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 rot="1101284">
            <a:off x="2332238" y="855563"/>
            <a:ext cx="2748260" cy="1580605"/>
          </a:xfrm>
          <a:prstGeom prst="cloudCallout">
            <a:avLst>
              <a:gd name="adj1" fmla="val -26061"/>
              <a:gd name="adj2" fmla="val 8812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4000" b="1"/>
              <a:t>RETO 3</a:t>
            </a:r>
            <a:endParaRPr lang="es-CO" sz="4000" b="1"/>
          </a:p>
        </p:txBody>
      </p:sp>
    </p:spTree>
    <p:extLst>
      <p:ext uri="{BB962C8B-B14F-4D97-AF65-F5344CB8AC3E}">
        <p14:creationId xmlns:p14="http://schemas.microsoft.com/office/powerpoint/2010/main" val="283106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15134"/>
            <a:ext cx="12350150" cy="6858000"/>
          </a:xfrm>
          <a:prstGeom prst="rect">
            <a:avLst/>
          </a:prstGeom>
        </p:spPr>
      </p:pic>
      <p:pic>
        <p:nvPicPr>
          <p:cNvPr id="2050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2944489" y="-2021"/>
            <a:ext cx="6359267" cy="39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682706" y="915491"/>
            <a:ext cx="5555243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4000" b="1">
                <a:latin typeface="Arial"/>
                <a:ea typeface="Arial" panose="020B0604020202020204" pitchFamily="34" charset="0"/>
                <a:cs typeface="Arial"/>
              </a:rPr>
              <a:t>Momento para Construir Juntos</a:t>
            </a:r>
            <a:r>
              <a:rPr lang="es-ES" sz="6000" b="1"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s-CO" sz="6000">
              <a:cs typeface="Calibri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8710129-A736-477E-AD71-942ACCFD6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D0872A8-6D2D-4543-AA0C-B767F2AE6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6B3BBE1-B539-4139-BA00-4E2DD22AE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Imagen 11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156">
            <a:off x="121850" y="2640989"/>
            <a:ext cx="4309648" cy="39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7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205" y="1804920"/>
            <a:ext cx="7979898" cy="769858"/>
          </a:xfrm>
        </p:spPr>
        <p:txBody>
          <a:bodyPr>
            <a:normAutofit/>
          </a:bodyPr>
          <a:lstStyle/>
          <a:p>
            <a:pPr algn="r"/>
            <a:r>
              <a:rPr lang="es-ES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¡Gracias!</a:t>
            </a:r>
            <a:endParaRPr lang="es-ES" sz="4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86" y="2973156"/>
            <a:ext cx="7573180" cy="1821338"/>
          </a:xfrm>
        </p:spPr>
        <p:txBody>
          <a:bodyPr/>
          <a:lstStyle/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información:</a:t>
            </a:r>
          </a:p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Componente de Agentes Educativos Primera Infancia</a:t>
            </a:r>
          </a:p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313 449 7865 – 3106494426 - 3014573437</a:t>
            </a:r>
          </a:p>
        </p:txBody>
      </p:sp>
      <p:pic>
        <p:nvPicPr>
          <p:cNvPr id="5" name="Imagen 4" descr="Imagen que contiene sostener, mujer, parado, naranja&#10;&#10;Descripción generada automáticamente">
            <a:extLst>
              <a:ext uri="{FF2B5EF4-FFF2-40B4-BE49-F238E27FC236}">
                <a16:creationId xmlns:a16="http://schemas.microsoft.com/office/drawing/2014/main" id="{CECEA18D-CC4E-4097-80DE-28132A7C9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3" y="1665128"/>
            <a:ext cx="1193017" cy="3527744"/>
          </a:xfrm>
          <a:prstGeom prst="rect">
            <a:avLst/>
          </a:prstGeom>
        </p:spPr>
      </p:pic>
      <p:pic>
        <p:nvPicPr>
          <p:cNvPr id="7" name="Imagen 6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128"/>
            <a:ext cx="1342794" cy="3484612"/>
          </a:xfrm>
          <a:prstGeom prst="rect">
            <a:avLst/>
          </a:prstGeom>
        </p:spPr>
      </p:pic>
      <p:pic>
        <p:nvPicPr>
          <p:cNvPr id="9" name="Imagen 8" descr="Imagen que contiene ratón&#10;&#10;Descripción generada automáticamente">
            <a:extLst>
              <a:ext uri="{FF2B5EF4-FFF2-40B4-BE49-F238E27FC236}">
                <a16:creationId xmlns:a16="http://schemas.microsoft.com/office/drawing/2014/main" id="{8BA2184D-1029-4D17-8C10-E0F5E06EF9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4" y="2334577"/>
            <a:ext cx="2078671" cy="195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9886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15134"/>
            <a:ext cx="12192000" cy="6858000"/>
          </a:xfrm>
          <a:prstGeom prst="rect">
            <a:avLst/>
          </a:prstGeom>
        </p:spPr>
      </p:pic>
      <p:pic>
        <p:nvPicPr>
          <p:cNvPr id="2050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2944489" y="-2021"/>
            <a:ext cx="5683531" cy="35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625197" y="800473"/>
            <a:ext cx="4620714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3600" b="1">
                <a:latin typeface="Arial"/>
                <a:ea typeface="Arial" panose="020B0604020202020204" pitchFamily="34" charset="0"/>
                <a:cs typeface="Arial"/>
              </a:rPr>
              <a:t>Momento para</a:t>
            </a:r>
            <a:r>
              <a:rPr lang="is-IS" sz="3600" b="1">
                <a:latin typeface="Arial"/>
                <a:ea typeface="Arial" panose="020B0604020202020204" pitchFamily="34" charset="0"/>
                <a:cs typeface="Arial"/>
              </a:rPr>
              <a:t>…</a:t>
            </a:r>
          </a:p>
          <a:p>
            <a:pPr algn="ctr"/>
            <a:r>
              <a:rPr lang="es-ES" sz="3600" b="1">
                <a:latin typeface="Arial"/>
                <a:ea typeface="Arial" panose="020B0604020202020204" pitchFamily="34" charset="0"/>
                <a:cs typeface="Arial"/>
              </a:rPr>
              <a:t>Contextualizarnos</a:t>
            </a:r>
            <a:r>
              <a:rPr lang="es-ES" sz="5400" b="1">
                <a:latin typeface="Arial"/>
                <a:ea typeface="Arial" panose="020B0604020202020204" pitchFamily="34" charset="0"/>
                <a:cs typeface="Arial"/>
              </a:rPr>
              <a:t>  </a:t>
            </a:r>
            <a:endParaRPr lang="es-CO" sz="540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8710129-A736-477E-AD71-942ACCFD6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D0872A8-6D2D-4543-AA0C-B767F2AE6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6B3BBE1-B539-4139-BA00-4E2DD22AE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Imagen 11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156">
            <a:off x="576828" y="2507130"/>
            <a:ext cx="4280893" cy="40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398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42260" y="1119303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O" sz="4000"/>
          </a:p>
        </p:txBody>
      </p:sp>
      <p:pic>
        <p:nvPicPr>
          <p:cNvPr id="6" name="Imagen 10" descr="Imagen que contiene persona, mujer, naranja, sostener&#10;&#10;Descripción generada automáticamente">
            <a:extLst>
              <a:ext uri="{FF2B5EF4-FFF2-40B4-BE49-F238E27FC236}">
                <a16:creationId xmlns:a16="http://schemas.microsoft.com/office/drawing/2014/main" id="{013D9EE2-9634-4149-89B8-002823DF4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34" y="1819243"/>
            <a:ext cx="1627169" cy="341031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959D98C-532D-440E-87A4-790C95832CC1}"/>
              </a:ext>
            </a:extLst>
          </p:cNvPr>
          <p:cNvSpPr/>
          <p:nvPr/>
        </p:nvSpPr>
        <p:spPr>
          <a:xfrm>
            <a:off x="4747276" y="372508"/>
            <a:ext cx="30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b="1">
              <a:solidFill>
                <a:srgbClr val="0084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26991" y="55876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3496146" y="372508"/>
            <a:ext cx="6298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ACTIVADOR COGNITIVO </a:t>
            </a:r>
            <a:endParaRPr lang="es-CO" sz="4000" b="1">
              <a:solidFill>
                <a:srgbClr val="0070C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082235"/>
            <a:ext cx="5839097" cy="54102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731619" y="4840857"/>
            <a:ext cx="3867982" cy="73635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2000">
                <a:ea typeface="+mn-lt"/>
                <a:cs typeface="+mn-lt"/>
                <a:hlinkClick r:id="rId6"/>
              </a:rPr>
              <a:t>https://quickdraw.withgoogle.com/</a:t>
            </a:r>
            <a:endParaRPr lang="es-ES">
              <a:ea typeface="+mn-lt"/>
              <a:cs typeface="+mn-lt"/>
            </a:endParaRPr>
          </a:p>
          <a:p>
            <a:pPr algn="just">
              <a:lnSpc>
                <a:spcPct val="107000"/>
              </a:lnSpc>
            </a:pPr>
            <a:endParaRPr lang="es-CO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29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3073098" y="-269670"/>
            <a:ext cx="5634804" cy="33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15738" y="420869"/>
            <a:ext cx="4605749" cy="144655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s-ES" sz="4400" b="1">
                <a:latin typeface="Arial"/>
                <a:ea typeface="Arial" panose="020B0604020202020204" pitchFamily="34" charset="0"/>
                <a:cs typeface="Arial"/>
              </a:rPr>
              <a:t>Momento para</a:t>
            </a:r>
            <a:r>
              <a:rPr lang="is-IS" sz="4400" b="1">
                <a:latin typeface="Arial"/>
                <a:ea typeface="Arial" panose="020B0604020202020204" pitchFamily="34" charset="0"/>
                <a:cs typeface="Arial"/>
              </a:rPr>
              <a:t>…</a:t>
            </a:r>
          </a:p>
          <a:p>
            <a:pPr algn="ctr"/>
            <a:r>
              <a:rPr lang="es-ES" sz="4400" b="1">
                <a:latin typeface="Arial"/>
                <a:ea typeface="Arial" panose="020B0604020202020204" pitchFamily="34" charset="0"/>
                <a:cs typeface="Arial"/>
              </a:rPr>
              <a:t> Actualizarnos </a:t>
            </a:r>
            <a:r>
              <a:rPr lang="es-ES" sz="3200" b="1"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s-CO" sz="3200"/>
          </a:p>
        </p:txBody>
      </p:sp>
      <p:pic>
        <p:nvPicPr>
          <p:cNvPr id="11" name="Imagen 10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43" y="2108952"/>
            <a:ext cx="1831624" cy="4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783"/>
            <a:ext cx="12192000" cy="6858000"/>
          </a:xfrm>
          <a:prstGeom prst="rect">
            <a:avLst/>
          </a:prstGeom>
        </p:spPr>
      </p:pic>
      <p:pic>
        <p:nvPicPr>
          <p:cNvPr id="9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329" y="2402810"/>
            <a:ext cx="1627169" cy="3467819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6871063" y="205822"/>
            <a:ext cx="4715691" cy="19031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 LA ROBÓTICA?</a:t>
            </a: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53034" y="2035557"/>
            <a:ext cx="5621547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u="sng">
                <a:solidFill>
                  <a:srgbClr val="0000FF"/>
                </a:solidFill>
                <a:latin typeface="Calibri"/>
                <a:ea typeface="Calibri" panose="020F0502020204030204" pitchFamily="34" charset="0"/>
                <a:cs typeface="Times New Roman"/>
                <a:hlinkClick r:id="rId5"/>
              </a:rPr>
              <a:t>https://www.entramar.mvl.edu.ar/la-aventura-de-programar-episodio-11/</a:t>
            </a:r>
            <a:br>
              <a:rPr lang="es-ES" u="sng">
                <a:latin typeface="Calibri"/>
                <a:ea typeface="Calibri" panose="020F0502020204030204" pitchFamily="34" charset="0"/>
                <a:cs typeface="Times New Roman"/>
              </a:rPr>
            </a:br>
            <a:br>
              <a:rPr lang="es-ES" u="sng">
                <a:solidFill>
                  <a:srgbClr val="0000FF"/>
                </a:solidFill>
                <a:ea typeface="+mn-lt"/>
                <a:cs typeface="Times New Roman"/>
              </a:rPr>
            </a:br>
            <a:br>
              <a:rPr lang="es-ES" u="sng">
                <a:ea typeface="+mn-lt"/>
                <a:cs typeface="Times New Roman"/>
              </a:rPr>
            </a:br>
            <a:br>
              <a:rPr lang="es-ES" u="sng">
                <a:ea typeface="+mn-lt"/>
                <a:cs typeface="Times New Roman"/>
              </a:rPr>
            </a:br>
            <a:br>
              <a:rPr lang="es-ES" u="sng">
                <a:ea typeface="+mn-lt"/>
                <a:cs typeface="Times New Roman"/>
              </a:rPr>
            </a:br>
            <a:br>
              <a:rPr lang="es-ES" u="sng">
                <a:ea typeface="+mn-lt"/>
                <a:cs typeface="Times New Roman"/>
              </a:rPr>
            </a:br>
            <a:r>
              <a:rPr lang="es-ES">
                <a:ea typeface="+mn-lt"/>
                <a:cs typeface="+mn-lt"/>
                <a:hlinkClick r:id="rId6"/>
              </a:rPr>
              <a:t>https://www.youtube.com/watch?v=FFyFRDW8RG4</a:t>
            </a:r>
            <a:endParaRPr lang="es-CO">
              <a:ea typeface="+mn-lt"/>
              <a:cs typeface="+mn-lt"/>
            </a:endParaRPr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53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329" y="2402810"/>
            <a:ext cx="1627169" cy="3467819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6871063" y="205822"/>
            <a:ext cx="4715691" cy="19031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>
                <a:latin typeface="Arial" panose="020B0604020202020204" pitchFamily="34" charset="0"/>
                <a:cs typeface="Arial" panose="020B0604020202020204" pitchFamily="34" charset="0"/>
              </a:rPr>
              <a:t>¿QUÉ ES LA ROBÓTICA?</a:t>
            </a:r>
            <a:endParaRPr lang="es-CO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27263156"/>
              </p:ext>
            </p:extLst>
          </p:nvPr>
        </p:nvGraphicFramePr>
        <p:xfrm>
          <a:off x="371899" y="1890319"/>
          <a:ext cx="7347797" cy="478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16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59" y="2495301"/>
            <a:ext cx="1989645" cy="1867396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882652085"/>
              </p:ext>
            </p:extLst>
          </p:nvPr>
        </p:nvGraphicFramePr>
        <p:xfrm>
          <a:off x="2164508" y="424542"/>
          <a:ext cx="9923417" cy="600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4435" y="582316"/>
            <a:ext cx="1993565" cy="1871634"/>
          </a:xfrm>
          <a:prstGeom prst="rect">
            <a:avLst/>
          </a:prstGeom>
        </p:spPr>
      </p:pic>
      <p:pic>
        <p:nvPicPr>
          <p:cNvPr id="13" name="Imagen 12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69" y="3814946"/>
            <a:ext cx="1989645" cy="1867396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54004" y="955381"/>
            <a:ext cx="4221008" cy="1706902"/>
          </a:xfrm>
          <a:prstGeom prst="cloudCallout">
            <a:avLst>
              <a:gd name="adj1" fmla="val 23731"/>
              <a:gd name="adj2" fmla="val 640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APORTES DE LA ROBÓTICA AL DESARROLLO INTEGRAL DE LA PRIMERA INFANCIA </a:t>
            </a:r>
            <a:endParaRPr lang="es-CO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6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0"/>
            <a:ext cx="12192000" cy="685800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1661" y="3997023"/>
            <a:ext cx="3461657" cy="842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59"/>
            <a:ext cx="12192000" cy="54146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40539" y="5951675"/>
            <a:ext cx="3501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>
                <a:hlinkClick r:id="rId4"/>
              </a:rPr>
              <a:t>https://quickdraw.withgoogle.com/</a:t>
            </a:r>
            <a:endParaRPr lang="es-CO"/>
          </a:p>
          <a:p>
            <a:endParaRPr lang="es-CO"/>
          </a:p>
        </p:txBody>
      </p:sp>
      <p:pic>
        <p:nvPicPr>
          <p:cNvPr id="12" name="Imagen 11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5" y="1861915"/>
            <a:ext cx="1342794" cy="34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951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329" y="2402810"/>
            <a:ext cx="1627169" cy="3467819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6871063" y="205822"/>
            <a:ext cx="4715691" cy="19031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 </a:t>
            </a:r>
            <a:r>
              <a:rPr lang="es-E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ALGORITMO</a:t>
            </a:r>
            <a:r>
              <a:rPr kumimoji="0" lang="es-E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05346" y="2989209"/>
            <a:ext cx="4994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>
                <a:hlinkClick r:id="rId5"/>
              </a:rPr>
              <a:t>https://www.youtube.com/watch?v=U3CGMyjzlvM</a:t>
            </a:r>
            <a:endParaRPr lang="es-CO"/>
          </a:p>
          <a:p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3081649" y="4001514"/>
            <a:ext cx="30143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https://youtu.be/kEsbHnlrh2Y</a:t>
            </a:r>
            <a:endParaRPr lang="es-C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4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498D97D0AEA34996D9274E8A874438" ma:contentTypeVersion="10" ma:contentTypeDescription="Crear nuevo documento." ma:contentTypeScope="" ma:versionID="8b33c2c937fe97581f2c367e068dbf79">
  <xsd:schema xmlns:xsd="http://www.w3.org/2001/XMLSchema" xmlns:xs="http://www.w3.org/2001/XMLSchema" xmlns:p="http://schemas.microsoft.com/office/2006/metadata/properties" xmlns:ns2="1661c5d4-783f-4c52-9690-269c0b439237" xmlns:ns3="ab375f2e-ab1c-4e2b-a0ca-8eb44b499b6e" targetNamespace="http://schemas.microsoft.com/office/2006/metadata/properties" ma:root="true" ma:fieldsID="6521be0c47404d4e288a0d85b7abc71b" ns2:_="" ns3:_="">
    <xsd:import namespace="1661c5d4-783f-4c52-9690-269c0b439237"/>
    <xsd:import namespace="ab375f2e-ab1c-4e2b-a0ca-8eb44b499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1c5d4-783f-4c52-9690-269c0b43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5f2e-ab1c-4e2b-a0ca-8eb44b499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D727A-E01C-491D-ABEE-7D19526EC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694C5-4DB2-4E57-9DDE-B83FED6F2D7F}">
  <ds:schemaRefs>
    <ds:schemaRef ds:uri="1661c5d4-783f-4c52-9690-269c0b439237"/>
    <ds:schemaRef ds:uri="ab375f2e-ab1c-4e2b-a0ca-8eb44b499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A515AD-911B-48BD-9D08-31E760D5B594}">
  <ds:schemaRefs>
    <ds:schemaRef ds:uri="1661c5d4-783f-4c52-9690-269c0b439237"/>
    <ds:schemaRef ds:uri="ab375f2e-ab1c-4e2b-a0ca-8eb44b499b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STEM MD: ESCENARIO PARA EL DESARROLLO INTEGRAL DE LA PRIMERA INFANCIA DESDE LA EDUCACIÓN INICIAL EN CUNDINAMARCA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ALBERTO VALENCIA CORTES</dc:creator>
  <cp:revision>1</cp:revision>
  <dcterms:created xsi:type="dcterms:W3CDTF">2020-07-22T16:37:56Z</dcterms:created>
  <dcterms:modified xsi:type="dcterms:W3CDTF">2022-08-31T20:23:38Z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5BDD922A-EB75-4CD6-A867-E234D0CD6025</vt:lpwstr>
  </property>
  <property fmtid="{D5CDD505-2E9C-101B-9397-08002B2CF9AE}" pid="3" name="ArticulatePath">
    <vt:lpwstr>Presentación1</vt:lpwstr>
  </property>
  <property fmtid="{D5CDD505-2E9C-101B-9397-08002B2CF9AE}" pid="4" name="ContentTypeId">
    <vt:lpwstr>0x01010094498D97D0AEA34996D9274E8A874438</vt:lpwstr>
  </property>
</Properties>
</file>