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72" r:id="rId7"/>
    <p:sldId id="319" r:id="rId8"/>
    <p:sldId id="345" r:id="rId9"/>
    <p:sldId id="314" r:id="rId10"/>
    <p:sldId id="325" r:id="rId11"/>
    <p:sldId id="320" r:id="rId12"/>
    <p:sldId id="282" r:id="rId13"/>
    <p:sldId id="322" r:id="rId14"/>
    <p:sldId id="324" r:id="rId15"/>
    <p:sldId id="332" r:id="rId16"/>
    <p:sldId id="323" r:id="rId17"/>
    <p:sldId id="335" r:id="rId18"/>
    <p:sldId id="337" r:id="rId19"/>
    <p:sldId id="339" r:id="rId20"/>
    <p:sldId id="346" r:id="rId21"/>
    <p:sldId id="347" r:id="rId22"/>
    <p:sldId id="340" r:id="rId23"/>
    <p:sldId id="266" r:id="rId24"/>
  </p:sldIdLst>
  <p:sldSz cx="12192000" cy="6858000"/>
  <p:notesSz cx="6858000" cy="9144000"/>
  <p:custDataLst>
    <p:tags r:id="rId2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E"/>
    <a:srgbClr val="F5AB00"/>
    <a:srgbClr val="0084C0"/>
    <a:srgbClr val="FF0066"/>
    <a:srgbClr val="CE6C8F"/>
    <a:srgbClr val="F357BB"/>
    <a:srgbClr val="E268B6"/>
    <a:srgbClr val="FF4BC3"/>
    <a:srgbClr val="FF85D6"/>
    <a:srgbClr val="7F6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8BC5-1277-C8B6-0C99-943764708300}" v="32" dt="2020-09-15T14:17:42.072"/>
    <p1510:client id="{116FA73E-96C4-5106-6165-5AB12F3D29FC}" v="1" dt="2022-08-20T13:21:42.682"/>
    <p1510:client id="{336A115C-EB62-F61A-2AC6-4FB37ABA7316}" v="3" dt="2022-08-17T22:50:46.014"/>
    <p1510:client id="{453C2DB1-EF6C-DB6E-D945-16934F147B5C}" v="1" dt="2022-03-24T15:29:37.367"/>
    <p1510:client id="{6C696F07-E702-76FD-9117-2C3EB1A10153}" v="4" dt="2020-09-17T17:09:57.675"/>
    <p1510:client id="{9E118370-919D-4CF1-0755-552D2771D2BB}" v="24" dt="2022-08-20T12:28:59.764"/>
    <p1510:client id="{C159D089-FD8C-73A0-67F8-EC600816CCAE}" v="159" dt="2020-09-09T17:41:20.333"/>
    <p1510:client id="{C48B7D12-E98E-D989-F071-79FD28C60F2B}" v="2" dt="2020-09-17T19:17:13.034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ANDREA ABELLA ORTEGON" userId="S::katherine.abella@uniminuto.edu::a549bd9b-ba60-41d3-af89-2b5fdb0ea03d" providerId="AD" clId="Web-{453C2DB1-EF6C-DB6E-D945-16934F147B5C}"/>
    <pc:docChg chg="">
      <pc:chgData name="KATHERINE ANDREA ABELLA ORTEGON" userId="S::katherine.abella@uniminuto.edu::a549bd9b-ba60-41d3-af89-2b5fdb0ea03d" providerId="AD" clId="Web-{453C2DB1-EF6C-DB6E-D945-16934F147B5C}" dt="2022-03-24T15:29:37.367" v="0"/>
      <pc:docMkLst>
        <pc:docMk/>
      </pc:docMkLst>
      <pc:sldChg chg="delCm">
        <pc:chgData name="KATHERINE ANDREA ABELLA ORTEGON" userId="S::katherine.abella@uniminuto.edu::a549bd9b-ba60-41d3-af89-2b5fdb0ea03d" providerId="AD" clId="Web-{453C2DB1-EF6C-DB6E-D945-16934F147B5C}" dt="2022-03-24T15:29:37.367" v="0"/>
        <pc:sldMkLst>
          <pc:docMk/>
          <pc:sldMk cId="3612988693" sldId="266"/>
        </pc:sldMkLst>
      </pc:sldChg>
    </pc:docChg>
  </pc:docChgLst>
  <pc:docChgLst>
    <pc:chgData name="JULY CAROLINA PULIDO GARZON" userId="S::july.pulido@uniminuto.edu::d4154d37-b3c1-4a54-9f2c-8357fe0b1bd8" providerId="AD" clId="Web-{AA6C9521-A790-9939-E10B-D2345E593693}"/>
    <pc:docChg chg="modSld">
      <pc:chgData name="JULY CAROLINA PULIDO GARZON" userId="S::july.pulido@uniminuto.edu::d4154d37-b3c1-4a54-9f2c-8357fe0b1bd8" providerId="AD" clId="Web-{AA6C9521-A790-9939-E10B-D2345E593693}" dt="2022-08-31T19:43:56.215" v="7" actId="1076"/>
      <pc:docMkLst>
        <pc:docMk/>
      </pc:docMkLst>
      <pc:sldChg chg="modSp">
        <pc:chgData name="JULY CAROLINA PULIDO GARZON" userId="S::july.pulido@uniminuto.edu::d4154d37-b3c1-4a54-9f2c-8357fe0b1bd8" providerId="AD" clId="Web-{AA6C9521-A790-9939-E10B-D2345E593693}" dt="2022-08-31T19:43:56.215" v="7" actId="1076"/>
        <pc:sldMkLst>
          <pc:docMk/>
          <pc:sldMk cId="519689398" sldId="337"/>
        </pc:sldMkLst>
        <pc:graphicFrameChg chg="mod">
          <ac:chgData name="JULY CAROLINA PULIDO GARZON" userId="S::july.pulido@uniminuto.edu::d4154d37-b3c1-4a54-9f2c-8357fe0b1bd8" providerId="AD" clId="Web-{AA6C9521-A790-9939-E10B-D2345E593693}" dt="2022-08-31T19:43:56.215" v="7" actId="1076"/>
          <ac:graphicFrameMkLst>
            <pc:docMk/>
            <pc:sldMk cId="519689398" sldId="337"/>
            <ac:graphicFrameMk id="6" creationId="{00000000-0000-0000-0000-000000000000}"/>
          </ac:graphicFrameMkLst>
        </pc:graphicFrameChg>
      </pc:sldChg>
    </pc:docChg>
  </pc:docChgLst>
  <pc:docChgLst>
    <pc:chgData name="DANIELA  BECERRA CASTIBLANCO" userId="S::daniela.becerra@uniminuto.edu::0f37fd89-bdf6-454e-8333-fca527489579" providerId="AD" clId="Web-{116FA73E-96C4-5106-6165-5AB12F3D29FC}"/>
    <pc:docChg chg="delSld">
      <pc:chgData name="DANIELA  BECERRA CASTIBLANCO" userId="S::daniela.becerra@uniminuto.edu::0f37fd89-bdf6-454e-8333-fca527489579" providerId="AD" clId="Web-{116FA73E-96C4-5106-6165-5AB12F3D29FC}" dt="2022-08-20T13:21:42.682" v="0"/>
      <pc:docMkLst>
        <pc:docMk/>
      </pc:docMkLst>
      <pc:sldChg chg="del">
        <pc:chgData name="DANIELA  BECERRA CASTIBLANCO" userId="S::daniela.becerra@uniminuto.edu::0f37fd89-bdf6-454e-8333-fca527489579" providerId="AD" clId="Web-{116FA73E-96C4-5106-6165-5AB12F3D29FC}" dt="2022-08-20T13:21:42.682" v="0"/>
        <pc:sldMkLst>
          <pc:docMk/>
          <pc:sldMk cId="783158171" sldId="348"/>
        </pc:sldMkLst>
      </pc:sldChg>
    </pc:docChg>
  </pc:docChgLst>
  <pc:docChgLst>
    <pc:chgData name="KATHERINE ANDREA ABELLA ORTEGON" userId="S::katherine.abella@uniminuto.edu::a549bd9b-ba60-41d3-af89-2b5fdb0ea03d" providerId="AD" clId="Web-{336A115C-EB62-F61A-2AC6-4FB37ABA7316}"/>
    <pc:docChg chg="delSld">
      <pc:chgData name="KATHERINE ANDREA ABELLA ORTEGON" userId="S::katherine.abella@uniminuto.edu::a549bd9b-ba60-41d3-af89-2b5fdb0ea03d" providerId="AD" clId="Web-{336A115C-EB62-F61A-2AC6-4FB37ABA7316}" dt="2022-08-17T22:50:46.014" v="2"/>
      <pc:docMkLst>
        <pc:docMk/>
      </pc:docMkLst>
      <pc:sldChg chg="del">
        <pc:chgData name="KATHERINE ANDREA ABELLA ORTEGON" userId="S::katherine.abella@uniminuto.edu::a549bd9b-ba60-41d3-af89-2b5fdb0ea03d" providerId="AD" clId="Web-{336A115C-EB62-F61A-2AC6-4FB37ABA7316}" dt="2022-08-17T22:50:46.014" v="2"/>
        <pc:sldMkLst>
          <pc:docMk/>
          <pc:sldMk cId="1252030969" sldId="341"/>
        </pc:sldMkLst>
      </pc:sldChg>
      <pc:sldChg chg="del">
        <pc:chgData name="KATHERINE ANDREA ABELLA ORTEGON" userId="S::katherine.abella@uniminuto.edu::a549bd9b-ba60-41d3-af89-2b5fdb0ea03d" providerId="AD" clId="Web-{336A115C-EB62-F61A-2AC6-4FB37ABA7316}" dt="2022-08-17T22:50:42.576" v="0"/>
        <pc:sldMkLst>
          <pc:docMk/>
          <pc:sldMk cId="1407084448" sldId="343"/>
        </pc:sldMkLst>
      </pc:sldChg>
      <pc:sldChg chg="del">
        <pc:chgData name="KATHERINE ANDREA ABELLA ORTEGON" userId="S::katherine.abella@uniminuto.edu::a549bd9b-ba60-41d3-af89-2b5fdb0ea03d" providerId="AD" clId="Web-{336A115C-EB62-F61A-2AC6-4FB37ABA7316}" dt="2022-08-17T22:50:45.076" v="1"/>
        <pc:sldMkLst>
          <pc:docMk/>
          <pc:sldMk cId="2122183106" sldId="344"/>
        </pc:sldMkLst>
      </pc:sldChg>
    </pc:docChg>
  </pc:docChgLst>
  <pc:docChgLst>
    <pc:chgData name="DANIELA  BECERRA CASTIBLANCO" userId="S::daniela.becerra@uniminuto.edu::0f37fd89-bdf6-454e-8333-fca527489579" providerId="AD" clId="Web-{9E118370-919D-4CF1-0755-552D2771D2BB}"/>
    <pc:docChg chg="addSld modSld">
      <pc:chgData name="DANIELA  BECERRA CASTIBLANCO" userId="S::daniela.becerra@uniminuto.edu::0f37fd89-bdf6-454e-8333-fca527489579" providerId="AD" clId="Web-{9E118370-919D-4CF1-0755-552D2771D2BB}" dt="2022-08-20T12:28:59.764" v="21" actId="14100"/>
      <pc:docMkLst>
        <pc:docMk/>
      </pc:docMkLst>
      <pc:sldChg chg="addSp delSp modSp new">
        <pc:chgData name="DANIELA  BECERRA CASTIBLANCO" userId="S::daniela.becerra@uniminuto.edu::0f37fd89-bdf6-454e-8333-fca527489579" providerId="AD" clId="Web-{9E118370-919D-4CF1-0755-552D2771D2BB}" dt="2022-08-20T12:28:59.764" v="21" actId="14100"/>
        <pc:sldMkLst>
          <pc:docMk/>
          <pc:sldMk cId="783158171" sldId="348"/>
        </pc:sldMkLst>
        <pc:spChg chg="del">
          <ac:chgData name="DANIELA  BECERRA CASTIBLANCO" userId="S::daniela.becerra@uniminuto.edu::0f37fd89-bdf6-454e-8333-fca527489579" providerId="AD" clId="Web-{9E118370-919D-4CF1-0755-552D2771D2BB}" dt="2022-08-20T12:24:24.135" v="2"/>
          <ac:spMkLst>
            <pc:docMk/>
            <pc:sldMk cId="783158171" sldId="348"/>
            <ac:spMk id="2" creationId="{11DE0326-E5B7-C06F-5967-83EE0D152391}"/>
          </ac:spMkLst>
        </pc:spChg>
        <pc:spChg chg="del">
          <ac:chgData name="DANIELA  BECERRA CASTIBLANCO" userId="S::daniela.becerra@uniminuto.edu::0f37fd89-bdf6-454e-8333-fca527489579" providerId="AD" clId="Web-{9E118370-919D-4CF1-0755-552D2771D2BB}" dt="2022-08-20T12:24:19.275" v="1"/>
          <ac:spMkLst>
            <pc:docMk/>
            <pc:sldMk cId="783158171" sldId="348"/>
            <ac:spMk id="3" creationId="{5A79A97B-EAC2-0FE3-0367-7863C53A128C}"/>
          </ac:spMkLst>
        </pc:spChg>
        <pc:picChg chg="add del mod">
          <ac:chgData name="DANIELA  BECERRA CASTIBLANCO" userId="S::daniela.becerra@uniminuto.edu::0f37fd89-bdf6-454e-8333-fca527489579" providerId="AD" clId="Web-{9E118370-919D-4CF1-0755-552D2771D2BB}" dt="2022-08-20T12:24:52.213" v="6"/>
          <ac:picMkLst>
            <pc:docMk/>
            <pc:sldMk cId="783158171" sldId="348"/>
            <ac:picMk id="4" creationId="{51384BD4-242A-2E51-F667-8500EB45D9F3}"/>
          </ac:picMkLst>
        </pc:picChg>
        <pc:picChg chg="add del mod">
          <ac:chgData name="DANIELA  BECERRA CASTIBLANCO" userId="S::daniela.becerra@uniminuto.edu::0f37fd89-bdf6-454e-8333-fca527489579" providerId="AD" clId="Web-{9E118370-919D-4CF1-0755-552D2771D2BB}" dt="2022-08-20T12:28:48.279" v="16"/>
          <ac:picMkLst>
            <pc:docMk/>
            <pc:sldMk cId="783158171" sldId="348"/>
            <ac:picMk id="5" creationId="{E027F6B9-B2B1-ECE8-20C9-AC5FF96F8D61}"/>
          </ac:picMkLst>
        </pc:picChg>
        <pc:picChg chg="add mod">
          <ac:chgData name="DANIELA  BECERRA CASTIBLANCO" userId="S::daniela.becerra@uniminuto.edu::0f37fd89-bdf6-454e-8333-fca527489579" providerId="AD" clId="Web-{9E118370-919D-4CF1-0755-552D2771D2BB}" dt="2022-08-20T12:28:59.764" v="21" actId="14100"/>
          <ac:picMkLst>
            <pc:docMk/>
            <pc:sldMk cId="783158171" sldId="348"/>
            <ac:picMk id="6" creationId="{3D9957A4-4621-190A-0F5A-084D3EB6021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8CB7D-E4A3-4790-8A1E-54A6FB49740E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2911FC2-351F-4009-BE7D-D6BF29B6C0F4}">
      <dgm:prSet phldrT="[Texto]" custT="1"/>
      <dgm:spPr/>
      <dgm:t>
        <a:bodyPr/>
        <a:lstStyle/>
        <a:p>
          <a:r>
            <a:rPr lang="es-CO" sz="2000"/>
            <a:t>procesos del pensamiento humano</a:t>
          </a:r>
          <a:endParaRPr lang="es-ES" sz="2000"/>
        </a:p>
      </dgm:t>
    </dgm:pt>
    <dgm:pt modelId="{56EFB98C-16C8-4F57-8384-B603823E3A36}" type="parTrans" cxnId="{8E80D57D-F343-45BC-AAB8-163ED795C8E8}">
      <dgm:prSet/>
      <dgm:spPr/>
      <dgm:t>
        <a:bodyPr/>
        <a:lstStyle/>
        <a:p>
          <a:endParaRPr lang="es-ES"/>
        </a:p>
      </dgm:t>
    </dgm:pt>
    <dgm:pt modelId="{DEE8EE5C-6FDB-444D-9975-5FE627E846EE}" type="sibTrans" cxnId="{8E80D57D-F343-45BC-AAB8-163ED795C8E8}">
      <dgm:prSet/>
      <dgm:spPr/>
      <dgm:t>
        <a:bodyPr/>
        <a:lstStyle/>
        <a:p>
          <a:endParaRPr lang="es-ES"/>
        </a:p>
      </dgm:t>
    </dgm:pt>
    <dgm:pt modelId="{50D3CB6A-B79E-4E55-8331-586B30408BC7}">
      <dgm:prSet phldrT="[Texto]" custT="1"/>
      <dgm:spPr/>
      <dgm:t>
        <a:bodyPr/>
        <a:lstStyle/>
        <a:p>
          <a:r>
            <a:rPr lang="es-CO" sz="2000" i="1"/>
            <a:t>  formulación y resolución de problemas</a:t>
          </a:r>
          <a:endParaRPr lang="es-ES" sz="1800"/>
        </a:p>
      </dgm:t>
    </dgm:pt>
    <dgm:pt modelId="{987DFD99-AB4A-4351-9D31-AC800CE79A41}" type="parTrans" cxnId="{B8D8A606-6CF7-4601-8C4E-EA2AC0398E23}">
      <dgm:prSet/>
      <dgm:spPr/>
      <dgm:t>
        <a:bodyPr/>
        <a:lstStyle/>
        <a:p>
          <a:endParaRPr lang="es-ES"/>
        </a:p>
      </dgm:t>
    </dgm:pt>
    <dgm:pt modelId="{A084B1CD-5562-45C2-A39A-6EA5839E433A}" type="sibTrans" cxnId="{B8D8A606-6CF7-4601-8C4E-EA2AC0398E23}">
      <dgm:prSet/>
      <dgm:spPr/>
      <dgm:t>
        <a:bodyPr/>
        <a:lstStyle/>
        <a:p>
          <a:endParaRPr lang="es-ES"/>
        </a:p>
      </dgm:t>
    </dgm:pt>
    <dgm:pt modelId="{621DBEF8-307D-4151-8106-9736358C21D2}">
      <dgm:prSet phldrT="[Texto]" custT="1"/>
      <dgm:spPr/>
      <dgm:t>
        <a:bodyPr/>
        <a:lstStyle/>
        <a:p>
          <a:r>
            <a:rPr lang="es-CO" sz="2000" i="1"/>
            <a:t>agente de procesamiento</a:t>
          </a:r>
          <a:r>
            <a:rPr lang="es-CO" sz="2000"/>
            <a:t> de información</a:t>
          </a:r>
          <a:endParaRPr lang="es-ES" sz="2000"/>
        </a:p>
      </dgm:t>
    </dgm:pt>
    <dgm:pt modelId="{0D08A55E-6DCE-4FF3-B6C5-CF21F55188FF}" type="parTrans" cxnId="{391BBE78-1D16-4B52-8195-6A623B1F73D3}">
      <dgm:prSet/>
      <dgm:spPr/>
      <dgm:t>
        <a:bodyPr/>
        <a:lstStyle/>
        <a:p>
          <a:endParaRPr lang="es-ES"/>
        </a:p>
      </dgm:t>
    </dgm:pt>
    <dgm:pt modelId="{3CB691EE-D90B-49AE-9ACC-FE0B5ECF609C}" type="sibTrans" cxnId="{391BBE78-1D16-4B52-8195-6A623B1F73D3}">
      <dgm:prSet/>
      <dgm:spPr/>
      <dgm:t>
        <a:bodyPr/>
        <a:lstStyle/>
        <a:p>
          <a:endParaRPr lang="es-ES"/>
        </a:p>
      </dgm:t>
    </dgm:pt>
    <dgm:pt modelId="{4A70F555-DB94-49AF-BFA9-3EF172003637}" type="pres">
      <dgm:prSet presAssocID="{CB88CB7D-E4A3-4790-8A1E-54A6FB4974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599C71A-29F6-4F27-BD5B-32EC75363107}" type="pres">
      <dgm:prSet presAssocID="{82911FC2-351F-4009-BE7D-D6BF29B6C0F4}" presName="Accent1" presStyleCnt="0"/>
      <dgm:spPr/>
    </dgm:pt>
    <dgm:pt modelId="{48ED359E-8027-47F6-A4E1-D92266B8F525}" type="pres">
      <dgm:prSet presAssocID="{82911FC2-351F-4009-BE7D-D6BF29B6C0F4}" presName="Accent" presStyleLbl="node1" presStyleIdx="0" presStyleCnt="3"/>
      <dgm:spPr/>
    </dgm:pt>
    <dgm:pt modelId="{35D0EC9A-9EA7-42B6-9A75-BB8753878A18}" type="pres">
      <dgm:prSet presAssocID="{82911FC2-351F-4009-BE7D-D6BF29B6C0F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A940812-A0B7-4A02-818D-DE27355E4F07}" type="pres">
      <dgm:prSet presAssocID="{50D3CB6A-B79E-4E55-8331-586B30408BC7}" presName="Accent2" presStyleCnt="0"/>
      <dgm:spPr/>
    </dgm:pt>
    <dgm:pt modelId="{356C1D76-4F05-4F6B-A55E-5ECBD4D3A777}" type="pres">
      <dgm:prSet presAssocID="{50D3CB6A-B79E-4E55-8331-586B30408BC7}" presName="Accent" presStyleLbl="node1" presStyleIdx="1" presStyleCnt="3"/>
      <dgm:spPr/>
    </dgm:pt>
    <dgm:pt modelId="{531D7644-4C9B-4352-8637-054892F20BDF}" type="pres">
      <dgm:prSet presAssocID="{50D3CB6A-B79E-4E55-8331-586B30408BC7}" presName="Parent2" presStyleLbl="revTx" presStyleIdx="1" presStyleCnt="3" custScaleX="121165" custScaleY="145077" custLinFactNeighborX="-650" custLinFactNeighborY="-3767">
        <dgm:presLayoutVars>
          <dgm:chMax val="1"/>
          <dgm:chPref val="1"/>
          <dgm:bulletEnabled val="1"/>
        </dgm:presLayoutVars>
      </dgm:prSet>
      <dgm:spPr/>
    </dgm:pt>
    <dgm:pt modelId="{55AA2CEA-A194-459C-A425-B50393AD1C0E}" type="pres">
      <dgm:prSet presAssocID="{621DBEF8-307D-4151-8106-9736358C21D2}" presName="Accent3" presStyleCnt="0"/>
      <dgm:spPr/>
    </dgm:pt>
    <dgm:pt modelId="{E3BB1D57-CB03-40D8-997B-7EF633FA6C4B}" type="pres">
      <dgm:prSet presAssocID="{621DBEF8-307D-4151-8106-9736358C21D2}" presName="Accent" presStyleLbl="node1" presStyleIdx="2" presStyleCnt="3"/>
      <dgm:spPr/>
    </dgm:pt>
    <dgm:pt modelId="{799FFD30-59B5-447E-B696-625658B1DF0C}" type="pres">
      <dgm:prSet presAssocID="{621DBEF8-307D-4151-8106-9736358C21D2}" presName="Parent3" presStyleLbl="revTx" presStyleIdx="2" presStyleCnt="3" custScaleX="114345" custScaleY="140231" custLinFactNeighborX="0" custLinFactNeighborY="-10818">
        <dgm:presLayoutVars>
          <dgm:chMax val="1"/>
          <dgm:chPref val="1"/>
          <dgm:bulletEnabled val="1"/>
        </dgm:presLayoutVars>
      </dgm:prSet>
      <dgm:spPr/>
    </dgm:pt>
  </dgm:ptLst>
  <dgm:cxnLst>
    <dgm:cxn modelId="{B8D8A606-6CF7-4601-8C4E-EA2AC0398E23}" srcId="{CB88CB7D-E4A3-4790-8A1E-54A6FB49740E}" destId="{50D3CB6A-B79E-4E55-8331-586B30408BC7}" srcOrd="1" destOrd="0" parTransId="{987DFD99-AB4A-4351-9D31-AC800CE79A41}" sibTransId="{A084B1CD-5562-45C2-A39A-6EA5839E433A}"/>
    <dgm:cxn modelId="{A7A73407-F2EA-40C6-AA9F-3D7F8117AF86}" type="presOf" srcId="{50D3CB6A-B79E-4E55-8331-586B30408BC7}" destId="{531D7644-4C9B-4352-8637-054892F20BDF}" srcOrd="0" destOrd="0" presId="urn:microsoft.com/office/officeart/2009/layout/CircleArrowProcess"/>
    <dgm:cxn modelId="{A447A449-19F5-4B2A-B29C-E12634802819}" type="presOf" srcId="{CB88CB7D-E4A3-4790-8A1E-54A6FB49740E}" destId="{4A70F555-DB94-49AF-BFA9-3EF172003637}" srcOrd="0" destOrd="0" presId="urn:microsoft.com/office/officeart/2009/layout/CircleArrowProcess"/>
    <dgm:cxn modelId="{D65BE055-C401-4748-A708-34AF562552A3}" type="presOf" srcId="{82911FC2-351F-4009-BE7D-D6BF29B6C0F4}" destId="{35D0EC9A-9EA7-42B6-9A75-BB8753878A18}" srcOrd="0" destOrd="0" presId="urn:microsoft.com/office/officeart/2009/layout/CircleArrowProcess"/>
    <dgm:cxn modelId="{391BBE78-1D16-4B52-8195-6A623B1F73D3}" srcId="{CB88CB7D-E4A3-4790-8A1E-54A6FB49740E}" destId="{621DBEF8-307D-4151-8106-9736358C21D2}" srcOrd="2" destOrd="0" parTransId="{0D08A55E-6DCE-4FF3-B6C5-CF21F55188FF}" sibTransId="{3CB691EE-D90B-49AE-9ACC-FE0B5ECF609C}"/>
    <dgm:cxn modelId="{8E80D57D-F343-45BC-AAB8-163ED795C8E8}" srcId="{CB88CB7D-E4A3-4790-8A1E-54A6FB49740E}" destId="{82911FC2-351F-4009-BE7D-D6BF29B6C0F4}" srcOrd="0" destOrd="0" parTransId="{56EFB98C-16C8-4F57-8384-B603823E3A36}" sibTransId="{DEE8EE5C-6FDB-444D-9975-5FE627E846EE}"/>
    <dgm:cxn modelId="{507D70A4-C573-4572-9F11-6691950151B0}" type="presOf" srcId="{621DBEF8-307D-4151-8106-9736358C21D2}" destId="{799FFD30-59B5-447E-B696-625658B1DF0C}" srcOrd="0" destOrd="0" presId="urn:microsoft.com/office/officeart/2009/layout/CircleArrowProcess"/>
    <dgm:cxn modelId="{60E166AB-E018-4106-BAD6-2CFC26CEA192}" type="presParOf" srcId="{4A70F555-DB94-49AF-BFA9-3EF172003637}" destId="{8599C71A-29F6-4F27-BD5B-32EC75363107}" srcOrd="0" destOrd="0" presId="urn:microsoft.com/office/officeart/2009/layout/CircleArrowProcess"/>
    <dgm:cxn modelId="{0239A757-36DC-49C9-BAFD-4BC271AEACEB}" type="presParOf" srcId="{8599C71A-29F6-4F27-BD5B-32EC75363107}" destId="{48ED359E-8027-47F6-A4E1-D92266B8F525}" srcOrd="0" destOrd="0" presId="urn:microsoft.com/office/officeart/2009/layout/CircleArrowProcess"/>
    <dgm:cxn modelId="{7998E2BD-E15B-4CDE-9CD4-5AEDA1CF77E2}" type="presParOf" srcId="{4A70F555-DB94-49AF-BFA9-3EF172003637}" destId="{35D0EC9A-9EA7-42B6-9A75-BB8753878A18}" srcOrd="1" destOrd="0" presId="urn:microsoft.com/office/officeart/2009/layout/CircleArrowProcess"/>
    <dgm:cxn modelId="{2C494A54-4A10-4A7C-AB4C-12C59297FD42}" type="presParOf" srcId="{4A70F555-DB94-49AF-BFA9-3EF172003637}" destId="{CA940812-A0B7-4A02-818D-DE27355E4F07}" srcOrd="2" destOrd="0" presId="urn:microsoft.com/office/officeart/2009/layout/CircleArrowProcess"/>
    <dgm:cxn modelId="{909C320F-F96A-4842-9C05-E83E46AB652C}" type="presParOf" srcId="{CA940812-A0B7-4A02-818D-DE27355E4F07}" destId="{356C1D76-4F05-4F6B-A55E-5ECBD4D3A777}" srcOrd="0" destOrd="0" presId="urn:microsoft.com/office/officeart/2009/layout/CircleArrowProcess"/>
    <dgm:cxn modelId="{9578A1A0-D14B-460B-9737-082CC9CD912A}" type="presParOf" srcId="{4A70F555-DB94-49AF-BFA9-3EF172003637}" destId="{531D7644-4C9B-4352-8637-054892F20BDF}" srcOrd="3" destOrd="0" presId="urn:microsoft.com/office/officeart/2009/layout/CircleArrowProcess"/>
    <dgm:cxn modelId="{83FFCD81-F5A6-46D3-ABF4-41F3472C3111}" type="presParOf" srcId="{4A70F555-DB94-49AF-BFA9-3EF172003637}" destId="{55AA2CEA-A194-459C-A425-B50393AD1C0E}" srcOrd="4" destOrd="0" presId="urn:microsoft.com/office/officeart/2009/layout/CircleArrowProcess"/>
    <dgm:cxn modelId="{68AF37FF-17C8-436C-8DB9-35BD481DBEE4}" type="presParOf" srcId="{55AA2CEA-A194-459C-A425-B50393AD1C0E}" destId="{E3BB1D57-CB03-40D8-997B-7EF633FA6C4B}" srcOrd="0" destOrd="0" presId="urn:microsoft.com/office/officeart/2009/layout/CircleArrowProcess"/>
    <dgm:cxn modelId="{81AA15FC-5F50-4464-800A-A739D0D80FA2}" type="presParOf" srcId="{4A70F555-DB94-49AF-BFA9-3EF172003637}" destId="{799FFD30-59B5-447E-B696-625658B1DF0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ADDF5-3CA4-4692-8379-DF1FA2FA10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60D60D-1294-437B-B59F-0B3F38783CEF}">
      <dgm:prSet phldrT="[Texto]" custT="1"/>
      <dgm:spPr/>
      <dgm:t>
        <a:bodyPr/>
        <a:lstStyle/>
        <a:p>
          <a:r>
            <a:rPr lang="es-CO" sz="2000" b="1"/>
            <a:t>NO UTILIZAN</a:t>
          </a:r>
        </a:p>
      </dgm:t>
    </dgm:pt>
    <dgm:pt modelId="{463E7063-CC16-41DC-B451-772F84FF4D12}" type="parTrans" cxnId="{BCE1E56D-CD64-471C-9D0D-D22DF7771900}">
      <dgm:prSet/>
      <dgm:spPr/>
      <dgm:t>
        <a:bodyPr/>
        <a:lstStyle/>
        <a:p>
          <a:endParaRPr lang="es-ES"/>
        </a:p>
      </dgm:t>
    </dgm:pt>
    <dgm:pt modelId="{4569C9C2-42DB-4E8F-BFFF-D675C8F8FD9A}" type="sibTrans" cxnId="{BCE1E56D-CD64-471C-9D0D-D22DF7771900}">
      <dgm:prSet/>
      <dgm:spPr/>
      <dgm:t>
        <a:bodyPr/>
        <a:lstStyle/>
        <a:p>
          <a:endParaRPr lang="es-ES"/>
        </a:p>
      </dgm:t>
    </dgm:pt>
    <dgm:pt modelId="{097FD566-3339-4F13-85F0-172ABEBEB5EC}">
      <dgm:prSet phldrT="[Texto]" custT="1"/>
      <dgm:spPr/>
      <dgm:t>
        <a:bodyPr/>
        <a:lstStyle/>
        <a:p>
          <a:r>
            <a:rPr lang="es-CO" sz="2400"/>
            <a:t>computadoras</a:t>
          </a:r>
          <a:endParaRPr lang="es-ES" sz="1900"/>
        </a:p>
      </dgm:t>
    </dgm:pt>
    <dgm:pt modelId="{F8F94510-3407-40BB-9503-6000AB595E8B}" type="parTrans" cxnId="{B012259E-41D3-4B65-8BFE-EE0F1CAA8EC2}">
      <dgm:prSet/>
      <dgm:spPr/>
      <dgm:t>
        <a:bodyPr/>
        <a:lstStyle/>
        <a:p>
          <a:endParaRPr lang="es-ES"/>
        </a:p>
      </dgm:t>
    </dgm:pt>
    <dgm:pt modelId="{D956D801-E346-4FCC-831C-58519F98CD0A}" type="sibTrans" cxnId="{B012259E-41D3-4B65-8BFE-EE0F1CAA8EC2}">
      <dgm:prSet/>
      <dgm:spPr/>
      <dgm:t>
        <a:bodyPr/>
        <a:lstStyle/>
        <a:p>
          <a:endParaRPr lang="es-ES"/>
        </a:p>
      </dgm:t>
    </dgm:pt>
    <dgm:pt modelId="{FEF2E883-CE29-4DFA-8230-54648B34C7DF}">
      <dgm:prSet phldrT="[Texto]"/>
      <dgm:spPr/>
      <dgm:t>
        <a:bodyPr/>
        <a:lstStyle/>
        <a:p>
          <a:r>
            <a:rPr lang="es-ES" b="1"/>
            <a:t>SENTIDO DE DESAFÍO</a:t>
          </a:r>
        </a:p>
      </dgm:t>
    </dgm:pt>
    <dgm:pt modelId="{AAEABD00-AC0F-4763-AE69-61A4B9FCB629}" type="parTrans" cxnId="{D4BDF704-99C6-4A4E-904D-FE6F69147AEB}">
      <dgm:prSet/>
      <dgm:spPr/>
      <dgm:t>
        <a:bodyPr/>
        <a:lstStyle/>
        <a:p>
          <a:endParaRPr lang="es-ES"/>
        </a:p>
      </dgm:t>
    </dgm:pt>
    <dgm:pt modelId="{E33A4843-3A8F-42BF-B439-1B4492DC74F8}" type="sibTrans" cxnId="{D4BDF704-99C6-4A4E-904D-FE6F69147AEB}">
      <dgm:prSet/>
      <dgm:spPr/>
      <dgm:t>
        <a:bodyPr/>
        <a:lstStyle/>
        <a:p>
          <a:endParaRPr lang="es-ES"/>
        </a:p>
      </dgm:t>
    </dgm:pt>
    <dgm:pt modelId="{34946730-8917-4A70-A53B-D29A19427661}">
      <dgm:prSet phldrT="[Texto]"/>
      <dgm:spPr/>
      <dgm:t>
        <a:bodyPr/>
        <a:lstStyle/>
        <a:p>
          <a:pPr algn="ctr"/>
          <a:r>
            <a:rPr lang="es-ES" b="1"/>
            <a:t>CARACTERÍSTICAS DE LAS ACTIVIDADES DESCONECTADAS</a:t>
          </a:r>
        </a:p>
      </dgm:t>
    </dgm:pt>
    <dgm:pt modelId="{C169A67B-47BE-425F-9047-679BE96C31DA}" type="parTrans" cxnId="{40234B4F-E6B8-4573-AD53-8E2582D130A9}">
      <dgm:prSet/>
      <dgm:spPr/>
      <dgm:t>
        <a:bodyPr/>
        <a:lstStyle/>
        <a:p>
          <a:endParaRPr lang="es-ES"/>
        </a:p>
      </dgm:t>
    </dgm:pt>
    <dgm:pt modelId="{AF2D78A3-B8BF-4F86-9CF4-3205D4DF5F7F}" type="sibTrans" cxnId="{40234B4F-E6B8-4573-AD53-8E2582D130A9}">
      <dgm:prSet/>
      <dgm:spPr/>
      <dgm:t>
        <a:bodyPr/>
        <a:lstStyle/>
        <a:p>
          <a:endParaRPr lang="es-ES"/>
        </a:p>
      </dgm:t>
    </dgm:pt>
    <dgm:pt modelId="{D571D808-CDA1-4555-BFDE-E6D96062E481}">
      <dgm:prSet phldrT="[Texto]" custT="1"/>
      <dgm:spPr/>
      <dgm:t>
        <a:bodyPr/>
        <a:lstStyle/>
        <a:p>
          <a:endParaRPr lang="es-ES" sz="1600" b="1"/>
        </a:p>
        <a:p>
          <a:r>
            <a:rPr lang="es-ES" sz="1600" b="1"/>
            <a:t>ELEMENTOS DE TRABAJO MANUAL O CORPORAL</a:t>
          </a:r>
        </a:p>
        <a:p>
          <a:endParaRPr lang="es-ES" sz="1300" b="1"/>
        </a:p>
      </dgm:t>
    </dgm:pt>
    <dgm:pt modelId="{FE0F68D8-4DC0-4BBA-9CBC-7C0181B55EBB}" type="parTrans" cxnId="{E82ADB27-D310-4DAE-9761-35D39CF3EDD2}">
      <dgm:prSet/>
      <dgm:spPr/>
      <dgm:t>
        <a:bodyPr/>
        <a:lstStyle/>
        <a:p>
          <a:endParaRPr lang="es-ES"/>
        </a:p>
      </dgm:t>
    </dgm:pt>
    <dgm:pt modelId="{7DED86E9-B1C5-43A2-9411-38E74A24BCF0}" type="sibTrans" cxnId="{E82ADB27-D310-4DAE-9761-35D39CF3EDD2}">
      <dgm:prSet/>
      <dgm:spPr/>
      <dgm:t>
        <a:bodyPr/>
        <a:lstStyle/>
        <a:p>
          <a:endParaRPr lang="es-ES"/>
        </a:p>
      </dgm:t>
    </dgm:pt>
    <dgm:pt modelId="{CE471664-7BDE-4335-A3EC-96AD70E8F2EB}">
      <dgm:prSet phldrT="[Texto]"/>
      <dgm:spPr/>
      <dgm:t>
        <a:bodyPr/>
        <a:lstStyle/>
        <a:p>
          <a:endParaRPr lang="es-ES"/>
        </a:p>
      </dgm:t>
    </dgm:pt>
    <dgm:pt modelId="{C62B9D93-FBFD-4985-9DD2-96F2F2B8CA3D}" type="parTrans" cxnId="{8EFB27D4-8145-405F-8ECE-C5785973B463}">
      <dgm:prSet/>
      <dgm:spPr/>
      <dgm:t>
        <a:bodyPr/>
        <a:lstStyle/>
        <a:p>
          <a:endParaRPr lang="es-ES"/>
        </a:p>
      </dgm:t>
    </dgm:pt>
    <dgm:pt modelId="{220CE6B1-B559-4E82-9F47-5DFB4A75268E}" type="sibTrans" cxnId="{8EFB27D4-8145-405F-8ECE-C5785973B463}">
      <dgm:prSet/>
      <dgm:spPr/>
      <dgm:t>
        <a:bodyPr/>
        <a:lstStyle/>
        <a:p>
          <a:endParaRPr lang="es-ES"/>
        </a:p>
      </dgm:t>
    </dgm:pt>
    <dgm:pt modelId="{95340AA0-C1B0-4770-8B9C-7DD5EE4EF439}" type="pres">
      <dgm:prSet presAssocID="{47AADDF5-3CA4-4692-8379-DF1FA2FA10E0}" presName="Name0" presStyleCnt="0">
        <dgm:presLayoutVars>
          <dgm:chMax/>
          <dgm:chPref/>
          <dgm:dir/>
          <dgm:animLvl val="lvl"/>
        </dgm:presLayoutVars>
      </dgm:prSet>
      <dgm:spPr/>
    </dgm:pt>
    <dgm:pt modelId="{61AC4E45-D2B0-4C97-9338-1DCCF9238C2E}" type="pres">
      <dgm:prSet presAssocID="{5D60D60D-1294-437B-B59F-0B3F38783CEF}" presName="composite" presStyleCnt="0"/>
      <dgm:spPr/>
    </dgm:pt>
    <dgm:pt modelId="{4EF9CBF5-8EA4-491F-B774-831DC9DA253E}" type="pres">
      <dgm:prSet presAssocID="{5D60D60D-1294-437B-B59F-0B3F38783CE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C8F701B-4588-42CC-88E0-26F52496D259}" type="pres">
      <dgm:prSet presAssocID="{5D60D60D-1294-437B-B59F-0B3F38783CE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1D2F4C-4194-470C-BF2B-A20BFD4FAC5B}" type="pres">
      <dgm:prSet presAssocID="{5D60D60D-1294-437B-B59F-0B3F38783CEF}" presName="BalanceSpacing" presStyleCnt="0"/>
      <dgm:spPr/>
    </dgm:pt>
    <dgm:pt modelId="{A004F6F3-4B96-4EEB-BB7A-F0F0A620CFD2}" type="pres">
      <dgm:prSet presAssocID="{5D60D60D-1294-437B-B59F-0B3F38783CEF}" presName="BalanceSpacing1" presStyleCnt="0"/>
      <dgm:spPr/>
    </dgm:pt>
    <dgm:pt modelId="{7F7A4588-70B9-4B41-A8AA-4CDC0DA510C0}" type="pres">
      <dgm:prSet presAssocID="{4569C9C2-42DB-4E8F-BFFF-D675C8F8FD9A}" presName="Accent1Text" presStyleLbl="node1" presStyleIdx="1" presStyleCnt="6"/>
      <dgm:spPr/>
    </dgm:pt>
    <dgm:pt modelId="{BA8DB9BC-796D-4F0C-822A-8D179AEF3E74}" type="pres">
      <dgm:prSet presAssocID="{4569C9C2-42DB-4E8F-BFFF-D675C8F8FD9A}" presName="spaceBetweenRectangles" presStyleCnt="0"/>
      <dgm:spPr/>
    </dgm:pt>
    <dgm:pt modelId="{BECF95C5-823B-4610-A44C-BF8B333A8DE7}" type="pres">
      <dgm:prSet presAssocID="{FEF2E883-CE29-4DFA-8230-54648B34C7DF}" presName="composite" presStyleCnt="0"/>
      <dgm:spPr/>
    </dgm:pt>
    <dgm:pt modelId="{D05493B6-CEDF-43DC-98EB-F1427B03F57E}" type="pres">
      <dgm:prSet presAssocID="{FEF2E883-CE29-4DFA-8230-54648B34C7D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16FB6AD-EE06-4BC1-B355-A48C9B487F48}" type="pres">
      <dgm:prSet presAssocID="{FEF2E883-CE29-4DFA-8230-54648B34C7D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5170376-986D-4DC7-AA3B-795F3DAFCDEF}" type="pres">
      <dgm:prSet presAssocID="{FEF2E883-CE29-4DFA-8230-54648B34C7DF}" presName="BalanceSpacing" presStyleCnt="0"/>
      <dgm:spPr/>
    </dgm:pt>
    <dgm:pt modelId="{F515F483-AE82-4B2E-A854-4A989BDF1306}" type="pres">
      <dgm:prSet presAssocID="{FEF2E883-CE29-4DFA-8230-54648B34C7DF}" presName="BalanceSpacing1" presStyleCnt="0"/>
      <dgm:spPr/>
    </dgm:pt>
    <dgm:pt modelId="{3BE124E9-27BF-426A-97F3-A04D2A781674}" type="pres">
      <dgm:prSet presAssocID="{E33A4843-3A8F-42BF-B439-1B4492DC74F8}" presName="Accent1Text" presStyleLbl="node1" presStyleIdx="3" presStyleCnt="6"/>
      <dgm:spPr/>
    </dgm:pt>
    <dgm:pt modelId="{5B126392-3EB5-4469-AD6A-7A990545876E}" type="pres">
      <dgm:prSet presAssocID="{E33A4843-3A8F-42BF-B439-1B4492DC74F8}" presName="spaceBetweenRectangles" presStyleCnt="0"/>
      <dgm:spPr/>
    </dgm:pt>
    <dgm:pt modelId="{234B969F-7C3D-45B3-9318-DD17592F7D93}" type="pres">
      <dgm:prSet presAssocID="{D571D808-CDA1-4555-BFDE-E6D96062E481}" presName="composite" presStyleCnt="0"/>
      <dgm:spPr/>
    </dgm:pt>
    <dgm:pt modelId="{F55D8AF1-C418-4724-93F4-E15A9DC5C27E}" type="pres">
      <dgm:prSet presAssocID="{D571D808-CDA1-4555-BFDE-E6D96062E48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629A905-5A8C-498B-B23F-ECFCB465AD4B}" type="pres">
      <dgm:prSet presAssocID="{D571D808-CDA1-4555-BFDE-E6D96062E4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CCD321B-BDD1-4A85-8614-9A900AED768B}" type="pres">
      <dgm:prSet presAssocID="{D571D808-CDA1-4555-BFDE-E6D96062E481}" presName="BalanceSpacing" presStyleCnt="0"/>
      <dgm:spPr/>
    </dgm:pt>
    <dgm:pt modelId="{4DFAF1E8-4199-474E-A842-47006AF68D9B}" type="pres">
      <dgm:prSet presAssocID="{D571D808-CDA1-4555-BFDE-E6D96062E481}" presName="BalanceSpacing1" presStyleCnt="0"/>
      <dgm:spPr/>
    </dgm:pt>
    <dgm:pt modelId="{1F4539A5-B308-40B1-96D6-4E2751B10B51}" type="pres">
      <dgm:prSet presAssocID="{7DED86E9-B1C5-43A2-9411-38E74A24BCF0}" presName="Accent1Text" presStyleLbl="node1" presStyleIdx="5" presStyleCnt="6"/>
      <dgm:spPr/>
    </dgm:pt>
  </dgm:ptLst>
  <dgm:cxnLst>
    <dgm:cxn modelId="{88EA9601-2357-40CF-BD23-B98FBDD99EE0}" type="presOf" srcId="{5D60D60D-1294-437B-B59F-0B3F38783CEF}" destId="{4EF9CBF5-8EA4-491F-B774-831DC9DA253E}" srcOrd="0" destOrd="0" presId="urn:microsoft.com/office/officeart/2008/layout/AlternatingHexagons"/>
    <dgm:cxn modelId="{D4BDF704-99C6-4A4E-904D-FE6F69147AEB}" srcId="{47AADDF5-3CA4-4692-8379-DF1FA2FA10E0}" destId="{FEF2E883-CE29-4DFA-8230-54648B34C7DF}" srcOrd="1" destOrd="0" parTransId="{AAEABD00-AC0F-4763-AE69-61A4B9FCB629}" sibTransId="{E33A4843-3A8F-42BF-B439-1B4492DC74F8}"/>
    <dgm:cxn modelId="{60EEA725-3493-4397-962A-435753B92A8D}" type="presOf" srcId="{47AADDF5-3CA4-4692-8379-DF1FA2FA10E0}" destId="{95340AA0-C1B0-4770-8B9C-7DD5EE4EF439}" srcOrd="0" destOrd="0" presId="urn:microsoft.com/office/officeart/2008/layout/AlternatingHexagons"/>
    <dgm:cxn modelId="{E82ADB27-D310-4DAE-9761-35D39CF3EDD2}" srcId="{47AADDF5-3CA4-4692-8379-DF1FA2FA10E0}" destId="{D571D808-CDA1-4555-BFDE-E6D96062E481}" srcOrd="2" destOrd="0" parTransId="{FE0F68D8-4DC0-4BBA-9CBC-7C0181B55EBB}" sibTransId="{7DED86E9-B1C5-43A2-9411-38E74A24BCF0}"/>
    <dgm:cxn modelId="{E9583329-76AD-4A18-9570-7C00274B39B7}" type="presOf" srcId="{34946730-8917-4A70-A53B-D29A19427661}" destId="{D16FB6AD-EE06-4BC1-B355-A48C9B487F48}" srcOrd="0" destOrd="0" presId="urn:microsoft.com/office/officeart/2008/layout/AlternatingHexagons"/>
    <dgm:cxn modelId="{FCAD0766-4836-48F6-9B91-1470CD53F67A}" type="presOf" srcId="{097FD566-3339-4F13-85F0-172ABEBEB5EC}" destId="{8C8F701B-4588-42CC-88E0-26F52496D259}" srcOrd="0" destOrd="0" presId="urn:microsoft.com/office/officeart/2008/layout/AlternatingHexagons"/>
    <dgm:cxn modelId="{BCE1E56D-CD64-471C-9D0D-D22DF7771900}" srcId="{47AADDF5-3CA4-4692-8379-DF1FA2FA10E0}" destId="{5D60D60D-1294-437B-B59F-0B3F38783CEF}" srcOrd="0" destOrd="0" parTransId="{463E7063-CC16-41DC-B451-772F84FF4D12}" sibTransId="{4569C9C2-42DB-4E8F-BFFF-D675C8F8FD9A}"/>
    <dgm:cxn modelId="{40234B4F-E6B8-4573-AD53-8E2582D130A9}" srcId="{FEF2E883-CE29-4DFA-8230-54648B34C7DF}" destId="{34946730-8917-4A70-A53B-D29A19427661}" srcOrd="0" destOrd="0" parTransId="{C169A67B-47BE-425F-9047-679BE96C31DA}" sibTransId="{AF2D78A3-B8BF-4F86-9CF4-3205D4DF5F7F}"/>
    <dgm:cxn modelId="{E4A15F53-0734-4868-9C60-68C4C165A113}" type="presOf" srcId="{D571D808-CDA1-4555-BFDE-E6D96062E481}" destId="{F55D8AF1-C418-4724-93F4-E15A9DC5C27E}" srcOrd="0" destOrd="0" presId="urn:microsoft.com/office/officeart/2008/layout/AlternatingHexagons"/>
    <dgm:cxn modelId="{1D97F68D-A515-4CCF-A5F6-2659F4D7FB17}" type="presOf" srcId="{E33A4843-3A8F-42BF-B439-1B4492DC74F8}" destId="{3BE124E9-27BF-426A-97F3-A04D2A781674}" srcOrd="0" destOrd="0" presId="urn:microsoft.com/office/officeart/2008/layout/AlternatingHexagons"/>
    <dgm:cxn modelId="{A33D0592-8FEA-4A13-8441-085F05C7088E}" type="presOf" srcId="{CE471664-7BDE-4335-A3EC-96AD70E8F2EB}" destId="{2629A905-5A8C-498B-B23F-ECFCB465AD4B}" srcOrd="0" destOrd="0" presId="urn:microsoft.com/office/officeart/2008/layout/AlternatingHexagons"/>
    <dgm:cxn modelId="{B012259E-41D3-4B65-8BFE-EE0F1CAA8EC2}" srcId="{5D60D60D-1294-437B-B59F-0B3F38783CEF}" destId="{097FD566-3339-4F13-85F0-172ABEBEB5EC}" srcOrd="0" destOrd="0" parTransId="{F8F94510-3407-40BB-9503-6000AB595E8B}" sibTransId="{D956D801-E346-4FCC-831C-58519F98CD0A}"/>
    <dgm:cxn modelId="{067FCEBE-BCDB-43B9-9879-1214FAEEB2AD}" type="presOf" srcId="{7DED86E9-B1C5-43A2-9411-38E74A24BCF0}" destId="{1F4539A5-B308-40B1-96D6-4E2751B10B51}" srcOrd="0" destOrd="0" presId="urn:microsoft.com/office/officeart/2008/layout/AlternatingHexagons"/>
    <dgm:cxn modelId="{8EFB27D4-8145-405F-8ECE-C5785973B463}" srcId="{D571D808-CDA1-4555-BFDE-E6D96062E481}" destId="{CE471664-7BDE-4335-A3EC-96AD70E8F2EB}" srcOrd="0" destOrd="0" parTransId="{C62B9D93-FBFD-4985-9DD2-96F2F2B8CA3D}" sibTransId="{220CE6B1-B559-4E82-9F47-5DFB4A75268E}"/>
    <dgm:cxn modelId="{CE1B02E9-F72F-458C-A0B7-47E7B481D5BE}" type="presOf" srcId="{FEF2E883-CE29-4DFA-8230-54648B34C7DF}" destId="{D05493B6-CEDF-43DC-98EB-F1427B03F57E}" srcOrd="0" destOrd="0" presId="urn:microsoft.com/office/officeart/2008/layout/AlternatingHexagons"/>
    <dgm:cxn modelId="{B69D38F5-9CE8-4D8F-AE5C-83DE5BAC05F8}" type="presOf" srcId="{4569C9C2-42DB-4E8F-BFFF-D675C8F8FD9A}" destId="{7F7A4588-70B9-4B41-A8AA-4CDC0DA510C0}" srcOrd="0" destOrd="0" presId="urn:microsoft.com/office/officeart/2008/layout/AlternatingHexagons"/>
    <dgm:cxn modelId="{BC432092-3710-4679-AAD7-938896428033}" type="presParOf" srcId="{95340AA0-C1B0-4770-8B9C-7DD5EE4EF439}" destId="{61AC4E45-D2B0-4C97-9338-1DCCF9238C2E}" srcOrd="0" destOrd="0" presId="urn:microsoft.com/office/officeart/2008/layout/AlternatingHexagons"/>
    <dgm:cxn modelId="{AEB2FCA2-A636-4AD0-8B23-CE092FD60F35}" type="presParOf" srcId="{61AC4E45-D2B0-4C97-9338-1DCCF9238C2E}" destId="{4EF9CBF5-8EA4-491F-B774-831DC9DA253E}" srcOrd="0" destOrd="0" presId="urn:microsoft.com/office/officeart/2008/layout/AlternatingHexagons"/>
    <dgm:cxn modelId="{BC745392-2ACA-41A2-9071-9AF6C014AC70}" type="presParOf" srcId="{61AC4E45-D2B0-4C97-9338-1DCCF9238C2E}" destId="{8C8F701B-4588-42CC-88E0-26F52496D259}" srcOrd="1" destOrd="0" presId="urn:microsoft.com/office/officeart/2008/layout/AlternatingHexagons"/>
    <dgm:cxn modelId="{4FF2D60E-10F9-4091-8F30-447111FC5584}" type="presParOf" srcId="{61AC4E45-D2B0-4C97-9338-1DCCF9238C2E}" destId="{E61D2F4C-4194-470C-BF2B-A20BFD4FAC5B}" srcOrd="2" destOrd="0" presId="urn:microsoft.com/office/officeart/2008/layout/AlternatingHexagons"/>
    <dgm:cxn modelId="{61C9664E-1F79-4DAE-A47E-AE6FFD8808FF}" type="presParOf" srcId="{61AC4E45-D2B0-4C97-9338-1DCCF9238C2E}" destId="{A004F6F3-4B96-4EEB-BB7A-F0F0A620CFD2}" srcOrd="3" destOrd="0" presId="urn:microsoft.com/office/officeart/2008/layout/AlternatingHexagons"/>
    <dgm:cxn modelId="{CACAD2DD-4D10-4638-AEEE-ABECF5122DC3}" type="presParOf" srcId="{61AC4E45-D2B0-4C97-9338-1DCCF9238C2E}" destId="{7F7A4588-70B9-4B41-A8AA-4CDC0DA510C0}" srcOrd="4" destOrd="0" presId="urn:microsoft.com/office/officeart/2008/layout/AlternatingHexagons"/>
    <dgm:cxn modelId="{A6DEC22D-4E0D-483E-A102-40C0F4AC2F2A}" type="presParOf" srcId="{95340AA0-C1B0-4770-8B9C-7DD5EE4EF439}" destId="{BA8DB9BC-796D-4F0C-822A-8D179AEF3E74}" srcOrd="1" destOrd="0" presId="urn:microsoft.com/office/officeart/2008/layout/AlternatingHexagons"/>
    <dgm:cxn modelId="{CCC20A4E-5828-4FB7-A51A-F09C25B5130A}" type="presParOf" srcId="{95340AA0-C1B0-4770-8B9C-7DD5EE4EF439}" destId="{BECF95C5-823B-4610-A44C-BF8B333A8DE7}" srcOrd="2" destOrd="0" presId="urn:microsoft.com/office/officeart/2008/layout/AlternatingHexagons"/>
    <dgm:cxn modelId="{0F52C952-4D84-4332-A231-BAFB0CD07A18}" type="presParOf" srcId="{BECF95C5-823B-4610-A44C-BF8B333A8DE7}" destId="{D05493B6-CEDF-43DC-98EB-F1427B03F57E}" srcOrd="0" destOrd="0" presId="urn:microsoft.com/office/officeart/2008/layout/AlternatingHexagons"/>
    <dgm:cxn modelId="{B2E3204A-6282-4B0F-B5A4-5BC970118020}" type="presParOf" srcId="{BECF95C5-823B-4610-A44C-BF8B333A8DE7}" destId="{D16FB6AD-EE06-4BC1-B355-A48C9B487F48}" srcOrd="1" destOrd="0" presId="urn:microsoft.com/office/officeart/2008/layout/AlternatingHexagons"/>
    <dgm:cxn modelId="{A1CC5668-43B8-43AF-9403-D478035FEDF9}" type="presParOf" srcId="{BECF95C5-823B-4610-A44C-BF8B333A8DE7}" destId="{75170376-986D-4DC7-AA3B-795F3DAFCDEF}" srcOrd="2" destOrd="0" presId="urn:microsoft.com/office/officeart/2008/layout/AlternatingHexagons"/>
    <dgm:cxn modelId="{CA757FCB-EB42-4C68-8E8C-DE7307ECE094}" type="presParOf" srcId="{BECF95C5-823B-4610-A44C-BF8B333A8DE7}" destId="{F515F483-AE82-4B2E-A854-4A989BDF1306}" srcOrd="3" destOrd="0" presId="urn:microsoft.com/office/officeart/2008/layout/AlternatingHexagons"/>
    <dgm:cxn modelId="{C943D456-1626-44B4-9311-93C88FD0D766}" type="presParOf" srcId="{BECF95C5-823B-4610-A44C-BF8B333A8DE7}" destId="{3BE124E9-27BF-426A-97F3-A04D2A781674}" srcOrd="4" destOrd="0" presId="urn:microsoft.com/office/officeart/2008/layout/AlternatingHexagons"/>
    <dgm:cxn modelId="{C2D127DD-AA9A-4D2A-9F21-6B12578B043F}" type="presParOf" srcId="{95340AA0-C1B0-4770-8B9C-7DD5EE4EF439}" destId="{5B126392-3EB5-4469-AD6A-7A990545876E}" srcOrd="3" destOrd="0" presId="urn:microsoft.com/office/officeart/2008/layout/AlternatingHexagons"/>
    <dgm:cxn modelId="{484CA495-75A0-41A1-876D-7D1B4454D5B0}" type="presParOf" srcId="{95340AA0-C1B0-4770-8B9C-7DD5EE4EF439}" destId="{234B969F-7C3D-45B3-9318-DD17592F7D93}" srcOrd="4" destOrd="0" presId="urn:microsoft.com/office/officeart/2008/layout/AlternatingHexagons"/>
    <dgm:cxn modelId="{BF330946-1209-493A-A65B-659FF66B2FB3}" type="presParOf" srcId="{234B969F-7C3D-45B3-9318-DD17592F7D93}" destId="{F55D8AF1-C418-4724-93F4-E15A9DC5C27E}" srcOrd="0" destOrd="0" presId="urn:microsoft.com/office/officeart/2008/layout/AlternatingHexagons"/>
    <dgm:cxn modelId="{1C7EE68D-0E02-4349-8025-A27C336F3B6B}" type="presParOf" srcId="{234B969F-7C3D-45B3-9318-DD17592F7D93}" destId="{2629A905-5A8C-498B-B23F-ECFCB465AD4B}" srcOrd="1" destOrd="0" presId="urn:microsoft.com/office/officeart/2008/layout/AlternatingHexagons"/>
    <dgm:cxn modelId="{47D63A65-BC5C-4333-B41E-4D29D2687F36}" type="presParOf" srcId="{234B969F-7C3D-45B3-9318-DD17592F7D93}" destId="{1CCD321B-BDD1-4A85-8614-9A900AED768B}" srcOrd="2" destOrd="0" presId="urn:microsoft.com/office/officeart/2008/layout/AlternatingHexagons"/>
    <dgm:cxn modelId="{99AEA2D0-9BE1-4608-B1D3-F0614B14D48C}" type="presParOf" srcId="{234B969F-7C3D-45B3-9318-DD17592F7D93}" destId="{4DFAF1E8-4199-474E-A842-47006AF68D9B}" srcOrd="3" destOrd="0" presId="urn:microsoft.com/office/officeart/2008/layout/AlternatingHexagons"/>
    <dgm:cxn modelId="{389B7D7C-40AF-46CB-B583-9FE6DDDA53CC}" type="presParOf" srcId="{234B969F-7C3D-45B3-9318-DD17592F7D93}" destId="{1F4539A5-B308-40B1-96D6-4E2751B10B5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359E-8027-47F6-A4E1-D92266B8F525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D0EC9A-9EA7-42B6-9A75-BB8753878A1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procesos del pensamiento humano</a:t>
          </a:r>
          <a:endParaRPr lang="es-ES" sz="2000" kern="1200"/>
        </a:p>
      </dsp:txBody>
      <dsp:txXfrm>
        <a:off x="3698614" y="941764"/>
        <a:ext cx="1449298" cy="724475"/>
      </dsp:txXfrm>
    </dsp:sp>
    <dsp:sp modelId="{356C1D76-4F05-4F6B-A55E-5ECBD4D3A777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1D7644-4C9B-4352-8637-054892F20BDF}">
      <dsp:nvSpPr>
        <dsp:cNvPr id="0" name=""/>
        <dsp:cNvSpPr/>
      </dsp:nvSpPr>
      <dsp:spPr>
        <a:xfrm>
          <a:off x="2814356" y="2258660"/>
          <a:ext cx="1756042" cy="105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/>
            <a:t>  formulación y resolución de problemas</a:t>
          </a:r>
          <a:endParaRPr lang="es-ES" sz="1800" kern="1200"/>
        </a:p>
      </dsp:txBody>
      <dsp:txXfrm>
        <a:off x="2814356" y="2258660"/>
        <a:ext cx="1756042" cy="1051047"/>
      </dsp:txXfrm>
    </dsp:sp>
    <dsp:sp modelId="{E3BB1D57-CB03-40D8-997B-7EF633FA6C4B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FFD30-59B5-447E-B696-625658B1DF0C}">
      <dsp:nvSpPr>
        <dsp:cNvPr id="0" name=""/>
        <dsp:cNvSpPr/>
      </dsp:nvSpPr>
      <dsp:spPr>
        <a:xfrm>
          <a:off x="3598091" y="3734772"/>
          <a:ext cx="1657200" cy="101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/>
            <a:t>agente de procesamiento</a:t>
          </a:r>
          <a:r>
            <a:rPr lang="es-CO" sz="2000" kern="1200"/>
            <a:t> de información</a:t>
          </a:r>
          <a:endParaRPr lang="es-ES" sz="2000" kern="1200"/>
        </a:p>
      </dsp:txBody>
      <dsp:txXfrm>
        <a:off x="3598091" y="3734772"/>
        <a:ext cx="1657200" cy="1015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9CBF5-8EA4-491F-B774-831DC9DA253E}">
      <dsp:nvSpPr>
        <dsp:cNvPr id="0" name=""/>
        <dsp:cNvSpPr/>
      </dsp:nvSpPr>
      <dsp:spPr>
        <a:xfrm rot="5400000">
          <a:off x="4737337" y="131211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NO UTILIZAN</a:t>
          </a:r>
        </a:p>
      </dsp:txBody>
      <dsp:txXfrm rot="-5400000">
        <a:off x="5130411" y="309220"/>
        <a:ext cx="1173586" cy="1348950"/>
      </dsp:txXfrm>
    </dsp:sp>
    <dsp:sp modelId="{8C8F701B-4588-42CC-88E0-26F52496D259}">
      <dsp:nvSpPr>
        <dsp:cNvPr id="0" name=""/>
        <dsp:cNvSpPr/>
      </dsp:nvSpPr>
      <dsp:spPr>
        <a:xfrm>
          <a:off x="6621425" y="395775"/>
          <a:ext cx="2187063" cy="11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/>
            <a:t>computadoras</a:t>
          </a:r>
          <a:endParaRPr lang="es-ES" sz="1900" kern="1200"/>
        </a:p>
      </dsp:txBody>
      <dsp:txXfrm>
        <a:off x="6621425" y="395775"/>
        <a:ext cx="2187063" cy="1175840"/>
      </dsp:txXfrm>
    </dsp:sp>
    <dsp:sp modelId="{7F7A4588-70B9-4B41-A8AA-4CDC0DA510C0}">
      <dsp:nvSpPr>
        <dsp:cNvPr id="0" name=""/>
        <dsp:cNvSpPr/>
      </dsp:nvSpPr>
      <dsp:spPr>
        <a:xfrm rot="5400000">
          <a:off x="2895971" y="131211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3289045" y="309220"/>
        <a:ext cx="1173586" cy="1348950"/>
      </dsp:txXfrm>
    </dsp:sp>
    <dsp:sp modelId="{D05493B6-CEDF-43DC-98EB-F1427B03F57E}">
      <dsp:nvSpPr>
        <dsp:cNvPr id="0" name=""/>
        <dsp:cNvSpPr/>
      </dsp:nvSpPr>
      <dsp:spPr>
        <a:xfrm rot="5400000">
          <a:off x="3813126" y="1794633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SENTIDO DE DESAFÍO</a:t>
          </a:r>
        </a:p>
      </dsp:txBody>
      <dsp:txXfrm rot="-5400000">
        <a:off x="4206200" y="1972642"/>
        <a:ext cx="1173586" cy="1348950"/>
      </dsp:txXfrm>
    </dsp:sp>
    <dsp:sp modelId="{D16FB6AD-EE06-4BC1-B355-A48C9B487F48}">
      <dsp:nvSpPr>
        <dsp:cNvPr id="0" name=""/>
        <dsp:cNvSpPr/>
      </dsp:nvSpPr>
      <dsp:spPr>
        <a:xfrm>
          <a:off x="1753446" y="2059197"/>
          <a:ext cx="2116512" cy="11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CARACTERÍSTICAS DE LAS ACTIVIDADES DESCONECTADAS</a:t>
          </a:r>
        </a:p>
      </dsp:txBody>
      <dsp:txXfrm>
        <a:off x="1753446" y="2059197"/>
        <a:ext cx="2116512" cy="1175840"/>
      </dsp:txXfrm>
    </dsp:sp>
    <dsp:sp modelId="{3BE124E9-27BF-426A-97F3-A04D2A781674}">
      <dsp:nvSpPr>
        <dsp:cNvPr id="0" name=""/>
        <dsp:cNvSpPr/>
      </dsp:nvSpPr>
      <dsp:spPr>
        <a:xfrm rot="5400000">
          <a:off x="5654492" y="1794633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6047566" y="1972642"/>
        <a:ext cx="1173586" cy="1348950"/>
      </dsp:txXfrm>
    </dsp:sp>
    <dsp:sp modelId="{F55D8AF1-C418-4724-93F4-E15A9DC5C27E}">
      <dsp:nvSpPr>
        <dsp:cNvPr id="0" name=""/>
        <dsp:cNvSpPr/>
      </dsp:nvSpPr>
      <dsp:spPr>
        <a:xfrm rot="5400000">
          <a:off x="4737337" y="3458055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ELEMENTOS DE TRABAJO MANUAL O CORPORAL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/>
        </a:p>
      </dsp:txBody>
      <dsp:txXfrm rot="-5400000">
        <a:off x="5130411" y="3636064"/>
        <a:ext cx="1173586" cy="1348950"/>
      </dsp:txXfrm>
    </dsp:sp>
    <dsp:sp modelId="{2629A905-5A8C-498B-B23F-ECFCB465AD4B}">
      <dsp:nvSpPr>
        <dsp:cNvPr id="0" name=""/>
        <dsp:cNvSpPr/>
      </dsp:nvSpPr>
      <dsp:spPr>
        <a:xfrm>
          <a:off x="6621425" y="3722620"/>
          <a:ext cx="2187063" cy="11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621425" y="3722620"/>
        <a:ext cx="2187063" cy="1175840"/>
      </dsp:txXfrm>
    </dsp:sp>
    <dsp:sp modelId="{1F4539A5-B308-40B1-96D6-4E2751B10B51}">
      <dsp:nvSpPr>
        <dsp:cNvPr id="0" name=""/>
        <dsp:cNvSpPr/>
      </dsp:nvSpPr>
      <dsp:spPr>
        <a:xfrm rot="5400000">
          <a:off x="2895971" y="3458055"/>
          <a:ext cx="1959734" cy="17049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3289045" y="3636064"/>
        <a:ext cx="1173586" cy="134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D3A0-04F5-9E43-8062-84F77593A83B}" type="datetimeFigureOut">
              <a:rPr lang="es-ES_tradnl" smtClean="0"/>
              <a:t>31/08/2022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C6D7D-61CD-514C-98A1-AB56189E24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4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6D7D-61CD-514C-98A1-AB56189E2488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117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67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553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94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s-ES_tradnl" sz="1200"/>
              <a:t>El conocimiento de los niños y las niñas  es el punto de partida de un proceso </a:t>
            </a:r>
            <a:r>
              <a:rPr lang="es-ES_tradnl" sz="1200" err="1"/>
              <a:t>pedag</a:t>
            </a:r>
            <a:r>
              <a:rPr lang="es-ES" sz="1200" err="1"/>
              <a:t>ógico</a:t>
            </a:r>
            <a:r>
              <a:rPr lang="es-ES" sz="1200"/>
              <a:t>.</a:t>
            </a:r>
            <a:endParaRPr lang="es-ES_tradnl" sz="1200"/>
          </a:p>
          <a:p>
            <a:pPr marL="285750" indent="-285750">
              <a:buFontTx/>
              <a:buChar char="-"/>
            </a:pPr>
            <a:r>
              <a:rPr lang="es-ES_tradnl" sz="1200"/>
              <a:t>Debemos posibilitar que los niños puedan expresar su comprensi</a:t>
            </a:r>
            <a:r>
              <a:rPr lang="es-ES" sz="1200"/>
              <a:t>ón del mundo desde sus múltiples lenguajes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confían en sus aprendizajes </a:t>
            </a:r>
          </a:p>
          <a:p>
            <a:pPr marL="285750" indent="-285750">
              <a:buFontTx/>
              <a:buChar char="-"/>
            </a:pPr>
            <a:r>
              <a:rPr lang="es-ES" sz="1200"/>
              <a:t>Los niños y las niñas revelan sus formas de comprender el mundo y las confrontan</a:t>
            </a:r>
          </a:p>
          <a:p>
            <a:pPr marL="285750" indent="-285750">
              <a:buFontTx/>
              <a:buChar char="-"/>
            </a:pPr>
            <a:r>
              <a:rPr lang="es-ES" sz="1200"/>
              <a:t>Todos los conocimientos de los niños y las niñas entran a la escuela y la escuela debe conocer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Orientar a los niños y las niñas y permitirles reconocerse en el mundo. </a:t>
            </a:r>
          </a:p>
          <a:p>
            <a:pPr marL="285750" indent="-285750">
              <a:buFontTx/>
              <a:buChar char="-"/>
            </a:pPr>
            <a:r>
              <a:rPr lang="es-ES" sz="1200"/>
              <a:t>Somos mediadores para la relación que construyen los niños y las niñas con la ciencia y la tecnología.</a:t>
            </a:r>
          </a:p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6AC9-7E30-4740-BB0C-92CC7E7D868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50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069B-DC7B-48F7-98C9-A71F3241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CFFB0-A35E-4EAD-95BD-EB786F47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D8152-AB71-414B-AD0F-5EED420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57A8B-E7DA-45AB-9B51-D56D57C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9A2F6-D7F7-4B7A-96D8-70C9788E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9C6D-2CB7-422D-982A-6356F19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4D5AF-7F4F-427E-AD34-1EF707EC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7D59-BB46-41C7-A7EC-9B04E0A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5E9E-F606-4FF5-B21C-05A4ED26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1B791-770D-4161-B263-D2237BB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109BC8-B680-45FB-A51B-02430056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19CA-4F8F-411D-82A9-917A4D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248-5F2B-46A0-88F2-9E3CB6D2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1FFCB-D87E-4819-BDBB-6EFFD12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91D51-ACF4-42A7-85FE-BC0A25F5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80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73CDD-2424-483E-B0AB-285F42FED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B91FB-8036-43F2-8784-2502C35CA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040C5-8471-45AC-AA69-B3D34EAC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63712-E60B-49E8-80AC-42660001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394D7-28DC-440F-B9AB-E376DAF1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10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54220-CA6E-48DA-B1B7-53747A8A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B714AF-6B41-48C4-97EA-BC54E0AF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10D55-8F9F-48F5-B0F2-A38F6825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898D9-C0BC-46F2-9C35-E46C0EF0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4D506-9796-4188-BDA0-5DE1019D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72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34909-FFD2-4674-A215-269289A6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DC3BB1-1B46-47D1-B90C-4456BF18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CC12C-71C8-4020-BFAE-52FE1A04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53188-61FD-47AF-9A7F-D020B59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A865E-A00B-4C6D-86CF-B3D8FBF8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18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1E13B-719C-41AC-82B5-BF808A6F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BB92D-F4FE-44E9-8080-419EE3FA9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4A1D55-DCD9-4647-A341-E01B96A72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AEE6DD-0599-4AF3-A87B-E398DD5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2CA9CB-4931-4945-B047-85E67FF7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DC3968-9354-46AB-AFD7-A4FA7A7C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26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771A9-EB78-4678-9CCF-3B931043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49196D-FB69-42B5-AA8A-B6D3EB25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BAF20-4545-4EDA-9944-6570E833E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69B743-986D-43BD-9BEB-723C2F7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8F75DE-C98C-4BD9-A8F6-15CFDB93E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419033-F9EB-4AEC-ABB9-C35EED37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AEC2E0-470E-4469-B903-2C4B6A63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3BEFC-A6EB-4582-BC32-FEA8949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49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22949-79FE-4D12-A256-E1E86AE1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53C8B1-3CE3-426B-92CC-F57151F0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C6D71-DA01-4185-960E-8A86BD3C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689BB7-D360-472A-858F-2DEC6B98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215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8815DC-3F8F-4EAD-8A72-1431C249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415275-1845-4CB6-B634-C8B991D2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CDC225-2C13-429E-915A-9B9AF10A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42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08C18-4484-43F3-8250-F6948A83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13EF9F-6B50-4781-A1EE-BABD958F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DE3C76-BE82-45AC-9809-2485D0EED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5871FB-A77C-4E04-B5C7-60A2ACB7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5E2134-9894-40A0-9CCB-D993C129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B3CD4E-1ADA-489C-AF0F-53D51CDD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09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83A7-66C5-4F4D-82AE-D22756F0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06F8D-B416-4C74-93AA-13F7C512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545E-7448-4904-A24A-C9E81BF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2EC0-52D7-4AFC-8DFA-AF8F882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250E-A9FB-4FB7-85F7-9840FEA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6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A7CF0-35FE-419A-8297-AD4DCBD2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60F838-6D03-423B-8E54-8E556BAED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CBB78F-0040-483B-B6FC-0E4DBAFE7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BCE5-7A44-4048-A6DE-4CE463A2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B4D45-AE1B-4378-BCDF-5A34C9F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BC380-4A46-4317-83E9-344DD7EC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751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E8972-04D3-447B-A6E4-D700729F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92219-CBBA-4537-9D82-197063FCE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00DF3-6CC4-4447-A298-8AA16D2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E1622-F29D-49E2-A809-9A5CF056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F263D-A489-447A-A809-4F406B80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49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732F7C-5695-4E22-BA27-5DF4379BD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6F7DC2-2CEA-48C7-B6C7-73F387987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A64B26-3201-4255-964E-2D5F3B10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FA6BA-AC19-47AE-A314-869CCC18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F999E-A80A-43B7-8FD2-B75E2C39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76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997D-59C0-4454-956F-2B7D993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C512-36FE-4BC2-BEF8-C79FF851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5EA4-C809-4CD6-B96D-5DDC9892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BB4E-BBEB-48BE-8DB4-61B9825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29BA9-E8B9-4075-AE0C-63403E11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6DAA-FAEB-4E70-8E44-004736FD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4CCD3-5A61-4347-BDB3-514D8FE5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0D2A4-A424-44D9-8705-31D211CD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4FC37-B2E0-49D0-8A30-A04A50F3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1EFD9-325F-4F9A-85A4-590E957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99446-952C-476A-B938-10473BC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AFC9-4C15-4390-850B-E619A298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75D88-ACFD-4174-A162-349E0DC4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60A00-F0B0-4391-9DF8-F3554C0D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24AC7-48C1-449D-9D6A-4F7E85C1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95F80-2045-4515-8FE2-F0F9FE4B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7E8F6-F708-4FB8-A781-13692E9D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DC150-F43E-4E11-917B-43EE5C2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E56A39-3A68-400F-A0F8-8A5BCC28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63D2A-68F7-465B-98F8-69F4602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93E60B-136C-476A-8D48-0B6CCAB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E878D-F5D1-4551-9989-DE45C1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86C26-1CDE-42A8-89F0-E27422A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D7B44E-80D2-4EC3-B046-F51C0204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E7087-3E94-4856-BB17-1E05B20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683EA-324E-4CD0-A2D2-969B8ED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3D83-899E-4A18-9B01-C4ED26D2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1E08-F0D7-4E6A-AADE-82AEF1E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F4C2D1-1385-4F2E-84C7-BE3BD4AF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71653-066A-4B4B-8343-EE73BFA4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3D862-AE3F-4335-B8A2-7EAE308C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FA4E9-0710-401D-94C6-5F96276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CA88-4C9D-4A1D-90AA-8F0F229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04AC6-AEBF-4F2D-8F1D-F03DF25E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20D5A-94CD-4DB9-AFB6-092367E3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7CA3-1DF0-4B1A-8871-C4EAE3D7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79CCD-D8E2-4C92-B351-79E4F986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2AEC-2E4B-4ECF-8512-A391FDC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A4E78-1793-413A-A654-E3670DC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CFF1B-2527-4849-BD47-C17BAE7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8B53E-6A30-4581-984E-AA707763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64F-FAC9-4B40-AD26-D6E942674A44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D2A20-8674-417D-9F51-83A87A7B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DCA2D-1C26-4C46-8A1D-28967312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FA529D-BC0B-4111-ACA0-36514768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0A27A-A254-439E-A87C-09189FB91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00F8AD-D050-45B0-B87D-E869DAAEE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9AA6-E915-49D0-8B05-DA5128DC589A}" type="datetimeFigureOut">
              <a:rPr lang="es-CO" smtClean="0"/>
              <a:t>31/08/2022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8FC60-0E1A-4CDB-98AA-DA118A0E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F8068-36C0-4EBA-B35A-ADCAFAF3C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4CED-CF42-4F88-93BF-E1D318F82E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1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juegos-mentales.com/juego/Torre+de+Hanoi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egos-mentales.com/juego/Torre+de+Hanoi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95" y="1082328"/>
            <a:ext cx="9808336" cy="1821338"/>
          </a:xfrm>
        </p:spPr>
        <p:txBody>
          <a:bodyPr>
            <a:normAutofit/>
          </a:bodyPr>
          <a:lstStyle/>
          <a:p>
            <a:pPr algn="r"/>
            <a:r>
              <a:rPr lang="es-CO" sz="3000" b="1">
                <a:solidFill>
                  <a:srgbClr val="F5AB00"/>
                </a:solidFill>
                <a:latin typeface="Roboto" panose="02000000000000000000"/>
              </a:rPr>
              <a:t>STEM MD: ESCENARIO PARA EL DESARROLLO INTEGRAL DE LA PRIMERA INFANCIA DESDE LA EDUCACIÓN INICIAL EN CUNDINAMARCA </a:t>
            </a:r>
            <a:endParaRPr lang="es-ES" sz="3000" b="1">
              <a:solidFill>
                <a:srgbClr val="F5AB00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824" y="3317986"/>
            <a:ext cx="9127307" cy="1315683"/>
          </a:xfrm>
        </p:spPr>
        <p:txBody>
          <a:bodyPr>
            <a:normAutofit fontScale="92500"/>
          </a:bodyPr>
          <a:lstStyle/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MÓDULO 4 – TALLER 2</a:t>
            </a:r>
          </a:p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LA PROGRAMACIÓN DESCONECTADA COMO PROPUESTA PARA DISEÑAR ACTIVIDADES PARA LA PRIMERA INFANCIA </a:t>
            </a:r>
            <a:endParaRPr lang="es-ES">
              <a:solidFill>
                <a:schemeClr val="bg1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Agrupar 4"/>
          <p:cNvGrpSpPr/>
          <p:nvPr/>
        </p:nvGrpSpPr>
        <p:grpSpPr>
          <a:xfrm>
            <a:off x="3336076" y="343603"/>
            <a:ext cx="8288972" cy="966107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ángulo redondeado 8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>
                  <a:solidFill>
                    <a:schemeClr val="bg1"/>
                  </a:solidFill>
                </a:rPr>
                <a:t>4° ABSTRAER</a:t>
              </a: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514" y="1163847"/>
            <a:ext cx="2096238" cy="4467497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3" y="1532707"/>
            <a:ext cx="7382691" cy="476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9581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Agrupar 4"/>
          <p:cNvGrpSpPr/>
          <p:nvPr/>
        </p:nvGrpSpPr>
        <p:grpSpPr>
          <a:xfrm>
            <a:off x="3336076" y="343603"/>
            <a:ext cx="8288972" cy="966107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>
                  <a:solidFill>
                    <a:schemeClr val="bg1"/>
                  </a:solidFill>
                </a:rPr>
                <a:t>5° EVALUAR</a:t>
              </a: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Imagen 13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514" y="1163847"/>
            <a:ext cx="2096238" cy="44674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1" y="1653313"/>
            <a:ext cx="8167912" cy="43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19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8" y="5065534"/>
            <a:ext cx="34575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Agrupar 4"/>
          <p:cNvGrpSpPr/>
          <p:nvPr/>
        </p:nvGrpSpPr>
        <p:grpSpPr>
          <a:xfrm>
            <a:off x="555410" y="1673036"/>
            <a:ext cx="4987756" cy="800259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Rectángulo redondeado 12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719111" y="32528"/>
              <a:ext cx="8232381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>
                <a:solidFill>
                  <a:schemeClr val="bg1"/>
                </a:solidFill>
                <a:latin typeface="Arial" charset="0"/>
                <a:ea typeface="Calibri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>
                  <a:solidFill>
                    <a:schemeClr val="bg1"/>
                  </a:solidFill>
                  <a:latin typeface="Arial" charset="0"/>
                  <a:ea typeface="Calibri" charset="0"/>
                </a:rPr>
                <a:t>ACTIVIDADES DESCONECTADAS</a:t>
              </a:r>
              <a:endParaRPr lang="es-ES_tradnl" sz="2400">
                <a:solidFill>
                  <a:schemeClr val="bg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9" name="Elipse 8"/>
          <p:cNvSpPr/>
          <p:nvPr/>
        </p:nvSpPr>
        <p:spPr>
          <a:xfrm>
            <a:off x="4502331" y="3352920"/>
            <a:ext cx="3361509" cy="2682120"/>
          </a:xfrm>
          <a:prstGeom prst="ellipse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/>
              <a:t>Son actividades que se realizan con ejercicios y problemas que no requieren de una computadora para su solución.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395" y="321980"/>
            <a:ext cx="4614375" cy="27489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92275" l="5696" r="92722">
                        <a14:foregroundMark x1="27848" y1="42489" x2="27848" y2="42489"/>
                        <a14:foregroundMark x1="19620" y1="42489" x2="19620" y2="42489"/>
                        <a14:foregroundMark x1="22152" y1="38197" x2="22152" y2="38197"/>
                        <a14:foregroundMark x1="23101" y1="33476" x2="23101" y2="33476"/>
                        <a14:foregroundMark x1="24051" y1="31330" x2="24051" y2="31330"/>
                        <a14:foregroundMark x1="25316" y1="24464" x2="25316" y2="24464"/>
                        <a14:foregroundMark x1="29114" y1="24034" x2="29114" y2="24034"/>
                        <a14:foregroundMark x1="21835" y1="12876" x2="21835" y2="12876"/>
                        <a14:foregroundMark x1="15506" y1="51502" x2="15506" y2="51502"/>
                        <a14:foregroundMark x1="75000" y1="87124" x2="75000" y2="87124"/>
                        <a14:foregroundMark x1="60759" y1="87983" x2="60759" y2="87983"/>
                        <a14:foregroundMark x1="68987" y1="90129" x2="68987" y2="90129"/>
                        <a14:foregroundMark x1="92722" y1="46352" x2="92722" y2="46352"/>
                        <a14:foregroundMark x1="5696" y1="53648" x2="5696" y2="53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17090">
            <a:off x="7915188" y="2322563"/>
            <a:ext cx="4711191" cy="34737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7" b="88837" l="7692" r="95238">
                        <a14:foregroundMark x1="95604" y1="45116" x2="95604" y2="45116"/>
                        <a14:foregroundMark x1="95604" y1="45116" x2="95604" y2="45116"/>
                        <a14:foregroundMark x1="23443" y1="45581" x2="23443" y2="45581"/>
                        <a14:foregroundMark x1="12821" y1="50698" x2="12821" y2="50698"/>
                        <a14:foregroundMark x1="14286" y1="40930" x2="14286" y2="40930"/>
                        <a14:foregroundMark x1="17949" y1="49302" x2="17949" y2="49302"/>
                        <a14:foregroundMark x1="20879" y1="66977" x2="20879" y2="66977"/>
                        <a14:foregroundMark x1="7692" y1="74419" x2="7692" y2="74419"/>
                        <a14:foregroundMark x1="19780" y1="31628" x2="19780" y2="31628"/>
                        <a14:foregroundMark x1="10989" y1="23256" x2="10989" y2="23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98628">
            <a:off x="-97965" y="2292047"/>
            <a:ext cx="3964954" cy="31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39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4" y="3825497"/>
            <a:ext cx="2345282" cy="2201182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404948" y="2303764"/>
            <a:ext cx="3135085" cy="1521733"/>
          </a:xfrm>
          <a:prstGeom prst="wedgeRoundRectCallou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¡Movilizando ideas!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99839" y="60266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/>
          </a:p>
        </p:txBody>
      </p:sp>
      <p:grpSp>
        <p:nvGrpSpPr>
          <p:cNvPr id="10" name="Agrupar 4"/>
          <p:cNvGrpSpPr/>
          <p:nvPr/>
        </p:nvGrpSpPr>
        <p:grpSpPr>
          <a:xfrm>
            <a:off x="3201293" y="160951"/>
            <a:ext cx="7810694" cy="687966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697402" y="32528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>
                  <a:solidFill>
                    <a:schemeClr val="bg1"/>
                  </a:solidFill>
                </a:rPr>
                <a:t>¡Trazando Rutas!</a:t>
              </a:r>
              <a:endParaRPr lang="es-ES_tradnl" sz="3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150" y="1009868"/>
            <a:ext cx="6677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53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2882358"/>
              </p:ext>
            </p:extLst>
          </p:nvPr>
        </p:nvGraphicFramePr>
        <p:xfrm>
          <a:off x="246552" y="1205808"/>
          <a:ext cx="10561935" cy="529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088674" y="566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108959" y="1658983"/>
            <a:ext cx="198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>
                <a:solidFill>
                  <a:schemeClr val="bg1"/>
                </a:solidFill>
              </a:rPr>
              <a:t>ENFOQUE CONSTRUCTIVISTA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96297" y="3326563"/>
            <a:ext cx="13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>
                <a:solidFill>
                  <a:schemeClr val="bg1"/>
                </a:solidFill>
              </a:rPr>
              <a:t>CORTAS Y SIMPLES DE EXPLICAR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331028" y="5022056"/>
            <a:ext cx="154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>
                <a:solidFill>
                  <a:schemeClr val="bg1"/>
                </a:solidFill>
              </a:rPr>
              <a:t>PERMITEN INCLUIR NATRATIVAS</a:t>
            </a:r>
          </a:p>
        </p:txBody>
      </p:sp>
    </p:spTree>
    <p:extLst>
      <p:ext uri="{BB962C8B-B14F-4D97-AF65-F5344CB8AC3E}">
        <p14:creationId xmlns:p14="http://schemas.microsoft.com/office/powerpoint/2010/main" val="5196893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1851262" y="952102"/>
            <a:ext cx="7623255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315242" y="1654443"/>
            <a:ext cx="4203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Momento para</a:t>
            </a:r>
            <a:r>
              <a:rPr lang="is-I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</a:p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RETARNOS</a:t>
            </a:r>
            <a:endParaRPr lang="es-CO" sz="4000"/>
          </a:p>
        </p:txBody>
      </p:sp>
      <p:pic>
        <p:nvPicPr>
          <p:cNvPr id="8" name="Imagen 7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3" y="2665254"/>
            <a:ext cx="1656114" cy="42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0" y="0"/>
            <a:ext cx="12192000" cy="6858000"/>
          </a:xfrm>
          <a:prstGeom prst="rect">
            <a:avLst/>
          </a:prstGeom>
        </p:spPr>
      </p:pic>
      <p:grpSp>
        <p:nvGrpSpPr>
          <p:cNvPr id="10" name="Agrupar 4"/>
          <p:cNvGrpSpPr/>
          <p:nvPr/>
        </p:nvGrpSpPr>
        <p:grpSpPr>
          <a:xfrm>
            <a:off x="3149042" y="382862"/>
            <a:ext cx="7810694" cy="687966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697402" y="32528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>
                  <a:solidFill>
                    <a:schemeClr val="bg1"/>
                  </a:solidFill>
                </a:rPr>
                <a:t>RETO 2. DESPLAZANDO PIEZAS</a:t>
              </a:r>
              <a:endParaRPr lang="es-ES_tradnl" sz="3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303695" y="1389764"/>
            <a:ext cx="4659085" cy="510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b="1">
                <a:latin typeface="Calibri" charset="0"/>
                <a:ea typeface="Calibri" charset="0"/>
                <a:cs typeface="Times New Roman" charset="0"/>
              </a:rPr>
              <a:t>MATERIALES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12 tapas (3 amarillas, 3 rojas, 3 azules y 3 verdes)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5 Láminas de cartón (30x30 cm) (3 cajas)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2 pitillos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Tempera (naranja)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Pincel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10 pinchos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Silicona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1 puntilla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_tradnl" sz="2000">
                <a:latin typeface="Calibri" charset="0"/>
                <a:ea typeface="Calibri" charset="0"/>
                <a:cs typeface="Times New Roman" charset="0"/>
              </a:rPr>
              <a:t>1 encendedor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90457" y="1167073"/>
            <a:ext cx="4872446" cy="443373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277395" y="5691353"/>
            <a:ext cx="156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/>
              <a:t>Panel de juego</a:t>
            </a:r>
          </a:p>
        </p:txBody>
      </p:sp>
      <p:sp>
        <p:nvSpPr>
          <p:cNvPr id="8" name="Rectángulo 7"/>
          <p:cNvSpPr/>
          <p:nvPr/>
        </p:nvSpPr>
        <p:spPr>
          <a:xfrm rot="10800000">
            <a:off x="5290457" y="1167073"/>
            <a:ext cx="4872446" cy="44337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78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2"/>
            <a:ext cx="12192000" cy="6858000"/>
          </a:xfrm>
          <a:prstGeom prst="rect">
            <a:avLst/>
          </a:prstGeom>
        </p:spPr>
      </p:pic>
      <p:grpSp>
        <p:nvGrpSpPr>
          <p:cNvPr id="10" name="Agrupar 4"/>
          <p:cNvGrpSpPr/>
          <p:nvPr/>
        </p:nvGrpSpPr>
        <p:grpSpPr>
          <a:xfrm>
            <a:off x="3149042" y="382862"/>
            <a:ext cx="7810694" cy="687966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697402" y="32528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>
                  <a:solidFill>
                    <a:schemeClr val="bg1"/>
                  </a:solidFill>
                </a:rPr>
                <a:t>FICHAS RETADORAS</a:t>
              </a:r>
              <a:endParaRPr lang="es-ES_tradnl" sz="3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500187"/>
            <a:ext cx="9353550" cy="385762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H="1">
            <a:off x="3317966" y="1500187"/>
            <a:ext cx="26125" cy="385762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5242832" y="1500186"/>
            <a:ext cx="26125" cy="3857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7115719" y="1502854"/>
            <a:ext cx="26125" cy="3857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8958669" y="1489791"/>
            <a:ext cx="26125" cy="38576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419225" y="3402874"/>
            <a:ext cx="9353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449352" y="53865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/>
              <a:t>10 Fichas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1419225" y="1489791"/>
            <a:ext cx="93535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772775" y="1500186"/>
            <a:ext cx="0" cy="384723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1419225" y="1489791"/>
            <a:ext cx="0" cy="385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419225" y="5334353"/>
            <a:ext cx="9353550" cy="103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1851262" y="952102"/>
            <a:ext cx="7623255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302180" y="1570842"/>
            <a:ext cx="55871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Momento para</a:t>
            </a:r>
            <a:r>
              <a:rPr lang="is-I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</a:p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CONSTRUIR JUNTOS</a:t>
            </a:r>
            <a:endParaRPr lang="es-CO" sz="4000"/>
          </a:p>
        </p:txBody>
      </p:sp>
      <p:pic>
        <p:nvPicPr>
          <p:cNvPr id="8" name="Imagen 7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3" y="2665254"/>
            <a:ext cx="1656114" cy="42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86" y="2973156"/>
            <a:ext cx="7573180" cy="1821338"/>
          </a:xfrm>
        </p:spPr>
        <p:txBody>
          <a:bodyPr/>
          <a:lstStyle/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304 421 95 96</a:t>
            </a:r>
          </a:p>
        </p:txBody>
      </p:sp>
      <p:pic>
        <p:nvPicPr>
          <p:cNvPr id="5" name="Imagen 4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CECEA18D-CC4E-4097-80DE-28132A7C9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" y="1686694"/>
            <a:ext cx="1342794" cy="3484612"/>
          </a:xfrm>
          <a:prstGeom prst="rect">
            <a:avLst/>
          </a:prstGeom>
        </p:spPr>
      </p:pic>
      <p:pic>
        <p:nvPicPr>
          <p:cNvPr id="9" name="Imagen 8" descr="Imagen que contiene ratón&#10;&#10;Descripción generada automáticamente">
            <a:extLst>
              <a:ext uri="{FF2B5EF4-FFF2-40B4-BE49-F238E27FC236}">
                <a16:creationId xmlns:a16="http://schemas.microsoft.com/office/drawing/2014/main" id="{8BA2184D-1029-4D17-8C10-E0F5E06EF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2566608" y="792888"/>
            <a:ext cx="8253598" cy="3644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6" y="3571342"/>
            <a:ext cx="2345282" cy="22011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9710" y="5528186"/>
            <a:ext cx="594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Momento para</a:t>
            </a:r>
            <a:r>
              <a:rPr lang="is-IS" sz="36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</a:p>
          <a:p>
            <a:r>
              <a:rPr lang="es-ES" sz="36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CONTEXTUALIZARNOS</a:t>
            </a:r>
            <a:endParaRPr lang="es-CO" sz="3600"/>
          </a:p>
        </p:txBody>
      </p:sp>
      <p:sp>
        <p:nvSpPr>
          <p:cNvPr id="9" name="Rectángulo 8"/>
          <p:cNvSpPr/>
          <p:nvPr/>
        </p:nvSpPr>
        <p:spPr>
          <a:xfrm>
            <a:off x="3721558" y="1573901"/>
            <a:ext cx="5943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/>
              <a:t>¿Cómo podemos resolver una situación ejecutándola a partir de varios pasos</a:t>
            </a:r>
            <a:r>
              <a:rPr lang="es-ES" sz="3200"/>
              <a:t>? </a:t>
            </a:r>
            <a:endParaRPr lang="es-CO" sz="32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723" y="4052375"/>
            <a:ext cx="1733550" cy="1238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345" y="4052375"/>
            <a:ext cx="2019300" cy="1228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789" y="3973402"/>
            <a:ext cx="19716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48000" y="55570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u="sng">
                <a:hlinkClick r:id="rId3"/>
              </a:rPr>
              <a:t>https://www.juegos-mentales.com/juego/Torre+de+Hanoi</a:t>
            </a:r>
            <a:endParaRPr lang="es-ES_tradnl"/>
          </a:p>
        </p:txBody>
      </p:sp>
      <p:pic>
        <p:nvPicPr>
          <p:cNvPr id="6" name="Imagen 5"/>
          <p:cNvPicPr/>
          <p:nvPr/>
        </p:nvPicPr>
        <p:blipFill rotWithShape="1">
          <a:blip r:embed="rId4"/>
          <a:srcRect l="13238" t="22028" r="31263" b="13397"/>
          <a:stretch/>
        </p:blipFill>
        <p:spPr bwMode="auto">
          <a:xfrm>
            <a:off x="3482872" y="1234866"/>
            <a:ext cx="5212080" cy="4152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otón de acción: Información 2">
            <a:hlinkClick r:id="rId6" highlightClick="1">
              <a:snd r:embed="rId5" name="drumroll.wav"/>
            </a:hlinkClick>
          </p:cNvPr>
          <p:cNvSpPr/>
          <p:nvPr/>
        </p:nvSpPr>
        <p:spPr>
          <a:xfrm>
            <a:off x="3174274" y="566807"/>
            <a:ext cx="718457" cy="367503"/>
          </a:xfrm>
          <a:prstGeom prst="actionButtonInformation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Pentágono 6"/>
          <p:cNvSpPr/>
          <p:nvPr/>
        </p:nvSpPr>
        <p:spPr>
          <a:xfrm>
            <a:off x="4016272" y="419137"/>
            <a:ext cx="5120640" cy="63625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TORRE DE HANOI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3070996"/>
            <a:ext cx="2295525" cy="2486025"/>
          </a:xfrm>
          <a:prstGeom prst="rect">
            <a:avLst/>
          </a:prstGeom>
        </p:spPr>
      </p:pic>
      <p:pic>
        <p:nvPicPr>
          <p:cNvPr id="10" name="Picture 2" descr="9104383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23" b="84376" l="23331" r="78535">
                        <a14:foregroundMark x1="64167" y1="63333" x2="64167" y2="63333"/>
                        <a14:foregroundMark x1="51250" y1="69583" x2="51250" y2="69583"/>
                        <a14:foregroundMark x1="42500" y1="31250" x2="42500" y2="31250"/>
                        <a14:foregroundMark x1="52917" y1="33333" x2="52917" y2="33333"/>
                        <a14:foregroundMark x1="53333" y1="23333" x2="53333" y2="23333"/>
                        <a14:foregroundMark x1="46667" y1="17917" x2="46667" y2="17917"/>
                        <a14:foregroundMark x1="37500" y1="17500" x2="37500" y2="17500"/>
                        <a14:foregroundMark x1="30417" y1="20417" x2="30417" y2="20417"/>
                        <a14:foregroundMark x1="26250" y1="27500" x2="26250" y2="27500"/>
                        <a14:foregroundMark x1="29167" y1="37083" x2="29167" y2="3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6692" r="14564" b="6992"/>
          <a:stretch/>
        </p:blipFill>
        <p:spPr bwMode="auto">
          <a:xfrm rot="4169660">
            <a:off x="2338452" y="5630074"/>
            <a:ext cx="832215" cy="9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4" y="4456430"/>
            <a:ext cx="2345282" cy="2201182"/>
          </a:xfrm>
          <a:prstGeom prst="rect">
            <a:avLst/>
          </a:prstGeom>
        </p:spPr>
      </p:pic>
      <p:pic>
        <p:nvPicPr>
          <p:cNvPr id="11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2214985" y="784983"/>
            <a:ext cx="7623255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390076" y="1359852"/>
            <a:ext cx="5273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HABILIDADES HEMOS USADO PARA SOLUCIONAR EL ACTIVADOR COGNITIVO ANTERIOR?</a:t>
            </a:r>
            <a:endParaRPr lang="es-CO">
              <a:solidFill>
                <a:schemeClr val="accent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010" y="3304902"/>
            <a:ext cx="1123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1851262" y="952102"/>
            <a:ext cx="7623255" cy="3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368" y="3390181"/>
            <a:ext cx="1627169" cy="346781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302180" y="1570842"/>
            <a:ext cx="47214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Momento para</a:t>
            </a:r>
            <a:r>
              <a:rPr lang="is-I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</a:p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ACTUALIZARNOS</a:t>
            </a:r>
            <a:endParaRPr lang="es-CO" sz="4000"/>
          </a:p>
        </p:txBody>
      </p:sp>
    </p:spTree>
    <p:extLst>
      <p:ext uri="{BB962C8B-B14F-4D97-AF65-F5344CB8AC3E}">
        <p14:creationId xmlns:p14="http://schemas.microsoft.com/office/powerpoint/2010/main" val="1151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pic>
        <p:nvPicPr>
          <p:cNvPr id="8" name="Imagen 7" descr="Imagen que contiene ratón&#10;&#10;Descripción generada automáticamente">
            <a:extLst>
              <a:ext uri="{FF2B5EF4-FFF2-40B4-BE49-F238E27FC236}">
                <a16:creationId xmlns:a16="http://schemas.microsoft.com/office/drawing/2014/main" id="{6782CD63-000B-43CC-B0BE-998CC77D9A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532"/>
            <a:ext cx="2345282" cy="2201182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57331760"/>
              </p:ext>
            </p:extLst>
          </p:nvPr>
        </p:nvGraphicFramePr>
        <p:xfrm>
          <a:off x="2345509" y="12353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lamada de nube 3"/>
          <p:cNvSpPr/>
          <p:nvPr/>
        </p:nvSpPr>
        <p:spPr>
          <a:xfrm>
            <a:off x="339634" y="1894114"/>
            <a:ext cx="4252573" cy="1684132"/>
          </a:xfrm>
          <a:prstGeom prst="cloudCallout">
            <a:avLst>
              <a:gd name="adj1" fmla="val -22389"/>
              <a:gd name="adj2" fmla="val 9184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/>
              <a:t>¿DE QUÉ HABLAMOS?</a:t>
            </a:r>
          </a:p>
        </p:txBody>
      </p:sp>
      <p:grpSp>
        <p:nvGrpSpPr>
          <p:cNvPr id="9" name="Agrupar 4"/>
          <p:cNvGrpSpPr/>
          <p:nvPr/>
        </p:nvGrpSpPr>
        <p:grpSpPr>
          <a:xfrm>
            <a:off x="3082834" y="418012"/>
            <a:ext cx="8176452" cy="917826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/>
                <a:t>PENSAMIENTO COMPUTACIONAL</a:t>
              </a:r>
              <a:endParaRPr lang="es-ES_tradnl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2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793" y="1122363"/>
            <a:ext cx="2096238" cy="4467497"/>
          </a:xfrm>
          <a:prstGeom prst="rect">
            <a:avLst/>
          </a:prstGeom>
        </p:spPr>
      </p:pic>
      <p:grpSp>
        <p:nvGrpSpPr>
          <p:cNvPr id="8" name="Agrupar 4"/>
          <p:cNvGrpSpPr/>
          <p:nvPr/>
        </p:nvGrpSpPr>
        <p:grpSpPr>
          <a:xfrm rot="16200000">
            <a:off x="-1968986" y="3461984"/>
            <a:ext cx="5699208" cy="865298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ángulo redondeado 8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706701" y="46027"/>
              <a:ext cx="8232380" cy="909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/>
                <a:t>HABILIDADES ASOCIADAS CON EL PENSAMIENTO COMPUTACIONAL</a:t>
              </a:r>
              <a:endParaRPr lang="es-ES_tradnl" sz="2800" kern="120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27818"/>
            <a:ext cx="6522720" cy="4695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582" y="1577406"/>
            <a:ext cx="1670323" cy="2371859"/>
          </a:xfrm>
          <a:prstGeom prst="rect">
            <a:avLst/>
          </a:prstGeom>
        </p:spPr>
      </p:pic>
      <p:grpSp>
        <p:nvGrpSpPr>
          <p:cNvPr id="14" name="Agrupar 4"/>
          <p:cNvGrpSpPr/>
          <p:nvPr/>
        </p:nvGrpSpPr>
        <p:grpSpPr>
          <a:xfrm>
            <a:off x="3336076" y="226036"/>
            <a:ext cx="8288972" cy="966107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ectángulo redondeado 14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>
                  <a:solidFill>
                    <a:schemeClr val="bg1"/>
                  </a:solidFill>
                </a:rPr>
                <a:t>1° PENSAMIENTO ALGORÍTMICO</a:t>
              </a: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16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3336076" y="226036"/>
            <a:ext cx="8288972" cy="966107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Rectángulo redondeado 6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>
                  <a:solidFill>
                    <a:schemeClr val="bg1"/>
                  </a:solidFill>
                </a:rPr>
                <a:t>2° DESCOMPONER</a:t>
              </a: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514" y="1163847"/>
            <a:ext cx="2096238" cy="44674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3" y="1418179"/>
            <a:ext cx="81248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97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F0B1F4-16FA-49E1-BBA1-777FCC26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Agrupar 4"/>
          <p:cNvGrpSpPr/>
          <p:nvPr/>
        </p:nvGrpSpPr>
        <p:grpSpPr>
          <a:xfrm>
            <a:off x="3336076" y="343603"/>
            <a:ext cx="8288972" cy="966107"/>
            <a:chOff x="3669106" y="4231"/>
            <a:chExt cx="8288972" cy="96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Rectángulo redondeado 9"/>
            <p:cNvSpPr/>
            <p:nvPr/>
          </p:nvSpPr>
          <p:spPr>
            <a:xfrm>
              <a:off x="3669106" y="4231"/>
              <a:ext cx="8288972" cy="966107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F5AB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3697402" y="32527"/>
              <a:ext cx="8232380" cy="90951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>
                  <a:solidFill>
                    <a:schemeClr val="bg1"/>
                  </a:solidFill>
                </a:rPr>
                <a:t>3° GENERALIZAR</a:t>
              </a:r>
              <a:endParaRPr lang="es-ES_tradnl" sz="28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567545"/>
            <a:ext cx="7093132" cy="517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514" y="1163847"/>
            <a:ext cx="2096238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222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515AD-911B-48BD-9D08-31E760D5B594}">
  <ds:schemaRefs>
    <ds:schemaRef ds:uri="1661c5d4-783f-4c52-9690-269c0b439237"/>
    <ds:schemaRef ds:uri="ab375f2e-ab1c-4e2b-a0ca-8eb44b499b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4694C5-4DB2-4E57-9DDE-B83FED6F2D7F}">
  <ds:schemaRefs>
    <ds:schemaRef ds:uri="1661c5d4-783f-4c52-9690-269c0b439237"/>
    <ds:schemaRef ds:uri="ab375f2e-ab1c-4e2b-a0ca-8eb44b499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19</Slides>
  <Notes>5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STEM MD: ESCENARIO PARA EL DESARROLLO INTEGRAL DE LA PRIMERA INFANCIA DESDE LA EDUCACIÓN INICIAL EN CUNDINAMARCA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ALBERTO VALENCIA CORTES</dc:creator>
  <cp:revision>7</cp:revision>
  <dcterms:created xsi:type="dcterms:W3CDTF">2020-07-22T16:37:56Z</dcterms:created>
  <dcterms:modified xsi:type="dcterms:W3CDTF">2022-08-31T19:44:00Z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