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66" r:id="rId15"/>
  </p:sldIdLst>
  <p:sldSz cx="12192000" cy="6858000"/>
  <p:notesSz cx="6858000" cy="9144000"/>
  <p:custDataLst>
    <p:tags r:id="rId1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ALBERTO VALENCIA CORTES" initials="JAVC" lastIdx="9" clrIdx="0">
    <p:extLst>
      <p:ext uri="{19B8F6BF-5375-455C-9EA6-DF929625EA0E}">
        <p15:presenceInfo xmlns:p15="http://schemas.microsoft.com/office/powerpoint/2012/main" userId="JULIAN ALBERTO VALENCIA CORT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0"/>
    <a:srgbClr val="00548E"/>
    <a:srgbClr val="F5AB00"/>
    <a:srgbClr val="DE6A28"/>
    <a:srgbClr val="E31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38BC5-1277-C8B6-0C99-943764708300}" v="32" dt="2020-09-15T14:17:42.072"/>
    <p1510:client id="{1952D4E8-8A5F-4870-9EA1-520E9713EC8E}" v="104" dt="2020-10-19T21:17:08.155"/>
    <p1510:client id="{2B6178EC-A77A-2C55-E278-5FA12F593529}" v="2" dt="2022-03-24T15:17:44.311"/>
    <p1510:client id="{6C696F07-E702-76FD-9117-2C3EB1A10153}" v="4" dt="2020-09-17T17:09:57.675"/>
    <p1510:client id="{7FF39DB7-9A8F-E2C8-852B-2DB64A7BED18}" v="1" dt="2020-09-29T15:44:32.928"/>
    <p1510:client id="{C159D089-FD8C-73A0-67F8-EC600816CCAE}" v="159" dt="2020-09-09T17:41:20.333"/>
    <p1510:client id="{C48B7D12-E98E-D989-F071-79FD28C60F2B}" v="2" dt="2020-09-17T19:17:13.034"/>
    <p1510:client id="{EA6294F9-B862-2811-0C43-00589AA1CFAC}" v="5" dt="2020-09-21T15:21:4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fb988383d1242098dc44bb8fb4b8bad700a5f9a2bcd78e7bdaedf632b8f42738::" providerId="AD" clId="Web-{1952D4E8-8A5F-4870-9EA1-520E9713EC8E}"/>
    <pc:docChg chg="addSld delSld modSld addMainMaster delMainMaster">
      <pc:chgData name="Usuario invitado" userId="S::urn:spo:anon#fb988383d1242098dc44bb8fb4b8bad700a5f9a2bcd78e7bdaedf632b8f42738::" providerId="AD" clId="Web-{1952D4E8-8A5F-4870-9EA1-520E9713EC8E}" dt="2020-10-19T21:17:08.155" v="100" actId="1076"/>
      <pc:docMkLst>
        <pc:docMk/>
      </pc:docMkLst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1602709394" sldId="256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1602709394" sldId="256"/>
            <ac:spMk id="2" creationId="{C2264B5A-07CB-48F3-A927-93A23D25B757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1602709394" sldId="256"/>
            <ac:spMk id="3" creationId="{D3539E77-EBF3-410B-8252-DF925A60395F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3612988693" sldId="266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612988693" sldId="266"/>
            <ac:spMk id="8" creationId="{972DAE97-63FB-4F9A-ABCE-CFECDB1BF319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612988693" sldId="266"/>
            <ac:spMk id="9" creationId="{C40DCB56-9DA3-4C44-9AD3-301B9B33DD7E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2700832254" sldId="272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2700832254" sldId="272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2700832254" sldId="272"/>
            <ac:spMk id="3" creationId="{C8E65624-869A-4642-94EC-2E718EA2A8B8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3016687568" sldId="273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016687568" sldId="273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016687568" sldId="273"/>
            <ac:spMk id="3" creationId="{C8E65624-869A-4642-94EC-2E718EA2A8B8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1211785431" sldId="274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1211785431" sldId="274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1211785431" sldId="274"/>
            <ac:spMk id="3" creationId="{C8E65624-869A-4642-94EC-2E718EA2A8B8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3164350708" sldId="275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164350708" sldId="275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164350708" sldId="275"/>
            <ac:spMk id="3" creationId="{C8E65624-869A-4642-94EC-2E718EA2A8B8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2932515847" sldId="276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2932515847" sldId="276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2932515847" sldId="276"/>
            <ac:spMk id="3" creationId="{C8E65624-869A-4642-94EC-2E718EA2A8B8}"/>
          </ac:spMkLst>
        </pc:spChg>
      </pc:sldChg>
      <pc:sldChg chg="modSp mod modClrScheme chgLayout">
        <pc:chgData name="Usuario invitado" userId="S::urn:spo:anon#fb988383d1242098dc44bb8fb4b8bad700a5f9a2bcd78e7bdaedf632b8f42738::" providerId="AD" clId="Web-{1952D4E8-8A5F-4870-9EA1-520E9713EC8E}" dt="2020-10-19T21:06:53.189" v="19"/>
        <pc:sldMkLst>
          <pc:docMk/>
          <pc:sldMk cId="3513911165" sldId="277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513911165" sldId="277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6:53.189" v="19"/>
          <ac:spMkLst>
            <pc:docMk/>
            <pc:sldMk cId="3513911165" sldId="277"/>
            <ac:spMk id="3" creationId="{C8E65624-869A-4642-94EC-2E718EA2A8B8}"/>
          </ac:spMkLst>
        </pc:spChg>
      </pc:sldChg>
      <pc:sldChg chg="addSp delSp modSp del mod setBg modClrScheme setClrOvrMap chgLayout">
        <pc:chgData name="Usuario invitado" userId="S::urn:spo:anon#fb988383d1242098dc44bb8fb4b8bad700a5f9a2bcd78e7bdaedf632b8f42738::" providerId="AD" clId="Web-{1952D4E8-8A5F-4870-9EA1-520E9713EC8E}" dt="2020-10-19T21:07:48.299" v="31"/>
        <pc:sldMkLst>
          <pc:docMk/>
          <pc:sldMk cId="680306027" sldId="278"/>
        </pc:sldMkLst>
        <pc:spChg chg="mod ord">
          <ac:chgData name="Usuario invitado" userId="S::urn:spo:anon#fb988383d1242098dc44bb8fb4b8bad700a5f9a2bcd78e7bdaedf632b8f42738::" providerId="AD" clId="Web-{1952D4E8-8A5F-4870-9EA1-520E9713EC8E}" dt="2020-10-19T21:07:40.705" v="30"/>
          <ac:spMkLst>
            <pc:docMk/>
            <pc:sldMk cId="680306027" sldId="278"/>
            <ac:spMk id="2" creationId="{425747CF-CA20-4FC2-884C-D1FF4886E63E}"/>
          </ac:spMkLst>
        </pc:spChg>
        <pc:spChg chg="mod ord">
          <ac:chgData name="Usuario invitado" userId="S::urn:spo:anon#fb988383d1242098dc44bb8fb4b8bad700a5f9a2bcd78e7bdaedf632b8f42738::" providerId="AD" clId="Web-{1952D4E8-8A5F-4870-9EA1-520E9713EC8E}" dt="2020-10-19T21:07:40.705" v="30"/>
          <ac:spMkLst>
            <pc:docMk/>
            <pc:sldMk cId="680306027" sldId="278"/>
            <ac:spMk id="3" creationId="{C8E65624-869A-4642-94EC-2E718EA2A8B8}"/>
          </ac:spMkLst>
        </pc:spChg>
        <pc:spChg chg="del">
          <ac:chgData name="Usuario invitado" userId="S::urn:spo:anon#fb988383d1242098dc44bb8fb4b8bad700a5f9a2bcd78e7bdaedf632b8f42738::" providerId="AD" clId="Web-{1952D4E8-8A5F-4870-9EA1-520E9713EC8E}" dt="2020-10-19T21:04:33.936" v="0"/>
          <ac:spMkLst>
            <pc:docMk/>
            <pc:sldMk cId="680306027" sldId="278"/>
            <ac:spMk id="11" creationId="{61936196-EE36-4AEC-B7FC-95752E52A76B}"/>
          </ac:spMkLst>
        </pc:spChg>
        <pc:spChg chg="add">
          <ac:chgData name="Usuario invitado" userId="S::urn:spo:anon#fb988383d1242098dc44bb8fb4b8bad700a5f9a2bcd78e7bdaedf632b8f42738::" providerId="AD" clId="Web-{1952D4E8-8A5F-4870-9EA1-520E9713EC8E}" dt="2020-10-19T21:07:40.705" v="30"/>
          <ac:spMkLst>
            <pc:docMk/>
            <pc:sldMk cId="680306027" sldId="278"/>
            <ac:spMk id="16" creationId="{247AB924-1B87-43FC-B7C7-B112D5C51A0E}"/>
          </ac:spMkLst>
        </pc:spChg>
        <pc:spChg chg="add del">
          <ac:chgData name="Usuario invitado" userId="S::urn:spo:anon#fb988383d1242098dc44bb8fb4b8bad700a5f9a2bcd78e7bdaedf632b8f42738::" providerId="AD" clId="Web-{1952D4E8-8A5F-4870-9EA1-520E9713EC8E}" dt="2020-10-19T21:07:40.690" v="29"/>
          <ac:spMkLst>
            <pc:docMk/>
            <pc:sldMk cId="680306027" sldId="278"/>
            <ac:spMk id="18" creationId="{83FA766D-3260-4E0A-9E7F-A2C93DFF1932}"/>
          </ac:spMkLst>
        </pc:spChg>
        <pc:spChg chg="add del">
          <ac:chgData name="Usuario invitado" userId="S::urn:spo:anon#fb988383d1242098dc44bb8fb4b8bad700a5f9a2bcd78e7bdaedf632b8f42738::" providerId="AD" clId="Web-{1952D4E8-8A5F-4870-9EA1-520E9713EC8E}" dt="2020-10-19T21:07:40.690" v="29"/>
          <ac:spMkLst>
            <pc:docMk/>
            <pc:sldMk cId="680306027" sldId="278"/>
            <ac:spMk id="20" creationId="{CB435A06-5FFD-4CF8-BE06-3796EC42003A}"/>
          </ac:spMkLst>
        </pc:spChg>
        <pc:spChg chg="add del">
          <ac:chgData name="Usuario invitado" userId="S::urn:spo:anon#fb988383d1242098dc44bb8fb4b8bad700a5f9a2bcd78e7bdaedf632b8f42738::" providerId="AD" clId="Web-{1952D4E8-8A5F-4870-9EA1-520E9713EC8E}" dt="2020-10-19T21:07:40.690" v="29"/>
          <ac:spMkLst>
            <pc:docMk/>
            <pc:sldMk cId="680306027" sldId="278"/>
            <ac:spMk id="22" creationId="{5E10DA6E-C3FF-4539-BF84-4775BB7EC422}"/>
          </ac:spMkLst>
        </pc:spChg>
        <pc:picChg chg="add del mod ord">
          <ac:chgData name="Usuario invitado" userId="S::urn:spo:anon#fb988383d1242098dc44bb8fb4b8bad700a5f9a2bcd78e7bdaedf632b8f42738::" providerId="AD" clId="Web-{1952D4E8-8A5F-4870-9EA1-520E9713EC8E}" dt="2020-10-19T21:06:30.891" v="18"/>
          <ac:picMkLst>
            <pc:docMk/>
            <pc:sldMk cId="680306027" sldId="278"/>
            <ac:picMk id="4" creationId="{7055E206-07A1-48C9-ADEE-43E691EBE24C}"/>
          </ac:picMkLst>
        </pc:picChg>
        <pc:picChg chg="mod ord">
          <ac:chgData name="Usuario invitado" userId="S::urn:spo:anon#fb988383d1242098dc44bb8fb4b8bad700a5f9a2bcd78e7bdaedf632b8f42738::" providerId="AD" clId="Web-{1952D4E8-8A5F-4870-9EA1-520E9713EC8E}" dt="2020-10-19T21:07:40.705" v="30"/>
          <ac:picMkLst>
            <pc:docMk/>
            <pc:sldMk cId="680306027" sldId="278"/>
            <ac:picMk id="5" creationId="{EA313BF0-1C6C-4AA5-A004-7CD7FD0250F3}"/>
          </ac:picMkLst>
        </pc:picChg>
        <pc:picChg chg="add mod ord">
          <ac:chgData name="Usuario invitado" userId="S::urn:spo:anon#fb988383d1242098dc44bb8fb4b8bad700a5f9a2bcd78e7bdaedf632b8f42738::" providerId="AD" clId="Web-{1952D4E8-8A5F-4870-9EA1-520E9713EC8E}" dt="2020-10-19T21:07:40.705" v="30"/>
          <ac:picMkLst>
            <pc:docMk/>
            <pc:sldMk cId="680306027" sldId="278"/>
            <ac:picMk id="6" creationId="{BD7FE331-8A0E-4227-A497-CD37FF5C29B4}"/>
          </ac:picMkLst>
        </pc:picChg>
        <pc:picChg chg="mod">
          <ac:chgData name="Usuario invitado" userId="S::urn:spo:anon#fb988383d1242098dc44bb8fb4b8bad700a5f9a2bcd78e7bdaedf632b8f42738::" providerId="AD" clId="Web-{1952D4E8-8A5F-4870-9EA1-520E9713EC8E}" dt="2020-10-19T21:07:40.705" v="30"/>
          <ac:picMkLst>
            <pc:docMk/>
            <pc:sldMk cId="680306027" sldId="278"/>
            <ac:picMk id="13" creationId="{A6F13308-548A-4284-95C1-777DF5CD8263}"/>
          </ac:picMkLst>
        </pc:picChg>
        <pc:cxnChg chg="add">
          <ac:chgData name="Usuario invitado" userId="S::urn:spo:anon#fb988383d1242098dc44bb8fb4b8bad700a5f9a2bcd78e7bdaedf632b8f42738::" providerId="AD" clId="Web-{1952D4E8-8A5F-4870-9EA1-520E9713EC8E}" dt="2020-10-19T21:07:40.705" v="30"/>
          <ac:cxnSpMkLst>
            <pc:docMk/>
            <pc:sldMk cId="680306027" sldId="278"/>
            <ac:cxnSpMk id="15" creationId="{99AE2756-0FC4-4155-83E7-58AAAB63E757}"/>
          </ac:cxnSpMkLst>
        </pc:cxnChg>
        <pc:cxnChg chg="add">
          <ac:chgData name="Usuario invitado" userId="S::urn:spo:anon#fb988383d1242098dc44bb8fb4b8bad700a5f9a2bcd78e7bdaedf632b8f42738::" providerId="AD" clId="Web-{1952D4E8-8A5F-4870-9EA1-520E9713EC8E}" dt="2020-10-19T21:07:40.705" v="30"/>
          <ac:cxnSpMkLst>
            <pc:docMk/>
            <pc:sldMk cId="680306027" sldId="278"/>
            <ac:cxnSpMk id="17" creationId="{818DC98F-4057-4645-B948-F604F39A9CFE}"/>
          </ac:cxnSpMkLst>
        </pc:cxnChg>
        <pc:cxnChg chg="add">
          <ac:chgData name="Usuario invitado" userId="S::urn:spo:anon#fb988383d1242098dc44bb8fb4b8bad700a5f9a2bcd78e7bdaedf632b8f42738::" providerId="AD" clId="Web-{1952D4E8-8A5F-4870-9EA1-520E9713EC8E}" dt="2020-10-19T21:07:40.705" v="30"/>
          <ac:cxnSpMkLst>
            <pc:docMk/>
            <pc:sldMk cId="680306027" sldId="278"/>
            <ac:cxnSpMk id="24" creationId="{DAD2B705-4A9B-408D-AA80-4F41045E09DE}"/>
          </ac:cxnSpMkLst>
        </pc:cxnChg>
      </pc:sldChg>
      <pc:sldChg chg="addSp delSp modSp add mod replId modClrScheme chgLayout">
        <pc:chgData name="Usuario invitado" userId="S::urn:spo:anon#fb988383d1242098dc44bb8fb4b8bad700a5f9a2bcd78e7bdaedf632b8f42738::" providerId="AD" clId="Web-{1952D4E8-8A5F-4870-9EA1-520E9713EC8E}" dt="2020-10-19T21:11:14.804" v="57"/>
        <pc:sldMkLst>
          <pc:docMk/>
          <pc:sldMk cId="1165111111" sldId="279"/>
        </pc:sldMkLst>
        <pc:spChg chg="del mod ord">
          <ac:chgData name="Usuario invitado" userId="S::urn:spo:anon#fb988383d1242098dc44bb8fb4b8bad700a5f9a2bcd78e7bdaedf632b8f42738::" providerId="AD" clId="Web-{1952D4E8-8A5F-4870-9EA1-520E9713EC8E}" dt="2020-10-19T21:11:14.804" v="57"/>
          <ac:spMkLst>
            <pc:docMk/>
            <pc:sldMk cId="1165111111" sldId="279"/>
            <ac:spMk id="2" creationId="{425747CF-CA20-4FC2-884C-D1FF4886E63E}"/>
          </ac:spMkLst>
        </pc:spChg>
        <pc:spChg chg="del mod ord">
          <ac:chgData name="Usuario invitado" userId="S::urn:spo:anon#fb988383d1242098dc44bb8fb4b8bad700a5f9a2bcd78e7bdaedf632b8f42738::" providerId="AD" clId="Web-{1952D4E8-8A5F-4870-9EA1-520E9713EC8E}" dt="2020-10-19T21:11:14.804" v="57"/>
          <ac:spMkLst>
            <pc:docMk/>
            <pc:sldMk cId="1165111111" sldId="279"/>
            <ac:spMk id="3" creationId="{C8E65624-869A-4642-94EC-2E718EA2A8B8}"/>
          </ac:spMkLst>
        </pc:spChg>
        <pc:spChg chg="add mod">
          <ac:chgData name="Usuario invitado" userId="S::urn:spo:anon#fb988383d1242098dc44bb8fb4b8bad700a5f9a2bcd78e7bdaedf632b8f42738::" providerId="AD" clId="Web-{1952D4E8-8A5F-4870-9EA1-520E9713EC8E}" dt="2020-10-19T21:09:44.052" v="51" actId="1076"/>
          <ac:spMkLst>
            <pc:docMk/>
            <pc:sldMk cId="1165111111" sldId="279"/>
            <ac:spMk id="7" creationId="{5D68EAAE-13D8-49F7-AB8B-5F7A1FE60BAE}"/>
          </ac:spMkLst>
        </pc:spChg>
        <pc:picChg chg="add mod">
          <ac:chgData name="Usuario invitado" userId="S::urn:spo:anon#fb988383d1242098dc44bb8fb4b8bad700a5f9a2bcd78e7bdaedf632b8f42738::" providerId="AD" clId="Web-{1952D4E8-8A5F-4870-9EA1-520E9713EC8E}" dt="2020-10-19T21:08:09.487" v="37" actId="14100"/>
          <ac:picMkLst>
            <pc:docMk/>
            <pc:sldMk cId="1165111111" sldId="279"/>
            <ac:picMk id="4" creationId="{CDD99805-455C-4279-93D4-B447B0D19DE6}"/>
          </ac:picMkLst>
        </pc:picChg>
        <pc:picChg chg="add del mod">
          <ac:chgData name="Usuario invitado" userId="S::urn:spo:anon#fb988383d1242098dc44bb8fb4b8bad700a5f9a2bcd78e7bdaedf632b8f42738::" providerId="AD" clId="Web-{1952D4E8-8A5F-4870-9EA1-520E9713EC8E}" dt="2020-10-19T21:08:42.613" v="40"/>
          <ac:picMkLst>
            <pc:docMk/>
            <pc:sldMk cId="1165111111" sldId="279"/>
            <ac:picMk id="6" creationId="{524C2513-CFC5-4CA8-AC27-65609831890F}"/>
          </ac:picMkLst>
        </pc:picChg>
        <pc:picChg chg="add mod">
          <ac:chgData name="Usuario invitado" userId="S::urn:spo:anon#fb988383d1242098dc44bb8fb4b8bad700a5f9a2bcd78e7bdaedf632b8f42738::" providerId="AD" clId="Web-{1952D4E8-8A5F-4870-9EA1-520E9713EC8E}" dt="2020-10-19T21:10:08.677" v="53" actId="1076"/>
          <ac:picMkLst>
            <pc:docMk/>
            <pc:sldMk cId="1165111111" sldId="279"/>
            <ac:picMk id="8" creationId="{901BE07A-6182-4CC5-A739-171FD39EB01F}"/>
          </ac:picMkLst>
        </pc:picChg>
        <pc:picChg chg="mod">
          <ac:chgData name="Usuario invitado" userId="S::urn:spo:anon#fb988383d1242098dc44bb8fb4b8bad700a5f9a2bcd78e7bdaedf632b8f42738::" providerId="AD" clId="Web-{1952D4E8-8A5F-4870-9EA1-520E9713EC8E}" dt="2020-10-19T21:08:13.581" v="38" actId="1076"/>
          <ac:picMkLst>
            <pc:docMk/>
            <pc:sldMk cId="1165111111" sldId="279"/>
            <ac:picMk id="13" creationId="{A6F13308-548A-4284-95C1-777DF5CD8263}"/>
          </ac:picMkLst>
        </pc:picChg>
      </pc:sldChg>
      <pc:sldChg chg="addSp delSp modSp add mod replId modClrScheme chgLayout">
        <pc:chgData name="Usuario invitado" userId="S::urn:spo:anon#fb988383d1242098dc44bb8fb4b8bad700a5f9a2bcd78e7bdaedf632b8f42738::" providerId="AD" clId="Web-{1952D4E8-8A5F-4870-9EA1-520E9713EC8E}" dt="2020-10-19T21:17:08.155" v="100" actId="1076"/>
        <pc:sldMkLst>
          <pc:docMk/>
          <pc:sldMk cId="2443733532" sldId="280"/>
        </pc:sldMkLst>
        <pc:spChg chg="del mod ord">
          <ac:chgData name="Usuario invitado" userId="S::urn:spo:anon#fb988383d1242098dc44bb8fb4b8bad700a5f9a2bcd78e7bdaedf632b8f42738::" providerId="AD" clId="Web-{1952D4E8-8A5F-4870-9EA1-520E9713EC8E}" dt="2020-10-19T21:11:23.835" v="58"/>
          <ac:spMkLst>
            <pc:docMk/>
            <pc:sldMk cId="2443733532" sldId="280"/>
            <ac:spMk id="2" creationId="{425747CF-CA20-4FC2-884C-D1FF4886E63E}"/>
          </ac:spMkLst>
        </pc:spChg>
        <pc:spChg chg="del mod ord">
          <ac:chgData name="Usuario invitado" userId="S::urn:spo:anon#fb988383d1242098dc44bb8fb4b8bad700a5f9a2bcd78e7bdaedf632b8f42738::" providerId="AD" clId="Web-{1952D4E8-8A5F-4870-9EA1-520E9713EC8E}" dt="2020-10-19T21:11:23.835" v="58"/>
          <ac:spMkLst>
            <pc:docMk/>
            <pc:sldMk cId="2443733532" sldId="280"/>
            <ac:spMk id="3" creationId="{C8E65624-869A-4642-94EC-2E718EA2A8B8}"/>
          </ac:spMkLst>
        </pc:spChg>
        <pc:picChg chg="add mod">
          <ac:chgData name="Usuario invitado" userId="S::urn:spo:anon#fb988383d1242098dc44bb8fb4b8bad700a5f9a2bcd78e7bdaedf632b8f42738::" providerId="AD" clId="Web-{1952D4E8-8A5F-4870-9EA1-520E9713EC8E}" dt="2020-10-19T21:12:23.133" v="66" actId="1076"/>
          <ac:picMkLst>
            <pc:docMk/>
            <pc:sldMk cId="2443733532" sldId="280"/>
            <ac:picMk id="4" creationId="{A4046391-88AA-4655-AD2F-F391042D6DF0}"/>
          </ac:picMkLst>
        </pc:picChg>
        <pc:picChg chg="add mod">
          <ac:chgData name="Usuario invitado" userId="S::urn:spo:anon#fb988383d1242098dc44bb8fb4b8bad700a5f9a2bcd78e7bdaedf632b8f42738::" providerId="AD" clId="Web-{1952D4E8-8A5F-4870-9EA1-520E9713EC8E}" dt="2020-10-19T21:12:45.259" v="69" actId="1076"/>
          <ac:picMkLst>
            <pc:docMk/>
            <pc:sldMk cId="2443733532" sldId="280"/>
            <ac:picMk id="6" creationId="{CE1239E9-1A2A-4619-B07E-93CD771FD365}"/>
          </ac:picMkLst>
        </pc:picChg>
        <pc:picChg chg="add mod">
          <ac:chgData name="Usuario invitado" userId="S::urn:spo:anon#fb988383d1242098dc44bb8fb4b8bad700a5f9a2bcd78e7bdaedf632b8f42738::" providerId="AD" clId="Web-{1952D4E8-8A5F-4870-9EA1-520E9713EC8E}" dt="2020-10-19T21:16:53.499" v="98" actId="1076"/>
          <ac:picMkLst>
            <pc:docMk/>
            <pc:sldMk cId="2443733532" sldId="280"/>
            <ac:picMk id="7" creationId="{6ED00CBE-C7BE-43DE-BF7C-16AA38C48428}"/>
          </ac:picMkLst>
        </pc:picChg>
        <pc:picChg chg="add mod">
          <ac:chgData name="Usuario invitado" userId="S::urn:spo:anon#fb988383d1242098dc44bb8fb4b8bad700a5f9a2bcd78e7bdaedf632b8f42738::" providerId="AD" clId="Web-{1952D4E8-8A5F-4870-9EA1-520E9713EC8E}" dt="2020-10-19T21:17:08.155" v="100" actId="1076"/>
          <ac:picMkLst>
            <pc:docMk/>
            <pc:sldMk cId="2443733532" sldId="280"/>
            <ac:picMk id="9" creationId="{B7D5AC81-85F0-4870-9705-287320DA857E}"/>
          </ac:picMkLst>
        </pc:picChg>
        <pc:picChg chg="add del mod">
          <ac:chgData name="Usuario invitado" userId="S::urn:spo:anon#fb988383d1242098dc44bb8fb4b8bad700a5f9a2bcd78e7bdaedf632b8f42738::" providerId="AD" clId="Web-{1952D4E8-8A5F-4870-9EA1-520E9713EC8E}" dt="2020-10-19T21:17:05.030" v="99" actId="1076"/>
          <ac:picMkLst>
            <pc:docMk/>
            <pc:sldMk cId="2443733532" sldId="280"/>
            <ac:picMk id="13" creationId="{A6F13308-548A-4284-95C1-777DF5CD8263}"/>
          </ac:picMkLst>
        </pc:picChg>
      </pc:sldChg>
      <pc:sldChg chg="addSp delSp modSp add mod replId setBg modClrScheme chgLayout">
        <pc:chgData name="Usuario invitado" userId="S::urn:spo:anon#fb988383d1242098dc44bb8fb4b8bad700a5f9a2bcd78e7bdaedf632b8f42738::" providerId="AD" clId="Web-{1952D4E8-8A5F-4870-9EA1-520E9713EC8E}" dt="2020-10-19T21:14:15.870" v="84" actId="1076"/>
        <pc:sldMkLst>
          <pc:docMk/>
          <pc:sldMk cId="2342638386" sldId="281"/>
        </pc:sldMkLst>
        <pc:spChg chg="del">
          <ac:chgData name="Usuario invitado" userId="S::urn:spo:anon#fb988383d1242098dc44bb8fb4b8bad700a5f9a2bcd78e7bdaedf632b8f42738::" providerId="AD" clId="Web-{1952D4E8-8A5F-4870-9EA1-520E9713EC8E}" dt="2020-10-19T21:11:30.851" v="59"/>
          <ac:spMkLst>
            <pc:docMk/>
            <pc:sldMk cId="2342638386" sldId="281"/>
            <ac:spMk id="2" creationId="{425747CF-CA20-4FC2-884C-D1FF4886E63E}"/>
          </ac:spMkLst>
        </pc:spChg>
        <pc:spChg chg="del">
          <ac:chgData name="Usuario invitado" userId="S::urn:spo:anon#fb988383d1242098dc44bb8fb4b8bad700a5f9a2bcd78e7bdaedf632b8f42738::" providerId="AD" clId="Web-{1952D4E8-8A5F-4870-9EA1-520E9713EC8E}" dt="2020-10-19T21:11:30.851" v="59"/>
          <ac:spMkLst>
            <pc:docMk/>
            <pc:sldMk cId="2342638386" sldId="281"/>
            <ac:spMk id="3" creationId="{C8E65624-869A-4642-94EC-2E718EA2A8B8}"/>
          </ac:spMkLst>
        </pc:spChg>
        <pc:spChg chg="add del">
          <ac:chgData name="Usuario invitado" userId="S::urn:spo:anon#fb988383d1242098dc44bb8fb4b8bad700a5f9a2bcd78e7bdaedf632b8f42738::" providerId="AD" clId="Web-{1952D4E8-8A5F-4870-9EA1-520E9713EC8E}" dt="2020-10-19T21:13:47.807" v="76"/>
          <ac:spMkLst>
            <pc:docMk/>
            <pc:sldMk cId="2342638386" sldId="281"/>
            <ac:spMk id="10" creationId="{22C6C9C9-83BF-4A6C-A1BF-C1735C61B4FF}"/>
          </ac:spMkLst>
        </pc:spChg>
        <pc:spChg chg="add">
          <ac:chgData name="Usuario invitado" userId="S::urn:spo:anon#fb988383d1242098dc44bb8fb4b8bad700a5f9a2bcd78e7bdaedf632b8f42738::" providerId="AD" clId="Web-{1952D4E8-8A5F-4870-9EA1-520E9713EC8E}" dt="2020-10-19T21:13:47.807" v="76"/>
          <ac:spMkLst>
            <pc:docMk/>
            <pc:sldMk cId="2342638386" sldId="281"/>
            <ac:spMk id="15" creationId="{B670DBD5-770C-4383-9F54-5B86E86BD5BB}"/>
          </ac:spMkLst>
        </pc:spChg>
        <pc:picChg chg="add del mod">
          <ac:chgData name="Usuario invitado" userId="S::urn:spo:anon#fb988383d1242098dc44bb8fb4b8bad700a5f9a2bcd78e7bdaedf632b8f42738::" providerId="AD" clId="Web-{1952D4E8-8A5F-4870-9EA1-520E9713EC8E}" dt="2020-10-19T21:13:44.073" v="75"/>
          <ac:picMkLst>
            <pc:docMk/>
            <pc:sldMk cId="2342638386" sldId="281"/>
            <ac:picMk id="4" creationId="{AFE8790C-8887-48FC-8980-24274618092E}"/>
          </ac:picMkLst>
        </pc:picChg>
        <pc:picChg chg="mod">
          <ac:chgData name="Usuario invitado" userId="S::urn:spo:anon#fb988383d1242098dc44bb8fb4b8bad700a5f9a2bcd78e7bdaedf632b8f42738::" providerId="AD" clId="Web-{1952D4E8-8A5F-4870-9EA1-520E9713EC8E}" dt="2020-10-19T21:13:47.807" v="76"/>
          <ac:picMkLst>
            <pc:docMk/>
            <pc:sldMk cId="2342638386" sldId="281"/>
            <ac:picMk id="5" creationId="{EA313BF0-1C6C-4AA5-A004-7CD7FD0250F3}"/>
          </ac:picMkLst>
        </pc:picChg>
        <pc:picChg chg="add mod">
          <ac:chgData name="Usuario invitado" userId="S::urn:spo:anon#fb988383d1242098dc44bb8fb4b8bad700a5f9a2bcd78e7bdaedf632b8f42738::" providerId="AD" clId="Web-{1952D4E8-8A5F-4870-9EA1-520E9713EC8E}" dt="2020-10-19T21:14:15.870" v="84" actId="1076"/>
          <ac:picMkLst>
            <pc:docMk/>
            <pc:sldMk cId="2342638386" sldId="281"/>
            <ac:picMk id="6" creationId="{5624CC19-0308-4F5C-9CE9-8AEF9BD87C37}"/>
          </ac:picMkLst>
        </pc:picChg>
        <pc:picChg chg="del">
          <ac:chgData name="Usuario invitado" userId="S::urn:spo:anon#fb988383d1242098dc44bb8fb4b8bad700a5f9a2bcd78e7bdaedf632b8f42738::" providerId="AD" clId="Web-{1952D4E8-8A5F-4870-9EA1-520E9713EC8E}" dt="2020-10-19T21:13:24.588" v="70"/>
          <ac:picMkLst>
            <pc:docMk/>
            <pc:sldMk cId="2342638386" sldId="281"/>
            <ac:picMk id="13" creationId="{A6F13308-548A-4284-95C1-777DF5CD8263}"/>
          </ac:picMkLst>
        </pc:picChg>
      </pc:sldChg>
      <pc:sldChg chg="new del">
        <pc:chgData name="Usuario invitado" userId="S::urn:spo:anon#fb988383d1242098dc44bb8fb4b8bad700a5f9a2bcd78e7bdaedf632b8f42738::" providerId="AD" clId="Web-{1952D4E8-8A5F-4870-9EA1-520E9713EC8E}" dt="2020-10-19T21:10:55.819" v="55"/>
        <pc:sldMkLst>
          <pc:docMk/>
          <pc:sldMk cId="3706006256" sldId="281"/>
        </pc:sldMkLst>
      </pc:sldChg>
      <pc:sldMasterChg chg="del delSldLayout">
        <pc:chgData name="Usuario invitado" userId="S::urn:spo:anon#fb988383d1242098dc44bb8fb4b8bad700a5f9a2bcd78e7bdaedf632b8f42738::" providerId="AD" clId="Web-{1952D4E8-8A5F-4870-9EA1-520E9713EC8E}" dt="2020-10-19T21:06:53.189" v="19"/>
        <pc:sldMasterMkLst>
          <pc:docMk/>
          <pc:sldMasterMk cId="1608518744" sldId="2147483648"/>
        </pc:sldMasterMkLst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4096937008" sldId="2147483649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1628061219" sldId="2147483650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2613812326" sldId="2147483651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3037673514" sldId="2147483652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4109228753" sldId="2147483653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2253226435" sldId="2147483654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3737539398" sldId="2147483655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2713816503" sldId="2147483656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1412409536" sldId="2147483657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2976129051" sldId="2147483658"/>
          </pc:sldLayoutMkLst>
        </pc:sldLayoutChg>
        <pc:sldLayoutChg chg="del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1608518744" sldId="2147483648"/>
            <pc:sldLayoutMk cId="3558801694" sldId="2147483659"/>
          </pc:sldLayoutMkLst>
        </pc:sldLayoutChg>
      </pc:sldMasterChg>
      <pc:sldMasterChg chg="add addSldLayout modSldLayout">
        <pc:chgData name="Usuario invitado" userId="S::urn:spo:anon#fb988383d1242098dc44bb8fb4b8bad700a5f9a2bcd78e7bdaedf632b8f42738::" providerId="AD" clId="Web-{1952D4E8-8A5F-4870-9EA1-520E9713EC8E}" dt="2020-10-19T21:06:53.189" v="19"/>
        <pc:sldMasterMkLst>
          <pc:docMk/>
          <pc:sldMasterMk cId="934355715" sldId="2147483660"/>
        </pc:sldMasterMkLst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3541027207" sldId="2147483661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2928559229" sldId="2147483662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3933672204" sldId="2147483663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3977264621" sldId="2147483664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671309957" sldId="2147483665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2881648926" sldId="2147483666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390768934" sldId="2147483667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3525883625" sldId="2147483668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2289428186" sldId="2147483669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964297696" sldId="2147483670"/>
          </pc:sldLayoutMkLst>
        </pc:sldLayoutChg>
        <pc:sldLayoutChg chg="add mod replId">
          <pc:chgData name="Usuario invitado" userId="S::urn:spo:anon#fb988383d1242098dc44bb8fb4b8bad700a5f9a2bcd78e7bdaedf632b8f42738::" providerId="AD" clId="Web-{1952D4E8-8A5F-4870-9EA1-520E9713EC8E}" dt="2020-10-19T21:06:53.189" v="19"/>
          <pc:sldLayoutMkLst>
            <pc:docMk/>
            <pc:sldMasterMk cId="934355715" sldId="2147483660"/>
            <pc:sldLayoutMk cId="2461506490" sldId="2147483671"/>
          </pc:sldLayoutMkLst>
        </pc:sldLayoutChg>
      </pc:sldMasterChg>
    </pc:docChg>
  </pc:docChgLst>
  <pc:docChgLst>
    <pc:chgData name="Usuario invitado" userId="S::urn:spo:anon#fb988383d1242098dc44bb8fb4b8bad700a5f9a2bcd78e7bdaedf632b8f42738::" providerId="AD" clId="Web-{7FF39DB7-9A8F-E2C8-852B-2DB64A7BED18}"/>
    <pc:docChg chg="modSld">
      <pc:chgData name="Usuario invitado" userId="S::urn:spo:anon#fb988383d1242098dc44bb8fb4b8bad700a5f9a2bcd78e7bdaedf632b8f42738::" providerId="AD" clId="Web-{7FF39DB7-9A8F-E2C8-852B-2DB64A7BED18}" dt="2020-09-29T15:44:32.928" v="0" actId="20577"/>
      <pc:docMkLst>
        <pc:docMk/>
      </pc:docMkLst>
      <pc:sldChg chg="modSp">
        <pc:chgData name="Usuario invitado" userId="S::urn:spo:anon#fb988383d1242098dc44bb8fb4b8bad700a5f9a2bcd78e7bdaedf632b8f42738::" providerId="AD" clId="Web-{7FF39DB7-9A8F-E2C8-852B-2DB64A7BED18}" dt="2020-09-29T15:44:32.928" v="0" actId="20577"/>
        <pc:sldMkLst>
          <pc:docMk/>
          <pc:sldMk cId="3016687568" sldId="273"/>
        </pc:sldMkLst>
        <pc:graphicFrameChg chg="modGraphic">
          <ac:chgData name="Usuario invitado" userId="S::urn:spo:anon#fb988383d1242098dc44bb8fb4b8bad700a5f9a2bcd78e7bdaedf632b8f42738::" providerId="AD" clId="Web-{7FF39DB7-9A8F-E2C8-852B-2DB64A7BED18}" dt="2020-09-29T15:44:32.928" v="0" actId="20577"/>
          <ac:graphicFrameMkLst>
            <pc:docMk/>
            <pc:sldMk cId="3016687568" sldId="273"/>
            <ac:graphicFrameMk id="4" creationId="{48B0A6FF-4EA0-4735-99FD-16571D2B6928}"/>
          </ac:graphicFrameMkLst>
        </pc:graphicFrameChg>
      </pc:sldChg>
    </pc:docChg>
  </pc:docChgLst>
  <pc:docChgLst>
    <pc:chgData name="YAZMIN ANDREA PATIÑO CASTAÑEDA" userId="S::yazmin.patino@uniminuto.edu::b41f8264-4dbe-460c-87cb-ce1bdd342486" providerId="AD" clId="Web-{EA6294F9-B862-2811-0C43-00589AA1CFAC}"/>
    <pc:docChg chg="addSld delSld modSld">
      <pc:chgData name="YAZMIN ANDREA PATIÑO CASTAÑEDA" userId="S::yazmin.patino@uniminuto.edu::b41f8264-4dbe-460c-87cb-ce1bdd342486" providerId="AD" clId="Web-{EA6294F9-B862-2811-0C43-00589AA1CFAC}" dt="2020-09-21T15:21:41.556" v="4"/>
      <pc:docMkLst>
        <pc:docMk/>
      </pc:docMkLst>
      <pc:sldChg chg="delSp add replId">
        <pc:chgData name="YAZMIN ANDREA PATIÑO CASTAÑEDA" userId="S::yazmin.patino@uniminuto.edu::b41f8264-4dbe-460c-87cb-ce1bdd342486" providerId="AD" clId="Web-{EA6294F9-B862-2811-0C43-00589AA1CFAC}" dt="2020-09-21T15:21:41.556" v="4"/>
        <pc:sldMkLst>
          <pc:docMk/>
          <pc:sldMk cId="680306027" sldId="278"/>
        </pc:sldMkLst>
        <pc:graphicFrameChg chg="del">
          <ac:chgData name="YAZMIN ANDREA PATIÑO CASTAÑEDA" userId="S::yazmin.patino@uniminuto.edu::b41f8264-4dbe-460c-87cb-ce1bdd342486" providerId="AD" clId="Web-{EA6294F9-B862-2811-0C43-00589AA1CFAC}" dt="2020-09-21T15:21:38.728" v="3"/>
          <ac:graphicFrameMkLst>
            <pc:docMk/>
            <pc:sldMk cId="680306027" sldId="278"/>
            <ac:graphicFrameMk id="6" creationId="{5A7CE154-5DAC-464A-B77B-83BACECA2A82}"/>
          </ac:graphicFrameMkLst>
        </pc:graphicFrameChg>
        <pc:picChg chg="del">
          <ac:chgData name="YAZMIN ANDREA PATIÑO CASTAÑEDA" userId="S::yazmin.patino@uniminuto.edu::b41f8264-4dbe-460c-87cb-ce1bdd342486" providerId="AD" clId="Web-{EA6294F9-B862-2811-0C43-00589AA1CFAC}" dt="2020-09-21T15:21:41.556" v="4"/>
          <ac:picMkLst>
            <pc:docMk/>
            <pc:sldMk cId="680306027" sldId="278"/>
            <ac:picMk id="8" creationId="{3591FCE5-7FE2-4C39-ABD7-698B327075C7}"/>
          </ac:picMkLst>
        </pc:picChg>
      </pc:sldChg>
      <pc:sldChg chg="new del">
        <pc:chgData name="YAZMIN ANDREA PATIÑO CASTAÑEDA" userId="S::yazmin.patino@uniminuto.edu::b41f8264-4dbe-460c-87cb-ce1bdd342486" providerId="AD" clId="Web-{EA6294F9-B862-2811-0C43-00589AA1CFAC}" dt="2020-09-21T15:21:31.228" v="1"/>
        <pc:sldMkLst>
          <pc:docMk/>
          <pc:sldMk cId="3378680546" sldId="278"/>
        </pc:sldMkLst>
      </pc:sldChg>
    </pc:docChg>
  </pc:docChgLst>
  <pc:docChgLst>
    <pc:chgData name="JULY CAROLINA PULIDO GARZON" userId="S::july.pulido@uniminuto.edu::d4154d37-b3c1-4a54-9f2c-8357fe0b1bd8" providerId="AD" clId="Web-{2B6178EC-A77A-2C55-E278-5FA12F593529}"/>
    <pc:docChg chg="">
      <pc:chgData name="JULY CAROLINA PULIDO GARZON" userId="S::july.pulido@uniminuto.edu::d4154d37-b3c1-4a54-9f2c-8357fe0b1bd8" providerId="AD" clId="Web-{2B6178EC-A77A-2C55-E278-5FA12F593529}" dt="2022-03-24T15:17:44.311" v="1"/>
      <pc:docMkLst>
        <pc:docMk/>
      </pc:docMkLst>
      <pc:sldChg chg="delCm">
        <pc:chgData name="JULY CAROLINA PULIDO GARZON" userId="S::july.pulido@uniminuto.edu::d4154d37-b3c1-4a54-9f2c-8357fe0b1bd8" providerId="AD" clId="Web-{2B6178EC-A77A-2C55-E278-5FA12F593529}" dt="2022-03-24T15:17:44.311" v="1"/>
        <pc:sldMkLst>
          <pc:docMk/>
          <pc:sldMk cId="1602709394" sldId="256"/>
        </pc:sldMkLst>
      </pc:sldChg>
      <pc:sldChg chg="delCm">
        <pc:chgData name="JULY CAROLINA PULIDO GARZON" userId="S::july.pulido@uniminuto.edu::d4154d37-b3c1-4a54-9f2c-8357fe0b1bd8" providerId="AD" clId="Web-{2B6178EC-A77A-2C55-E278-5FA12F593529}" dt="2022-03-24T15:17:17.217" v="0"/>
        <pc:sldMkLst>
          <pc:docMk/>
          <pc:sldMk cId="3612988693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google.com/search?client=firefox-b-e&amp;sa=X&amp;bih=677&amp;biw=1066&amp;hl=es-419&amp;q=loris+malaguzzi+fecha+de+nacimiento&amp;stick=H4sIAAAAAAAAAOPgE-LWT9c3NDI2qcoyLNESy0620i9IzS_ISQVSRcX5eVZJ-UV5i1iVc_KLMosVchNzEtNLq6oyFdJSkzMSFVJSFfISkzNzM1PzSvIB6x1hGk0AAAA&amp;ved=2ahUKEwjHurq2_97rAhVCpFkKHZjYCkQQ6BMoADApegQIAhAC" TargetMode="External"/><Relationship Id="rId7" Type="http://schemas.openxmlformats.org/officeDocument/2006/relationships/hyperlink" Target="https://maguared.gov.co/una-mirada-al-juguete-y-al-juego-desde-5-pedagogias/" TargetMode="External"/><Relationship Id="rId2" Type="http://schemas.openxmlformats.org/officeDocument/2006/relationships/hyperlink" Target="http://enelcorazondeinfantil.blogspot.com/2012/08/escuelas-reggio-emilia-y-pedagogia-de.html" TargetMode="External"/><Relationship Id="rId1" Type="http://schemas.openxmlformats.org/officeDocument/2006/relationships/image" Target="../media/image3.jpg"/><Relationship Id="rId6" Type="http://schemas.openxmlformats.org/officeDocument/2006/relationships/hyperlink" Target="https://www.google.com/search?client=firefox-b-e&amp;sa=X&amp;bih=677&amp;biw=1066&amp;hl=es-419&amp;q=Reggio+Emilia&amp;stick=H4sIAAAAAAAAAOPgE-LWT9c3NDI2qcoyLFHi1M_VNzCqis_I1ZLPTrbSL0jNL8hJ1U9JTU5NLE5NiS9ILSrOz7NKyUxNWcTKG5Sanp6Zr-Cam5mTmbiDlREASypd3E4AAAA&amp;ved=2ahUKEwjHurq2_97rAhVCpFkKHZjYCkQQmxMoATAqegQICBAD" TargetMode="External"/><Relationship Id="rId5" Type="http://schemas.openxmlformats.org/officeDocument/2006/relationships/hyperlink" Target="https://www.google.com/search?client=firefox-b-e&amp;sa=X&amp;bih=677&amp;biw=1066&amp;hl=es-419&amp;q=loris+malaguzzi+fallecimiento&amp;stick=H4sIAAAAAAAAAOPgE-LWT9c3NDI2qcoyLNGSz0620i9IzS_ISdVPSU1OTSxOTYkvSC0qzs-zSslMTVnEKpuTX5RZrJCbmJOYXlpVlamQlpiTk5qcmZuZmleSDwD5SG2tUAAAAA&amp;ved=2ahUKEwjHurq2_97rAhVCpFkKHZjYCkQQ6BMoADAqegQICBAC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google.com/search?client=firefox-b-e&amp;sa=X&amp;bih=677&amp;biw=1066&amp;hl=es-419&amp;q=Correggio&amp;stick=H4sIAAAAAAAAAOPgE-LWT9c3NDI2qcoyLFHi1M_VN7BIKUsu0BLLTrbSL0jNL8hJBVJFxfl5Vkn5RXmLWDmd84uKUtPTM_N3sDICAAzZ0-tBAAAA&amp;ved=2ahUKEwjHurq2_97rAhVCpFkKHZjYCkQQmxMoATApegQIAhAD" TargetMode="External"/><Relationship Id="rId9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4.jpeg"/><Relationship Id="rId7" Type="http://schemas.openxmlformats.org/officeDocument/2006/relationships/hyperlink" Target="https://www.google.com/search?client=firefox-b-e&amp;sa=X&amp;bih=677&amp;biw=1066&amp;hl=es-419&amp;q=Reggio+Emilia&amp;stick=H4sIAAAAAAAAAOPgE-LWT9c3NDI2qcoyLFHi1M_VNzCqis_I1ZLPTrbSL0jNL8hJ1U9JTU5NLE5NiS9ILSrOz7NKyUxNWcTKG5Sanp6Zr-Cam5mTmbiDlREASypd3E4AAAA&amp;ved=2ahUKEwjHurq2_97rAhVCpFkKHZjYCkQQmxMoATAqegQICBAD" TargetMode="External"/><Relationship Id="rId2" Type="http://schemas.openxmlformats.org/officeDocument/2006/relationships/hyperlink" Target="http://enelcorazondeinfantil.blogspot.com/2012/08/escuelas-reggio-emilia-y-pedagogia-de.html" TargetMode="External"/><Relationship Id="rId1" Type="http://schemas.openxmlformats.org/officeDocument/2006/relationships/image" Target="../media/image3.jpg"/><Relationship Id="rId6" Type="http://schemas.openxmlformats.org/officeDocument/2006/relationships/hyperlink" Target="https://www.google.com/search?client=firefox-b-e&amp;sa=X&amp;bih=677&amp;biw=1066&amp;hl=es-419&amp;q=loris+malaguzzi+fallecimiento&amp;stick=H4sIAAAAAAAAAOPgE-LWT9c3NDI2qcoyLNGSz0620i9IzS_ISdVPSU1OTSxOTYkvSC0qzs-zSslMTVnEKpuTX5RZrJCbmJOYXlpVlamQlpiTk5qcmZuZmleSDwD5SG2tUAAAAA&amp;ved=2ahUKEwjHurq2_97rAhVCpFkKHZjYCkQQ6BMoADAqegQICBAC" TargetMode="External"/><Relationship Id="rId5" Type="http://schemas.openxmlformats.org/officeDocument/2006/relationships/hyperlink" Target="https://www.google.com/search?client=firefox-b-e&amp;sa=X&amp;bih=677&amp;biw=1066&amp;hl=es-419&amp;q=Correggio&amp;stick=H4sIAAAAAAAAAOPgE-LWT9c3NDI2qcoyLFHi1M_VN7BIKUsu0BLLTrbSL0jNL8hJBVJFxfl5Vkn5RXmLWDmd84uKUtPTM_N3sDICAAzZ0-tBAAAA&amp;ved=2ahUKEwjHurq2_97rAhVCpFkKHZjYCkQQmxMoATApegQIAhAD" TargetMode="External"/><Relationship Id="rId10" Type="http://schemas.openxmlformats.org/officeDocument/2006/relationships/hyperlink" Target="https://maguared.gov.co/una-mirada-al-juguete-y-al-juego-desde-5-pedagogias/" TargetMode="External"/><Relationship Id="rId4" Type="http://schemas.openxmlformats.org/officeDocument/2006/relationships/hyperlink" Target="https://www.google.com/search?client=firefox-b-e&amp;sa=X&amp;bih=677&amp;biw=1066&amp;hl=es-419&amp;q=loris+malaguzzi+fecha+de+nacimiento&amp;stick=H4sIAAAAAAAAAOPgE-LWT9c3NDI2qcoyLNESy0620i9IzS_ISQVSRcX5eVZJ-UV5i1iVc_KLMosVchNzEtNLq6oyFdJSkzMSFVJSFfISkzNzM1PzSvIB6x1hGk0AAAA&amp;ved=2ahUKEwjHurq2_97rAhVCpFkKHZjYCkQQ6BMoADApegQIAhAC" TargetMode="External"/><Relationship Id="rId9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4CA84-974B-48DE-B36F-F6EC4C612604}" type="doc">
      <dgm:prSet loTypeId="urn:microsoft.com/office/officeart/2008/layout/AccentedPicture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A3A2AB2-CF34-444A-B501-FCE55059AAD1}">
      <dgm:prSet phldrT="[Texto]" custT="1"/>
      <dgm:spPr/>
      <dgm:t>
        <a:bodyPr/>
        <a:lstStyle/>
        <a:p>
          <a:r>
            <a:rPr lang="es-ES_tradnl" sz="2400" b="1" dirty="0">
              <a:solidFill>
                <a:schemeClr val="tx1"/>
              </a:solidFill>
              <a:latin typeface="Roboto"/>
            </a:rPr>
            <a:t>Loris Malaguzzi </a:t>
          </a:r>
          <a:endParaRPr lang="es-CO" sz="2400" dirty="0">
            <a:solidFill>
              <a:schemeClr val="tx1"/>
            </a:solidFill>
            <a:latin typeface="Roboto"/>
          </a:endParaRPr>
        </a:p>
      </dgm:t>
    </dgm:pt>
    <dgm:pt modelId="{DF2800AD-CC7D-408D-B260-9EEDE2FE7C24}" type="parTrans" cxnId="{EBB72C47-D2AC-4A76-A320-06AC2FD9BA97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CB3FD20D-95FE-491E-9345-163E4D4B5C8A}" type="sibTrans" cxnId="{EBB72C47-D2AC-4A76-A320-06AC2FD9BA9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CCAED131-2CC0-4861-938F-D6EE0333D0CD}">
      <dgm:prSet phldrT="[Texto]" custT="1"/>
      <dgm:spPr/>
      <dgm:t>
        <a:bodyPr/>
        <a:lstStyle/>
        <a:p>
          <a:pPr algn="l"/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Fue el iniciador e inspirador de la aventura educativa </a:t>
          </a:r>
          <a:r>
            <a:rPr lang="es-ES_tradnl" sz="1400" dirty="0" err="1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reggiana</a:t>
          </a:r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. </a:t>
          </a:r>
        </a:p>
        <a:p>
          <a:pPr algn="l"/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Fecha de nacimiento</a:t>
          </a:r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: 23 de febrero de 1920, </a:t>
          </a:r>
          <a:r>
            <a:rPr lang="es-ES" sz="1400" dirty="0" err="1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Correggio</a:t>
          </a:r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, Italia</a:t>
          </a:r>
          <a:endParaRPr lang="es-ES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  <a:p>
          <a:pPr algn="just"/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Fallecimiento</a:t>
          </a:r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: 30 de enero de 1994, </a:t>
          </a:r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Reggio Emilia, Italia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5DA63165-356B-47A4-BB90-BD2643CE6BEE}" type="parTrans" cxnId="{56239981-81B1-48BC-A3BC-B09BC760B56C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5C70274-0834-4E4F-8042-BBC44D1FD520}" type="sibTrans" cxnId="{56239981-81B1-48BC-A3BC-B09BC760B56C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F3D86A1C-0C1E-4EF3-BD31-A0A533DA9E48}">
      <dgm:prSet phldrT="[Texto]" custT="1"/>
      <dgm:spPr/>
      <dgm:t>
        <a:bodyPr/>
        <a:lstStyle/>
        <a:p>
          <a:pPr algn="just"/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Un maestro y pedagogo que dedicó toda su vida a la construcción de una experiencia de calidad educativa que, a partir de una la escucha, el respeto y la consideración de las potencialidades de los niños, pudiese reconocer el derecho de éstos a ser educados en contextos dignos, exigentes y acordes con dichas capacidades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6228A058-4369-432D-8E97-BC790313F890}" type="parTrans" cxnId="{B580C503-599A-4D3F-A31F-9B5889746961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FCF19BD5-B2C6-40E6-AFC0-F1BBED75EF40}" type="sibTrans" cxnId="{B580C503-599A-4D3F-A31F-9B5889746961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24B8ED12-75DB-45F2-986F-DF0E9C722F92}">
      <dgm:prSet phldrT="[Texto]" custT="1"/>
      <dgm:spPr/>
      <dgm:t>
        <a:bodyPr/>
        <a:lstStyle/>
        <a:p>
          <a:pPr algn="just"/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Uno de los principios de la </a:t>
          </a:r>
          <a:r>
            <a:rPr lang="es-ES_tradnl" sz="1400" b="1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filosofía de Reggio Emilia</a:t>
          </a:r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es que el ambiente es un tercer maestro porque ofrece </a:t>
          </a:r>
          <a:r>
            <a:rPr lang="es-ES_tradnl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alternativas pedagógicas en el aprendizaje </a:t>
          </a:r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de los niños y las niñas 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06B47F2-7D96-4770-91DC-7C152DB03C37}" type="parTrans" cxnId="{75CC4AAF-A545-44B0-9CED-D92EB4128E3A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CC2D16EE-2B92-4A92-99C6-C526FBA82EF5}" type="sibTrans" cxnId="{75CC4AAF-A545-44B0-9CED-D92EB4128E3A}">
      <dgm:prSet/>
      <dgm:spPr/>
      <dgm:t>
        <a:bodyPr/>
        <a:lstStyle/>
        <a:p>
          <a:endParaRPr lang="es-CO" sz="14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2ACFC0B6-628D-436E-826E-0EA1DE204048}" type="pres">
      <dgm:prSet presAssocID="{09F4CA84-974B-48DE-B36F-F6EC4C612604}" presName="Name0" presStyleCnt="0">
        <dgm:presLayoutVars>
          <dgm:dir/>
        </dgm:presLayoutVars>
      </dgm:prSet>
      <dgm:spPr/>
    </dgm:pt>
    <dgm:pt modelId="{47EF8B16-1FEF-40C6-ABC3-1A42EDB79D17}" type="pres">
      <dgm:prSet presAssocID="{CB3FD20D-95FE-491E-9345-163E4D4B5C8A}" presName="picture_1" presStyleLbl="bgImgPlace1" presStyleIdx="0" presStyleCnt="1"/>
      <dgm:spPr/>
    </dgm:pt>
    <dgm:pt modelId="{5AE07A57-8551-497C-80DD-106908173F6D}" type="pres">
      <dgm:prSet presAssocID="{CA3A2AB2-CF34-444A-B501-FCE55059AAD1}" presName="text_1" presStyleLbl="node1" presStyleIdx="0" presStyleCnt="0" custScaleY="6976" custLinFactY="700000" custLinFactNeighborX="14293" custLinFactNeighborY="740047">
        <dgm:presLayoutVars>
          <dgm:bulletEnabled val="1"/>
        </dgm:presLayoutVars>
      </dgm:prSet>
      <dgm:spPr/>
    </dgm:pt>
    <dgm:pt modelId="{0291B7E1-1FFD-4099-8661-D04E422DD6E2}" type="pres">
      <dgm:prSet presAssocID="{09F4CA84-974B-48DE-B36F-F6EC4C612604}" presName="linV" presStyleCnt="0"/>
      <dgm:spPr/>
    </dgm:pt>
    <dgm:pt modelId="{97F1E781-8873-42A5-AA3E-617EB0C3D6F7}" type="pres">
      <dgm:prSet presAssocID="{CCAED131-2CC0-4861-938F-D6EE0333D0CD}" presName="pair" presStyleCnt="0"/>
      <dgm:spPr/>
    </dgm:pt>
    <dgm:pt modelId="{9F122F41-F0B3-4080-9CF9-1698065AD6BC}" type="pres">
      <dgm:prSet presAssocID="{CCAED131-2CC0-4861-938F-D6EE0333D0CD}" presName="spaceH" presStyleLbl="node1" presStyleIdx="0" presStyleCnt="0"/>
      <dgm:spPr/>
    </dgm:pt>
    <dgm:pt modelId="{98C49456-1F71-4FA8-95CC-A391F1C3BD75}" type="pres">
      <dgm:prSet presAssocID="{CCAED131-2CC0-4861-938F-D6EE0333D0CD}" presName="desPictures" presStyleLbl="alignImgPlace1" presStyleIdx="0" presStyleCnt="3"/>
      <dgm:spPr>
        <a:blipFill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244A04C-24BA-4C5C-AAEC-E91E9C7EFF32}" type="pres">
      <dgm:prSet presAssocID="{CCAED131-2CC0-4861-938F-D6EE0333D0CD}" presName="desTextWrapper" presStyleCnt="0"/>
      <dgm:spPr/>
    </dgm:pt>
    <dgm:pt modelId="{3EE97DD9-E462-4003-9DB3-FBD1237B750C}" type="pres">
      <dgm:prSet presAssocID="{CCAED131-2CC0-4861-938F-D6EE0333D0CD}" presName="desText" presStyleLbl="revTx" presStyleIdx="0" presStyleCnt="3" custScaleX="124005">
        <dgm:presLayoutVars>
          <dgm:bulletEnabled val="1"/>
        </dgm:presLayoutVars>
      </dgm:prSet>
      <dgm:spPr/>
    </dgm:pt>
    <dgm:pt modelId="{8B687527-B8D8-40FB-B9D0-FC20CF055E82}" type="pres">
      <dgm:prSet presAssocID="{85C70274-0834-4E4F-8042-BBC44D1FD520}" presName="spaceV" presStyleCnt="0"/>
      <dgm:spPr/>
    </dgm:pt>
    <dgm:pt modelId="{3E937780-431B-4343-8C9F-FC2C2B17BF0D}" type="pres">
      <dgm:prSet presAssocID="{F3D86A1C-0C1E-4EF3-BD31-A0A533DA9E48}" presName="pair" presStyleCnt="0"/>
      <dgm:spPr/>
    </dgm:pt>
    <dgm:pt modelId="{F5DE77CB-B3D4-4455-BAC7-117D4173C309}" type="pres">
      <dgm:prSet presAssocID="{F3D86A1C-0C1E-4EF3-BD31-A0A533DA9E48}" presName="spaceH" presStyleLbl="node1" presStyleIdx="0" presStyleCnt="0"/>
      <dgm:spPr/>
    </dgm:pt>
    <dgm:pt modelId="{22E2353E-EAF8-477A-BDED-55644EDDABA2}" type="pres">
      <dgm:prSet presAssocID="{F3D86A1C-0C1E-4EF3-BD31-A0A533DA9E48}" presName="desPictures" presStyleLbl="alignImgPlace1" presStyleIdx="1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B20ED779-9692-41F9-8497-6FD73C067209}" type="pres">
      <dgm:prSet presAssocID="{F3D86A1C-0C1E-4EF3-BD31-A0A533DA9E48}" presName="desTextWrapper" presStyleCnt="0"/>
      <dgm:spPr/>
    </dgm:pt>
    <dgm:pt modelId="{9E1E2BF6-658D-4AC0-A825-D686DC973797}" type="pres">
      <dgm:prSet presAssocID="{F3D86A1C-0C1E-4EF3-BD31-A0A533DA9E48}" presName="desText" presStyleLbl="revTx" presStyleIdx="1" presStyleCnt="3" custScaleX="131634">
        <dgm:presLayoutVars>
          <dgm:bulletEnabled val="1"/>
        </dgm:presLayoutVars>
      </dgm:prSet>
      <dgm:spPr/>
    </dgm:pt>
    <dgm:pt modelId="{0D73FF4F-9BED-4945-9A1D-24BAF7C220A6}" type="pres">
      <dgm:prSet presAssocID="{FCF19BD5-B2C6-40E6-AFC0-F1BBED75EF40}" presName="spaceV" presStyleCnt="0"/>
      <dgm:spPr/>
    </dgm:pt>
    <dgm:pt modelId="{D5CFE3DB-9B3E-4E11-9DAA-713AD9657044}" type="pres">
      <dgm:prSet presAssocID="{24B8ED12-75DB-45F2-986F-DF0E9C722F92}" presName="pair" presStyleCnt="0"/>
      <dgm:spPr/>
    </dgm:pt>
    <dgm:pt modelId="{F655ACFD-1EF5-48D6-BEE7-5424060265A2}" type="pres">
      <dgm:prSet presAssocID="{24B8ED12-75DB-45F2-986F-DF0E9C722F92}" presName="spaceH" presStyleLbl="node1" presStyleIdx="0" presStyleCnt="0"/>
      <dgm:spPr/>
    </dgm:pt>
    <dgm:pt modelId="{9AC3C40A-9426-4AE0-9E60-A35A2E3E9A86}" type="pres">
      <dgm:prSet presAssocID="{24B8ED12-75DB-45F2-986F-DF0E9C722F92}" presName="desPictures" presStyleLbl="alignImgPlace1" presStyleIdx="2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00" r="-121000"/>
          </a:stretch>
        </a:blipFill>
      </dgm:spPr>
    </dgm:pt>
    <dgm:pt modelId="{9280FA31-59E0-46D5-ABAB-14F96BC46D4F}" type="pres">
      <dgm:prSet presAssocID="{24B8ED12-75DB-45F2-986F-DF0E9C722F92}" presName="desTextWrapper" presStyleCnt="0"/>
      <dgm:spPr/>
    </dgm:pt>
    <dgm:pt modelId="{0CAF63DC-FE7B-4561-808E-4F6074FBD7D4}" type="pres">
      <dgm:prSet presAssocID="{24B8ED12-75DB-45F2-986F-DF0E9C722F92}" presName="desText" presStyleLbl="revTx" presStyleIdx="2" presStyleCnt="3" custScaleX="130794">
        <dgm:presLayoutVars>
          <dgm:bulletEnabled val="1"/>
        </dgm:presLayoutVars>
      </dgm:prSet>
      <dgm:spPr/>
    </dgm:pt>
    <dgm:pt modelId="{5BE6F361-DACA-4A59-8D80-C2C56127A076}" type="pres">
      <dgm:prSet presAssocID="{09F4CA84-974B-48DE-B36F-F6EC4C612604}" presName="maxNode" presStyleCnt="0"/>
      <dgm:spPr/>
    </dgm:pt>
    <dgm:pt modelId="{D4219322-86EB-445B-8B8E-D17B2B32A3ED}" type="pres">
      <dgm:prSet presAssocID="{09F4CA84-974B-48DE-B36F-F6EC4C612604}" presName="Name33" presStyleCnt="0"/>
      <dgm:spPr/>
    </dgm:pt>
  </dgm:ptLst>
  <dgm:cxnLst>
    <dgm:cxn modelId="{B580C503-599A-4D3F-A31F-9B5889746961}" srcId="{09F4CA84-974B-48DE-B36F-F6EC4C612604}" destId="{F3D86A1C-0C1E-4EF3-BD31-A0A533DA9E48}" srcOrd="2" destOrd="0" parTransId="{6228A058-4369-432D-8E97-BC790313F890}" sibTransId="{FCF19BD5-B2C6-40E6-AFC0-F1BBED75EF40}"/>
    <dgm:cxn modelId="{BDE7B842-A6BA-4B60-BB98-35FBEA946F12}" type="presOf" srcId="{CCAED131-2CC0-4861-938F-D6EE0333D0CD}" destId="{3EE97DD9-E462-4003-9DB3-FBD1237B750C}" srcOrd="0" destOrd="0" presId="urn:microsoft.com/office/officeart/2008/layout/AccentedPicture"/>
    <dgm:cxn modelId="{C26C8B46-0540-4674-B81C-3EA8675C3D47}" type="presOf" srcId="{09F4CA84-974B-48DE-B36F-F6EC4C612604}" destId="{2ACFC0B6-628D-436E-826E-0EA1DE204048}" srcOrd="0" destOrd="0" presId="urn:microsoft.com/office/officeart/2008/layout/AccentedPicture"/>
    <dgm:cxn modelId="{EBB72C47-D2AC-4A76-A320-06AC2FD9BA97}" srcId="{09F4CA84-974B-48DE-B36F-F6EC4C612604}" destId="{CA3A2AB2-CF34-444A-B501-FCE55059AAD1}" srcOrd="0" destOrd="0" parTransId="{DF2800AD-CC7D-408D-B260-9EEDE2FE7C24}" sibTransId="{CB3FD20D-95FE-491E-9345-163E4D4B5C8A}"/>
    <dgm:cxn modelId="{56239981-81B1-48BC-A3BC-B09BC760B56C}" srcId="{09F4CA84-974B-48DE-B36F-F6EC4C612604}" destId="{CCAED131-2CC0-4861-938F-D6EE0333D0CD}" srcOrd="1" destOrd="0" parTransId="{5DA63165-356B-47A4-BB90-BD2643CE6BEE}" sibTransId="{85C70274-0834-4E4F-8042-BBC44D1FD520}"/>
    <dgm:cxn modelId="{88836593-F4B1-43A5-80F3-938DDF54EB0D}" type="presOf" srcId="{CA3A2AB2-CF34-444A-B501-FCE55059AAD1}" destId="{5AE07A57-8551-497C-80DD-106908173F6D}" srcOrd="0" destOrd="0" presId="urn:microsoft.com/office/officeart/2008/layout/AccentedPicture"/>
    <dgm:cxn modelId="{75CC4AAF-A545-44B0-9CED-D92EB4128E3A}" srcId="{09F4CA84-974B-48DE-B36F-F6EC4C612604}" destId="{24B8ED12-75DB-45F2-986F-DF0E9C722F92}" srcOrd="3" destOrd="0" parTransId="{806B47F2-7D96-4770-91DC-7C152DB03C37}" sibTransId="{CC2D16EE-2B92-4A92-99C6-C526FBA82EF5}"/>
    <dgm:cxn modelId="{1F7D10BC-2534-4328-AC03-A9CD4E8C4F95}" type="presOf" srcId="{CB3FD20D-95FE-491E-9345-163E4D4B5C8A}" destId="{47EF8B16-1FEF-40C6-ABC3-1A42EDB79D17}" srcOrd="0" destOrd="0" presId="urn:microsoft.com/office/officeart/2008/layout/AccentedPicture"/>
    <dgm:cxn modelId="{DE9081C3-965C-45D7-A39E-4E81FF1A0AE0}" type="presOf" srcId="{24B8ED12-75DB-45F2-986F-DF0E9C722F92}" destId="{0CAF63DC-FE7B-4561-808E-4F6074FBD7D4}" srcOrd="0" destOrd="0" presId="urn:microsoft.com/office/officeart/2008/layout/AccentedPicture"/>
    <dgm:cxn modelId="{5C9E0AFE-1520-4EF9-AEDF-468467A7BF2E}" type="presOf" srcId="{F3D86A1C-0C1E-4EF3-BD31-A0A533DA9E48}" destId="{9E1E2BF6-658D-4AC0-A825-D686DC973797}" srcOrd="0" destOrd="0" presId="urn:microsoft.com/office/officeart/2008/layout/AccentedPicture"/>
    <dgm:cxn modelId="{2007D98F-F024-4145-914F-7EA5E093681D}" type="presParOf" srcId="{2ACFC0B6-628D-436E-826E-0EA1DE204048}" destId="{47EF8B16-1FEF-40C6-ABC3-1A42EDB79D17}" srcOrd="0" destOrd="0" presId="urn:microsoft.com/office/officeart/2008/layout/AccentedPicture"/>
    <dgm:cxn modelId="{7302EEB1-298B-4B9A-8DCF-5018B0E55105}" type="presParOf" srcId="{2ACFC0B6-628D-436E-826E-0EA1DE204048}" destId="{5AE07A57-8551-497C-80DD-106908173F6D}" srcOrd="1" destOrd="0" presId="urn:microsoft.com/office/officeart/2008/layout/AccentedPicture"/>
    <dgm:cxn modelId="{8E462298-C4A0-46BA-81E1-C128B802412B}" type="presParOf" srcId="{2ACFC0B6-628D-436E-826E-0EA1DE204048}" destId="{0291B7E1-1FFD-4099-8661-D04E422DD6E2}" srcOrd="2" destOrd="0" presId="urn:microsoft.com/office/officeart/2008/layout/AccentedPicture"/>
    <dgm:cxn modelId="{24FA9952-4DD5-4FB0-8F61-5406F2D08D92}" type="presParOf" srcId="{0291B7E1-1FFD-4099-8661-D04E422DD6E2}" destId="{97F1E781-8873-42A5-AA3E-617EB0C3D6F7}" srcOrd="0" destOrd="0" presId="urn:microsoft.com/office/officeart/2008/layout/AccentedPicture"/>
    <dgm:cxn modelId="{7F2BD8B6-DE25-4D27-8926-20F664A54688}" type="presParOf" srcId="{97F1E781-8873-42A5-AA3E-617EB0C3D6F7}" destId="{9F122F41-F0B3-4080-9CF9-1698065AD6BC}" srcOrd="0" destOrd="0" presId="urn:microsoft.com/office/officeart/2008/layout/AccentedPicture"/>
    <dgm:cxn modelId="{361B965B-69E3-4C20-800A-E1C4968E365A}" type="presParOf" srcId="{97F1E781-8873-42A5-AA3E-617EB0C3D6F7}" destId="{98C49456-1F71-4FA8-95CC-A391F1C3BD75}" srcOrd="1" destOrd="0" presId="urn:microsoft.com/office/officeart/2008/layout/AccentedPicture"/>
    <dgm:cxn modelId="{91AD073E-B001-46F8-9A39-D05F77327A0B}" type="presParOf" srcId="{97F1E781-8873-42A5-AA3E-617EB0C3D6F7}" destId="{7244A04C-24BA-4C5C-AAEC-E91E9C7EFF32}" srcOrd="2" destOrd="0" presId="urn:microsoft.com/office/officeart/2008/layout/AccentedPicture"/>
    <dgm:cxn modelId="{8B87ACBC-0BE0-45CD-ADA6-390BC5FA4778}" type="presParOf" srcId="{7244A04C-24BA-4C5C-AAEC-E91E9C7EFF32}" destId="{3EE97DD9-E462-4003-9DB3-FBD1237B750C}" srcOrd="0" destOrd="0" presId="urn:microsoft.com/office/officeart/2008/layout/AccentedPicture"/>
    <dgm:cxn modelId="{D1E444DD-8BAA-4448-B8BA-F422F01B81EE}" type="presParOf" srcId="{0291B7E1-1FFD-4099-8661-D04E422DD6E2}" destId="{8B687527-B8D8-40FB-B9D0-FC20CF055E82}" srcOrd="1" destOrd="0" presId="urn:microsoft.com/office/officeart/2008/layout/AccentedPicture"/>
    <dgm:cxn modelId="{2FBD4551-2611-4F88-95A9-DAAE1EACE451}" type="presParOf" srcId="{0291B7E1-1FFD-4099-8661-D04E422DD6E2}" destId="{3E937780-431B-4343-8C9F-FC2C2B17BF0D}" srcOrd="2" destOrd="0" presId="urn:microsoft.com/office/officeart/2008/layout/AccentedPicture"/>
    <dgm:cxn modelId="{53F049E2-157D-480E-8019-AAE93BE1DE1D}" type="presParOf" srcId="{3E937780-431B-4343-8C9F-FC2C2B17BF0D}" destId="{F5DE77CB-B3D4-4455-BAC7-117D4173C309}" srcOrd="0" destOrd="0" presId="urn:microsoft.com/office/officeart/2008/layout/AccentedPicture"/>
    <dgm:cxn modelId="{9DA9BE0F-7114-4873-880C-F095B9256F7D}" type="presParOf" srcId="{3E937780-431B-4343-8C9F-FC2C2B17BF0D}" destId="{22E2353E-EAF8-477A-BDED-55644EDDABA2}" srcOrd="1" destOrd="0" presId="urn:microsoft.com/office/officeart/2008/layout/AccentedPicture"/>
    <dgm:cxn modelId="{7848FBD2-C22B-4B08-94BE-AD073452CE79}" type="presParOf" srcId="{3E937780-431B-4343-8C9F-FC2C2B17BF0D}" destId="{B20ED779-9692-41F9-8497-6FD73C067209}" srcOrd="2" destOrd="0" presId="urn:microsoft.com/office/officeart/2008/layout/AccentedPicture"/>
    <dgm:cxn modelId="{46F9A77C-CD99-4214-9B02-D5439C0E6982}" type="presParOf" srcId="{B20ED779-9692-41F9-8497-6FD73C067209}" destId="{9E1E2BF6-658D-4AC0-A825-D686DC973797}" srcOrd="0" destOrd="0" presId="urn:microsoft.com/office/officeart/2008/layout/AccentedPicture"/>
    <dgm:cxn modelId="{92A36467-2468-4AFE-A3C9-6A65A06690E5}" type="presParOf" srcId="{0291B7E1-1FFD-4099-8661-D04E422DD6E2}" destId="{0D73FF4F-9BED-4945-9A1D-24BAF7C220A6}" srcOrd="3" destOrd="0" presId="urn:microsoft.com/office/officeart/2008/layout/AccentedPicture"/>
    <dgm:cxn modelId="{A865D623-7DDE-4495-A5C6-0973DAC0515F}" type="presParOf" srcId="{0291B7E1-1FFD-4099-8661-D04E422DD6E2}" destId="{D5CFE3DB-9B3E-4E11-9DAA-713AD9657044}" srcOrd="4" destOrd="0" presId="urn:microsoft.com/office/officeart/2008/layout/AccentedPicture"/>
    <dgm:cxn modelId="{C5392E81-E31D-497B-AA1C-146AA0F2C085}" type="presParOf" srcId="{D5CFE3DB-9B3E-4E11-9DAA-713AD9657044}" destId="{F655ACFD-1EF5-48D6-BEE7-5424060265A2}" srcOrd="0" destOrd="0" presId="urn:microsoft.com/office/officeart/2008/layout/AccentedPicture"/>
    <dgm:cxn modelId="{EF358AC3-C8D0-4A5E-90A5-56E6E2524FBF}" type="presParOf" srcId="{D5CFE3DB-9B3E-4E11-9DAA-713AD9657044}" destId="{9AC3C40A-9426-4AE0-9E60-A35A2E3E9A86}" srcOrd="1" destOrd="0" presId="urn:microsoft.com/office/officeart/2008/layout/AccentedPicture"/>
    <dgm:cxn modelId="{4E84E002-6A86-4930-9E57-0EE20B4AF77C}" type="presParOf" srcId="{D5CFE3DB-9B3E-4E11-9DAA-713AD9657044}" destId="{9280FA31-59E0-46D5-ABAB-14F96BC46D4F}" srcOrd="2" destOrd="0" presId="urn:microsoft.com/office/officeart/2008/layout/AccentedPicture"/>
    <dgm:cxn modelId="{8725D3E0-1395-46DC-AD2F-8155046D9C89}" type="presParOf" srcId="{9280FA31-59E0-46D5-ABAB-14F96BC46D4F}" destId="{0CAF63DC-FE7B-4561-808E-4F6074FBD7D4}" srcOrd="0" destOrd="0" presId="urn:microsoft.com/office/officeart/2008/layout/AccentedPicture"/>
    <dgm:cxn modelId="{B120789A-CC7A-46D4-9BD5-7837C2C6EABF}" type="presParOf" srcId="{2ACFC0B6-628D-436E-826E-0EA1DE204048}" destId="{5BE6F361-DACA-4A59-8D80-C2C56127A076}" srcOrd="3" destOrd="0" presId="urn:microsoft.com/office/officeart/2008/layout/AccentedPicture"/>
    <dgm:cxn modelId="{B74C65EF-DC44-452D-AF5E-C8D1551094A5}" type="presParOf" srcId="{5BE6F361-DACA-4A59-8D80-C2C56127A076}" destId="{D4219322-86EB-445B-8B8E-D17B2B32A3E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8DF09-36EC-4E29-BFD5-06E481E3CE6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51208756-6374-4B7C-9FAF-ED8F8FD223F1}">
      <dgm:prSet phldrT="[Texto]" custT="1"/>
      <dgm:spPr/>
      <dgm:t>
        <a:bodyPr/>
        <a:lstStyle/>
        <a:p>
          <a:r>
            <a: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¿Qué es un ambiente de aprendizaje?</a:t>
          </a:r>
        </a:p>
      </dgm:t>
    </dgm:pt>
    <dgm:pt modelId="{C08DDD1F-0BE1-49DB-B570-DD78E52CB49D}" type="parTrans" cxnId="{8BBE1B18-BED4-478B-864F-D9D569290D21}">
      <dgm:prSet/>
      <dgm:spPr/>
      <dgm:t>
        <a:bodyPr/>
        <a:lstStyle/>
        <a:p>
          <a:endParaRPr lang="es-CO" sz="2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5BBED72B-A14D-4086-A43E-157D7DF46579}" type="sibTrans" cxnId="{8BBE1B18-BED4-478B-864F-D9D569290D21}">
      <dgm:prSet/>
      <dgm:spPr/>
      <dgm:t>
        <a:bodyPr/>
        <a:lstStyle/>
        <a:p>
          <a:endParaRPr lang="es-CO" sz="2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00F39C7-89F8-457C-9B00-44CADB868094}">
      <dgm:prSet phldrT="[Texto]" custT="1"/>
      <dgm:spPr/>
      <dgm:t>
        <a:bodyPr/>
        <a:lstStyle/>
        <a:p>
          <a:pPr algn="just" rtl="0"/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Es un espacio </a:t>
          </a:r>
          <a:r>
            <a:rPr lang="es-ES_tradnl" sz="14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que promueve momentos de creación</a:t>
          </a:r>
          <a:r>
            <a:rPr lang="es-ES" sz="14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, reflexión, incertidumbre y juego. 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DB711B99-8022-4E9C-B0A0-0B822FFF0598}" type="parTrans" cxnId="{CACE02A5-EC4E-44F9-A4ED-5C9CA4FB2CD3}">
      <dgm:prSet custT="1"/>
      <dgm:spPr/>
      <dgm:t>
        <a:bodyPr/>
        <a:lstStyle/>
        <a:p>
          <a:endParaRPr lang="es-CO" sz="1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7FDE651B-8F25-45CF-B464-36B789B42E79}" type="sibTrans" cxnId="{CACE02A5-EC4E-44F9-A4ED-5C9CA4FB2CD3}">
      <dgm:prSet/>
      <dgm:spPr/>
      <dgm:t>
        <a:bodyPr/>
        <a:lstStyle/>
        <a:p>
          <a:endParaRPr lang="es-CO" sz="2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182748EC-8192-45C2-8829-D81DD5CF3DF4}">
      <dgm:prSet phldrT="[Texto]" custT="1"/>
      <dgm:spPr/>
      <dgm:t>
        <a:bodyPr/>
        <a:lstStyle/>
        <a:p>
          <a:pPr algn="just"/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Es una oportunidad para</a:t>
          </a:r>
          <a:r>
            <a:rPr lang="es-ES_tradnl" sz="14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proponer experiencias enriquecidas, estéticas y con intencionalidad pedagógica para el desarrollo de habilidades de pensamiento. 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0564CE6B-980C-4A4F-A9EA-643BD2B8656B}" type="parTrans" cxnId="{18874623-4434-4EBC-84DD-BED79905F980}">
      <dgm:prSet custT="1"/>
      <dgm:spPr/>
      <dgm:t>
        <a:bodyPr/>
        <a:lstStyle/>
        <a:p>
          <a:endParaRPr lang="es-CO" sz="6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EC420B9E-7237-4BD0-8BB3-937277049860}" type="sibTrans" cxnId="{18874623-4434-4EBC-84DD-BED79905F980}">
      <dgm:prSet/>
      <dgm:spPr/>
      <dgm:t>
        <a:bodyPr/>
        <a:lstStyle/>
        <a:p>
          <a:endParaRPr lang="es-CO" sz="2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12DA23D5-9DEB-42B1-968E-2D7149AEBC7B}">
      <dgm:prSet phldrT="[Texto]" custT="1"/>
      <dgm:spPr/>
      <dgm:t>
        <a:bodyPr/>
        <a:lstStyle/>
        <a:p>
          <a:pPr algn="just"/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Permite la construcción de relaciones: </a:t>
          </a:r>
        </a:p>
        <a:p>
          <a:pPr algn="just"/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 consigo mismos </a:t>
          </a:r>
        </a:p>
        <a:p>
          <a:pPr algn="just"/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con sus pares</a:t>
          </a:r>
        </a:p>
        <a:p>
          <a:pPr algn="just"/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con su entorno 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3475450C-9A55-448A-9D30-1C83B573B322}" type="parTrans" cxnId="{31D0C96E-0C96-4329-AF45-450E05FE25AA}">
      <dgm:prSet custT="1"/>
      <dgm:spPr/>
      <dgm:t>
        <a:bodyPr/>
        <a:lstStyle/>
        <a:p>
          <a:endParaRPr lang="es-CO" sz="6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C096C64-34BD-42B0-9E51-19133EFAA985}" type="sibTrans" cxnId="{31D0C96E-0C96-4329-AF45-450E05FE25AA}">
      <dgm:prSet/>
      <dgm:spPr/>
      <dgm:t>
        <a:bodyPr/>
        <a:lstStyle/>
        <a:p>
          <a:endParaRPr lang="es-CO" sz="2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B00B58CF-32BB-47C4-94D4-357F27C3BEF8}">
      <dgm:prSet phldrT="[Texto]" custT="1"/>
      <dgm:spPr/>
      <dgm:t>
        <a:bodyPr/>
        <a:lstStyle/>
        <a:p>
          <a:pPr algn="just"/>
          <a:r>
            <a: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Una oportunidad para la construcción</a:t>
          </a:r>
          <a:r>
            <a: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de conocimiento por parte de los niños y las niñas y promover su participación ciudadana. </a:t>
          </a:r>
          <a:endParaRPr lang="es-CO" sz="14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93210DA-B226-4CED-A413-440BB69E0ECE}" type="parTrans" cxnId="{3258A5C3-BB80-429F-9D6C-E3DBC6B01A30}">
      <dgm:prSet custT="1"/>
      <dgm:spPr/>
      <dgm:t>
        <a:bodyPr/>
        <a:lstStyle/>
        <a:p>
          <a:endParaRPr lang="es-CO" sz="1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A1D91589-52A3-484A-A31E-1E9DB8EF754B}" type="sibTrans" cxnId="{3258A5C3-BB80-429F-9D6C-E3DBC6B01A30}">
      <dgm:prSet/>
      <dgm:spPr/>
      <dgm:t>
        <a:bodyPr/>
        <a:lstStyle/>
        <a:p>
          <a:endParaRPr lang="es-CO" sz="20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2E335306-F5F0-4FFC-A775-4F4FC77EF93C}" type="pres">
      <dgm:prSet presAssocID="{4328DF09-36EC-4E29-BFD5-06E481E3CE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5660ED-C6ED-4723-B99B-7A1249D9DD0F}" type="pres">
      <dgm:prSet presAssocID="{51208756-6374-4B7C-9FAF-ED8F8FD223F1}" presName="root1" presStyleCnt="0"/>
      <dgm:spPr/>
    </dgm:pt>
    <dgm:pt modelId="{5896F02B-0355-4AA5-9BC5-156B531903C5}" type="pres">
      <dgm:prSet presAssocID="{51208756-6374-4B7C-9FAF-ED8F8FD223F1}" presName="LevelOneTextNode" presStyleLbl="node0" presStyleIdx="0" presStyleCnt="1">
        <dgm:presLayoutVars>
          <dgm:chPref val="3"/>
        </dgm:presLayoutVars>
      </dgm:prSet>
      <dgm:spPr/>
    </dgm:pt>
    <dgm:pt modelId="{EE0020A5-3FC7-4BE0-84BA-C5C5EBF12537}" type="pres">
      <dgm:prSet presAssocID="{51208756-6374-4B7C-9FAF-ED8F8FD223F1}" presName="level2hierChild" presStyleCnt="0"/>
      <dgm:spPr/>
    </dgm:pt>
    <dgm:pt modelId="{C946A998-58EF-4B79-80B8-07773E34CDC0}" type="pres">
      <dgm:prSet presAssocID="{DB711B99-8022-4E9C-B0A0-0B822FFF0598}" presName="conn2-1" presStyleLbl="parChTrans1D2" presStyleIdx="0" presStyleCnt="4"/>
      <dgm:spPr/>
    </dgm:pt>
    <dgm:pt modelId="{96FD7F80-7C3D-4BBD-85F7-1CF256DD7A2B}" type="pres">
      <dgm:prSet presAssocID="{DB711B99-8022-4E9C-B0A0-0B822FFF0598}" presName="connTx" presStyleLbl="parChTrans1D2" presStyleIdx="0" presStyleCnt="4"/>
      <dgm:spPr/>
    </dgm:pt>
    <dgm:pt modelId="{E81A95A6-2D34-4BB5-9BA2-C2E724CBB514}" type="pres">
      <dgm:prSet presAssocID="{800F39C7-89F8-457C-9B00-44CADB868094}" presName="root2" presStyleCnt="0"/>
      <dgm:spPr/>
    </dgm:pt>
    <dgm:pt modelId="{258E30E0-34AA-4E93-9336-9F0E54CB9ACC}" type="pres">
      <dgm:prSet presAssocID="{800F39C7-89F8-457C-9B00-44CADB868094}" presName="LevelTwoTextNode" presStyleLbl="node2" presStyleIdx="0" presStyleCnt="4" custScaleX="140645">
        <dgm:presLayoutVars>
          <dgm:chPref val="3"/>
        </dgm:presLayoutVars>
      </dgm:prSet>
      <dgm:spPr/>
    </dgm:pt>
    <dgm:pt modelId="{51EB763A-C8AA-48CD-8019-62B62A9A2988}" type="pres">
      <dgm:prSet presAssocID="{800F39C7-89F8-457C-9B00-44CADB868094}" presName="level3hierChild" presStyleCnt="0"/>
      <dgm:spPr/>
    </dgm:pt>
    <dgm:pt modelId="{652D2C1F-AEBD-4BC8-9A6B-044D27D869DF}" type="pres">
      <dgm:prSet presAssocID="{0564CE6B-980C-4A4F-A9EA-643BD2B8656B}" presName="conn2-1" presStyleLbl="parChTrans1D2" presStyleIdx="1" presStyleCnt="4"/>
      <dgm:spPr/>
    </dgm:pt>
    <dgm:pt modelId="{B7D5A15A-2886-4AC2-B559-A1E405E7E007}" type="pres">
      <dgm:prSet presAssocID="{0564CE6B-980C-4A4F-A9EA-643BD2B8656B}" presName="connTx" presStyleLbl="parChTrans1D2" presStyleIdx="1" presStyleCnt="4"/>
      <dgm:spPr/>
    </dgm:pt>
    <dgm:pt modelId="{CA436670-6DD8-4A3C-9558-D4851FE82462}" type="pres">
      <dgm:prSet presAssocID="{182748EC-8192-45C2-8829-D81DD5CF3DF4}" presName="root2" presStyleCnt="0"/>
      <dgm:spPr/>
    </dgm:pt>
    <dgm:pt modelId="{FE6F413E-DC9E-4D5B-A40E-218A42848C76}" type="pres">
      <dgm:prSet presAssocID="{182748EC-8192-45C2-8829-D81DD5CF3DF4}" presName="LevelTwoTextNode" presStyleLbl="node2" presStyleIdx="1" presStyleCnt="4" custScaleX="139640">
        <dgm:presLayoutVars>
          <dgm:chPref val="3"/>
        </dgm:presLayoutVars>
      </dgm:prSet>
      <dgm:spPr/>
    </dgm:pt>
    <dgm:pt modelId="{C98855B7-4997-462B-83C5-4F0E73B18167}" type="pres">
      <dgm:prSet presAssocID="{182748EC-8192-45C2-8829-D81DD5CF3DF4}" presName="level3hierChild" presStyleCnt="0"/>
      <dgm:spPr/>
    </dgm:pt>
    <dgm:pt modelId="{7B89474C-FE4C-4C90-BB78-9C1C10544052}" type="pres">
      <dgm:prSet presAssocID="{3475450C-9A55-448A-9D30-1C83B573B322}" presName="conn2-1" presStyleLbl="parChTrans1D2" presStyleIdx="2" presStyleCnt="4"/>
      <dgm:spPr/>
    </dgm:pt>
    <dgm:pt modelId="{0852C858-DA4E-4426-96C5-8BDB9D12D661}" type="pres">
      <dgm:prSet presAssocID="{3475450C-9A55-448A-9D30-1C83B573B322}" presName="connTx" presStyleLbl="parChTrans1D2" presStyleIdx="2" presStyleCnt="4"/>
      <dgm:spPr/>
    </dgm:pt>
    <dgm:pt modelId="{FA2F9591-1A2D-42D2-82B0-B700D055EFE8}" type="pres">
      <dgm:prSet presAssocID="{12DA23D5-9DEB-42B1-968E-2D7149AEBC7B}" presName="root2" presStyleCnt="0"/>
      <dgm:spPr/>
    </dgm:pt>
    <dgm:pt modelId="{03DEC303-3235-465C-AB55-469CC2F66658}" type="pres">
      <dgm:prSet presAssocID="{12DA23D5-9DEB-42B1-968E-2D7149AEBC7B}" presName="LevelTwoTextNode" presStyleLbl="node2" presStyleIdx="2" presStyleCnt="4" custScaleX="139640">
        <dgm:presLayoutVars>
          <dgm:chPref val="3"/>
        </dgm:presLayoutVars>
      </dgm:prSet>
      <dgm:spPr/>
    </dgm:pt>
    <dgm:pt modelId="{1A352E24-5347-4AA5-AA9E-C5C674E49705}" type="pres">
      <dgm:prSet presAssocID="{12DA23D5-9DEB-42B1-968E-2D7149AEBC7B}" presName="level3hierChild" presStyleCnt="0"/>
      <dgm:spPr/>
    </dgm:pt>
    <dgm:pt modelId="{4E9D81BA-EBE4-4D27-8020-9D324B0DA6E4}" type="pres">
      <dgm:prSet presAssocID="{893210DA-B226-4CED-A413-440BB69E0ECE}" presName="conn2-1" presStyleLbl="parChTrans1D2" presStyleIdx="3" presStyleCnt="4"/>
      <dgm:spPr/>
    </dgm:pt>
    <dgm:pt modelId="{96B7926A-0CD8-4182-B3FC-4BEE0FB2DD88}" type="pres">
      <dgm:prSet presAssocID="{893210DA-B226-4CED-A413-440BB69E0ECE}" presName="connTx" presStyleLbl="parChTrans1D2" presStyleIdx="3" presStyleCnt="4"/>
      <dgm:spPr/>
    </dgm:pt>
    <dgm:pt modelId="{E36268FB-7CC9-4AAE-8ECC-B23A5319DBCB}" type="pres">
      <dgm:prSet presAssocID="{B00B58CF-32BB-47C4-94D4-357F27C3BEF8}" presName="root2" presStyleCnt="0"/>
      <dgm:spPr/>
    </dgm:pt>
    <dgm:pt modelId="{86047B01-3587-4CFA-9C63-83898B1794C7}" type="pres">
      <dgm:prSet presAssocID="{B00B58CF-32BB-47C4-94D4-357F27C3BEF8}" presName="LevelTwoTextNode" presStyleLbl="node2" presStyleIdx="3" presStyleCnt="4" custScaleX="141932">
        <dgm:presLayoutVars>
          <dgm:chPref val="3"/>
        </dgm:presLayoutVars>
      </dgm:prSet>
      <dgm:spPr/>
    </dgm:pt>
    <dgm:pt modelId="{62F5DFF9-E1D0-4FFB-92C0-80021A850C19}" type="pres">
      <dgm:prSet presAssocID="{B00B58CF-32BB-47C4-94D4-357F27C3BEF8}" presName="level3hierChild" presStyleCnt="0"/>
      <dgm:spPr/>
    </dgm:pt>
  </dgm:ptLst>
  <dgm:cxnLst>
    <dgm:cxn modelId="{4ADBEE0B-49D0-48D0-BA36-FD8ACDDD7431}" type="presOf" srcId="{0564CE6B-980C-4A4F-A9EA-643BD2B8656B}" destId="{B7D5A15A-2886-4AC2-B559-A1E405E7E007}" srcOrd="1" destOrd="0" presId="urn:microsoft.com/office/officeart/2005/8/layout/hierarchy2"/>
    <dgm:cxn modelId="{8BBE1B18-BED4-478B-864F-D9D569290D21}" srcId="{4328DF09-36EC-4E29-BFD5-06E481E3CE65}" destId="{51208756-6374-4B7C-9FAF-ED8F8FD223F1}" srcOrd="0" destOrd="0" parTransId="{C08DDD1F-0BE1-49DB-B570-DD78E52CB49D}" sibTransId="{5BBED72B-A14D-4086-A43E-157D7DF46579}"/>
    <dgm:cxn modelId="{1B9B2122-8887-470D-AA44-6DC9AC02D5AB}" type="presOf" srcId="{800F39C7-89F8-457C-9B00-44CADB868094}" destId="{258E30E0-34AA-4E93-9336-9F0E54CB9ACC}" srcOrd="0" destOrd="0" presId="urn:microsoft.com/office/officeart/2005/8/layout/hierarchy2"/>
    <dgm:cxn modelId="{18874623-4434-4EBC-84DD-BED79905F980}" srcId="{51208756-6374-4B7C-9FAF-ED8F8FD223F1}" destId="{182748EC-8192-45C2-8829-D81DD5CF3DF4}" srcOrd="1" destOrd="0" parTransId="{0564CE6B-980C-4A4F-A9EA-643BD2B8656B}" sibTransId="{EC420B9E-7237-4BD0-8BB3-937277049860}"/>
    <dgm:cxn modelId="{55C38B35-29FA-4EAC-9700-1950A8C1E831}" type="presOf" srcId="{4328DF09-36EC-4E29-BFD5-06E481E3CE65}" destId="{2E335306-F5F0-4FFC-A775-4F4FC77EF93C}" srcOrd="0" destOrd="0" presId="urn:microsoft.com/office/officeart/2005/8/layout/hierarchy2"/>
    <dgm:cxn modelId="{4B108F37-C8E7-4D40-93B0-79C4A4590514}" type="presOf" srcId="{0564CE6B-980C-4A4F-A9EA-643BD2B8656B}" destId="{652D2C1F-AEBD-4BC8-9A6B-044D27D869DF}" srcOrd="0" destOrd="0" presId="urn:microsoft.com/office/officeart/2005/8/layout/hierarchy2"/>
    <dgm:cxn modelId="{40F80D62-5BA4-414A-90A3-B608C3FB8CEB}" type="presOf" srcId="{DB711B99-8022-4E9C-B0A0-0B822FFF0598}" destId="{96FD7F80-7C3D-4BBD-85F7-1CF256DD7A2B}" srcOrd="1" destOrd="0" presId="urn:microsoft.com/office/officeart/2005/8/layout/hierarchy2"/>
    <dgm:cxn modelId="{4DEC7C6D-50AD-4EE5-90F8-B0B1F1544968}" type="presOf" srcId="{182748EC-8192-45C2-8829-D81DD5CF3DF4}" destId="{FE6F413E-DC9E-4D5B-A40E-218A42848C76}" srcOrd="0" destOrd="0" presId="urn:microsoft.com/office/officeart/2005/8/layout/hierarchy2"/>
    <dgm:cxn modelId="{31D0C96E-0C96-4329-AF45-450E05FE25AA}" srcId="{51208756-6374-4B7C-9FAF-ED8F8FD223F1}" destId="{12DA23D5-9DEB-42B1-968E-2D7149AEBC7B}" srcOrd="2" destOrd="0" parTransId="{3475450C-9A55-448A-9D30-1C83B573B322}" sibTransId="{8C096C64-34BD-42B0-9E51-19133EFAA985}"/>
    <dgm:cxn modelId="{54B43752-3597-4FE2-96A9-6401FCD5F82B}" type="presOf" srcId="{DB711B99-8022-4E9C-B0A0-0B822FFF0598}" destId="{C946A998-58EF-4B79-80B8-07773E34CDC0}" srcOrd="0" destOrd="0" presId="urn:microsoft.com/office/officeart/2005/8/layout/hierarchy2"/>
    <dgm:cxn modelId="{F8240E78-E192-49A2-BC79-74F6AA27DA7F}" type="presOf" srcId="{B00B58CF-32BB-47C4-94D4-357F27C3BEF8}" destId="{86047B01-3587-4CFA-9C63-83898B1794C7}" srcOrd="0" destOrd="0" presId="urn:microsoft.com/office/officeart/2005/8/layout/hierarchy2"/>
    <dgm:cxn modelId="{552AD69D-D5A2-4ED6-BCE9-CD4BF07ADFBD}" type="presOf" srcId="{51208756-6374-4B7C-9FAF-ED8F8FD223F1}" destId="{5896F02B-0355-4AA5-9BC5-156B531903C5}" srcOrd="0" destOrd="0" presId="urn:microsoft.com/office/officeart/2005/8/layout/hierarchy2"/>
    <dgm:cxn modelId="{CACE02A5-EC4E-44F9-A4ED-5C9CA4FB2CD3}" srcId="{51208756-6374-4B7C-9FAF-ED8F8FD223F1}" destId="{800F39C7-89F8-457C-9B00-44CADB868094}" srcOrd="0" destOrd="0" parTransId="{DB711B99-8022-4E9C-B0A0-0B822FFF0598}" sibTransId="{7FDE651B-8F25-45CF-B464-36B789B42E79}"/>
    <dgm:cxn modelId="{F0337FB9-8AC9-4B57-A6C1-12DD2FCB8543}" type="presOf" srcId="{893210DA-B226-4CED-A413-440BB69E0ECE}" destId="{4E9D81BA-EBE4-4D27-8020-9D324B0DA6E4}" srcOrd="0" destOrd="0" presId="urn:microsoft.com/office/officeart/2005/8/layout/hierarchy2"/>
    <dgm:cxn modelId="{3258A5C3-BB80-429F-9D6C-E3DBC6B01A30}" srcId="{51208756-6374-4B7C-9FAF-ED8F8FD223F1}" destId="{B00B58CF-32BB-47C4-94D4-357F27C3BEF8}" srcOrd="3" destOrd="0" parTransId="{893210DA-B226-4CED-A413-440BB69E0ECE}" sibTransId="{A1D91589-52A3-484A-A31E-1E9DB8EF754B}"/>
    <dgm:cxn modelId="{F674A2C8-9900-475D-AA59-74F23867E14B}" type="presOf" srcId="{3475450C-9A55-448A-9D30-1C83B573B322}" destId="{0852C858-DA4E-4426-96C5-8BDB9D12D661}" srcOrd="1" destOrd="0" presId="urn:microsoft.com/office/officeart/2005/8/layout/hierarchy2"/>
    <dgm:cxn modelId="{598B18CA-4B23-4AB8-B40B-7AE011A89984}" type="presOf" srcId="{12DA23D5-9DEB-42B1-968E-2D7149AEBC7B}" destId="{03DEC303-3235-465C-AB55-469CC2F66658}" srcOrd="0" destOrd="0" presId="urn:microsoft.com/office/officeart/2005/8/layout/hierarchy2"/>
    <dgm:cxn modelId="{76F69ECB-F613-4143-92F9-0156603251F3}" type="presOf" srcId="{893210DA-B226-4CED-A413-440BB69E0ECE}" destId="{96B7926A-0CD8-4182-B3FC-4BEE0FB2DD88}" srcOrd="1" destOrd="0" presId="urn:microsoft.com/office/officeart/2005/8/layout/hierarchy2"/>
    <dgm:cxn modelId="{9977A6CF-4CFB-428F-A86F-B2F5DA01E155}" type="presOf" srcId="{3475450C-9A55-448A-9D30-1C83B573B322}" destId="{7B89474C-FE4C-4C90-BB78-9C1C10544052}" srcOrd="0" destOrd="0" presId="urn:microsoft.com/office/officeart/2005/8/layout/hierarchy2"/>
    <dgm:cxn modelId="{70277F8F-A4EC-46F3-B611-22E2798A41D6}" type="presParOf" srcId="{2E335306-F5F0-4FFC-A775-4F4FC77EF93C}" destId="{AB5660ED-C6ED-4723-B99B-7A1249D9DD0F}" srcOrd="0" destOrd="0" presId="urn:microsoft.com/office/officeart/2005/8/layout/hierarchy2"/>
    <dgm:cxn modelId="{1F122AEB-0E75-4941-B1C6-C6969D9EC66D}" type="presParOf" srcId="{AB5660ED-C6ED-4723-B99B-7A1249D9DD0F}" destId="{5896F02B-0355-4AA5-9BC5-156B531903C5}" srcOrd="0" destOrd="0" presId="urn:microsoft.com/office/officeart/2005/8/layout/hierarchy2"/>
    <dgm:cxn modelId="{2F36BA9C-47B0-4808-AC3E-00AADAE4A586}" type="presParOf" srcId="{AB5660ED-C6ED-4723-B99B-7A1249D9DD0F}" destId="{EE0020A5-3FC7-4BE0-84BA-C5C5EBF12537}" srcOrd="1" destOrd="0" presId="urn:microsoft.com/office/officeart/2005/8/layout/hierarchy2"/>
    <dgm:cxn modelId="{AB903E09-3B12-4F80-B712-41FE65C485A3}" type="presParOf" srcId="{EE0020A5-3FC7-4BE0-84BA-C5C5EBF12537}" destId="{C946A998-58EF-4B79-80B8-07773E34CDC0}" srcOrd="0" destOrd="0" presId="urn:microsoft.com/office/officeart/2005/8/layout/hierarchy2"/>
    <dgm:cxn modelId="{9C8C19EB-DD6F-4C35-AE5F-F2F6C2CB5990}" type="presParOf" srcId="{C946A998-58EF-4B79-80B8-07773E34CDC0}" destId="{96FD7F80-7C3D-4BBD-85F7-1CF256DD7A2B}" srcOrd="0" destOrd="0" presId="urn:microsoft.com/office/officeart/2005/8/layout/hierarchy2"/>
    <dgm:cxn modelId="{29CAEEAF-EAAE-4F9C-9A2D-EB5C05F3A418}" type="presParOf" srcId="{EE0020A5-3FC7-4BE0-84BA-C5C5EBF12537}" destId="{E81A95A6-2D34-4BB5-9BA2-C2E724CBB514}" srcOrd="1" destOrd="0" presId="urn:microsoft.com/office/officeart/2005/8/layout/hierarchy2"/>
    <dgm:cxn modelId="{9DB0F6BC-47E9-4466-9416-B3ECDB8D03DE}" type="presParOf" srcId="{E81A95A6-2D34-4BB5-9BA2-C2E724CBB514}" destId="{258E30E0-34AA-4E93-9336-9F0E54CB9ACC}" srcOrd="0" destOrd="0" presId="urn:microsoft.com/office/officeart/2005/8/layout/hierarchy2"/>
    <dgm:cxn modelId="{CBAB6CFD-E070-4BD5-8813-7BDB27665A7D}" type="presParOf" srcId="{E81A95A6-2D34-4BB5-9BA2-C2E724CBB514}" destId="{51EB763A-C8AA-48CD-8019-62B62A9A2988}" srcOrd="1" destOrd="0" presId="urn:microsoft.com/office/officeart/2005/8/layout/hierarchy2"/>
    <dgm:cxn modelId="{6F2EA0C0-EE0C-4C54-92B6-D1756F8A9357}" type="presParOf" srcId="{EE0020A5-3FC7-4BE0-84BA-C5C5EBF12537}" destId="{652D2C1F-AEBD-4BC8-9A6B-044D27D869DF}" srcOrd="2" destOrd="0" presId="urn:microsoft.com/office/officeart/2005/8/layout/hierarchy2"/>
    <dgm:cxn modelId="{56171F16-798A-45A5-8691-DC284339340B}" type="presParOf" srcId="{652D2C1F-AEBD-4BC8-9A6B-044D27D869DF}" destId="{B7D5A15A-2886-4AC2-B559-A1E405E7E007}" srcOrd="0" destOrd="0" presId="urn:microsoft.com/office/officeart/2005/8/layout/hierarchy2"/>
    <dgm:cxn modelId="{EB7F0DDA-8D43-4B83-BC9A-B50C217357AE}" type="presParOf" srcId="{EE0020A5-3FC7-4BE0-84BA-C5C5EBF12537}" destId="{CA436670-6DD8-4A3C-9558-D4851FE82462}" srcOrd="3" destOrd="0" presId="urn:microsoft.com/office/officeart/2005/8/layout/hierarchy2"/>
    <dgm:cxn modelId="{9C993687-DA79-44DE-AF75-EE00BE02A077}" type="presParOf" srcId="{CA436670-6DD8-4A3C-9558-D4851FE82462}" destId="{FE6F413E-DC9E-4D5B-A40E-218A42848C76}" srcOrd="0" destOrd="0" presId="urn:microsoft.com/office/officeart/2005/8/layout/hierarchy2"/>
    <dgm:cxn modelId="{27A0AC7A-C16A-4F70-BDEE-7BA3E1FB65AB}" type="presParOf" srcId="{CA436670-6DD8-4A3C-9558-D4851FE82462}" destId="{C98855B7-4997-462B-83C5-4F0E73B18167}" srcOrd="1" destOrd="0" presId="urn:microsoft.com/office/officeart/2005/8/layout/hierarchy2"/>
    <dgm:cxn modelId="{B5F13DE1-AAEA-42DD-B3C6-18409A1CDA20}" type="presParOf" srcId="{EE0020A5-3FC7-4BE0-84BA-C5C5EBF12537}" destId="{7B89474C-FE4C-4C90-BB78-9C1C10544052}" srcOrd="4" destOrd="0" presId="urn:microsoft.com/office/officeart/2005/8/layout/hierarchy2"/>
    <dgm:cxn modelId="{5DEE5043-6C18-429A-937E-B34BF1738D44}" type="presParOf" srcId="{7B89474C-FE4C-4C90-BB78-9C1C10544052}" destId="{0852C858-DA4E-4426-96C5-8BDB9D12D661}" srcOrd="0" destOrd="0" presId="urn:microsoft.com/office/officeart/2005/8/layout/hierarchy2"/>
    <dgm:cxn modelId="{3FA12C76-81FB-4E74-8B22-8FAB1B0A7B10}" type="presParOf" srcId="{EE0020A5-3FC7-4BE0-84BA-C5C5EBF12537}" destId="{FA2F9591-1A2D-42D2-82B0-B700D055EFE8}" srcOrd="5" destOrd="0" presId="urn:microsoft.com/office/officeart/2005/8/layout/hierarchy2"/>
    <dgm:cxn modelId="{E6062C5E-7930-4327-AB99-3ACEA237D5E7}" type="presParOf" srcId="{FA2F9591-1A2D-42D2-82B0-B700D055EFE8}" destId="{03DEC303-3235-465C-AB55-469CC2F66658}" srcOrd="0" destOrd="0" presId="urn:microsoft.com/office/officeart/2005/8/layout/hierarchy2"/>
    <dgm:cxn modelId="{008BC216-373C-4071-B7A9-7008061266E3}" type="presParOf" srcId="{FA2F9591-1A2D-42D2-82B0-B700D055EFE8}" destId="{1A352E24-5347-4AA5-AA9E-C5C674E49705}" srcOrd="1" destOrd="0" presId="urn:microsoft.com/office/officeart/2005/8/layout/hierarchy2"/>
    <dgm:cxn modelId="{3294C38D-4528-4742-B8B5-3F848D728703}" type="presParOf" srcId="{EE0020A5-3FC7-4BE0-84BA-C5C5EBF12537}" destId="{4E9D81BA-EBE4-4D27-8020-9D324B0DA6E4}" srcOrd="6" destOrd="0" presId="urn:microsoft.com/office/officeart/2005/8/layout/hierarchy2"/>
    <dgm:cxn modelId="{B21F7A09-4C93-4B72-9B3C-EDEE98BEAFD3}" type="presParOf" srcId="{4E9D81BA-EBE4-4D27-8020-9D324B0DA6E4}" destId="{96B7926A-0CD8-4182-B3FC-4BEE0FB2DD88}" srcOrd="0" destOrd="0" presId="urn:microsoft.com/office/officeart/2005/8/layout/hierarchy2"/>
    <dgm:cxn modelId="{1611C14B-1A6E-4DC9-9E95-8B4207C96286}" type="presParOf" srcId="{EE0020A5-3FC7-4BE0-84BA-C5C5EBF12537}" destId="{E36268FB-7CC9-4AAE-8ECC-B23A5319DBCB}" srcOrd="7" destOrd="0" presId="urn:microsoft.com/office/officeart/2005/8/layout/hierarchy2"/>
    <dgm:cxn modelId="{4CAF6EC1-FD3D-4310-9CBA-5CA990C12E18}" type="presParOf" srcId="{E36268FB-7CC9-4AAE-8ECC-B23A5319DBCB}" destId="{86047B01-3587-4CFA-9C63-83898B1794C7}" srcOrd="0" destOrd="0" presId="urn:microsoft.com/office/officeart/2005/8/layout/hierarchy2"/>
    <dgm:cxn modelId="{F1D7EF7D-D1AB-49BE-A1A0-0C2BB9D7845A}" type="presParOf" srcId="{E36268FB-7CC9-4AAE-8ECC-B23A5319DBCB}" destId="{62F5DFF9-E1D0-4FFB-92C0-80021A850C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05E7A-DDAD-C245-B092-565E3B9DA5A3}" type="doc">
      <dgm:prSet loTypeId="urn:microsoft.com/office/officeart/2005/8/layout/venn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CA3F84BA-7EA2-284E-A37F-98841221E842}">
      <dgm:prSet phldrT="[Texto]"/>
      <dgm:spPr/>
      <dgm:t>
        <a:bodyPr/>
        <a:lstStyle/>
        <a:p>
          <a:r>
            <a:rPr lang="es-ES_tradnl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se expresan desde sus m</a:t>
          </a:r>
          <a:r>
            <a:rPr lang="es-ES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últiples lenguajes</a:t>
          </a:r>
          <a:r>
            <a:rPr lang="es-ES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y se relacionan con el ambiente de diversas maneras. </a:t>
          </a:r>
          <a:endParaRPr lang="es-ES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  <a:p>
          <a:endParaRPr lang="es-ES_tradnl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47D35F6C-5789-FA45-AD0C-A0BBFC17DBDA}" type="parTrans" cxnId="{63C41269-1D27-EC47-8357-A61F6A99FC4E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1D455A98-30D7-0B48-9215-26B2365C0063}" type="sibTrans" cxnId="{63C41269-1D27-EC47-8357-A61F6A99FC4E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60ED68C9-790D-9E45-BAF6-89AC9852507F}">
      <dgm:prSet phldrT="[Texto]"/>
      <dgm:spPr/>
      <dgm:t>
        <a:bodyPr/>
        <a:lstStyle/>
        <a:p>
          <a:r>
            <a: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y las maestras pueden ser investigadores en un ambiente de aprendizaje.</a:t>
          </a:r>
        </a:p>
      </dgm:t>
    </dgm:pt>
    <dgm:pt modelId="{976E0365-89F3-F445-A1A3-D9DEB587BFBD}" type="parTrans" cxnId="{916D8387-0D5E-9D49-BEA2-7A7C304F2662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46928C01-FA20-8441-A7ED-43D337004E58}" type="sibTrans" cxnId="{916D8387-0D5E-9D49-BEA2-7A7C304F2662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232A986A-E84F-934F-9A35-9AC8D108A947}">
      <dgm:prSet phldrT="[Texto]"/>
      <dgm:spPr/>
      <dgm:t>
        <a:bodyPr/>
        <a:lstStyle/>
        <a:p>
          <a:r>
            <a: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Las</a:t>
          </a:r>
          <a:r>
            <a:rPr lang="es-ES_tradnl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familias participan activamente en el desarrollo integral y en la educación</a:t>
          </a:r>
          <a:r>
            <a:rPr lang="es-ES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de los niños y las niñas en los primeros años.</a:t>
          </a:r>
          <a:endParaRPr lang="es-ES_tradnl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5BC5A81B-3E54-334B-9796-69D013B0CFEE}" type="parTrans" cxnId="{9EAF9401-5898-9D4E-8D25-0CECB0B843D3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72BB3F0C-2553-4241-8BEA-E52DFDF67F2E}" type="sibTrans" cxnId="{9EAF9401-5898-9D4E-8D25-0CECB0B843D3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E2E01F85-7CCF-E04D-9413-A241FBBDDE7D}">
      <dgm:prSet phldrT="[Texto]"/>
      <dgm:spPr/>
      <dgm:t>
        <a:bodyPr/>
        <a:lstStyle/>
        <a:p>
          <a:r>
            <a:rPr lang="es-ES_tradnl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El ambiente  se convierte</a:t>
          </a:r>
          <a:r>
            <a:rPr lang="es-ES_tradnl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en una posibilidad para que los niños y las niñas vivan experiencias significativas. </a:t>
          </a:r>
          <a:r>
            <a:rPr lang="es-ES_tradnl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</a:t>
          </a:r>
          <a:endParaRPr lang="es-ES_tradnl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B4EF4ED9-8C71-3A40-9011-8640BB025764}" type="parTrans" cxnId="{0A9A4099-8A02-D84B-9988-2C4DC88F29D4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A6D30013-1CCA-EC4B-92DF-4F41946FEAE5}" type="sibTrans" cxnId="{0A9A4099-8A02-D84B-9988-2C4DC88F29D4}">
      <dgm:prSet/>
      <dgm:spPr/>
      <dgm:t>
        <a:bodyPr/>
        <a:lstStyle/>
        <a:p>
          <a:endParaRPr lang="es-ES_tradnl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64EB0BCE-6151-FC47-85E0-56A555BB489D}" type="pres">
      <dgm:prSet presAssocID="{7CB05E7A-DDAD-C245-B092-565E3B9DA5A3}" presName="Name0" presStyleCnt="0">
        <dgm:presLayoutVars>
          <dgm:dir/>
          <dgm:resizeHandles val="exact"/>
        </dgm:presLayoutVars>
      </dgm:prSet>
      <dgm:spPr/>
    </dgm:pt>
    <dgm:pt modelId="{745BB070-AD5A-7E4F-82A3-94BB59789D71}" type="pres">
      <dgm:prSet presAssocID="{CA3F84BA-7EA2-284E-A37F-98841221E842}" presName="Name5" presStyleLbl="vennNode1" presStyleIdx="0" presStyleCnt="4">
        <dgm:presLayoutVars>
          <dgm:bulletEnabled val="1"/>
        </dgm:presLayoutVars>
      </dgm:prSet>
      <dgm:spPr/>
    </dgm:pt>
    <dgm:pt modelId="{8C3FD7D6-1A02-6E44-8161-E9E6B5443E66}" type="pres">
      <dgm:prSet presAssocID="{1D455A98-30D7-0B48-9215-26B2365C0063}" presName="space" presStyleCnt="0"/>
      <dgm:spPr/>
    </dgm:pt>
    <dgm:pt modelId="{02AF33C1-1D56-7249-B7B5-6D58D321C064}" type="pres">
      <dgm:prSet presAssocID="{60ED68C9-790D-9E45-BAF6-89AC9852507F}" presName="Name5" presStyleLbl="vennNode1" presStyleIdx="1" presStyleCnt="4">
        <dgm:presLayoutVars>
          <dgm:bulletEnabled val="1"/>
        </dgm:presLayoutVars>
      </dgm:prSet>
      <dgm:spPr/>
    </dgm:pt>
    <dgm:pt modelId="{B67D07E8-F0A4-C04D-B670-EC8FFC99523A}" type="pres">
      <dgm:prSet presAssocID="{46928C01-FA20-8441-A7ED-43D337004E58}" presName="space" presStyleCnt="0"/>
      <dgm:spPr/>
    </dgm:pt>
    <dgm:pt modelId="{DD811958-F92A-8945-9FEA-CA2E2A482E66}" type="pres">
      <dgm:prSet presAssocID="{232A986A-E84F-934F-9A35-9AC8D108A947}" presName="Name5" presStyleLbl="vennNode1" presStyleIdx="2" presStyleCnt="4">
        <dgm:presLayoutVars>
          <dgm:bulletEnabled val="1"/>
        </dgm:presLayoutVars>
      </dgm:prSet>
      <dgm:spPr/>
    </dgm:pt>
    <dgm:pt modelId="{502F6FF4-B837-0D42-ADA3-935AE03E9E42}" type="pres">
      <dgm:prSet presAssocID="{72BB3F0C-2553-4241-8BEA-E52DFDF67F2E}" presName="space" presStyleCnt="0"/>
      <dgm:spPr/>
    </dgm:pt>
    <dgm:pt modelId="{B036525F-8B83-9940-950E-1A5E8DB36E18}" type="pres">
      <dgm:prSet presAssocID="{E2E01F85-7CCF-E04D-9413-A241FBBDDE7D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EAF9401-5898-9D4E-8D25-0CECB0B843D3}" srcId="{7CB05E7A-DDAD-C245-B092-565E3B9DA5A3}" destId="{232A986A-E84F-934F-9A35-9AC8D108A947}" srcOrd="2" destOrd="0" parTransId="{5BC5A81B-3E54-334B-9796-69D013B0CFEE}" sibTransId="{72BB3F0C-2553-4241-8BEA-E52DFDF67F2E}"/>
    <dgm:cxn modelId="{6B0B7D29-EA8B-0A4E-9476-62D950A1CF8A}" type="presOf" srcId="{CA3F84BA-7EA2-284E-A37F-98841221E842}" destId="{745BB070-AD5A-7E4F-82A3-94BB59789D71}" srcOrd="0" destOrd="0" presId="urn:microsoft.com/office/officeart/2005/8/layout/venn3"/>
    <dgm:cxn modelId="{D3DC1E2A-40FE-0E4C-B929-AACE8C51C70B}" type="presOf" srcId="{60ED68C9-790D-9E45-BAF6-89AC9852507F}" destId="{02AF33C1-1D56-7249-B7B5-6D58D321C064}" srcOrd="0" destOrd="0" presId="urn:microsoft.com/office/officeart/2005/8/layout/venn3"/>
    <dgm:cxn modelId="{44769934-EEA3-434E-8F0E-778674343312}" type="presOf" srcId="{E2E01F85-7CCF-E04D-9413-A241FBBDDE7D}" destId="{B036525F-8B83-9940-950E-1A5E8DB36E18}" srcOrd="0" destOrd="0" presId="urn:microsoft.com/office/officeart/2005/8/layout/venn3"/>
    <dgm:cxn modelId="{63C41269-1D27-EC47-8357-A61F6A99FC4E}" srcId="{7CB05E7A-DDAD-C245-B092-565E3B9DA5A3}" destId="{CA3F84BA-7EA2-284E-A37F-98841221E842}" srcOrd="0" destOrd="0" parTransId="{47D35F6C-5789-FA45-AD0C-A0BBFC17DBDA}" sibTransId="{1D455A98-30D7-0B48-9215-26B2365C0063}"/>
    <dgm:cxn modelId="{16E6997A-0A55-544A-955E-909DCAA44780}" type="presOf" srcId="{232A986A-E84F-934F-9A35-9AC8D108A947}" destId="{DD811958-F92A-8945-9FEA-CA2E2A482E66}" srcOrd="0" destOrd="0" presId="urn:microsoft.com/office/officeart/2005/8/layout/venn3"/>
    <dgm:cxn modelId="{916D8387-0D5E-9D49-BEA2-7A7C304F2662}" srcId="{7CB05E7A-DDAD-C245-B092-565E3B9DA5A3}" destId="{60ED68C9-790D-9E45-BAF6-89AC9852507F}" srcOrd="1" destOrd="0" parTransId="{976E0365-89F3-F445-A1A3-D9DEB587BFBD}" sibTransId="{46928C01-FA20-8441-A7ED-43D337004E58}"/>
    <dgm:cxn modelId="{0A9A4099-8A02-D84B-9988-2C4DC88F29D4}" srcId="{7CB05E7A-DDAD-C245-B092-565E3B9DA5A3}" destId="{E2E01F85-7CCF-E04D-9413-A241FBBDDE7D}" srcOrd="3" destOrd="0" parTransId="{B4EF4ED9-8C71-3A40-9011-8640BB025764}" sibTransId="{A6D30013-1CCA-EC4B-92DF-4F41946FEAE5}"/>
    <dgm:cxn modelId="{C58959B2-43D1-DD45-8298-39ADA99924BE}" type="presOf" srcId="{7CB05E7A-DDAD-C245-B092-565E3B9DA5A3}" destId="{64EB0BCE-6151-FC47-85E0-56A555BB489D}" srcOrd="0" destOrd="0" presId="urn:microsoft.com/office/officeart/2005/8/layout/venn3"/>
    <dgm:cxn modelId="{9426B456-CD2D-7D41-944A-EA58F4AD6E11}" type="presParOf" srcId="{64EB0BCE-6151-FC47-85E0-56A555BB489D}" destId="{745BB070-AD5A-7E4F-82A3-94BB59789D71}" srcOrd="0" destOrd="0" presId="urn:microsoft.com/office/officeart/2005/8/layout/venn3"/>
    <dgm:cxn modelId="{8DE46FC6-D3EF-7A44-8B1E-EC70308B2FD3}" type="presParOf" srcId="{64EB0BCE-6151-FC47-85E0-56A555BB489D}" destId="{8C3FD7D6-1A02-6E44-8161-E9E6B5443E66}" srcOrd="1" destOrd="0" presId="urn:microsoft.com/office/officeart/2005/8/layout/venn3"/>
    <dgm:cxn modelId="{52699348-80B8-0145-A8F8-028D414B3738}" type="presParOf" srcId="{64EB0BCE-6151-FC47-85E0-56A555BB489D}" destId="{02AF33C1-1D56-7249-B7B5-6D58D321C064}" srcOrd="2" destOrd="0" presId="urn:microsoft.com/office/officeart/2005/8/layout/venn3"/>
    <dgm:cxn modelId="{57357486-9DC3-B241-8D5F-E75420AA59DA}" type="presParOf" srcId="{64EB0BCE-6151-FC47-85E0-56A555BB489D}" destId="{B67D07E8-F0A4-C04D-B670-EC8FFC99523A}" srcOrd="3" destOrd="0" presId="urn:microsoft.com/office/officeart/2005/8/layout/venn3"/>
    <dgm:cxn modelId="{72E7E1C0-B4EB-6842-8129-4DF38BF43363}" type="presParOf" srcId="{64EB0BCE-6151-FC47-85E0-56A555BB489D}" destId="{DD811958-F92A-8945-9FEA-CA2E2A482E66}" srcOrd="4" destOrd="0" presId="urn:microsoft.com/office/officeart/2005/8/layout/venn3"/>
    <dgm:cxn modelId="{88C2F711-4459-7E40-816B-C68B2ABCBD20}" type="presParOf" srcId="{64EB0BCE-6151-FC47-85E0-56A555BB489D}" destId="{502F6FF4-B837-0D42-ADA3-935AE03E9E42}" srcOrd="5" destOrd="0" presId="urn:microsoft.com/office/officeart/2005/8/layout/venn3"/>
    <dgm:cxn modelId="{E67C15E1-1306-E748-B994-433D3B2F3809}" type="presParOf" srcId="{64EB0BCE-6151-FC47-85E0-56A555BB489D}" destId="{B036525F-8B83-9940-950E-1A5E8DB36E1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2AB85-D31C-433D-B997-1040AF2A8F53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C1E4E4D-59A7-493F-BCD3-FB6BEF1BC47F}">
      <dgm:prSet phldrT="[Texto]"/>
      <dgm:spPr/>
      <dgm:t>
        <a:bodyPr/>
        <a:lstStyle/>
        <a:p>
          <a:r>
            <a: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 organización de los materiales</a:t>
          </a:r>
        </a:p>
        <a:p>
          <a:r>
            <a: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 clasificación de los mismos </a:t>
          </a:r>
        </a:p>
        <a:p>
          <a:r>
            <a: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 distribución de los rincones de juego o de trabajo. </a:t>
          </a:r>
          <a:endParaRPr lang="es-CO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67B5D7FC-2687-435F-B261-C1E2E2F0728F}" type="parTrans" cxnId="{43266F97-CF86-4726-91CA-A92655D77A88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90AE7B0B-B402-41E3-A413-DBC4D0AD5213}" type="sibTrans" cxnId="{43266F97-CF86-4726-91CA-A92655D77A8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7828E927-9A15-43E8-B98C-2C77284BE337}">
      <dgm:prSet phldrT="[Texto]"/>
      <dgm:spPr/>
      <dgm:t>
        <a:bodyPr/>
        <a:lstStyle/>
        <a:p>
          <a:r>
            <a: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Facilitan que el juego y las vivencias de los niños y niñas tengan una intención clara en su desarrollo según la edad.</a:t>
          </a:r>
          <a:endParaRPr lang="es-CO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39F00210-9752-42D1-AF22-E0DF25E10251}" type="parTrans" cxnId="{73AACCC7-9169-4325-B621-70E4C2E51849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1FCACF3C-D067-4753-8B5A-33607E78D27B}" type="sibTrans" cxnId="{73AACCC7-9169-4325-B621-70E4C2E5184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FC5E22E3-85D8-4EB9-A7BE-40DE143BBEE7}">
      <dgm:prSet phldrT="[Texto]"/>
      <dgm:spPr/>
      <dgm:t>
        <a:bodyPr/>
        <a:lstStyle/>
        <a:p>
          <a:r>
            <a:rPr lang="es-ES_tradnl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El ambiente se convierte, entonces, en un aliado para fortalecer y generar experiencias significativas en los niños y las niñas.</a:t>
          </a:r>
          <a:endParaRPr lang="es-CO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82D185F-B4B6-41A1-97B1-95B7F4F1F086}" type="parTrans" cxnId="{7D477ABC-C3B2-4548-83F6-1C9C8B93E2E9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12DF5E27-3EBD-4FC8-9FA5-1F5B17ECCB37}" type="sibTrans" cxnId="{7D477ABC-C3B2-4548-83F6-1C9C8B93E2E9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0390CC25-3EF2-4ABD-859B-90BD0F4888CE}" type="pres">
      <dgm:prSet presAssocID="{5682AB85-D31C-433D-B997-1040AF2A8F53}" presName="Name0" presStyleCnt="0">
        <dgm:presLayoutVars>
          <dgm:chMax val="7"/>
          <dgm:chPref val="7"/>
          <dgm:dir/>
        </dgm:presLayoutVars>
      </dgm:prSet>
      <dgm:spPr/>
    </dgm:pt>
    <dgm:pt modelId="{0CED1AB2-2192-4377-843C-EF533B9B1AB0}" type="pres">
      <dgm:prSet presAssocID="{5682AB85-D31C-433D-B997-1040AF2A8F53}" presName="dot1" presStyleLbl="alignNode1" presStyleIdx="0" presStyleCnt="12"/>
      <dgm:spPr/>
    </dgm:pt>
    <dgm:pt modelId="{322F6D9F-996B-45F7-B99B-5B50D663761D}" type="pres">
      <dgm:prSet presAssocID="{5682AB85-D31C-433D-B997-1040AF2A8F53}" presName="dot2" presStyleLbl="alignNode1" presStyleIdx="1" presStyleCnt="12"/>
      <dgm:spPr/>
    </dgm:pt>
    <dgm:pt modelId="{51D7A54F-D990-42F4-940E-B1F4F727F520}" type="pres">
      <dgm:prSet presAssocID="{5682AB85-D31C-433D-B997-1040AF2A8F53}" presName="dot3" presStyleLbl="alignNode1" presStyleIdx="2" presStyleCnt="12"/>
      <dgm:spPr/>
    </dgm:pt>
    <dgm:pt modelId="{1E85EFA9-937C-4C91-A731-351AB5B0FDE1}" type="pres">
      <dgm:prSet presAssocID="{5682AB85-D31C-433D-B997-1040AF2A8F53}" presName="dot4" presStyleLbl="alignNode1" presStyleIdx="3" presStyleCnt="12"/>
      <dgm:spPr/>
    </dgm:pt>
    <dgm:pt modelId="{61B541E3-0B4A-43F8-93E9-C8CC541F8276}" type="pres">
      <dgm:prSet presAssocID="{5682AB85-D31C-433D-B997-1040AF2A8F53}" presName="dot5" presStyleLbl="alignNode1" presStyleIdx="4" presStyleCnt="12"/>
      <dgm:spPr/>
    </dgm:pt>
    <dgm:pt modelId="{45EAF5AC-C8E7-45DC-AE68-DA7E31BBE5AA}" type="pres">
      <dgm:prSet presAssocID="{5682AB85-D31C-433D-B997-1040AF2A8F53}" presName="dotArrow1" presStyleLbl="alignNode1" presStyleIdx="5" presStyleCnt="12"/>
      <dgm:spPr/>
    </dgm:pt>
    <dgm:pt modelId="{68F715B7-0F84-4BE8-BE95-8E02C63510D2}" type="pres">
      <dgm:prSet presAssocID="{5682AB85-D31C-433D-B997-1040AF2A8F53}" presName="dotArrow2" presStyleLbl="alignNode1" presStyleIdx="6" presStyleCnt="12"/>
      <dgm:spPr/>
    </dgm:pt>
    <dgm:pt modelId="{436B6CAC-7B86-4E5A-8E99-2B6CCED390B5}" type="pres">
      <dgm:prSet presAssocID="{5682AB85-D31C-433D-B997-1040AF2A8F53}" presName="dotArrow3" presStyleLbl="alignNode1" presStyleIdx="7" presStyleCnt="12"/>
      <dgm:spPr/>
    </dgm:pt>
    <dgm:pt modelId="{6AED967C-B77D-42CD-A33C-039595A04E45}" type="pres">
      <dgm:prSet presAssocID="{5682AB85-D31C-433D-B997-1040AF2A8F53}" presName="dotArrow4" presStyleLbl="alignNode1" presStyleIdx="8" presStyleCnt="12"/>
      <dgm:spPr/>
    </dgm:pt>
    <dgm:pt modelId="{FE53F6D2-57F4-45E8-B2D3-E72AA7A1C46A}" type="pres">
      <dgm:prSet presAssocID="{5682AB85-D31C-433D-B997-1040AF2A8F53}" presName="dotArrow5" presStyleLbl="alignNode1" presStyleIdx="9" presStyleCnt="12"/>
      <dgm:spPr/>
    </dgm:pt>
    <dgm:pt modelId="{22B86750-CABE-4647-8DB9-57140B601714}" type="pres">
      <dgm:prSet presAssocID="{5682AB85-D31C-433D-B997-1040AF2A8F53}" presName="dotArrow6" presStyleLbl="alignNode1" presStyleIdx="10" presStyleCnt="12"/>
      <dgm:spPr/>
    </dgm:pt>
    <dgm:pt modelId="{937007E0-9DE1-4D96-8CC0-676967E423CF}" type="pres">
      <dgm:prSet presAssocID="{5682AB85-D31C-433D-B997-1040AF2A8F53}" presName="dotArrow7" presStyleLbl="alignNode1" presStyleIdx="11" presStyleCnt="12"/>
      <dgm:spPr/>
    </dgm:pt>
    <dgm:pt modelId="{C535192E-F76C-44E8-B2C3-992267F8BB89}" type="pres">
      <dgm:prSet presAssocID="{AC1E4E4D-59A7-493F-BCD3-FB6BEF1BC47F}" presName="parTx1" presStyleLbl="node1" presStyleIdx="0" presStyleCnt="3"/>
      <dgm:spPr/>
    </dgm:pt>
    <dgm:pt modelId="{FB7B2C2C-F3AE-40FC-A1D3-2421BB7E5CDB}" type="pres">
      <dgm:prSet presAssocID="{90AE7B0B-B402-41E3-A413-DBC4D0AD5213}" presName="picture1" presStyleCnt="0"/>
      <dgm:spPr/>
    </dgm:pt>
    <dgm:pt modelId="{8D64F378-58A1-4499-8C42-23A086529842}" type="pres">
      <dgm:prSet presAssocID="{90AE7B0B-B402-41E3-A413-DBC4D0AD5213}" presName="imageRepeatNode" presStyleLbl="fgImgPlace1" presStyleIdx="0" presStyleCnt="3"/>
      <dgm:spPr/>
    </dgm:pt>
    <dgm:pt modelId="{741A6208-BDED-4DF8-B384-C5281F46D8A2}" type="pres">
      <dgm:prSet presAssocID="{7828E927-9A15-43E8-B98C-2C77284BE337}" presName="parTx2" presStyleLbl="node1" presStyleIdx="1" presStyleCnt="3"/>
      <dgm:spPr/>
    </dgm:pt>
    <dgm:pt modelId="{EF051E30-EC14-4A01-9D43-2FB1465CE836}" type="pres">
      <dgm:prSet presAssocID="{1FCACF3C-D067-4753-8B5A-33607E78D27B}" presName="picture2" presStyleCnt="0"/>
      <dgm:spPr/>
    </dgm:pt>
    <dgm:pt modelId="{0D2118B9-1CED-4B4C-AE01-FE6E53CA4EC7}" type="pres">
      <dgm:prSet presAssocID="{1FCACF3C-D067-4753-8B5A-33607E78D27B}" presName="imageRepeatNode" presStyleLbl="fgImgPlace1" presStyleIdx="1" presStyleCnt="3"/>
      <dgm:spPr/>
    </dgm:pt>
    <dgm:pt modelId="{5C711D6B-3313-4D28-91C4-A80339CF11FB}" type="pres">
      <dgm:prSet presAssocID="{FC5E22E3-85D8-4EB9-A7BE-40DE143BBEE7}" presName="parTx3" presStyleLbl="node1" presStyleIdx="2" presStyleCnt="3"/>
      <dgm:spPr/>
    </dgm:pt>
    <dgm:pt modelId="{BDC26CB5-9F6C-42BF-8875-66C0ACF14563}" type="pres">
      <dgm:prSet presAssocID="{12DF5E27-3EBD-4FC8-9FA5-1F5B17ECCB37}" presName="picture3" presStyleCnt="0"/>
      <dgm:spPr/>
    </dgm:pt>
    <dgm:pt modelId="{74839DBD-1961-4714-B7AD-CE13F4E87B07}" type="pres">
      <dgm:prSet presAssocID="{12DF5E27-3EBD-4FC8-9FA5-1F5B17ECCB37}" presName="imageRepeatNode" presStyleLbl="fgImgPlace1" presStyleIdx="2" presStyleCnt="3"/>
      <dgm:spPr/>
    </dgm:pt>
  </dgm:ptLst>
  <dgm:cxnLst>
    <dgm:cxn modelId="{EABE4214-DF14-4CB2-8645-0BCFB535CCB8}" type="presOf" srcId="{90AE7B0B-B402-41E3-A413-DBC4D0AD5213}" destId="{8D64F378-58A1-4499-8C42-23A086529842}" srcOrd="0" destOrd="0" presId="urn:microsoft.com/office/officeart/2008/layout/AscendingPictureAccentProcess"/>
    <dgm:cxn modelId="{24D65B34-1C2F-4A67-BB55-251B71AF6633}" type="presOf" srcId="{12DF5E27-3EBD-4FC8-9FA5-1F5B17ECCB37}" destId="{74839DBD-1961-4714-B7AD-CE13F4E87B07}" srcOrd="0" destOrd="0" presId="urn:microsoft.com/office/officeart/2008/layout/AscendingPictureAccentProcess"/>
    <dgm:cxn modelId="{DA80128C-62C9-4203-9E4A-7AE2A94B4D93}" type="presOf" srcId="{1FCACF3C-D067-4753-8B5A-33607E78D27B}" destId="{0D2118B9-1CED-4B4C-AE01-FE6E53CA4EC7}" srcOrd="0" destOrd="0" presId="urn:microsoft.com/office/officeart/2008/layout/AscendingPictureAccentProcess"/>
    <dgm:cxn modelId="{43266F97-CF86-4726-91CA-A92655D77A88}" srcId="{5682AB85-D31C-433D-B997-1040AF2A8F53}" destId="{AC1E4E4D-59A7-493F-BCD3-FB6BEF1BC47F}" srcOrd="0" destOrd="0" parTransId="{67B5D7FC-2687-435F-B261-C1E2E2F0728F}" sibTransId="{90AE7B0B-B402-41E3-A413-DBC4D0AD5213}"/>
    <dgm:cxn modelId="{BC1A2FAE-0C19-47E9-B5A0-5A339B58CA19}" type="presOf" srcId="{5682AB85-D31C-433D-B997-1040AF2A8F53}" destId="{0390CC25-3EF2-4ABD-859B-90BD0F4888CE}" srcOrd="0" destOrd="0" presId="urn:microsoft.com/office/officeart/2008/layout/AscendingPictureAccentProcess"/>
    <dgm:cxn modelId="{7D477ABC-C3B2-4548-83F6-1C9C8B93E2E9}" srcId="{5682AB85-D31C-433D-B997-1040AF2A8F53}" destId="{FC5E22E3-85D8-4EB9-A7BE-40DE143BBEE7}" srcOrd="2" destOrd="0" parTransId="{882D185F-B4B6-41A1-97B1-95B7F4F1F086}" sibTransId="{12DF5E27-3EBD-4FC8-9FA5-1F5B17ECCB37}"/>
    <dgm:cxn modelId="{5708F3BE-A5A5-4F3D-8639-8E62B6D334E5}" type="presOf" srcId="{7828E927-9A15-43E8-B98C-2C77284BE337}" destId="{741A6208-BDED-4DF8-B384-C5281F46D8A2}" srcOrd="0" destOrd="0" presId="urn:microsoft.com/office/officeart/2008/layout/AscendingPictureAccentProcess"/>
    <dgm:cxn modelId="{73AACCC7-9169-4325-B621-70E4C2E51849}" srcId="{5682AB85-D31C-433D-B997-1040AF2A8F53}" destId="{7828E927-9A15-43E8-B98C-2C77284BE337}" srcOrd="1" destOrd="0" parTransId="{39F00210-9752-42D1-AF22-E0DF25E10251}" sibTransId="{1FCACF3C-D067-4753-8B5A-33607E78D27B}"/>
    <dgm:cxn modelId="{D678FFCD-B504-450E-BB21-6EE2604B7634}" type="presOf" srcId="{AC1E4E4D-59A7-493F-BCD3-FB6BEF1BC47F}" destId="{C535192E-F76C-44E8-B2C3-992267F8BB89}" srcOrd="0" destOrd="0" presId="urn:microsoft.com/office/officeart/2008/layout/AscendingPictureAccentProcess"/>
    <dgm:cxn modelId="{11DBDDCE-8C76-447C-B77A-202C4E939261}" type="presOf" srcId="{FC5E22E3-85D8-4EB9-A7BE-40DE143BBEE7}" destId="{5C711D6B-3313-4D28-91C4-A80339CF11FB}" srcOrd="0" destOrd="0" presId="urn:microsoft.com/office/officeart/2008/layout/AscendingPictureAccentProcess"/>
    <dgm:cxn modelId="{1F2521A9-3F60-48DB-AA89-CF7184C3CB9D}" type="presParOf" srcId="{0390CC25-3EF2-4ABD-859B-90BD0F4888CE}" destId="{0CED1AB2-2192-4377-843C-EF533B9B1AB0}" srcOrd="0" destOrd="0" presId="urn:microsoft.com/office/officeart/2008/layout/AscendingPictureAccentProcess"/>
    <dgm:cxn modelId="{9B466F1F-7BBD-4EFF-BEF1-8C4E28B2E66B}" type="presParOf" srcId="{0390CC25-3EF2-4ABD-859B-90BD0F4888CE}" destId="{322F6D9F-996B-45F7-B99B-5B50D663761D}" srcOrd="1" destOrd="0" presId="urn:microsoft.com/office/officeart/2008/layout/AscendingPictureAccentProcess"/>
    <dgm:cxn modelId="{6F86DA96-C709-43CD-9983-E20C7280B1A1}" type="presParOf" srcId="{0390CC25-3EF2-4ABD-859B-90BD0F4888CE}" destId="{51D7A54F-D990-42F4-940E-B1F4F727F520}" srcOrd="2" destOrd="0" presId="urn:microsoft.com/office/officeart/2008/layout/AscendingPictureAccentProcess"/>
    <dgm:cxn modelId="{265E65C9-46DC-4FE5-80D3-7C9C1A9A8CC8}" type="presParOf" srcId="{0390CC25-3EF2-4ABD-859B-90BD0F4888CE}" destId="{1E85EFA9-937C-4C91-A731-351AB5B0FDE1}" srcOrd="3" destOrd="0" presId="urn:microsoft.com/office/officeart/2008/layout/AscendingPictureAccentProcess"/>
    <dgm:cxn modelId="{7109D9F0-5205-4E0B-BC7A-27B448D0D403}" type="presParOf" srcId="{0390CC25-3EF2-4ABD-859B-90BD0F4888CE}" destId="{61B541E3-0B4A-43F8-93E9-C8CC541F8276}" srcOrd="4" destOrd="0" presId="urn:microsoft.com/office/officeart/2008/layout/AscendingPictureAccentProcess"/>
    <dgm:cxn modelId="{30DC5272-E780-4B5D-A48F-E1B34DFBF7FD}" type="presParOf" srcId="{0390CC25-3EF2-4ABD-859B-90BD0F4888CE}" destId="{45EAF5AC-C8E7-45DC-AE68-DA7E31BBE5AA}" srcOrd="5" destOrd="0" presId="urn:microsoft.com/office/officeart/2008/layout/AscendingPictureAccentProcess"/>
    <dgm:cxn modelId="{54769869-1165-4C6C-B6E6-1155F9919D51}" type="presParOf" srcId="{0390CC25-3EF2-4ABD-859B-90BD0F4888CE}" destId="{68F715B7-0F84-4BE8-BE95-8E02C63510D2}" srcOrd="6" destOrd="0" presId="urn:microsoft.com/office/officeart/2008/layout/AscendingPictureAccentProcess"/>
    <dgm:cxn modelId="{85A3CF27-3557-4083-9C93-53BB52D79D42}" type="presParOf" srcId="{0390CC25-3EF2-4ABD-859B-90BD0F4888CE}" destId="{436B6CAC-7B86-4E5A-8E99-2B6CCED390B5}" srcOrd="7" destOrd="0" presId="urn:microsoft.com/office/officeart/2008/layout/AscendingPictureAccentProcess"/>
    <dgm:cxn modelId="{51DBD104-8E41-4A28-AAFC-B3CB30C228E3}" type="presParOf" srcId="{0390CC25-3EF2-4ABD-859B-90BD0F4888CE}" destId="{6AED967C-B77D-42CD-A33C-039595A04E45}" srcOrd="8" destOrd="0" presId="urn:microsoft.com/office/officeart/2008/layout/AscendingPictureAccentProcess"/>
    <dgm:cxn modelId="{57AA2DB4-B52F-47A3-BB60-B19B4266E518}" type="presParOf" srcId="{0390CC25-3EF2-4ABD-859B-90BD0F4888CE}" destId="{FE53F6D2-57F4-45E8-B2D3-E72AA7A1C46A}" srcOrd="9" destOrd="0" presId="urn:microsoft.com/office/officeart/2008/layout/AscendingPictureAccentProcess"/>
    <dgm:cxn modelId="{D30B5ACB-3E1C-400B-BCD1-31B7F87B28A2}" type="presParOf" srcId="{0390CC25-3EF2-4ABD-859B-90BD0F4888CE}" destId="{22B86750-CABE-4647-8DB9-57140B601714}" srcOrd="10" destOrd="0" presId="urn:microsoft.com/office/officeart/2008/layout/AscendingPictureAccentProcess"/>
    <dgm:cxn modelId="{DCBEDBE5-DAA2-44F4-AAFE-9E51C7147E60}" type="presParOf" srcId="{0390CC25-3EF2-4ABD-859B-90BD0F4888CE}" destId="{937007E0-9DE1-4D96-8CC0-676967E423CF}" srcOrd="11" destOrd="0" presId="urn:microsoft.com/office/officeart/2008/layout/AscendingPictureAccentProcess"/>
    <dgm:cxn modelId="{3B77D5FB-4317-4FE3-A57E-CA828A79DBC6}" type="presParOf" srcId="{0390CC25-3EF2-4ABD-859B-90BD0F4888CE}" destId="{C535192E-F76C-44E8-B2C3-992267F8BB89}" srcOrd="12" destOrd="0" presId="urn:microsoft.com/office/officeart/2008/layout/AscendingPictureAccentProcess"/>
    <dgm:cxn modelId="{5B0A5FB1-0FAB-4A9D-949A-330B5CB669CE}" type="presParOf" srcId="{0390CC25-3EF2-4ABD-859B-90BD0F4888CE}" destId="{FB7B2C2C-F3AE-40FC-A1D3-2421BB7E5CDB}" srcOrd="13" destOrd="0" presId="urn:microsoft.com/office/officeart/2008/layout/AscendingPictureAccentProcess"/>
    <dgm:cxn modelId="{21541243-8255-4533-9FFC-B5A5215DE8DB}" type="presParOf" srcId="{FB7B2C2C-F3AE-40FC-A1D3-2421BB7E5CDB}" destId="{8D64F378-58A1-4499-8C42-23A086529842}" srcOrd="0" destOrd="0" presId="urn:microsoft.com/office/officeart/2008/layout/AscendingPictureAccentProcess"/>
    <dgm:cxn modelId="{9EBB4E6C-E021-4F69-8729-C93A439428E9}" type="presParOf" srcId="{0390CC25-3EF2-4ABD-859B-90BD0F4888CE}" destId="{741A6208-BDED-4DF8-B384-C5281F46D8A2}" srcOrd="14" destOrd="0" presId="urn:microsoft.com/office/officeart/2008/layout/AscendingPictureAccentProcess"/>
    <dgm:cxn modelId="{48B5C175-4892-4C34-9DA0-1C89D2F3DD30}" type="presParOf" srcId="{0390CC25-3EF2-4ABD-859B-90BD0F4888CE}" destId="{EF051E30-EC14-4A01-9D43-2FB1465CE836}" srcOrd="15" destOrd="0" presId="urn:microsoft.com/office/officeart/2008/layout/AscendingPictureAccentProcess"/>
    <dgm:cxn modelId="{2962C819-2A61-4104-B207-E328C80C8FC4}" type="presParOf" srcId="{EF051E30-EC14-4A01-9D43-2FB1465CE836}" destId="{0D2118B9-1CED-4B4C-AE01-FE6E53CA4EC7}" srcOrd="0" destOrd="0" presId="urn:microsoft.com/office/officeart/2008/layout/AscendingPictureAccentProcess"/>
    <dgm:cxn modelId="{3ECC5037-BF55-4E7A-A76C-D69E7955533D}" type="presParOf" srcId="{0390CC25-3EF2-4ABD-859B-90BD0F4888CE}" destId="{5C711D6B-3313-4D28-91C4-A80339CF11FB}" srcOrd="16" destOrd="0" presId="urn:microsoft.com/office/officeart/2008/layout/AscendingPictureAccentProcess"/>
    <dgm:cxn modelId="{2A34261E-6186-49A4-821E-6F8F40CF1F43}" type="presParOf" srcId="{0390CC25-3EF2-4ABD-859B-90BD0F4888CE}" destId="{BDC26CB5-9F6C-42BF-8875-66C0ACF14563}" srcOrd="17" destOrd="0" presId="urn:microsoft.com/office/officeart/2008/layout/AscendingPictureAccentProcess"/>
    <dgm:cxn modelId="{F4C05226-7D08-4E42-9C33-F113E96C67CB}" type="presParOf" srcId="{BDC26CB5-9F6C-42BF-8875-66C0ACF14563}" destId="{74839DBD-1961-4714-B7AD-CE13F4E87B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50BB6-3BFE-4316-A1EA-E2A0C149472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04EE774C-9CEA-4714-99F0-25FAFDF4C5BD}">
      <dgm:prSet phldrT="[Texto]"/>
      <dgm:spPr/>
      <dgm:t>
        <a:bodyPr/>
        <a:lstStyle/>
        <a:p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Imaginación</a:t>
          </a:r>
        </a:p>
      </dgm:t>
    </dgm:pt>
    <dgm:pt modelId="{0C0E45AD-4CB7-4934-A3A8-63BD1D15C0CB}" type="parTrans" cxnId="{FB4EF34E-A6E2-4F4A-96A2-97D0883C42CA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FC4FC04B-A202-44CF-A459-193D8D47709A}" type="sibTrans" cxnId="{FB4EF34E-A6E2-4F4A-96A2-97D0883C42CA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34EF8CE3-F990-459D-87DC-8FF0427A148F}">
      <dgm:prSet phldrT="[Texto]"/>
      <dgm:spPr/>
      <dgm:t>
        <a:bodyPr/>
        <a:lstStyle/>
        <a:p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Capacidad creativa, intencionada y pedagógica</a:t>
          </a:r>
        </a:p>
      </dgm:t>
    </dgm:pt>
    <dgm:pt modelId="{FC63EBAD-2262-4215-A026-417A57A86FF2}" type="parTrans" cxnId="{AB174DE1-8D83-4CC6-B567-8AF33E57E2DC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45034271-192B-4D13-A087-B7900E0C7CDE}" type="sibTrans" cxnId="{AB174DE1-8D83-4CC6-B567-8AF33E57E2DC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B989F67B-072F-4067-BBFA-750694FF3717}">
      <dgm:prSet phldrT="[Texto]"/>
      <dgm:spPr/>
      <dgm:t>
        <a:bodyPr/>
        <a:lstStyle/>
        <a:p>
          <a:r>
            <a:rPr lang="es-CO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Capacidad recursiva</a:t>
          </a:r>
        </a:p>
      </dgm:t>
    </dgm:pt>
    <dgm:pt modelId="{0D5BFA58-61A1-4DB2-A9D1-149D355A5ED3}" type="parTrans" cxnId="{70EE5872-790A-4D52-9CF9-282E40C05D32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8176E764-EA96-4D6B-8AB0-2B9175F58C1B}" type="sibTrans" cxnId="{70EE5872-790A-4D52-9CF9-282E40C05D32}">
      <dgm:prSet/>
      <dgm:spPr/>
      <dgm:t>
        <a:bodyPr/>
        <a:lstStyle/>
        <a:p>
          <a:endParaRPr lang="es-CO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gm:t>
    </dgm:pt>
    <dgm:pt modelId="{5E8A56CA-5A1F-4042-A071-4C54E5BAA2D3}" type="pres">
      <dgm:prSet presAssocID="{A3550BB6-3BFE-4316-A1EA-E2A0C149472A}" presName="compositeShape" presStyleCnt="0">
        <dgm:presLayoutVars>
          <dgm:chMax val="7"/>
          <dgm:dir/>
          <dgm:resizeHandles val="exact"/>
        </dgm:presLayoutVars>
      </dgm:prSet>
      <dgm:spPr/>
    </dgm:pt>
    <dgm:pt modelId="{162E5888-FD88-48ED-BF71-EF77D8933D16}" type="pres">
      <dgm:prSet presAssocID="{04EE774C-9CEA-4714-99F0-25FAFDF4C5BD}" presName="circ1" presStyleLbl="vennNode1" presStyleIdx="0" presStyleCnt="3"/>
      <dgm:spPr/>
    </dgm:pt>
    <dgm:pt modelId="{75C9AFBF-7D0A-4F12-B53B-FE462769DB04}" type="pres">
      <dgm:prSet presAssocID="{04EE774C-9CEA-4714-99F0-25FAFDF4C5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1D3739A-B42B-4884-9D3D-19378DA34A6C}" type="pres">
      <dgm:prSet presAssocID="{34EF8CE3-F990-459D-87DC-8FF0427A148F}" presName="circ2" presStyleLbl="vennNode1" presStyleIdx="1" presStyleCnt="3"/>
      <dgm:spPr/>
    </dgm:pt>
    <dgm:pt modelId="{83D73263-6C48-403E-9848-673CB404F021}" type="pres">
      <dgm:prSet presAssocID="{34EF8CE3-F990-459D-87DC-8FF0427A14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4D170F-EE08-4888-AE45-CBBE628DBC3E}" type="pres">
      <dgm:prSet presAssocID="{B989F67B-072F-4067-BBFA-750694FF3717}" presName="circ3" presStyleLbl="vennNode1" presStyleIdx="2" presStyleCnt="3"/>
      <dgm:spPr/>
    </dgm:pt>
    <dgm:pt modelId="{A6D758A6-4C65-466C-BE8F-99DC47C255F8}" type="pres">
      <dgm:prSet presAssocID="{B989F67B-072F-4067-BBFA-750694FF37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962E2B-22FB-4260-8ECA-66D27ABC4148}" type="presOf" srcId="{04EE774C-9CEA-4714-99F0-25FAFDF4C5BD}" destId="{162E5888-FD88-48ED-BF71-EF77D8933D16}" srcOrd="0" destOrd="0" presId="urn:microsoft.com/office/officeart/2005/8/layout/venn1"/>
    <dgm:cxn modelId="{B03EE16A-D5DB-47C5-8211-7C16B9300D4D}" type="presOf" srcId="{34EF8CE3-F990-459D-87DC-8FF0427A148F}" destId="{83D73263-6C48-403E-9848-673CB404F021}" srcOrd="1" destOrd="0" presId="urn:microsoft.com/office/officeart/2005/8/layout/venn1"/>
    <dgm:cxn modelId="{FB4EF34E-A6E2-4F4A-96A2-97D0883C42CA}" srcId="{A3550BB6-3BFE-4316-A1EA-E2A0C149472A}" destId="{04EE774C-9CEA-4714-99F0-25FAFDF4C5BD}" srcOrd="0" destOrd="0" parTransId="{0C0E45AD-4CB7-4934-A3A8-63BD1D15C0CB}" sibTransId="{FC4FC04B-A202-44CF-A459-193D8D47709A}"/>
    <dgm:cxn modelId="{40200D72-3269-4C8F-9EDE-02E06F650D2C}" type="presOf" srcId="{A3550BB6-3BFE-4316-A1EA-E2A0C149472A}" destId="{5E8A56CA-5A1F-4042-A071-4C54E5BAA2D3}" srcOrd="0" destOrd="0" presId="urn:microsoft.com/office/officeart/2005/8/layout/venn1"/>
    <dgm:cxn modelId="{70EE5872-790A-4D52-9CF9-282E40C05D32}" srcId="{A3550BB6-3BFE-4316-A1EA-E2A0C149472A}" destId="{B989F67B-072F-4067-BBFA-750694FF3717}" srcOrd="2" destOrd="0" parTransId="{0D5BFA58-61A1-4DB2-A9D1-149D355A5ED3}" sibTransId="{8176E764-EA96-4D6B-8AB0-2B9175F58C1B}"/>
    <dgm:cxn modelId="{7C1E659B-AE21-4262-9891-EF1CA30F4534}" type="presOf" srcId="{B989F67B-072F-4067-BBFA-750694FF3717}" destId="{894D170F-EE08-4888-AE45-CBBE628DBC3E}" srcOrd="0" destOrd="0" presId="urn:microsoft.com/office/officeart/2005/8/layout/venn1"/>
    <dgm:cxn modelId="{28E786C3-4486-4174-A663-7F12B7FEE8E0}" type="presOf" srcId="{34EF8CE3-F990-459D-87DC-8FF0427A148F}" destId="{F1D3739A-B42B-4884-9D3D-19378DA34A6C}" srcOrd="0" destOrd="0" presId="urn:microsoft.com/office/officeart/2005/8/layout/venn1"/>
    <dgm:cxn modelId="{969525C4-8D37-42B6-ACB5-E5A5CFE49F15}" type="presOf" srcId="{04EE774C-9CEA-4714-99F0-25FAFDF4C5BD}" destId="{75C9AFBF-7D0A-4F12-B53B-FE462769DB04}" srcOrd="1" destOrd="0" presId="urn:microsoft.com/office/officeart/2005/8/layout/venn1"/>
    <dgm:cxn modelId="{5F09A2E0-D1FA-4BC6-9DF3-967CF77E6190}" type="presOf" srcId="{B989F67B-072F-4067-BBFA-750694FF3717}" destId="{A6D758A6-4C65-466C-BE8F-99DC47C255F8}" srcOrd="1" destOrd="0" presId="urn:microsoft.com/office/officeart/2005/8/layout/venn1"/>
    <dgm:cxn modelId="{AB174DE1-8D83-4CC6-B567-8AF33E57E2DC}" srcId="{A3550BB6-3BFE-4316-A1EA-E2A0C149472A}" destId="{34EF8CE3-F990-459D-87DC-8FF0427A148F}" srcOrd="1" destOrd="0" parTransId="{FC63EBAD-2262-4215-A026-417A57A86FF2}" sibTransId="{45034271-192B-4D13-A087-B7900E0C7CDE}"/>
    <dgm:cxn modelId="{7DA6974D-40AA-48EF-ADBE-5FCB4F7F7EA7}" type="presParOf" srcId="{5E8A56CA-5A1F-4042-A071-4C54E5BAA2D3}" destId="{162E5888-FD88-48ED-BF71-EF77D8933D16}" srcOrd="0" destOrd="0" presId="urn:microsoft.com/office/officeart/2005/8/layout/venn1"/>
    <dgm:cxn modelId="{FE7245EB-4B67-4390-9958-25A255C83DBB}" type="presParOf" srcId="{5E8A56CA-5A1F-4042-A071-4C54E5BAA2D3}" destId="{75C9AFBF-7D0A-4F12-B53B-FE462769DB04}" srcOrd="1" destOrd="0" presId="urn:microsoft.com/office/officeart/2005/8/layout/venn1"/>
    <dgm:cxn modelId="{7EE61CFB-DF8A-4B46-925A-8B95823DA464}" type="presParOf" srcId="{5E8A56CA-5A1F-4042-A071-4C54E5BAA2D3}" destId="{F1D3739A-B42B-4884-9D3D-19378DA34A6C}" srcOrd="2" destOrd="0" presId="urn:microsoft.com/office/officeart/2005/8/layout/venn1"/>
    <dgm:cxn modelId="{89555F37-AA1B-409B-8C9A-6DBF4AFB51F8}" type="presParOf" srcId="{5E8A56CA-5A1F-4042-A071-4C54E5BAA2D3}" destId="{83D73263-6C48-403E-9848-673CB404F021}" srcOrd="3" destOrd="0" presId="urn:microsoft.com/office/officeart/2005/8/layout/venn1"/>
    <dgm:cxn modelId="{670E1CCB-25BB-459A-B7D7-7A0EFCEF7AD3}" type="presParOf" srcId="{5E8A56CA-5A1F-4042-A071-4C54E5BAA2D3}" destId="{894D170F-EE08-4888-AE45-CBBE628DBC3E}" srcOrd="4" destOrd="0" presId="urn:microsoft.com/office/officeart/2005/8/layout/venn1"/>
    <dgm:cxn modelId="{15D2C011-4E61-4797-A017-96D2397E81C3}" type="presParOf" srcId="{5E8A56CA-5A1F-4042-A071-4C54E5BAA2D3}" destId="{A6D758A6-4C65-466C-BE8F-99DC47C255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F8B16-1FEF-40C6-ABC3-1A42EDB79D17}">
      <dsp:nvSpPr>
        <dsp:cNvPr id="0" name=""/>
        <dsp:cNvSpPr/>
      </dsp:nvSpPr>
      <dsp:spPr>
        <a:xfrm>
          <a:off x="164665" y="395251"/>
          <a:ext cx="4128668" cy="526615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E07A57-8551-497C-80DD-106908173F6D}">
      <dsp:nvSpPr>
        <dsp:cNvPr id="0" name=""/>
        <dsp:cNvSpPr/>
      </dsp:nvSpPr>
      <dsp:spPr>
        <a:xfrm>
          <a:off x="784197" y="5567747"/>
          <a:ext cx="3179074" cy="153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>
              <a:solidFill>
                <a:schemeClr val="tx1"/>
              </a:solidFill>
              <a:latin typeface="Roboto"/>
            </a:rPr>
            <a:t>Loris Malaguzzi </a:t>
          </a:r>
          <a:endParaRPr lang="es-CO" sz="2400" kern="1200" dirty="0">
            <a:solidFill>
              <a:schemeClr val="tx1"/>
            </a:solidFill>
            <a:latin typeface="Roboto"/>
          </a:endParaRPr>
        </a:p>
      </dsp:txBody>
      <dsp:txXfrm>
        <a:off x="784197" y="5567747"/>
        <a:ext cx="3179074" cy="15376"/>
      </dsp:txXfrm>
    </dsp:sp>
    <dsp:sp modelId="{98C49456-1F71-4FA8-95CC-A391F1C3BD75}">
      <dsp:nvSpPr>
        <dsp:cNvPr id="0" name=""/>
        <dsp:cNvSpPr/>
      </dsp:nvSpPr>
      <dsp:spPr>
        <a:xfrm>
          <a:off x="3582402" y="131943"/>
          <a:ext cx="1421862" cy="1421862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E97DD9-E462-4003-9DB3-FBD1237B750C}">
      <dsp:nvSpPr>
        <dsp:cNvPr id="0" name=""/>
        <dsp:cNvSpPr/>
      </dsp:nvSpPr>
      <dsp:spPr>
        <a:xfrm>
          <a:off x="5004265" y="131943"/>
          <a:ext cx="4992310" cy="14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Fue el iniciador e inspirador de la aventura educativa </a:t>
          </a:r>
          <a:r>
            <a:rPr lang="es-ES_tradnl" sz="14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reggiana</a:t>
          </a: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Fecha de nacimiento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: 23 de febrero de 1920, </a:t>
          </a:r>
          <a:r>
            <a:rPr lang="es-ES" sz="14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Correggio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, Italia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Fallecimiento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: 30 de enero de 1994, 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Reggio Emilia, Italia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004265" y="131943"/>
        <a:ext cx="4992310" cy="1421862"/>
      </dsp:txXfrm>
    </dsp:sp>
    <dsp:sp modelId="{22E2353E-EAF8-477A-BDED-55644EDDABA2}">
      <dsp:nvSpPr>
        <dsp:cNvPr id="0" name=""/>
        <dsp:cNvSpPr/>
      </dsp:nvSpPr>
      <dsp:spPr>
        <a:xfrm>
          <a:off x="3582402" y="1809741"/>
          <a:ext cx="1421862" cy="1421862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1E2BF6-658D-4AC0-A825-D686DC973797}">
      <dsp:nvSpPr>
        <dsp:cNvPr id="0" name=""/>
        <dsp:cNvSpPr/>
      </dsp:nvSpPr>
      <dsp:spPr>
        <a:xfrm>
          <a:off x="5004265" y="1809741"/>
          <a:ext cx="5299446" cy="14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Un maestro y pedagogo que dedicó toda su vida a la construcción de una experiencia de calidad educativa que, a partir de una la escucha, el respeto y la consideración de las potencialidades de los niños, pudiese reconocer el derecho de éstos a ser educados en contextos dignos, exigentes y acordes con dichas capacidades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004265" y="1809741"/>
        <a:ext cx="5299446" cy="1421862"/>
      </dsp:txXfrm>
    </dsp:sp>
    <dsp:sp modelId="{9AC3C40A-9426-4AE0-9E60-A35A2E3E9A86}">
      <dsp:nvSpPr>
        <dsp:cNvPr id="0" name=""/>
        <dsp:cNvSpPr/>
      </dsp:nvSpPr>
      <dsp:spPr>
        <a:xfrm>
          <a:off x="3582402" y="3487540"/>
          <a:ext cx="1421862" cy="142186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00" r="-12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AF63DC-FE7B-4561-808E-4F6074FBD7D4}">
      <dsp:nvSpPr>
        <dsp:cNvPr id="0" name=""/>
        <dsp:cNvSpPr/>
      </dsp:nvSpPr>
      <dsp:spPr>
        <a:xfrm>
          <a:off x="5004265" y="3487540"/>
          <a:ext cx="5265628" cy="14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Uno de los principios de la </a:t>
          </a:r>
          <a:r>
            <a:rPr lang="es-ES_tradnl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filosofía de Reggio Emilia</a:t>
          </a: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es que el ambiente es un tercer maestro porque ofrece </a:t>
          </a:r>
          <a:r>
            <a:rPr lang="es-ES_tradnl" sz="1400" b="1" u="sng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alternativas pedagógicas en el aprendizaje </a:t>
          </a: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de los niños y las niñas 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004265" y="3487540"/>
        <a:ext cx="5265628" cy="1421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6F02B-0355-4AA5-9BC5-156B531903C5}">
      <dsp:nvSpPr>
        <dsp:cNvPr id="0" name=""/>
        <dsp:cNvSpPr/>
      </dsp:nvSpPr>
      <dsp:spPr>
        <a:xfrm>
          <a:off x="2099261" y="2214499"/>
          <a:ext cx="2562688" cy="1281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¿Qué es un ambiente de aprendizaje?</a:t>
          </a:r>
        </a:p>
      </dsp:txBody>
      <dsp:txXfrm>
        <a:off x="2136790" y="2252028"/>
        <a:ext cx="2487630" cy="1206286"/>
      </dsp:txXfrm>
    </dsp:sp>
    <dsp:sp modelId="{C946A998-58EF-4B79-80B8-07773E34CDC0}">
      <dsp:nvSpPr>
        <dsp:cNvPr id="0" name=""/>
        <dsp:cNvSpPr/>
      </dsp:nvSpPr>
      <dsp:spPr>
        <a:xfrm rot="17692822">
          <a:off x="3956261" y="1729817"/>
          <a:ext cx="243644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36449" y="201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113575" y="1689101"/>
        <a:ext cx="121822" cy="121822"/>
      </dsp:txXfrm>
    </dsp:sp>
    <dsp:sp modelId="{258E30E0-34AA-4E93-9336-9F0E54CB9ACC}">
      <dsp:nvSpPr>
        <dsp:cNvPr id="0" name=""/>
        <dsp:cNvSpPr/>
      </dsp:nvSpPr>
      <dsp:spPr>
        <a:xfrm>
          <a:off x="5687024" y="4181"/>
          <a:ext cx="3604292" cy="1281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Es un espacio </a:t>
          </a:r>
          <a:r>
            <a:rPr lang="es-ES_tradnl" sz="140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que promueve momentos de creación</a:t>
          </a:r>
          <a:r>
            <a:rPr lang="es-ES" sz="140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, reflexión, incertidumbre y juego. 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724553" y="41710"/>
        <a:ext cx="3529234" cy="1206286"/>
      </dsp:txXfrm>
    </dsp:sp>
    <dsp:sp modelId="{652D2C1F-AEBD-4BC8-9A6B-044D27D869DF}">
      <dsp:nvSpPr>
        <dsp:cNvPr id="0" name=""/>
        <dsp:cNvSpPr/>
      </dsp:nvSpPr>
      <dsp:spPr>
        <a:xfrm rot="19457599">
          <a:off x="4543294" y="2466589"/>
          <a:ext cx="126238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62384" y="201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142927" y="2455225"/>
        <a:ext cx="63119" cy="63119"/>
      </dsp:txXfrm>
    </dsp:sp>
    <dsp:sp modelId="{FE6F413E-DC9E-4D5B-A40E-218A42848C76}">
      <dsp:nvSpPr>
        <dsp:cNvPr id="0" name=""/>
        <dsp:cNvSpPr/>
      </dsp:nvSpPr>
      <dsp:spPr>
        <a:xfrm>
          <a:off x="5687024" y="1477726"/>
          <a:ext cx="3578537" cy="1281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Es una oportunidad para</a:t>
          </a:r>
          <a:r>
            <a:rPr lang="es-ES_tradnl" sz="140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proponer experiencias enriquecidas, estéticas y con intencionalidad pedagógica para el desarrollo de habilidades de pensamiento. 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724553" y="1515255"/>
        <a:ext cx="3503479" cy="1206286"/>
      </dsp:txXfrm>
    </dsp:sp>
    <dsp:sp modelId="{7B89474C-FE4C-4C90-BB78-9C1C10544052}">
      <dsp:nvSpPr>
        <dsp:cNvPr id="0" name=""/>
        <dsp:cNvSpPr/>
      </dsp:nvSpPr>
      <dsp:spPr>
        <a:xfrm rot="2142401">
          <a:off x="4543294" y="3203362"/>
          <a:ext cx="126238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62384" y="201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142927" y="3191998"/>
        <a:ext cx="63119" cy="63119"/>
      </dsp:txXfrm>
    </dsp:sp>
    <dsp:sp modelId="{03DEC303-3235-465C-AB55-469CC2F66658}">
      <dsp:nvSpPr>
        <dsp:cNvPr id="0" name=""/>
        <dsp:cNvSpPr/>
      </dsp:nvSpPr>
      <dsp:spPr>
        <a:xfrm>
          <a:off x="5687024" y="2951272"/>
          <a:ext cx="3578537" cy="1281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Permite la construcción de relaciones: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 consigo mismos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con sus pares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con su entorno 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724553" y="2988801"/>
        <a:ext cx="3503479" cy="1206286"/>
      </dsp:txXfrm>
    </dsp:sp>
    <dsp:sp modelId="{4E9D81BA-EBE4-4D27-8020-9D324B0DA6E4}">
      <dsp:nvSpPr>
        <dsp:cNvPr id="0" name=""/>
        <dsp:cNvSpPr/>
      </dsp:nvSpPr>
      <dsp:spPr>
        <a:xfrm rot="3907178">
          <a:off x="3956261" y="3940135"/>
          <a:ext cx="243644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36449" y="201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113575" y="3899419"/>
        <a:ext cx="121822" cy="121822"/>
      </dsp:txXfrm>
    </dsp:sp>
    <dsp:sp modelId="{86047B01-3587-4CFA-9C63-83898B1794C7}">
      <dsp:nvSpPr>
        <dsp:cNvPr id="0" name=""/>
        <dsp:cNvSpPr/>
      </dsp:nvSpPr>
      <dsp:spPr>
        <a:xfrm>
          <a:off x="5687024" y="4424817"/>
          <a:ext cx="3637274" cy="1281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Una oportunidad para la construcción</a:t>
          </a: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de conocimiento por parte de los niños y las niñas y promover su participación ciudadana. </a:t>
          </a:r>
          <a:endParaRPr lang="es-CO" sz="14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724553" y="4462346"/>
        <a:ext cx="3562216" cy="1206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BB070-AD5A-7E4F-82A3-94BB59789D71}">
      <dsp:nvSpPr>
        <dsp:cNvPr id="0" name=""/>
        <dsp:cNvSpPr/>
      </dsp:nvSpPr>
      <dsp:spPr>
        <a:xfrm>
          <a:off x="3177" y="1152181"/>
          <a:ext cx="3188511" cy="318851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474" tIns="21590" rIns="17547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niños y las niñas se expresan desde sus m</a:t>
          </a:r>
          <a:r>
            <a:rPr lang="es-ES" sz="1700" kern="120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últiples lenguajes</a:t>
          </a:r>
          <a:r>
            <a:rPr lang="es-ES" sz="1700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y se relacionan con el ambiente de diversas maneras. </a:t>
          </a:r>
          <a:endParaRPr lang="es-ES" sz="1700" kern="120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7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470124" y="1619128"/>
        <a:ext cx="2254617" cy="2254617"/>
      </dsp:txXfrm>
    </dsp:sp>
    <dsp:sp modelId="{02AF33C1-1D56-7249-B7B5-6D58D321C064}">
      <dsp:nvSpPr>
        <dsp:cNvPr id="0" name=""/>
        <dsp:cNvSpPr/>
      </dsp:nvSpPr>
      <dsp:spPr>
        <a:xfrm>
          <a:off x="2553986" y="1152181"/>
          <a:ext cx="3188511" cy="318851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474" tIns="21590" rIns="17547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Los y las maestras pueden ser investigadores en un ambiente de aprendizaje.</a:t>
          </a:r>
        </a:p>
      </dsp:txBody>
      <dsp:txXfrm>
        <a:off x="3020933" y="1619128"/>
        <a:ext cx="2254617" cy="2254617"/>
      </dsp:txXfrm>
    </dsp:sp>
    <dsp:sp modelId="{DD811958-F92A-8945-9FEA-CA2E2A482E66}">
      <dsp:nvSpPr>
        <dsp:cNvPr id="0" name=""/>
        <dsp:cNvSpPr/>
      </dsp:nvSpPr>
      <dsp:spPr>
        <a:xfrm>
          <a:off x="5104795" y="1152181"/>
          <a:ext cx="3188511" cy="318851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474" tIns="21590" rIns="17547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Las</a:t>
          </a:r>
          <a:r>
            <a:rPr lang="es-ES_tradnl" sz="170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familias participan activamente en el desarrollo integral y en la educación</a:t>
          </a:r>
          <a:r>
            <a:rPr lang="es-ES" sz="170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de los niños y las niñas en los primeros años.</a:t>
          </a:r>
          <a:endParaRPr lang="es-ES_tradnl" sz="17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571742" y="1619128"/>
        <a:ext cx="2254617" cy="2254617"/>
      </dsp:txXfrm>
    </dsp:sp>
    <dsp:sp modelId="{B036525F-8B83-9940-950E-1A5E8DB36E18}">
      <dsp:nvSpPr>
        <dsp:cNvPr id="0" name=""/>
        <dsp:cNvSpPr/>
      </dsp:nvSpPr>
      <dsp:spPr>
        <a:xfrm>
          <a:off x="7655604" y="1152181"/>
          <a:ext cx="3188511" cy="318851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474" tIns="21590" rIns="17547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El ambiente  se convierte</a:t>
          </a:r>
          <a:r>
            <a:rPr lang="es-ES_tradnl" sz="1700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en una posibilidad para que los niños y las niñas vivan experiencias significativas. </a:t>
          </a:r>
          <a:r>
            <a:rPr lang="es-ES_tradnl" sz="1700" kern="120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 </a:t>
          </a:r>
          <a:endParaRPr lang="es-ES_tradnl" sz="17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8122551" y="1619128"/>
        <a:ext cx="2254617" cy="2254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D1AB2-2192-4377-843C-EF533B9B1AB0}">
      <dsp:nvSpPr>
        <dsp:cNvPr id="0" name=""/>
        <dsp:cNvSpPr/>
      </dsp:nvSpPr>
      <dsp:spPr>
        <a:xfrm>
          <a:off x="4372210" y="4927550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2F6D9F-996B-45F7-B99B-5B50D663761D}">
      <dsp:nvSpPr>
        <dsp:cNvPr id="0" name=""/>
        <dsp:cNvSpPr/>
      </dsp:nvSpPr>
      <dsp:spPr>
        <a:xfrm>
          <a:off x="4032595" y="5091038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890990"/>
                <a:satOff val="-3707"/>
                <a:lumOff val="8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0990"/>
                <a:satOff val="-3707"/>
                <a:lumOff val="8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0990"/>
                <a:satOff val="-3707"/>
                <a:lumOff val="8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90990"/>
              <a:satOff val="-3707"/>
              <a:lumOff val="8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D7A54F-D990-42F4-940E-B1F4F727F520}">
      <dsp:nvSpPr>
        <dsp:cNvPr id="0" name=""/>
        <dsp:cNvSpPr/>
      </dsp:nvSpPr>
      <dsp:spPr>
        <a:xfrm>
          <a:off x="3676764" y="5220174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1781980"/>
                <a:satOff val="-7414"/>
                <a:lumOff val="17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81980"/>
                <a:satOff val="-7414"/>
                <a:lumOff val="17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81980"/>
                <a:satOff val="-7414"/>
                <a:lumOff val="17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81980"/>
              <a:satOff val="-7414"/>
              <a:lumOff val="17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85EFA9-937C-4C91-A731-351AB5B0FDE1}">
      <dsp:nvSpPr>
        <dsp:cNvPr id="0" name=""/>
        <dsp:cNvSpPr/>
      </dsp:nvSpPr>
      <dsp:spPr>
        <a:xfrm>
          <a:off x="6002725" y="3035035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2672970"/>
                <a:satOff val="-11121"/>
                <a:lumOff val="26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672970"/>
                <a:satOff val="-11121"/>
                <a:lumOff val="26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672970"/>
                <a:satOff val="-11121"/>
                <a:lumOff val="26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672970"/>
              <a:satOff val="-11121"/>
              <a:lumOff val="26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B541E3-0B4A-43F8-93E9-C8CC541F8276}">
      <dsp:nvSpPr>
        <dsp:cNvPr id="0" name=""/>
        <dsp:cNvSpPr/>
      </dsp:nvSpPr>
      <dsp:spPr>
        <a:xfrm>
          <a:off x="5865798" y="3367736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3563960"/>
                <a:satOff val="-14828"/>
                <a:lumOff val="34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63960"/>
                <a:satOff val="-14828"/>
                <a:lumOff val="34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63960"/>
                <a:satOff val="-14828"/>
                <a:lumOff val="34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563960"/>
              <a:satOff val="-14828"/>
              <a:lumOff val="34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EAF5AC-C8E7-45DC-AE68-DA7E31BBE5AA}">
      <dsp:nvSpPr>
        <dsp:cNvPr id="0" name=""/>
        <dsp:cNvSpPr/>
      </dsp:nvSpPr>
      <dsp:spPr>
        <a:xfrm>
          <a:off x="5768508" y="530555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4454951"/>
                <a:satOff val="-18535"/>
                <a:lumOff val="43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4951"/>
                <a:satOff val="-18535"/>
                <a:lumOff val="43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4951"/>
                <a:satOff val="-18535"/>
                <a:lumOff val="43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454951"/>
              <a:satOff val="-18535"/>
              <a:lumOff val="43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F715B7-0F84-4BE8-BE95-8E02C63510D2}">
      <dsp:nvSpPr>
        <dsp:cNvPr id="0" name=""/>
        <dsp:cNvSpPr/>
      </dsp:nvSpPr>
      <dsp:spPr>
        <a:xfrm>
          <a:off x="6018940" y="371520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5345940"/>
                <a:satOff val="-22242"/>
                <a:lumOff val="5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345940"/>
                <a:satOff val="-22242"/>
                <a:lumOff val="5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345940"/>
                <a:satOff val="-22242"/>
                <a:lumOff val="5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345940"/>
              <a:satOff val="-22242"/>
              <a:lumOff val="52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6B6CAC-7B86-4E5A-8E99-2B6CCED390B5}">
      <dsp:nvSpPr>
        <dsp:cNvPr id="0" name=""/>
        <dsp:cNvSpPr/>
      </dsp:nvSpPr>
      <dsp:spPr>
        <a:xfrm>
          <a:off x="6269373" y="212485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6236930"/>
                <a:satOff val="-25949"/>
                <a:lumOff val="61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6930"/>
                <a:satOff val="-25949"/>
                <a:lumOff val="61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6930"/>
                <a:satOff val="-25949"/>
                <a:lumOff val="61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36930"/>
              <a:satOff val="-25949"/>
              <a:lumOff val="61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ED967C-B77D-42CD-A33C-039595A04E45}">
      <dsp:nvSpPr>
        <dsp:cNvPr id="0" name=""/>
        <dsp:cNvSpPr/>
      </dsp:nvSpPr>
      <dsp:spPr>
        <a:xfrm>
          <a:off x="6519806" y="371520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7127921"/>
                <a:satOff val="-29656"/>
                <a:lumOff val="69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27921"/>
                <a:satOff val="-29656"/>
                <a:lumOff val="69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27921"/>
                <a:satOff val="-29656"/>
                <a:lumOff val="69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127921"/>
              <a:satOff val="-29656"/>
              <a:lumOff val="69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53F6D2-57F4-45E8-B2D3-E72AA7A1C46A}">
      <dsp:nvSpPr>
        <dsp:cNvPr id="0" name=""/>
        <dsp:cNvSpPr/>
      </dsp:nvSpPr>
      <dsp:spPr>
        <a:xfrm>
          <a:off x="6770238" y="530555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8018910"/>
                <a:satOff val="-33363"/>
                <a:lumOff val="78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018910"/>
                <a:satOff val="-33363"/>
                <a:lumOff val="78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018910"/>
                <a:satOff val="-33363"/>
                <a:lumOff val="78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018910"/>
              <a:satOff val="-33363"/>
              <a:lumOff val="78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86750-CABE-4647-8DB9-57140B601714}">
      <dsp:nvSpPr>
        <dsp:cNvPr id="0" name=""/>
        <dsp:cNvSpPr/>
      </dsp:nvSpPr>
      <dsp:spPr>
        <a:xfrm>
          <a:off x="6269373" y="547730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8909901"/>
                <a:satOff val="-37070"/>
                <a:lumOff val="8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09901"/>
                <a:satOff val="-37070"/>
                <a:lumOff val="8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09901"/>
                <a:satOff val="-37070"/>
                <a:lumOff val="8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909901"/>
              <a:satOff val="-37070"/>
              <a:lumOff val="87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7007E0-9DE1-4D96-8CC0-676967E423CF}">
      <dsp:nvSpPr>
        <dsp:cNvPr id="0" name=""/>
        <dsp:cNvSpPr/>
      </dsp:nvSpPr>
      <dsp:spPr>
        <a:xfrm>
          <a:off x="6269373" y="883612"/>
          <a:ext cx="180167" cy="180167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5192E-F76C-44E8-B2C3-992267F8BB89}">
      <dsp:nvSpPr>
        <dsp:cNvPr id="0" name=""/>
        <dsp:cNvSpPr/>
      </dsp:nvSpPr>
      <dsp:spPr>
        <a:xfrm>
          <a:off x="2798448" y="5603518"/>
          <a:ext cx="3886210" cy="10419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258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 organización de los materiales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 clasificación de los mismos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La distribución de los rincones de juego o de trabajo. </a:t>
          </a:r>
          <a:endParaRPr lang="es-CO" sz="12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2849314" y="5654384"/>
        <a:ext cx="3784478" cy="940264"/>
      </dsp:txXfrm>
    </dsp:sp>
    <dsp:sp modelId="{8D64F378-58A1-4499-8C42-23A086529842}">
      <dsp:nvSpPr>
        <dsp:cNvPr id="0" name=""/>
        <dsp:cNvSpPr/>
      </dsp:nvSpPr>
      <dsp:spPr>
        <a:xfrm>
          <a:off x="1721047" y="4581878"/>
          <a:ext cx="1801673" cy="18015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1A6208-BDED-4DF8-B384-C5281F46D8A2}">
      <dsp:nvSpPr>
        <dsp:cNvPr id="0" name=""/>
        <dsp:cNvSpPr/>
      </dsp:nvSpPr>
      <dsp:spPr>
        <a:xfrm>
          <a:off x="5298271" y="4250449"/>
          <a:ext cx="3886210" cy="1041996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258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Facilitan que el juego y las vivencias de los niños y niñas tengan una intención clara en su desarrollo según la edad.</a:t>
          </a:r>
          <a:endParaRPr lang="es-CO" sz="12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5349137" y="4301315"/>
        <a:ext cx="3784478" cy="940264"/>
      </dsp:txXfrm>
    </dsp:sp>
    <dsp:sp modelId="{0D2118B9-1CED-4B4C-AE01-FE6E53CA4EC7}">
      <dsp:nvSpPr>
        <dsp:cNvPr id="0" name=""/>
        <dsp:cNvSpPr/>
      </dsp:nvSpPr>
      <dsp:spPr>
        <a:xfrm>
          <a:off x="4220870" y="3228810"/>
          <a:ext cx="1801673" cy="18015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711D6B-3313-4D28-91C4-A80339CF11FB}">
      <dsp:nvSpPr>
        <dsp:cNvPr id="0" name=""/>
        <dsp:cNvSpPr/>
      </dsp:nvSpPr>
      <dsp:spPr>
        <a:xfrm>
          <a:off x="6445937" y="2198264"/>
          <a:ext cx="3886210" cy="1041996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258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El ambiente se convierte, entonces, en un aliado para fortalecer y generar experiencias significativas en los niños y las niñas.</a:t>
          </a:r>
          <a:endParaRPr lang="es-CO" sz="1200" kern="1200" dirty="0">
            <a:solidFill>
              <a:schemeClr val="tx1">
                <a:lumMod val="65000"/>
                <a:lumOff val="35000"/>
              </a:schemeClr>
            </a:solidFill>
            <a:latin typeface="Roboto"/>
          </a:endParaRPr>
        </a:p>
      </dsp:txBody>
      <dsp:txXfrm>
        <a:off x="6496803" y="2249130"/>
        <a:ext cx="3784478" cy="940264"/>
      </dsp:txXfrm>
    </dsp:sp>
    <dsp:sp modelId="{74839DBD-1961-4714-B7AD-CE13F4E87B07}">
      <dsp:nvSpPr>
        <dsp:cNvPr id="0" name=""/>
        <dsp:cNvSpPr/>
      </dsp:nvSpPr>
      <dsp:spPr>
        <a:xfrm>
          <a:off x="5368536" y="1176624"/>
          <a:ext cx="1801673" cy="1801546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5888-FD88-48ED-BF71-EF77D8933D16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Imaginación</a:t>
          </a:r>
        </a:p>
      </dsp:txBody>
      <dsp:txXfrm>
        <a:off x="2871893" y="636693"/>
        <a:ext cx="2384213" cy="1463040"/>
      </dsp:txXfrm>
    </dsp:sp>
    <dsp:sp modelId="{F1D3739A-B42B-4884-9D3D-19378DA34A6C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Capacidad creativa, intencionada y pedagógica</a:t>
          </a:r>
        </a:p>
      </dsp:txBody>
      <dsp:txXfrm>
        <a:off x="4605866" y="2939626"/>
        <a:ext cx="1950720" cy="1788160"/>
      </dsp:txXfrm>
    </dsp:sp>
    <dsp:sp modelId="{894D170F-EE08-4888-AE45-CBBE628DBC3E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</a:rPr>
            <a:t>Capacidad recursiva</a:t>
          </a: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2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9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7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8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gesvin.wordpress.com/2016/02/06/diseno-de-estrategias-didacticas-orientaciones-basicas-eboo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hyperlink" Target="https://commons.wikimedia.org/wiki/File:Emblem-equal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220" y="2159566"/>
            <a:ext cx="8676546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 dirty="0">
                <a:solidFill>
                  <a:srgbClr val="F5AB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AMBIENTES DE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868" y="3135908"/>
            <a:ext cx="7979898" cy="1821338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bg1"/>
                </a:solidFill>
                <a:latin typeface="Roboto" panose="02000000000000000000"/>
              </a:rPr>
              <a:t>EL</a:t>
            </a:r>
            <a:r>
              <a:rPr lang="es-ES" sz="2800" baseline="0" dirty="0">
                <a:solidFill>
                  <a:schemeClr val="bg1"/>
                </a:solidFill>
                <a:latin typeface="Roboto" panose="02000000000000000000"/>
              </a:rPr>
              <a:t> AMBIENTE COMO POTENCIADOR DEL DESARROLLO INTEGRAL DE LOS NIÑOS Y LAS NIÑAS</a:t>
            </a:r>
            <a:endParaRPr lang="es-ES_tradnl" sz="2800" dirty="0">
              <a:solidFill>
                <a:schemeClr val="bg1"/>
              </a:solidFill>
              <a:latin typeface="Roboto" panose="02000000000000000000"/>
            </a:endParaRPr>
          </a:p>
          <a:p>
            <a:pPr algn="r"/>
            <a:endParaRPr lang="es-ES" sz="2800" dirty="0">
              <a:solidFill>
                <a:schemeClr val="bg1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70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6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624CC19-0308-4F5C-9CE9-8AEF9BD8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124" y="134999"/>
            <a:ext cx="6605750" cy="53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72DAE97-63FB-4F9A-ABCE-CFECDB1B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205" y="1804920"/>
            <a:ext cx="7979898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¡Gracias!</a:t>
            </a:r>
            <a:endParaRPr lang="es-E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40DCB56-9DA3-4C44-9AD3-301B9B33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5568" y="2973156"/>
            <a:ext cx="7979898" cy="1821338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información: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 de Agentes Educativos Primera Infancia</a:t>
            </a:r>
          </a:p>
          <a:p>
            <a:pPr algn="r"/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313 449 7865 – 304 421 95 96</a:t>
            </a:r>
          </a:p>
        </p:txBody>
      </p:sp>
      <p:pic>
        <p:nvPicPr>
          <p:cNvPr id="10" name="Imagen 9" descr="Imagen que contiene sostener, mujer, parado, naranja&#10;&#10;Descripción generada automáticamente">
            <a:extLst>
              <a:ext uri="{FF2B5EF4-FFF2-40B4-BE49-F238E27FC236}">
                <a16:creationId xmlns:a16="http://schemas.microsoft.com/office/drawing/2014/main" id="{D809EE5F-0AE6-4473-AB38-175F6C8B2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3" y="1665128"/>
            <a:ext cx="1193017" cy="3527744"/>
          </a:xfrm>
          <a:prstGeom prst="rect">
            <a:avLst/>
          </a:prstGeom>
        </p:spPr>
      </p:pic>
      <p:pic>
        <p:nvPicPr>
          <p:cNvPr id="11" name="Imagen 10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54AE41B5-327D-4F67-84FF-1778F0190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8" y="1686694"/>
            <a:ext cx="1342794" cy="3484612"/>
          </a:xfrm>
          <a:prstGeom prst="rect">
            <a:avLst/>
          </a:prstGeom>
        </p:spPr>
      </p:pic>
      <p:pic>
        <p:nvPicPr>
          <p:cNvPr id="12" name="Imagen 11" descr="Imagen que contiene ratón&#10;&#10;Descripción generada automáticamente">
            <a:extLst>
              <a:ext uri="{FF2B5EF4-FFF2-40B4-BE49-F238E27FC236}">
                <a16:creationId xmlns:a16="http://schemas.microsoft.com/office/drawing/2014/main" id="{2F23FA8B-3DD4-4F37-9290-B5A6C30170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2334577"/>
            <a:ext cx="2078671" cy="195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8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5C00EE8-8722-48C3-B2B2-923EC273F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814809"/>
              </p:ext>
            </p:extLst>
          </p:nvPr>
        </p:nvGraphicFramePr>
        <p:xfrm>
          <a:off x="761999" y="800629"/>
          <a:ext cx="10468377" cy="579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083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8B0A6FF-4EA0-4735-99FD-16571D2B6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382981"/>
              </p:ext>
            </p:extLst>
          </p:nvPr>
        </p:nvGraphicFramePr>
        <p:xfrm>
          <a:off x="-1777284" y="573828"/>
          <a:ext cx="11423560" cy="57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A1AB22B6-4A41-42FB-A479-02B449F64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48211" y="1617065"/>
            <a:ext cx="3964748" cy="293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70CCC60-F93E-4C92-B5C8-E7D28F185050}"/>
              </a:ext>
            </a:extLst>
          </p:cNvPr>
          <p:cNvSpPr txBox="1"/>
          <p:nvPr/>
        </p:nvSpPr>
        <p:spPr>
          <a:xfrm>
            <a:off x="7948211" y="4660531"/>
            <a:ext cx="3631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9" tooltip="https://gesvin.wordpress.com/2016/02/06/diseno-de-estrategias-didacticas-orientaciones-basicas-ebook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10" tooltip="https://creativecommons.org/licenses/by-nc-sa/3.0/"/>
              </a:rPr>
              <a:t>CC BY-SA-NC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30166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923540E-1B49-45E2-AFD1-C3888F872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034142"/>
              </p:ext>
            </p:extLst>
          </p:nvPr>
        </p:nvGraphicFramePr>
        <p:xfrm>
          <a:off x="681318" y="645460"/>
          <a:ext cx="10847294" cy="549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78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4" descr="a propuesta Reggiana - Alaya Difundiendo Infancia">
            <a:extLst>
              <a:ext uri="{FF2B5EF4-FFF2-40B4-BE49-F238E27FC236}">
                <a16:creationId xmlns:a16="http://schemas.microsoft.com/office/drawing/2014/main" id="{8ED4FF41-A9D9-4092-B933-D6FB0C3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69" y="818978"/>
            <a:ext cx="4480929" cy="206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cuela Reggio Emilia Loris Malaguzzi , maestro y pedagogo, fue el  in">
            <a:extLst>
              <a:ext uri="{FF2B5EF4-FFF2-40B4-BE49-F238E27FC236}">
                <a16:creationId xmlns:a16="http://schemas.microsoft.com/office/drawing/2014/main" id="{33F5AF38-0E09-4F50-B880-91D9193B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10" y="3286142"/>
            <a:ext cx="4159157" cy="340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spirados en Reggio Emilia | Un espacio vivo, en crecimiento y evolución ">
            <a:extLst>
              <a:ext uri="{FF2B5EF4-FFF2-40B4-BE49-F238E27FC236}">
                <a16:creationId xmlns:a16="http://schemas.microsoft.com/office/drawing/2014/main" id="{16A4FE50-5D94-4323-A10C-1FCF9175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66" y="182083"/>
            <a:ext cx="4263571" cy="238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ncon de construcciones | Ambientes de aprendizaje, Decoracion de aulas,  Decoraci">
            <a:extLst>
              <a:ext uri="{FF2B5EF4-FFF2-40B4-BE49-F238E27FC236}">
                <a16:creationId xmlns:a16="http://schemas.microsoft.com/office/drawing/2014/main" id="{F18FA286-B7E4-4CD1-98E9-01C07DC6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06" y="2865672"/>
            <a:ext cx="3498655" cy="269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5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84BAD58-728F-404F-A328-3C1F9BF4B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848495"/>
              </p:ext>
            </p:extLst>
          </p:nvPr>
        </p:nvGraphicFramePr>
        <p:xfrm>
          <a:off x="138804" y="0"/>
          <a:ext cx="120531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51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747CF-CA20-4FC2-884C-D1FF4886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65624-869A-4642-94EC-2E718EA2A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A7CE154-5DAC-464A-B77B-83BACECA2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457750"/>
              </p:ext>
            </p:extLst>
          </p:nvPr>
        </p:nvGraphicFramePr>
        <p:xfrm>
          <a:off x="-337712" y="8927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591FCE5-7FE2-4C39-ABD7-698B327075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51789" y="2533852"/>
            <a:ext cx="1776211" cy="177621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1936196-EE36-4AEC-B7FC-95752E52A76B}"/>
              </a:ext>
            </a:extLst>
          </p:cNvPr>
          <p:cNvSpPr/>
          <p:nvPr/>
        </p:nvSpPr>
        <p:spPr>
          <a:xfrm>
            <a:off x="8465712" y="1770253"/>
            <a:ext cx="2700997" cy="3171238"/>
          </a:xfrm>
          <a:prstGeom prst="roundRect">
            <a:avLst>
              <a:gd name="adj" fmla="val 7292"/>
            </a:avLst>
          </a:prstGeom>
          <a:solidFill>
            <a:srgbClr val="008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i="1" dirty="0">
                <a:latin typeface="Roboto"/>
              </a:rPr>
              <a:t>Los intereses de los niños surgen, el juego cobra sentido, la experimentación</a:t>
            </a:r>
            <a:r>
              <a:rPr lang="es-ES" sz="1800" i="1" dirty="0">
                <a:latin typeface="Roboto"/>
              </a:rPr>
              <a:t>  y la exploración  permiten al niño construir sus </a:t>
            </a:r>
          </a:p>
          <a:p>
            <a:pPr algn="ctr"/>
            <a:r>
              <a:rPr lang="es-ES" sz="1800" i="1" dirty="0">
                <a:latin typeface="Roboto"/>
              </a:rPr>
              <a:t>propios códigos.</a:t>
            </a:r>
            <a:endParaRPr lang="es-ES" i="1" dirty="0">
              <a:latin typeface="Roboto"/>
            </a:endParaRPr>
          </a:p>
        </p:txBody>
      </p:sp>
      <p:pic>
        <p:nvPicPr>
          <p:cNvPr id="13" name="Imagen 12" descr="Imagen que contiene raqueta, sostener, mujer, jugador&#10;&#10;Descripción generada automáticamente">
            <a:extLst>
              <a:ext uri="{FF2B5EF4-FFF2-40B4-BE49-F238E27FC236}">
                <a16:creationId xmlns:a16="http://schemas.microsoft.com/office/drawing/2014/main" id="{A6F13308-548A-4284-95C1-777DF5CD82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09" y="1669921"/>
            <a:ext cx="1831894" cy="35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 descr="Imagen que contiene raqueta, sostener, mujer, jugador&#10;&#10;Descripción generada automáticamente">
            <a:extLst>
              <a:ext uri="{FF2B5EF4-FFF2-40B4-BE49-F238E27FC236}">
                <a16:creationId xmlns:a16="http://schemas.microsoft.com/office/drawing/2014/main" id="{A6F13308-548A-4284-95C1-777DF5CD8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5" y="3259611"/>
            <a:ext cx="1831894" cy="3518157"/>
          </a:xfrm>
          <a:prstGeom prst="rect">
            <a:avLst/>
          </a:prstGeom>
        </p:spPr>
      </p:pic>
      <p:pic>
        <p:nvPicPr>
          <p:cNvPr id="4" name="Imagen 5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CDD99805-455C-4279-93D4-B447B0D19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66" y="945295"/>
            <a:ext cx="7985234" cy="46389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68EAAE-13D8-49F7-AB8B-5F7A1FE60BAE}"/>
              </a:ext>
            </a:extLst>
          </p:cNvPr>
          <p:cNvSpPr txBox="1"/>
          <p:nvPr/>
        </p:nvSpPr>
        <p:spPr>
          <a:xfrm>
            <a:off x="2149366" y="4947746"/>
            <a:ext cx="584375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4400"/>
              <a:t>¿Hacia d</a:t>
            </a:r>
            <a:r>
              <a:rPr lang="es-ES" sz="4400"/>
              <a:t>ónde vamos?</a:t>
            </a:r>
          </a:p>
        </p:txBody>
      </p:sp>
      <p:pic>
        <p:nvPicPr>
          <p:cNvPr id="8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01BE07A-6182-4CC5-A739-171FD39EB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366" y="1686746"/>
            <a:ext cx="27432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313BF0-1C6C-4AA5-A004-7CD7FD02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 descr="Imagen que contiene raqueta, sostener, mujer, jugador&#10;&#10;Descripción generada automáticamente">
            <a:extLst>
              <a:ext uri="{FF2B5EF4-FFF2-40B4-BE49-F238E27FC236}">
                <a16:creationId xmlns:a16="http://schemas.microsoft.com/office/drawing/2014/main" id="{A6F13308-548A-4284-95C1-777DF5CD8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7" y="3406606"/>
            <a:ext cx="1831894" cy="3518157"/>
          </a:xfrm>
          <a:prstGeom prst="rect">
            <a:avLst/>
          </a:prstGeom>
        </p:spPr>
      </p:pic>
      <p:pic>
        <p:nvPicPr>
          <p:cNvPr id="4" name="Imagen 5" descr="Diagrama&#10;&#10;Descripción generada automáticamente">
            <a:extLst>
              <a:ext uri="{FF2B5EF4-FFF2-40B4-BE49-F238E27FC236}">
                <a16:creationId xmlns:a16="http://schemas.microsoft.com/office/drawing/2014/main" id="{A4046391-88AA-4655-AD2F-F391042D6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66" y="72055"/>
            <a:ext cx="8195440" cy="5492063"/>
          </a:xfrm>
          <a:prstGeom prst="rect">
            <a:avLst/>
          </a:prstGeom>
        </p:spPr>
      </p:pic>
      <p:pic>
        <p:nvPicPr>
          <p:cNvPr id="6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E1239E9-1A2A-4619-B07E-93CD771FD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387" y="2245108"/>
            <a:ext cx="2352675" cy="1343025"/>
          </a:xfrm>
          <a:prstGeom prst="rect">
            <a:avLst/>
          </a:prstGeom>
        </p:spPr>
      </p:pic>
      <p:pic>
        <p:nvPicPr>
          <p:cNvPr id="7" name="Imagen 6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6ED00CBE-C7BE-43DE-BF7C-16AA38C48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1" y="3431065"/>
            <a:ext cx="1342794" cy="3484612"/>
          </a:xfrm>
          <a:prstGeom prst="rect">
            <a:avLst/>
          </a:prstGeom>
        </p:spPr>
      </p:pic>
      <p:pic>
        <p:nvPicPr>
          <p:cNvPr id="9" name="Imagen 8" descr="Imagen que contiene ratón&#10;&#10;Descripción generada automáticamente">
            <a:extLst>
              <a:ext uri="{FF2B5EF4-FFF2-40B4-BE49-F238E27FC236}">
                <a16:creationId xmlns:a16="http://schemas.microsoft.com/office/drawing/2014/main" id="{B7D5AC81-85F0-4870-9705-287320DA85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54" y="3717778"/>
            <a:ext cx="2078671" cy="19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3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498D97D0AEA34996D9274E8A874438" ma:contentTypeVersion="10" ma:contentTypeDescription="Crear nuevo documento." ma:contentTypeScope="" ma:versionID="8b33c2c937fe97581f2c367e068dbf79">
  <xsd:schema xmlns:xsd="http://www.w3.org/2001/XMLSchema" xmlns:xs="http://www.w3.org/2001/XMLSchema" xmlns:p="http://schemas.microsoft.com/office/2006/metadata/properties" xmlns:ns2="1661c5d4-783f-4c52-9690-269c0b439237" xmlns:ns3="ab375f2e-ab1c-4e2b-a0ca-8eb44b499b6e" targetNamespace="http://schemas.microsoft.com/office/2006/metadata/properties" ma:root="true" ma:fieldsID="6521be0c47404d4e288a0d85b7abc71b" ns2:_="" ns3:_="">
    <xsd:import namespace="1661c5d4-783f-4c52-9690-269c0b439237"/>
    <xsd:import namespace="ab375f2e-ab1c-4e2b-a0ca-8eb44b499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1c5d4-783f-4c52-9690-269c0b43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5f2e-ab1c-4e2b-a0ca-8eb44b499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D727A-E01C-491D-ABEE-7D19526EC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694C5-4DB2-4E57-9DDE-B83FED6F2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1c5d4-783f-4c52-9690-269c0b439237"/>
    <ds:schemaRef ds:uri="ab375f2e-ab1c-4e2b-a0ca-8eb44b499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515AD-911B-48BD-9D08-31E760D5B594}">
  <ds:schemaRefs>
    <ds:schemaRef ds:uri="1661c5d4-783f-4c52-9690-269c0b43923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b375f2e-ab1c-4e2b-a0ca-8eb44b499b6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450</Words>
  <Application>Microsoft Office PowerPoint</Application>
  <PresentationFormat>Panorámica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AMBIENTES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PINEDA</dc:creator>
  <cp:lastModifiedBy>GIOVANNA ANDREA RESTREPO LADINO</cp:lastModifiedBy>
  <cp:revision>199</cp:revision>
  <dcterms:created xsi:type="dcterms:W3CDTF">2020-07-22T16:37:56Z</dcterms:created>
  <dcterms:modified xsi:type="dcterms:W3CDTF">2022-03-24T15:17:44Z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5BDD922A-EB75-4CD6-A867-E234D0CD6025</vt:lpwstr>
  </property>
  <property fmtid="{D5CDD505-2E9C-101B-9397-08002B2CF9AE}" pid="3" name="ArticulatePath">
    <vt:lpwstr>Presentación1</vt:lpwstr>
  </property>
  <property fmtid="{D5CDD505-2E9C-101B-9397-08002B2CF9AE}" pid="4" name="ContentTypeId">
    <vt:lpwstr>0x01010094498D97D0AEA34996D9274E8A874438</vt:lpwstr>
  </property>
</Properties>
</file>