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omments/comment1.xml" ContentType="application/vnd.openxmlformats-officedocument.presentationml.comments+xml"/>
  <Override PartName="/ppt/tags/tag4.xml" ContentType="application/vnd.openxmlformats-officedocument.presentationml.tags+xml"/>
  <Override PartName="/ppt/comments/comment2.xml" ContentType="application/vnd.openxmlformats-officedocument.presentationml.comments+xml"/>
  <Override PartName="/ppt/tags/tag5.xml" ContentType="application/vnd.openxmlformats-officedocument.presentationml.tags+xml"/>
  <Override PartName="/ppt/comments/comment3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57" r:id="rId29"/>
    <p:sldId id="263" r:id="rId30"/>
    <p:sldId id="261" r:id="rId31"/>
    <p:sldId id="295" r:id="rId32"/>
  </p:sldIdLst>
  <p:sldSz cx="12192000" cy="6858000"/>
  <p:notesSz cx="6858000" cy="9144000"/>
  <p:custDataLst>
    <p:tags r:id="rId33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N ALBERTO VALENCIA CORTES" initials="JAVC" lastIdx="9" clrIdx="0">
    <p:extLst>
      <p:ext uri="{19B8F6BF-5375-455C-9EA6-DF929625EA0E}">
        <p15:presenceInfo xmlns:p15="http://schemas.microsoft.com/office/powerpoint/2012/main" userId="JULIAN ALBERTO VALENCIA CORT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8E"/>
    <a:srgbClr val="0084C0"/>
    <a:srgbClr val="F5AB00"/>
    <a:srgbClr val="DE6A28"/>
    <a:srgbClr val="E31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338BC5-1277-C8B6-0C99-943764708300}" v="32" dt="2020-09-15T14:17:42.072"/>
    <p1510:client id="{6C696F07-E702-76FD-9117-2C3EB1A10153}" v="4" dt="2020-09-17T17:09:57.675"/>
    <p1510:client id="{8B68A311-99E4-BEDC-C764-90847A188AEF}" v="1" dt="2022-08-01T14:37:59.430"/>
    <p1510:client id="{C159D089-FD8C-73A0-67F8-EC600816CCAE}" v="159" dt="2020-09-09T17:41:20.333"/>
    <p1510:client id="{C48B7D12-E98E-D989-F071-79FD28C60F2B}" v="2" dt="2020-09-17T19:17:13.0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ERINE ANDREA ABELLA ORTEGON" userId="S::katherine.abella@uniminuto.edu::a549bd9b-ba60-41d3-af89-2b5fdb0ea03d" providerId="AD" clId="Web-{8B68A311-99E4-BEDC-C764-90847A188AEF}"/>
    <pc:docChg chg="">
      <pc:chgData name="KATHERINE ANDREA ABELLA ORTEGON" userId="S::katherine.abella@uniminuto.edu::a549bd9b-ba60-41d3-af89-2b5fdb0ea03d" providerId="AD" clId="Web-{8B68A311-99E4-BEDC-C764-90847A188AEF}" dt="2022-08-01T14:37:59.430" v="0"/>
      <pc:docMkLst>
        <pc:docMk/>
      </pc:docMkLst>
      <pc:sldChg chg="delCm">
        <pc:chgData name="KATHERINE ANDREA ABELLA ORTEGON" userId="S::katherine.abella@uniminuto.edu::a549bd9b-ba60-41d3-af89-2b5fdb0ea03d" providerId="AD" clId="Web-{8B68A311-99E4-BEDC-C764-90847A188AEF}" dt="2022-08-01T14:37:59.430" v="0"/>
        <pc:sldMkLst>
          <pc:docMk/>
          <pc:sldMk cId="1602709394" sldId="256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8T11:38:42.549" idx="2">
    <p:pos x="10" y="10"/>
    <p:text>2. Diapositiva con título, subtítulo y texto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8T11:46:52.787" idx="3">
    <p:pos x="10" y="10"/>
    <p:text>3. Diapositiva Subtítulo, texto e imagen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8T12:13:21.744" idx="4">
    <p:pos x="10" y="10"/>
    <p:text>4. Diapositiva Texto a dos columna</p:text>
    <p:extLst>
      <p:ext uri="{C676402C-5697-4E1C-873F-D02D1690AC5C}">
        <p15:threadingInfo xmlns:p15="http://schemas.microsoft.com/office/powerpoint/2012/main" timeZoneBias="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75069B-DC7B-48F7-98C9-A71F32415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DCFFB0-A35E-4EAD-95BD-EB786F4716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6D8152-AB71-414B-AD0F-5EED42012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01/08/2022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B57A8B-E7DA-45AB-9B51-D56D57C4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A9A2F6-D7F7-4B7A-96D8-70C9788E6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6937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0F9C6D-2CB7-422D-982A-6356F1945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854D5AF-7F4F-427E-AD34-1EF707EC70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147D59-BB46-41C7-A7EC-9B04E0A7B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01/08/2022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435E9E-F606-4FF5-B21C-05A4ED26B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51B791-770D-4161-B263-D2237BB5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612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0109BC8-B680-45FB-A51B-0243005690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E919CA-4F8F-411D-82A9-917A4D183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776248-5F2B-46A0-88F2-9E3CB6D28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01/08/2022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31FFCB-D87E-4819-BDBB-6EFFD126C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591D51-ACF4-42A7-85FE-BC0A25F56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8801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3C83A7-66C5-4F4D-82AE-D22756F08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D06F8D-B416-4C74-93AA-13F7C5127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71545E-7448-4904-A24A-C9E81BF10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01/08/2022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492EC0-52D7-4AFC-8DFA-AF8F882B8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10250E-A9FB-4FB7-85F7-9840FEAA6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806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99997D-59C0-4454-956F-2B7D993FA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75C512-36FE-4BC2-BEF8-C79FF8514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C5EA4-C809-4CD6-B96D-5DDC9892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01/08/2022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39BB4E-BBEB-48BE-8DB4-61B982561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829BA9-E8B9-4075-AE0C-63403E11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381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D36DAA-FAEB-4E70-8E44-004736FD4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64CCD3-5A61-4347-BDB3-514D8FE5DF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00D2A4-A424-44D9-8705-31D211CDD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D4FC37-B2E0-49D0-8A30-A04A50F3A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01/08/2022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81EFD9-325F-4F9A-85A4-590E957C8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D99446-952C-476A-B938-10473BC3D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767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4BAFC9-4C15-4390-850B-E619A2984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975D88-ACFD-4174-A162-349E0DC49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FE60A00-F0B0-4391-9DF8-F3554C0D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4524AC7-48C1-449D-9D6A-4F7E85C104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7295F80-2045-4515-8FE2-F0F9FE4B39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1C7E8F6-F708-4FB8-A781-13692E9D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01/08/2022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8ADC150-F43E-4E11-917B-43EE5C233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E56A39-3A68-400F-A0F8-8A5BCC28A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922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C63D2A-68F7-465B-98F8-69F460285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F93E60B-136C-476A-8D48-0B6CCAB79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01/08/2022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CFE878D-F5D1-4551-9989-DE45C111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E886C26-1CDE-42A8-89F0-E27422A2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26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FD7B44E-80D2-4EC3-B046-F51C02045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01/08/2022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8E7087-3E94-4856-BB17-1E05B2037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36683EA-324E-4CD0-A2D2-969B8ED4C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7539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03D83-899E-4A18-9B01-C4ED26D28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C31E08-F0D7-4E6A-AADE-82AEF1E10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F4C2D1-1385-4F2E-84C7-BE3BD4AF2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4E71653-066A-4B4B-8343-EE73BFA4C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01/08/2022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23D862-AE3F-4335-B8A2-7EAE308C4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7FA4E9-0710-401D-94C6-5F962765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3816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E9CA88-4C9D-4A1D-90AA-8F0F229C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C04AC6-AEBF-4F2D-8F1D-F03DF25E36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F020D5A-94CD-4DB9-AFB6-092367E35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8D97CA3-1DF0-4B1A-8871-C4EAE3D7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01/08/2022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F79CCD-D8E2-4C92-B351-79E4F986C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952AEC-2E4B-4ECF-8512-A391FDCB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240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80A4E78-1793-413A-A654-E3670DCC0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1CFF1B-2527-4849-BD47-C17BAE729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B8B53E-6A30-4581-984E-AA7077634E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6764F-FAC9-4B40-AD26-D6E942674A44}" type="datetimeFigureOut">
              <a:rPr lang="es-ES" smtClean="0"/>
              <a:t>01/08/2022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3D2A20-8674-417D-9F51-83A87A7B3C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0DCA2D-1C26-4C46-8A1D-289673127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51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comments" Target="../comments/comment1.xml"/><Relationship Id="rId4" Type="http://schemas.openxmlformats.org/officeDocument/2006/relationships/image" Target="../media/image2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comments" Target="../comments/comment2.xml"/><Relationship Id="rId4" Type="http://schemas.openxmlformats.org/officeDocument/2006/relationships/image" Target="../media/image29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comments" Target="../comments/commen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264B5A-07CB-48F3-A927-93A23D25B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6051" y="1245166"/>
            <a:ext cx="7979898" cy="769858"/>
          </a:xfrm>
        </p:spPr>
        <p:txBody>
          <a:bodyPr>
            <a:normAutofit fontScale="90000"/>
          </a:bodyPr>
          <a:lstStyle/>
          <a:p>
            <a:pPr algn="r"/>
            <a:r>
              <a:rPr lang="es-ES" sz="4400" b="1">
                <a:solidFill>
                  <a:srgbClr val="F5AB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Cuento: Vamos a cazar a un oso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3539E77-EBF3-410B-8252-DF925A6039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6051" y="2317579"/>
            <a:ext cx="7979898" cy="1821338"/>
          </a:xfrm>
        </p:spPr>
        <p:txBody>
          <a:bodyPr/>
          <a:lstStyle/>
          <a:p>
            <a:pPr algn="r"/>
            <a:r>
              <a:rPr lang="es-E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Versión: Michael Rosen</a:t>
            </a:r>
          </a:p>
          <a:p>
            <a:pPr algn="r"/>
            <a:r>
              <a:rPr lang="es-E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Ilustrado: Helen Oxenbury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342C9B-51A4-42DB-A4F4-680097643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1524"/>
          <a:stretch>
            <a:fillRect/>
          </a:stretch>
        </p:blipFill>
        <p:spPr bwMode="auto">
          <a:xfrm>
            <a:off x="598389" y="2656710"/>
            <a:ext cx="4784981" cy="3569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709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747CF-CA20-4FC2-884C-D1FF4886E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65624-869A-4642-94EC-2E718EA2A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3BF0-1C6C-4AA5-A004-7CD7FD02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411F40B-5E0C-45EA-9F00-C3CD8245F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/>
          <a:stretch/>
        </p:blipFill>
        <p:spPr bwMode="auto">
          <a:xfrm rot="5400000">
            <a:off x="3494967" y="-391433"/>
            <a:ext cx="5103326" cy="7225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476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747CF-CA20-4FC2-884C-D1FF4886E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65624-869A-4642-94EC-2E718EA2A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3BF0-1C6C-4AA5-A004-7CD7FD02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02C671B-5565-47C1-9562-5C31F69A98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7"/>
          <a:stretch/>
        </p:blipFill>
        <p:spPr bwMode="auto">
          <a:xfrm>
            <a:off x="2395470" y="652560"/>
            <a:ext cx="7276564" cy="5119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364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747CF-CA20-4FC2-884C-D1FF4886E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65624-869A-4642-94EC-2E718EA2A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3BF0-1C6C-4AA5-A004-7CD7FD02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39D2FE3-BE8D-4F1B-864E-BE356C936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3"/>
          <a:stretch/>
        </p:blipFill>
        <p:spPr bwMode="auto">
          <a:xfrm rot="5400000">
            <a:off x="3489901" y="-415069"/>
            <a:ext cx="5100584" cy="7263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065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747CF-CA20-4FC2-884C-D1FF4886E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65624-869A-4642-94EC-2E718EA2A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3BF0-1C6C-4AA5-A004-7CD7FD02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0776F46-C4A0-4C13-96C9-17B142A45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9"/>
          <a:stretch/>
        </p:blipFill>
        <p:spPr bwMode="auto">
          <a:xfrm>
            <a:off x="2446986" y="637408"/>
            <a:ext cx="7186411" cy="5157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944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747CF-CA20-4FC2-884C-D1FF4886E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65624-869A-4642-94EC-2E718EA2A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3BF0-1C6C-4AA5-A004-7CD7FD02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93AF711D-77C9-4FC6-B172-71DC57983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" t="4910"/>
          <a:stretch/>
        </p:blipFill>
        <p:spPr bwMode="auto">
          <a:xfrm rot="5400000">
            <a:off x="3425455" y="-274380"/>
            <a:ext cx="5216596" cy="6967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248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747CF-CA20-4FC2-884C-D1FF4886E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65624-869A-4642-94EC-2E718EA2A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3BF0-1C6C-4AA5-A004-7CD7FD02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27EDE0B-BE67-4C06-B4E6-88008225F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623" y="601613"/>
            <a:ext cx="6993228" cy="5244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355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747CF-CA20-4FC2-884C-D1FF4886E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65624-869A-4642-94EC-2E718EA2A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3BF0-1C6C-4AA5-A004-7CD7FD02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9860742-9EB0-420E-BFE3-364E58BEB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32658" y="-282704"/>
            <a:ext cx="5253704" cy="6993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093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747CF-CA20-4FC2-884C-D1FF4886E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65624-869A-4642-94EC-2E718EA2A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3BF0-1C6C-4AA5-A004-7CD7FD02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55BE345-BFD9-4DBC-9C59-CA02DE9DE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4068"/>
          <a:stretch/>
        </p:blipFill>
        <p:spPr bwMode="auto">
          <a:xfrm rot="5400000">
            <a:off x="3446308" y="-301143"/>
            <a:ext cx="5187767" cy="7031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324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747CF-CA20-4FC2-884C-D1FF4886E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65624-869A-4642-94EC-2E718EA2A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3BF0-1C6C-4AA5-A004-7CD7FD02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48E7BA6-8E66-4278-A692-3895D4B7D9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4134" r="1689" b="3273"/>
          <a:stretch/>
        </p:blipFill>
        <p:spPr bwMode="auto">
          <a:xfrm>
            <a:off x="2575775" y="555110"/>
            <a:ext cx="7031864" cy="5273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5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747CF-CA20-4FC2-884C-D1FF4886E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65624-869A-4642-94EC-2E718EA2A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3BF0-1C6C-4AA5-A004-7CD7FD02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274425E-F7A8-4F00-AFE6-14B76FD22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138" y="586969"/>
            <a:ext cx="6993228" cy="5244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010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747CF-CA20-4FC2-884C-D1FF4886E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65624-869A-4642-94EC-2E718EA2A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3BF0-1C6C-4AA5-A004-7CD7FD02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FDB9C2D-04CC-451D-B7CD-2444E61F7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3"/>
          <a:stretch/>
        </p:blipFill>
        <p:spPr bwMode="auto">
          <a:xfrm>
            <a:off x="2471041" y="674653"/>
            <a:ext cx="7249917" cy="5060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832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747CF-CA20-4FC2-884C-D1FF4886E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65624-869A-4642-94EC-2E718EA2A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3BF0-1C6C-4AA5-A004-7CD7FD02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41B54ED-02D8-480B-86A4-28C487D77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95967" y="-284379"/>
            <a:ext cx="5249814" cy="6967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869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747CF-CA20-4FC2-884C-D1FF4886E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65624-869A-4642-94EC-2E718EA2A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3BF0-1C6C-4AA5-A004-7CD7FD02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98BC9AE-1557-4460-8CE5-81DBDA6D0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19442" y="-283414"/>
            <a:ext cx="5299638" cy="7038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355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747CF-CA20-4FC2-884C-D1FF4886E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65624-869A-4642-94EC-2E718EA2A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3BF0-1C6C-4AA5-A004-7CD7FD02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5B3ABD4A-249C-4F88-B147-846605741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8092" y="-297220"/>
            <a:ext cx="5265563" cy="6993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703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747CF-CA20-4FC2-884C-D1FF4886E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65624-869A-4642-94EC-2E718EA2A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3BF0-1C6C-4AA5-A004-7CD7FD02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F8C0333-0913-4BD1-BCE5-02AA49CA3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714" y="634285"/>
            <a:ext cx="7053330" cy="5289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565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747CF-CA20-4FC2-884C-D1FF4886E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65624-869A-4642-94EC-2E718EA2A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3BF0-1C6C-4AA5-A004-7CD7FD02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0CB9A96-7D13-4A14-8B88-59876F5B5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08390" y="-274684"/>
            <a:ext cx="5250726" cy="6967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680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FE541CCA-9278-49F5-A69B-D8CC9B8AA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82652" y="-210884"/>
            <a:ext cx="5244619" cy="6993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2712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DD01DE-C592-40B9-A54B-DFC015075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2671" y="-234417"/>
            <a:ext cx="5251706" cy="7031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1760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D1CC0A8F-1A00-4244-B279-D8548AB18AEC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2314978"/>
            <a:ext cx="9144000" cy="22280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altLang="es-CO" sz="8000" b="1">
                <a:solidFill>
                  <a:srgbClr val="0054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/>
              </a:rPr>
              <a:t>¿Quién quiere salir a cazar un oso?</a:t>
            </a:r>
            <a:endParaRPr lang="es-ES" altLang="es-CO" sz="8000" b="1">
              <a:solidFill>
                <a:srgbClr val="0054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90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E06AC86-B4C3-427A-B5C8-7E896EF52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87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747CF-CA20-4FC2-884C-D1FF4886E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65624-869A-4642-94EC-2E718EA2A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3BF0-1C6C-4AA5-A004-7CD7FD02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6924E41-C02A-4DA1-8C87-676DDAA28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653" y="556720"/>
            <a:ext cx="6993229" cy="5244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412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747CF-CA20-4FC2-884C-D1FF4886E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65624-869A-4642-94EC-2E718EA2A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3BF0-1C6C-4AA5-A004-7CD7FD02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BCAB185-4D90-4CD9-8705-A8E6871EC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"/>
          <a:stretch/>
        </p:blipFill>
        <p:spPr bwMode="auto">
          <a:xfrm>
            <a:off x="2485623" y="629540"/>
            <a:ext cx="7096259" cy="5162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71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747CF-CA20-4FC2-884C-D1FF4886E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65624-869A-4642-94EC-2E718EA2A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3BF0-1C6C-4AA5-A004-7CD7FD02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1ACBEEE-4654-42BE-AE96-17CC401D4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/>
          <a:stretch/>
        </p:blipFill>
        <p:spPr bwMode="auto">
          <a:xfrm>
            <a:off x="2562896" y="600423"/>
            <a:ext cx="7100295" cy="5135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77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747CF-CA20-4FC2-884C-D1FF4886E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65624-869A-4642-94EC-2E718EA2A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3BF0-1C6C-4AA5-A004-7CD7FD02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EC8A8B7-EB09-4858-B864-F4FFA0A5D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7" r="3850" b="2394"/>
          <a:stretch/>
        </p:blipFill>
        <p:spPr bwMode="auto">
          <a:xfrm rot="5400000">
            <a:off x="3283136" y="-258027"/>
            <a:ext cx="5295173" cy="7018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818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747CF-CA20-4FC2-884C-D1FF4886E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65624-869A-4642-94EC-2E718EA2A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3BF0-1C6C-4AA5-A004-7CD7FD02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AA7A4FC-6A82-47B3-8D19-6B12A91B5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1"/>
          <a:stretch/>
        </p:blipFill>
        <p:spPr bwMode="auto">
          <a:xfrm>
            <a:off x="2305318" y="703446"/>
            <a:ext cx="7186412" cy="5167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414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747CF-CA20-4FC2-884C-D1FF4886E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65624-869A-4642-94EC-2E718EA2A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3BF0-1C6C-4AA5-A004-7CD7FD02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2687A5C-C040-4F12-B978-EC214E4FE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2536"/>
          <a:stretch/>
        </p:blipFill>
        <p:spPr bwMode="auto">
          <a:xfrm rot="5400000">
            <a:off x="3427875" y="-344508"/>
            <a:ext cx="5261124" cy="7145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835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747CF-CA20-4FC2-884C-D1FF4886E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65624-869A-4642-94EC-2E718EA2A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3BF0-1C6C-4AA5-A004-7CD7FD02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9F680B9-AF9A-4564-B9FB-0B60FFF361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" b="2536"/>
          <a:stretch/>
        </p:blipFill>
        <p:spPr bwMode="auto">
          <a:xfrm rot="5400000">
            <a:off x="3407793" y="-300191"/>
            <a:ext cx="5187526" cy="7031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6816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8"/>
  <p:tag name="ARTICULATE_PROJECT_OPEN" val="0"/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4498D97D0AEA34996D9274E8A874438" ma:contentTypeVersion="10" ma:contentTypeDescription="Crear nuevo documento." ma:contentTypeScope="" ma:versionID="8b33c2c937fe97581f2c367e068dbf79">
  <xsd:schema xmlns:xsd="http://www.w3.org/2001/XMLSchema" xmlns:xs="http://www.w3.org/2001/XMLSchema" xmlns:p="http://schemas.microsoft.com/office/2006/metadata/properties" xmlns:ns2="1661c5d4-783f-4c52-9690-269c0b439237" xmlns:ns3="ab375f2e-ab1c-4e2b-a0ca-8eb44b499b6e" targetNamespace="http://schemas.microsoft.com/office/2006/metadata/properties" ma:root="true" ma:fieldsID="6521be0c47404d4e288a0d85b7abc71b" ns2:_="" ns3:_="">
    <xsd:import namespace="1661c5d4-783f-4c52-9690-269c0b439237"/>
    <xsd:import namespace="ab375f2e-ab1c-4e2b-a0ca-8eb44b499b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61c5d4-783f-4c52-9690-269c0b4392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375f2e-ab1c-4e2b-a0ca-8eb44b499b6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6DD727A-E01C-491D-ABEE-7D19526ECD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4694C5-4DB2-4E57-9DDE-B83FED6F2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61c5d4-783f-4c52-9690-269c0b439237"/>
    <ds:schemaRef ds:uri="ab375f2e-ab1c-4e2b-a0ca-8eb44b499b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4A515AD-911B-48BD-9D08-31E760D5B594}">
  <ds:schemaRefs>
    <ds:schemaRef ds:uri="1661c5d4-783f-4c52-9690-269c0b439237"/>
    <ds:schemaRef ds:uri="http://purl.org/dc/terms/"/>
    <ds:schemaRef ds:uri="http://schemas.openxmlformats.org/package/2006/metadata/core-properties"/>
    <ds:schemaRef ds:uri="http://purl.org/dc/dcmitype/"/>
    <ds:schemaRef ds:uri="ab375f2e-ab1c-4e2b-a0ca-8eb44b499b6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28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Tema de Office</vt:lpstr>
      <vt:lpstr>Cuento: Vamos a cazar a un oso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PINEDA</dc:creator>
  <cp:revision>2</cp:revision>
  <dcterms:created xsi:type="dcterms:W3CDTF">2020-07-22T16:37:56Z</dcterms:created>
  <dcterms:modified xsi:type="dcterms:W3CDTF">2022-08-01T14:38:00Z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5BDD922A-EB75-4CD6-A867-E234D0CD6025</vt:lpwstr>
  </property>
  <property fmtid="{D5CDD505-2E9C-101B-9397-08002B2CF9AE}" pid="3" name="ArticulatePath">
    <vt:lpwstr>Presentación1</vt:lpwstr>
  </property>
  <property fmtid="{D5CDD505-2E9C-101B-9397-08002B2CF9AE}" pid="4" name="ContentTypeId">
    <vt:lpwstr>0x01010094498D97D0AEA34996D9274E8A874438</vt:lpwstr>
  </property>
</Properties>
</file>