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69" r:id="rId8"/>
    <p:sldId id="270" r:id="rId9"/>
    <p:sldId id="266" r:id="rId10"/>
  </p:sldIdLst>
  <p:sldSz cx="12192000" cy="6858000"/>
  <p:notesSz cx="6858000" cy="9144000"/>
  <p:custDataLst>
    <p:tags r:id="rId1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ALBERTO VALENCIA CORTES" initials="JAVC" lastIdx="9" clrIdx="0">
    <p:extLst>
      <p:ext uri="{19B8F6BF-5375-455C-9EA6-DF929625EA0E}">
        <p15:presenceInfo xmlns:p15="http://schemas.microsoft.com/office/powerpoint/2012/main" userId="JULIAN ALBERTO VALENCIA CORT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B00"/>
    <a:srgbClr val="0084C0"/>
    <a:srgbClr val="00548E"/>
    <a:srgbClr val="DE6A28"/>
    <a:srgbClr val="E31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1CA13-7496-AB62-4A66-A7096EBD5C1C}" v="3" dt="2022-07-29T18:14:37.142"/>
    <p1510:client id="{0D338BC5-1277-C8B6-0C99-943764708300}" v="32" dt="2020-09-15T14:17:42.072"/>
    <p1510:client id="{54811825-A58B-DFA9-A621-93E2867487E1}" v="108" dt="2022-07-27T15:03:25.216"/>
    <p1510:client id="{6C696F07-E702-76FD-9117-2C3EB1A10153}" v="4" dt="2020-09-17T17:09:57.675"/>
    <p1510:client id="{C159D089-FD8C-73A0-67F8-EC600816CCAE}" v="159" dt="2020-09-09T17:41:20.333"/>
    <p1510:client id="{C48B7D12-E98E-D989-F071-79FD28C60F2B}" v="2" dt="2020-09-17T19:17:13.034"/>
    <p1510:client id="{FD08E632-F4E7-3654-6952-2246229CE1B8}" v="2" dt="2022-03-29T20:59:15.825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 BECERRA CASTIBLANCO" userId="S::daniela.becerra@uniminuto.edu::0f37fd89-bdf6-454e-8333-fca527489579" providerId="AD" clId="Web-{0CD1CA13-7496-AB62-4A66-A7096EBD5C1C}"/>
    <pc:docChg chg="modSld">
      <pc:chgData name="DANIELA  BECERRA CASTIBLANCO" userId="S::daniela.becerra@uniminuto.edu::0f37fd89-bdf6-454e-8333-fca527489579" providerId="AD" clId="Web-{0CD1CA13-7496-AB62-4A66-A7096EBD5C1C}" dt="2022-07-29T18:14:37.142" v="2" actId="1076"/>
      <pc:docMkLst>
        <pc:docMk/>
      </pc:docMkLst>
      <pc:sldChg chg="modSp">
        <pc:chgData name="DANIELA  BECERRA CASTIBLANCO" userId="S::daniela.becerra@uniminuto.edu::0f37fd89-bdf6-454e-8333-fca527489579" providerId="AD" clId="Web-{0CD1CA13-7496-AB62-4A66-A7096EBD5C1C}" dt="2022-07-29T18:14:27.611" v="0" actId="1076"/>
        <pc:sldMkLst>
          <pc:docMk/>
          <pc:sldMk cId="2700832254" sldId="267"/>
        </pc:sldMkLst>
        <pc:picChg chg="mod">
          <ac:chgData name="DANIELA  BECERRA CASTIBLANCO" userId="S::daniela.becerra@uniminuto.edu::0f37fd89-bdf6-454e-8333-fca527489579" providerId="AD" clId="Web-{0CD1CA13-7496-AB62-4A66-A7096EBD5C1C}" dt="2022-07-29T18:14:27.611" v="0" actId="1076"/>
          <ac:picMkLst>
            <pc:docMk/>
            <pc:sldMk cId="2700832254" sldId="267"/>
            <ac:picMk id="4" creationId="{00612969-86ED-4E80-97F2-B6D535629D39}"/>
          </ac:picMkLst>
        </pc:picChg>
      </pc:sldChg>
      <pc:sldChg chg="modSp">
        <pc:chgData name="DANIELA  BECERRA CASTIBLANCO" userId="S::daniela.becerra@uniminuto.edu::0f37fd89-bdf6-454e-8333-fca527489579" providerId="AD" clId="Web-{0CD1CA13-7496-AB62-4A66-A7096EBD5C1C}" dt="2022-07-29T18:14:32.549" v="1" actId="1076"/>
        <pc:sldMkLst>
          <pc:docMk/>
          <pc:sldMk cId="1257073191" sldId="268"/>
        </pc:sldMkLst>
        <pc:picChg chg="mod">
          <ac:chgData name="DANIELA  BECERRA CASTIBLANCO" userId="S::daniela.becerra@uniminuto.edu::0f37fd89-bdf6-454e-8333-fca527489579" providerId="AD" clId="Web-{0CD1CA13-7496-AB62-4A66-A7096EBD5C1C}" dt="2022-07-29T18:14:32.549" v="1" actId="1076"/>
          <ac:picMkLst>
            <pc:docMk/>
            <pc:sldMk cId="1257073191" sldId="268"/>
            <ac:picMk id="4" creationId="{68F2DC2E-77D9-4067-BEA7-9F1256D2AE71}"/>
          </ac:picMkLst>
        </pc:picChg>
      </pc:sldChg>
      <pc:sldChg chg="modSp">
        <pc:chgData name="DANIELA  BECERRA CASTIBLANCO" userId="S::daniela.becerra@uniminuto.edu::0f37fd89-bdf6-454e-8333-fca527489579" providerId="AD" clId="Web-{0CD1CA13-7496-AB62-4A66-A7096EBD5C1C}" dt="2022-07-29T18:14:37.142" v="2" actId="1076"/>
        <pc:sldMkLst>
          <pc:docMk/>
          <pc:sldMk cId="1749923267" sldId="269"/>
        </pc:sldMkLst>
        <pc:picChg chg="mod">
          <ac:chgData name="DANIELA  BECERRA CASTIBLANCO" userId="S::daniela.becerra@uniminuto.edu::0f37fd89-bdf6-454e-8333-fca527489579" providerId="AD" clId="Web-{0CD1CA13-7496-AB62-4A66-A7096EBD5C1C}" dt="2022-07-29T18:14:37.142" v="2" actId="1076"/>
          <ac:picMkLst>
            <pc:docMk/>
            <pc:sldMk cId="1749923267" sldId="269"/>
            <ac:picMk id="4" creationId="{00612969-86ED-4E80-97F2-B6D535629D39}"/>
          </ac:picMkLst>
        </pc:picChg>
      </pc:sldChg>
    </pc:docChg>
  </pc:docChgLst>
  <pc:docChgLst>
    <pc:chgData name="JULY CAROLINA PULIDO GARZON" userId="S::july.pulido@uniminuto.edu::d4154d37-b3c1-4a54-9f2c-8357fe0b1bd8" providerId="AD" clId="Web-{FD08E632-F4E7-3654-6952-2246229CE1B8}"/>
    <pc:docChg chg="">
      <pc:chgData name="JULY CAROLINA PULIDO GARZON" userId="S::july.pulido@uniminuto.edu::d4154d37-b3c1-4a54-9f2c-8357fe0b1bd8" providerId="AD" clId="Web-{FD08E632-F4E7-3654-6952-2246229CE1B8}" dt="2022-03-29T20:59:15.825" v="1"/>
      <pc:docMkLst>
        <pc:docMk/>
      </pc:docMkLst>
      <pc:sldChg chg="delCm">
        <pc:chgData name="JULY CAROLINA PULIDO GARZON" userId="S::july.pulido@uniminuto.edu::d4154d37-b3c1-4a54-9f2c-8357fe0b1bd8" providerId="AD" clId="Web-{FD08E632-F4E7-3654-6952-2246229CE1B8}" dt="2022-03-29T20:59:15.825" v="1"/>
        <pc:sldMkLst>
          <pc:docMk/>
          <pc:sldMk cId="1602709394" sldId="256"/>
        </pc:sldMkLst>
      </pc:sldChg>
      <pc:sldChg chg="delCm">
        <pc:chgData name="JULY CAROLINA PULIDO GARZON" userId="S::july.pulido@uniminuto.edu::d4154d37-b3c1-4a54-9f2c-8357fe0b1bd8" providerId="AD" clId="Web-{FD08E632-F4E7-3654-6952-2246229CE1B8}" dt="2022-03-29T20:58:59.153" v="0"/>
        <pc:sldMkLst>
          <pc:docMk/>
          <pc:sldMk cId="3612988693" sldId="266"/>
        </pc:sldMkLst>
      </pc:sldChg>
    </pc:docChg>
  </pc:docChgLst>
  <pc:docChgLst>
    <pc:chgData name="DANIELA  BECERRA CASTIBLANCO" userId="S::daniela.becerra@uniminuto.edu::0f37fd89-bdf6-454e-8333-fca527489579" providerId="AD" clId="Web-{54811825-A58B-DFA9-A621-93E2867487E1}"/>
    <pc:docChg chg="addSld modSld sldOrd">
      <pc:chgData name="DANIELA  BECERRA CASTIBLANCO" userId="S::daniela.becerra@uniminuto.edu::0f37fd89-bdf6-454e-8333-fca527489579" providerId="AD" clId="Web-{54811825-A58B-DFA9-A621-93E2867487E1}" dt="2022-07-27T15:03:25.216" v="109" actId="20577"/>
      <pc:docMkLst>
        <pc:docMk/>
      </pc:docMkLst>
      <pc:sldChg chg="modSp">
        <pc:chgData name="DANIELA  BECERRA CASTIBLANCO" userId="S::daniela.becerra@uniminuto.edu::0f37fd89-bdf6-454e-8333-fca527489579" providerId="AD" clId="Web-{54811825-A58B-DFA9-A621-93E2867487E1}" dt="2022-07-27T15:03:25.216" v="109" actId="20577"/>
        <pc:sldMkLst>
          <pc:docMk/>
          <pc:sldMk cId="1602709394" sldId="256"/>
        </pc:sldMkLst>
        <pc:spChg chg="mod">
          <ac:chgData name="DANIELA  BECERRA CASTIBLANCO" userId="S::daniela.becerra@uniminuto.edu::0f37fd89-bdf6-454e-8333-fca527489579" providerId="AD" clId="Web-{54811825-A58B-DFA9-A621-93E2867487E1}" dt="2022-07-27T15:03:25.216" v="109" actId="20577"/>
          <ac:spMkLst>
            <pc:docMk/>
            <pc:sldMk cId="1602709394" sldId="256"/>
            <ac:spMk id="2" creationId="{C2264B5A-07CB-48F3-A927-93A23D25B757}"/>
          </ac:spMkLst>
        </pc:spChg>
        <pc:spChg chg="mod">
          <ac:chgData name="DANIELA  BECERRA CASTIBLANCO" userId="S::daniela.becerra@uniminuto.edu::0f37fd89-bdf6-454e-8333-fca527489579" providerId="AD" clId="Web-{54811825-A58B-DFA9-A621-93E2867487E1}" dt="2022-07-27T14:51:59.318" v="17" actId="20577"/>
          <ac:spMkLst>
            <pc:docMk/>
            <pc:sldMk cId="1602709394" sldId="256"/>
            <ac:spMk id="3" creationId="{D3539E77-EBF3-410B-8252-DF925A60395F}"/>
          </ac:spMkLst>
        </pc:spChg>
      </pc:sldChg>
      <pc:sldChg chg="modSp">
        <pc:chgData name="DANIELA  BECERRA CASTIBLANCO" userId="S::daniela.becerra@uniminuto.edu::0f37fd89-bdf6-454e-8333-fca527489579" providerId="AD" clId="Web-{54811825-A58B-DFA9-A621-93E2867487E1}" dt="2022-07-27T14:45:42.899" v="3" actId="20577"/>
        <pc:sldMkLst>
          <pc:docMk/>
          <pc:sldMk cId="1257073191" sldId="268"/>
        </pc:sldMkLst>
        <pc:graphicFrameChg chg="modGraphic">
          <ac:chgData name="DANIELA  BECERRA CASTIBLANCO" userId="S::daniela.becerra@uniminuto.edu::0f37fd89-bdf6-454e-8333-fca527489579" providerId="AD" clId="Web-{54811825-A58B-DFA9-A621-93E2867487E1}" dt="2022-07-27T14:45:42.899" v="3" actId="20577"/>
          <ac:graphicFrameMkLst>
            <pc:docMk/>
            <pc:sldMk cId="1257073191" sldId="268"/>
            <ac:graphicFrameMk id="6" creationId="{E805995B-B671-46EF-8729-448AECF0BC66}"/>
          </ac:graphicFrameMkLst>
        </pc:graphicFrameChg>
      </pc:sldChg>
      <pc:sldChg chg="delSp add ord replId">
        <pc:chgData name="DANIELA  BECERRA CASTIBLANCO" userId="S::daniela.becerra@uniminuto.edu::0f37fd89-bdf6-454e-8333-fca527489579" providerId="AD" clId="Web-{54811825-A58B-DFA9-A621-93E2867487E1}" dt="2022-07-27T14:46:12.213" v="6"/>
        <pc:sldMkLst>
          <pc:docMk/>
          <pc:sldMk cId="1749923267" sldId="269"/>
        </pc:sldMkLst>
        <pc:picChg chg="del">
          <ac:chgData name="DANIELA  BECERRA CASTIBLANCO" userId="S::daniela.becerra@uniminuto.edu::0f37fd89-bdf6-454e-8333-fca527489579" providerId="AD" clId="Web-{54811825-A58B-DFA9-A621-93E2867487E1}" dt="2022-07-27T14:46:12.213" v="6"/>
          <ac:picMkLst>
            <pc:docMk/>
            <pc:sldMk cId="1749923267" sldId="269"/>
            <ac:picMk id="6" creationId="{98F8EE0B-527A-4859-9631-9F27DCE718FF}"/>
          </ac:picMkLst>
        </pc:picChg>
      </pc:sldChg>
      <pc:sldChg chg="delSp add replId">
        <pc:chgData name="DANIELA  BECERRA CASTIBLANCO" userId="S::daniela.becerra@uniminuto.edu::0f37fd89-bdf6-454e-8333-fca527489579" providerId="AD" clId="Web-{54811825-A58B-DFA9-A621-93E2867487E1}" dt="2022-07-27T14:46:26.979" v="8"/>
        <pc:sldMkLst>
          <pc:docMk/>
          <pc:sldMk cId="2308028320" sldId="270"/>
        </pc:sldMkLst>
        <pc:picChg chg="del">
          <ac:chgData name="DANIELA  BECERRA CASTIBLANCO" userId="S::daniela.becerra@uniminuto.edu::0f37fd89-bdf6-454e-8333-fca527489579" providerId="AD" clId="Web-{54811825-A58B-DFA9-A621-93E2867487E1}" dt="2022-07-27T14:46:26.979" v="8"/>
          <ac:picMkLst>
            <pc:docMk/>
            <pc:sldMk cId="2308028320" sldId="270"/>
            <ac:picMk id="4" creationId="{00612969-86ED-4E80-97F2-B6D535629D3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19D25-0BCC-4D56-A86A-C42F5A74FFF1}" type="doc">
      <dgm:prSet loTypeId="urn:microsoft.com/office/officeart/2005/8/layout/cycle4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CDE1A4E-1FDB-498C-8ADC-D8DCE500F33A}">
      <dgm:prSet phldrT="[Texto]" custT="1"/>
      <dgm:spPr/>
      <dgm:t>
        <a:bodyPr/>
        <a:lstStyle/>
        <a:p>
          <a:r>
            <a:rPr lang="es-ES" sz="1400" b="1" dirty="0">
              <a:latin typeface="Roboto"/>
            </a:rPr>
            <a:t>DIMENSIÓN COGNITIVA</a:t>
          </a:r>
        </a:p>
      </dgm:t>
    </dgm:pt>
    <dgm:pt modelId="{6586B263-5E51-4B3B-92C3-40E2D97F7890}" type="parTrans" cxnId="{DB447C47-0CB0-4862-9E35-717B20B43311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73CAE920-42F8-4189-941C-C21955059F7E}" type="sibTrans" cxnId="{DB447C47-0CB0-4862-9E35-717B20B43311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0B393A76-A8DE-45BE-95EE-844BA28B2B56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Resolución de problemas</a:t>
          </a:r>
        </a:p>
      </dgm:t>
    </dgm:pt>
    <dgm:pt modelId="{AFFA1A45-0BE6-4D3E-A86B-00BDFC2F22BC}" type="parTrans" cxnId="{2916B5B9-8EDA-4CEC-8944-FF437F87A355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45E71009-1B48-4E75-B4AA-34D865E14C8E}" type="sibTrans" cxnId="{2916B5B9-8EDA-4CEC-8944-FF437F87A355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203BB3C4-E296-48F7-85A8-5F8FCB382C08}">
      <dgm:prSet phldrT="[Texto]" custT="1"/>
      <dgm:spPr/>
      <dgm:t>
        <a:bodyPr/>
        <a:lstStyle/>
        <a:p>
          <a:r>
            <a:rPr lang="es-ES" sz="1400" b="1" dirty="0">
              <a:latin typeface="Roboto"/>
            </a:rPr>
            <a:t>DIMENSIÓN PERSONAL SOCIAL</a:t>
          </a:r>
        </a:p>
      </dgm:t>
    </dgm:pt>
    <dgm:pt modelId="{F79277BF-D575-4C91-91BD-2043BE5AE481}" type="parTrans" cxnId="{428ACBC9-4866-4064-A1DD-E37FE98C8729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64BE893C-AD3B-43C4-BEA2-AFB1C9406FEB}" type="sibTrans" cxnId="{428ACBC9-4866-4064-A1DD-E37FE98C8729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8FAB3DA7-7B30-45B8-8473-5FD39C6AAC22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Autonomía</a:t>
          </a:r>
        </a:p>
      </dgm:t>
    </dgm:pt>
    <dgm:pt modelId="{67560DAA-EE7A-409E-AB1E-5E0208072DE5}" type="parTrans" cxnId="{BC26A262-286C-462C-864D-15193BCFE53D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66FE36C2-0C1C-4797-A70C-EBEF01981745}" type="sibTrans" cxnId="{BC26A262-286C-462C-864D-15193BCFE53D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8C9495A9-6408-4873-B42E-B9D0E77EDFE8}">
      <dgm:prSet phldrT="[Texto]" custT="1"/>
      <dgm:spPr/>
      <dgm:t>
        <a:bodyPr/>
        <a:lstStyle/>
        <a:p>
          <a:r>
            <a:rPr lang="es-ES" sz="1400" b="1" dirty="0">
              <a:latin typeface="Roboto"/>
            </a:rPr>
            <a:t>DIMENSIÓN COMUNICATIVA</a:t>
          </a:r>
        </a:p>
      </dgm:t>
    </dgm:pt>
    <dgm:pt modelId="{C2710FDD-1B03-4D39-B20E-9BBBDB95C9D7}" type="parTrans" cxnId="{491814EC-1F9F-4637-8884-AC2103FE07BC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F7012F57-F690-440D-B4DC-EE33EE0EA1C4}" type="sibTrans" cxnId="{491814EC-1F9F-4637-8884-AC2103FE07BC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350B6113-9A25-4BDF-8568-38EE3E0BEE2D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Comunicación verbal</a:t>
          </a:r>
        </a:p>
      </dgm:t>
    </dgm:pt>
    <dgm:pt modelId="{EA85C7A4-9065-4508-8F21-292F9C854D34}" type="parTrans" cxnId="{8F0693BF-0208-4701-AED0-BED26DFA1B7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85A13115-AC41-42D5-BECC-18A89B1B5AA3}" type="sibTrans" cxnId="{8F0693BF-0208-4701-AED0-BED26DFA1B7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F85AD6C1-2B17-4F94-96CE-2774E4307576}">
      <dgm:prSet phldrT="[Texto]" custT="1"/>
      <dgm:spPr/>
      <dgm:t>
        <a:bodyPr/>
        <a:lstStyle/>
        <a:p>
          <a:r>
            <a:rPr lang="es-ES" sz="1400" b="1" dirty="0">
              <a:latin typeface="Roboto"/>
            </a:rPr>
            <a:t>DIMENSIÓN CORPORAL Y ARTÍSTICA </a:t>
          </a:r>
        </a:p>
      </dgm:t>
    </dgm:pt>
    <dgm:pt modelId="{65812435-1251-4D19-B78B-21D00B3576D5}" type="parTrans" cxnId="{D5E642AB-63C6-41D8-8007-4976CBCD2BD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3E862500-1A3E-40AC-831F-BA4011AF2E5B}" type="sibTrans" cxnId="{D5E642AB-63C6-41D8-8007-4976CBCD2BD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D78EC7A7-C8FC-4667-8F6D-5D8FAE8E6716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Movimiento como medio de interacción</a:t>
          </a:r>
        </a:p>
      </dgm:t>
    </dgm:pt>
    <dgm:pt modelId="{487397B9-958A-402D-ADD6-4C96DD4D5E45}" type="parTrans" cxnId="{1731B2CF-5AC0-430A-A66A-D158E90D4AAA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52495FE4-7FA6-480D-ACE6-FCB50CE2030F}" type="sibTrans" cxnId="{1731B2CF-5AC0-430A-A66A-D158E90D4AAA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9490CB70-A78A-4815-830A-A5C090F30EF0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Convivencia</a:t>
          </a:r>
        </a:p>
      </dgm:t>
    </dgm:pt>
    <dgm:pt modelId="{6ADDD2AB-A013-441E-88C8-47D065062226}" type="parTrans" cxnId="{BB1B1F51-C429-4C5C-A93B-72C6F5DC8152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EF5236A5-20AB-4D45-B627-6F28B5C67219}" type="sibTrans" cxnId="{BB1B1F51-C429-4C5C-A93B-72C6F5DC8152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C3FEB7DA-6D70-4A56-A8FE-DF1800627664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Autoestima</a:t>
          </a:r>
        </a:p>
      </dgm:t>
    </dgm:pt>
    <dgm:pt modelId="{EADBFC76-E7E5-4F19-8560-25FF31CE209D}" type="parTrans" cxnId="{E2D172F0-2B67-4825-8288-25E5F8FE09C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F4BA5925-50B3-4BF9-9163-2737A61E5D39}" type="sibTrans" cxnId="{E2D172F0-2B67-4825-8288-25E5F8FE09C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1B1B2ACF-9F18-4980-BCD2-A339F60C71C8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Autocontrol</a:t>
          </a:r>
        </a:p>
      </dgm:t>
    </dgm:pt>
    <dgm:pt modelId="{ADB4F4C8-8DA5-4A3E-AFD6-1A66C77FCDE1}" type="parTrans" cxnId="{D77335A4-6628-4162-8B46-1F1DF1534F69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0FBBDA57-43E6-4F68-AB27-D4A70D7AFE35}" type="sibTrans" cxnId="{D77335A4-6628-4162-8B46-1F1DF1534F69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688B3AEB-8E34-4AB1-9CE1-8E26E2D91ED8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Cuidado del otro </a:t>
          </a:r>
        </a:p>
      </dgm:t>
    </dgm:pt>
    <dgm:pt modelId="{6FAFABD9-2B42-4044-B730-92B9259A3EB3}" type="parTrans" cxnId="{C357BE72-A73F-4192-BBE3-D06EBDE8A022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07F8B638-612A-40BA-B9C2-25FCC5AA0FDA}" type="sibTrans" cxnId="{C357BE72-A73F-4192-BBE3-D06EBDE8A022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A0AE8101-8E8E-402D-B648-F80082B97440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Construcción de hipótesis</a:t>
          </a:r>
        </a:p>
      </dgm:t>
    </dgm:pt>
    <dgm:pt modelId="{56CAD678-F73D-42E8-9938-E3ED4C8A1F1A}" type="parTrans" cxnId="{D7D41F02-6515-485D-A4DF-BB923C30F1AB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071507C2-F261-4B25-9C62-F9C24A2A0BA9}" type="sibTrans" cxnId="{D7D41F02-6515-485D-A4DF-BB923C30F1AB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214AF8F3-6B65-41BE-866A-B7C5F45E5410}">
      <dgm:prSet phldrT="[Texto]" custT="1"/>
      <dgm:spPr/>
      <dgm:t>
        <a:bodyPr/>
        <a:lstStyle/>
        <a:p>
          <a:pPr rtl="0"/>
          <a:r>
            <a:rPr lang="es-ES" sz="1400" dirty="0">
              <a:latin typeface="Roboto"/>
            </a:rPr>
            <a:t>Pensamiento crítico </a:t>
          </a:r>
        </a:p>
      </dgm:t>
    </dgm:pt>
    <dgm:pt modelId="{30DF9004-6352-476A-9576-163B2D00681D}" type="parTrans" cxnId="{E40DB0B3-E072-432B-B4FB-68FE11DD375D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592A8313-F70C-4F66-BBD5-02485CCFE747}" type="sibTrans" cxnId="{E40DB0B3-E072-432B-B4FB-68FE11DD375D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4235DE55-CBE0-4B2E-B6CA-20B3077FC982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Procesos de relación, clasificación, comparación.</a:t>
          </a:r>
        </a:p>
      </dgm:t>
    </dgm:pt>
    <dgm:pt modelId="{2D5D685F-1560-471A-AECE-E079B0B09748}" type="parTrans" cxnId="{9E3714FF-DC48-41C4-9517-13E2869D89E2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8B96B177-CDC8-4C7B-9FB5-F32914592CF8}" type="sibTrans" cxnId="{9E3714FF-DC48-41C4-9517-13E2869D89E2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3A599419-B9D0-44E1-8FDD-C1627DD80AAD}">
      <dgm:prSet phldrT="[Texto]" custT="1"/>
      <dgm:spPr/>
      <dgm:t>
        <a:bodyPr/>
        <a:lstStyle/>
        <a:p>
          <a:pPr rtl="0"/>
          <a:r>
            <a:rPr lang="es-ES" sz="1400" dirty="0">
              <a:latin typeface="Roboto"/>
            </a:rPr>
            <a:t>Pensamiento lógico matemático </a:t>
          </a:r>
        </a:p>
      </dgm:t>
    </dgm:pt>
    <dgm:pt modelId="{8327D074-9D6C-4E04-8D87-45F96D2A9930}" type="parTrans" cxnId="{3C3D8530-5327-42F3-8003-1805AADB2C54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27370392-1FC4-4BB8-BE4B-F14ED033C6A4}" type="sibTrans" cxnId="{3C3D8530-5327-42F3-8003-1805AADB2C54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41356061-6AC2-4057-BA28-AAC5E51437FA}">
      <dgm:prSet phldrT="[Texto]" custT="1"/>
      <dgm:spPr/>
      <dgm:t>
        <a:bodyPr/>
        <a:lstStyle/>
        <a:p>
          <a:pPr rtl="0"/>
          <a:r>
            <a:rPr lang="es-ES" sz="1400" dirty="0">
              <a:latin typeface="Roboto"/>
            </a:rPr>
            <a:t>Nociones </a:t>
          </a:r>
        </a:p>
      </dgm:t>
    </dgm:pt>
    <dgm:pt modelId="{9BD5B72F-403A-4EEA-8186-1A4A66D7F6CC}" type="parTrans" cxnId="{9E7E0B9C-9DFD-4FCA-A1A5-1140A7319BB5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50D32D37-7A6B-47B5-9E3B-C72C11C4B5CE}" type="sibTrans" cxnId="{9E7E0B9C-9DFD-4FCA-A1A5-1140A7319BB5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3DBF13A7-F609-47FD-B2EF-2C0394054455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Comunicación no verbal </a:t>
          </a:r>
        </a:p>
      </dgm:t>
    </dgm:pt>
    <dgm:pt modelId="{E3D13449-9173-4468-BA02-5B4A9E57DAB4}" type="parTrans" cxnId="{890C2231-0260-4D3B-9FBB-8C4922FED904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CB357AAF-A5C7-44A9-B28F-F2B79EF82552}" type="sibTrans" cxnId="{890C2231-0260-4D3B-9FBB-8C4922FED904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2FAF54D5-91B8-42F8-AE27-D7277CBE2664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Comunicación escrita </a:t>
          </a:r>
        </a:p>
      </dgm:t>
    </dgm:pt>
    <dgm:pt modelId="{C5D132B9-8727-4200-A0FD-D09AD1D98EBD}" type="parTrans" cxnId="{5E809AEA-C4B5-498A-B23B-13C33D1007DA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24C192EC-66D8-4EF4-8AF0-101E6D54711F}" type="sibTrans" cxnId="{5E809AEA-C4B5-498A-B23B-13C33D1007DA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8128094D-D5A6-4BE4-B11D-47B28FF2567F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Creatividad </a:t>
          </a:r>
        </a:p>
      </dgm:t>
    </dgm:pt>
    <dgm:pt modelId="{1B49D9B8-4048-4DFA-8474-39CF4ECFAFAC}" type="parTrans" cxnId="{2EA2C3DC-A1D9-410B-B3FF-67FBE695A5B3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77A24138-50BC-49A6-ADD3-1889C98714A8}" type="sibTrans" cxnId="{2EA2C3DC-A1D9-410B-B3FF-67FBE695A5B3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BE6FA8C9-6892-419D-B57A-F47109CF5E6B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Expresión</a:t>
          </a:r>
        </a:p>
      </dgm:t>
    </dgm:pt>
    <dgm:pt modelId="{BB56CCBB-412A-4D5A-A9A7-BCF4B8F9C7EF}" type="parTrans" cxnId="{42E6F56B-0FC0-4373-A78E-CB7A829A6447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511E3274-E7CC-4494-9D83-01C59C1D17AD}" type="sibTrans" cxnId="{42E6F56B-0FC0-4373-A78E-CB7A829A6447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D2274B74-B253-4E4A-965E-ABD35A1C0C38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Sensibilidad</a:t>
          </a:r>
        </a:p>
      </dgm:t>
    </dgm:pt>
    <dgm:pt modelId="{1E35DD23-081C-4841-AA18-D8ED036B61CD}" type="parTrans" cxnId="{7271E6CB-F28A-462E-B8F1-727E0EFB2634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4523123B-8B9F-452D-9677-762EB6385F6B}" type="sibTrans" cxnId="{7271E6CB-F28A-462E-B8F1-727E0EFB2634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69810469-7EC2-4B61-BA58-5106D24D22AF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Sentido estético </a:t>
          </a:r>
        </a:p>
      </dgm:t>
    </dgm:pt>
    <dgm:pt modelId="{03FFC2EC-0845-42B8-9A0F-9EE404F04CEE}" type="parTrans" cxnId="{41532E3F-1AFB-4590-A4E7-F73ACB1A24E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4D681C82-52A1-4577-B225-0EBCA007545A}" type="sibTrans" cxnId="{41532E3F-1AFB-4590-A4E7-F73ACB1A24EF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8E0791B8-3CD6-4763-925D-70C9C4C3CDE3}">
      <dgm:prSet phldrT="[Texto]" custT="1"/>
      <dgm:spPr/>
      <dgm:t>
        <a:bodyPr/>
        <a:lstStyle/>
        <a:p>
          <a:r>
            <a:rPr lang="es-ES" sz="1400" dirty="0">
              <a:latin typeface="Roboto"/>
            </a:rPr>
            <a:t>Imaginación</a:t>
          </a:r>
        </a:p>
      </dgm:t>
    </dgm:pt>
    <dgm:pt modelId="{5F2F8FC9-D129-4A2D-95E2-58EAD3363FE5}" type="parTrans" cxnId="{3A8B1B3A-2514-41FE-A97E-429C39C264F3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E0BB7EBC-A5E9-47F7-B6A8-5C88F8D3AD26}" type="sibTrans" cxnId="{3A8B1B3A-2514-41FE-A97E-429C39C264F3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CB8ED226-7F8C-4EA9-9642-C3C81E752DC3}">
      <dgm:prSet phldrT="[Texto]" custT="1"/>
      <dgm:spPr/>
      <dgm:t>
        <a:bodyPr/>
        <a:lstStyle/>
        <a:p>
          <a:endParaRPr lang="es-ES" sz="1400" dirty="0">
            <a:latin typeface="Roboto"/>
          </a:endParaRPr>
        </a:p>
      </dgm:t>
    </dgm:pt>
    <dgm:pt modelId="{0E103547-31BD-4A14-A2EA-3D279AAAF001}" type="parTrans" cxnId="{5D31EA40-840B-4CC8-B5CD-132AA0C221EA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45DE3A7C-1BB4-477A-8FF2-038590661A36}" type="sibTrans" cxnId="{5D31EA40-840B-4CC8-B5CD-132AA0C221EA}">
      <dgm:prSet/>
      <dgm:spPr/>
      <dgm:t>
        <a:bodyPr/>
        <a:lstStyle/>
        <a:p>
          <a:endParaRPr lang="es-ES" sz="1400">
            <a:latin typeface="Roboto"/>
          </a:endParaRPr>
        </a:p>
      </dgm:t>
    </dgm:pt>
    <dgm:pt modelId="{E5B0B18C-1765-45BB-8879-F08DB2895ACA}" type="pres">
      <dgm:prSet presAssocID="{7F419D25-0BCC-4D56-A86A-C42F5A74FFF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FF067D1-3E3E-4FC1-B898-0A00AE01F31E}" type="pres">
      <dgm:prSet presAssocID="{7F419D25-0BCC-4D56-A86A-C42F5A74FFF1}" presName="children" presStyleCnt="0"/>
      <dgm:spPr/>
    </dgm:pt>
    <dgm:pt modelId="{0760B072-834C-4B7B-ADB2-FA308D16F579}" type="pres">
      <dgm:prSet presAssocID="{7F419D25-0BCC-4D56-A86A-C42F5A74FFF1}" presName="child1group" presStyleCnt="0"/>
      <dgm:spPr/>
    </dgm:pt>
    <dgm:pt modelId="{5941814B-7B99-477F-87F4-71514A51FAC5}" type="pres">
      <dgm:prSet presAssocID="{7F419D25-0BCC-4D56-A86A-C42F5A74FFF1}" presName="child1" presStyleLbl="bgAcc1" presStyleIdx="0" presStyleCnt="4" custScaleX="112847" custScaleY="143850" custLinFactNeighborX="-13781" custLinFactNeighborY="-3270"/>
      <dgm:spPr/>
    </dgm:pt>
    <dgm:pt modelId="{3DA023C4-BC28-41E6-AE07-8F006AF1A5AD}" type="pres">
      <dgm:prSet presAssocID="{7F419D25-0BCC-4D56-A86A-C42F5A74FFF1}" presName="child1Text" presStyleLbl="bgAcc1" presStyleIdx="0" presStyleCnt="4">
        <dgm:presLayoutVars>
          <dgm:bulletEnabled val="1"/>
        </dgm:presLayoutVars>
      </dgm:prSet>
      <dgm:spPr/>
    </dgm:pt>
    <dgm:pt modelId="{EB85FA68-80EB-49FF-A31F-6ECD48AA8E65}" type="pres">
      <dgm:prSet presAssocID="{7F419D25-0BCC-4D56-A86A-C42F5A74FFF1}" presName="child2group" presStyleCnt="0"/>
      <dgm:spPr/>
    </dgm:pt>
    <dgm:pt modelId="{CA63149C-1C7C-4D44-9612-3DA00EAB28F1}" type="pres">
      <dgm:prSet presAssocID="{7F419D25-0BCC-4D56-A86A-C42F5A74FFF1}" presName="child2" presStyleLbl="bgAcc1" presStyleIdx="1" presStyleCnt="4"/>
      <dgm:spPr/>
    </dgm:pt>
    <dgm:pt modelId="{3C2417E1-C808-4DF2-A77A-11DBD651C024}" type="pres">
      <dgm:prSet presAssocID="{7F419D25-0BCC-4D56-A86A-C42F5A74FFF1}" presName="child2Text" presStyleLbl="bgAcc1" presStyleIdx="1" presStyleCnt="4">
        <dgm:presLayoutVars>
          <dgm:bulletEnabled val="1"/>
        </dgm:presLayoutVars>
      </dgm:prSet>
      <dgm:spPr/>
    </dgm:pt>
    <dgm:pt modelId="{86F8A8F3-DF70-46E3-B303-095B1E3A98CE}" type="pres">
      <dgm:prSet presAssocID="{7F419D25-0BCC-4D56-A86A-C42F5A74FFF1}" presName="child3group" presStyleCnt="0"/>
      <dgm:spPr/>
    </dgm:pt>
    <dgm:pt modelId="{A9BA4541-B239-4B7C-BE5B-ACA0F474A30E}" type="pres">
      <dgm:prSet presAssocID="{7F419D25-0BCC-4D56-A86A-C42F5A74FFF1}" presName="child3" presStyleLbl="bgAcc1" presStyleIdx="2" presStyleCnt="4" custLinFactNeighborX="30178" custLinFactNeighborY="-52308"/>
      <dgm:spPr/>
    </dgm:pt>
    <dgm:pt modelId="{D306FA90-0589-4372-A066-33A5D191710E}" type="pres">
      <dgm:prSet presAssocID="{7F419D25-0BCC-4D56-A86A-C42F5A74FFF1}" presName="child3Text" presStyleLbl="bgAcc1" presStyleIdx="2" presStyleCnt="4">
        <dgm:presLayoutVars>
          <dgm:bulletEnabled val="1"/>
        </dgm:presLayoutVars>
      </dgm:prSet>
      <dgm:spPr/>
    </dgm:pt>
    <dgm:pt modelId="{6FD6FD16-A7DA-4C8E-BAF8-1504DF29211E}" type="pres">
      <dgm:prSet presAssocID="{7F419D25-0BCC-4D56-A86A-C42F5A74FFF1}" presName="child4group" presStyleCnt="0"/>
      <dgm:spPr/>
    </dgm:pt>
    <dgm:pt modelId="{BA56DBE4-A1D7-485E-9778-A0FCAE205A0C}" type="pres">
      <dgm:prSet presAssocID="{7F419D25-0BCC-4D56-A86A-C42F5A74FFF1}" presName="child4" presStyleLbl="bgAcc1" presStyleIdx="3" presStyleCnt="4" custScaleX="112097" custScaleY="132261" custLinFactNeighborX="-24011" custLinFactNeighborY="-47117"/>
      <dgm:spPr/>
    </dgm:pt>
    <dgm:pt modelId="{5DA99A2F-061F-415B-B6AD-66495DF76D74}" type="pres">
      <dgm:prSet presAssocID="{7F419D25-0BCC-4D56-A86A-C42F5A74FFF1}" presName="child4Text" presStyleLbl="bgAcc1" presStyleIdx="3" presStyleCnt="4">
        <dgm:presLayoutVars>
          <dgm:bulletEnabled val="1"/>
        </dgm:presLayoutVars>
      </dgm:prSet>
      <dgm:spPr/>
    </dgm:pt>
    <dgm:pt modelId="{7CA99CF2-522B-4996-A295-F96622410943}" type="pres">
      <dgm:prSet presAssocID="{7F419D25-0BCC-4D56-A86A-C42F5A74FFF1}" presName="childPlaceholder" presStyleCnt="0"/>
      <dgm:spPr/>
    </dgm:pt>
    <dgm:pt modelId="{780731D2-0B90-46F1-8B3C-1A3607A5437C}" type="pres">
      <dgm:prSet presAssocID="{7F419D25-0BCC-4D56-A86A-C42F5A74FFF1}" presName="circle" presStyleCnt="0"/>
      <dgm:spPr/>
    </dgm:pt>
    <dgm:pt modelId="{ACAD6686-EC1B-4C1B-BCB5-456F669FDB25}" type="pres">
      <dgm:prSet presAssocID="{7F419D25-0BCC-4D56-A86A-C42F5A74FFF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6299E0F-4474-4895-AD51-C2FF89A3F4E7}" type="pres">
      <dgm:prSet presAssocID="{7F419D25-0BCC-4D56-A86A-C42F5A74FFF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D39D9F1-8498-4A92-9963-2EA70AA07D1C}" type="pres">
      <dgm:prSet presAssocID="{7F419D25-0BCC-4D56-A86A-C42F5A74FFF1}" presName="quadrant3" presStyleLbl="node1" presStyleIdx="2" presStyleCnt="4" custScaleX="99629">
        <dgm:presLayoutVars>
          <dgm:chMax val="1"/>
          <dgm:bulletEnabled val="1"/>
        </dgm:presLayoutVars>
      </dgm:prSet>
      <dgm:spPr/>
    </dgm:pt>
    <dgm:pt modelId="{03ED2637-15FE-4880-9F48-BBDB88E946FB}" type="pres">
      <dgm:prSet presAssocID="{7F419D25-0BCC-4D56-A86A-C42F5A74FFF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BDDD980-16D5-4E4B-BCB5-4C5E55A0E338}" type="pres">
      <dgm:prSet presAssocID="{7F419D25-0BCC-4D56-A86A-C42F5A74FFF1}" presName="quadrantPlaceholder" presStyleCnt="0"/>
      <dgm:spPr/>
    </dgm:pt>
    <dgm:pt modelId="{34184C95-D09C-449A-8CB1-5D6E1ED5BE0B}" type="pres">
      <dgm:prSet presAssocID="{7F419D25-0BCC-4D56-A86A-C42F5A74FFF1}" presName="center1" presStyleLbl="fgShp" presStyleIdx="0" presStyleCnt="2"/>
      <dgm:spPr/>
    </dgm:pt>
    <dgm:pt modelId="{1C82CBA9-C8CF-44E5-B502-7C939E796BDD}" type="pres">
      <dgm:prSet presAssocID="{7F419D25-0BCC-4D56-A86A-C42F5A74FFF1}" presName="center2" presStyleLbl="fgShp" presStyleIdx="1" presStyleCnt="2"/>
      <dgm:spPr/>
    </dgm:pt>
  </dgm:ptLst>
  <dgm:cxnLst>
    <dgm:cxn modelId="{D7D41F02-6515-485D-A4DF-BB923C30F1AB}" srcId="{ACDE1A4E-1FDB-498C-8ADC-D8DCE500F33A}" destId="{A0AE8101-8E8E-402D-B648-F80082B97440}" srcOrd="1" destOrd="0" parTransId="{56CAD678-F73D-42E8-9938-E3ED4C8A1F1A}" sibTransId="{071507C2-F261-4B25-9C62-F9C24A2A0BA9}"/>
    <dgm:cxn modelId="{7012B704-5F12-49F4-9AAC-922C4127F1B4}" type="presOf" srcId="{3DBF13A7-F609-47FD-B2EF-2C0394054455}" destId="{D306FA90-0589-4372-A066-33A5D191710E}" srcOrd="1" destOrd="1" presId="urn:microsoft.com/office/officeart/2005/8/layout/cycle4"/>
    <dgm:cxn modelId="{5A0E340D-72A4-422E-9A38-737375684AA0}" type="presOf" srcId="{688B3AEB-8E34-4AB1-9CE1-8E26E2D91ED8}" destId="{3C2417E1-C808-4DF2-A77A-11DBD651C024}" srcOrd="1" destOrd="4" presId="urn:microsoft.com/office/officeart/2005/8/layout/cycle4"/>
    <dgm:cxn modelId="{EEAB5912-4969-4F3D-815A-511D5B20FA63}" type="presOf" srcId="{4235DE55-CBE0-4B2E-B6CA-20B3077FC982}" destId="{5941814B-7B99-477F-87F4-71514A51FAC5}" srcOrd="0" destOrd="3" presId="urn:microsoft.com/office/officeart/2005/8/layout/cycle4"/>
    <dgm:cxn modelId="{437AC814-A64F-4878-8E8F-07E6E0692397}" type="presOf" srcId="{3DBF13A7-F609-47FD-B2EF-2C0394054455}" destId="{A9BA4541-B239-4B7C-BE5B-ACA0F474A30E}" srcOrd="0" destOrd="1" presId="urn:microsoft.com/office/officeart/2005/8/layout/cycle4"/>
    <dgm:cxn modelId="{FB533120-084F-4E13-A958-DB89892076F7}" type="presOf" srcId="{8FAB3DA7-7B30-45B8-8473-5FD39C6AAC22}" destId="{3C2417E1-C808-4DF2-A77A-11DBD651C024}" srcOrd="1" destOrd="0" presId="urn:microsoft.com/office/officeart/2005/8/layout/cycle4"/>
    <dgm:cxn modelId="{51CC0824-2089-429D-8F31-53A447F18C87}" type="presOf" srcId="{1B1B2ACF-9F18-4980-BCD2-A339F60C71C8}" destId="{CA63149C-1C7C-4D44-9612-3DA00EAB28F1}" srcOrd="0" destOrd="3" presId="urn:microsoft.com/office/officeart/2005/8/layout/cycle4"/>
    <dgm:cxn modelId="{31576825-7C38-4655-8342-D89C166A5541}" type="presOf" srcId="{C3FEB7DA-6D70-4A56-A8FE-DF1800627664}" destId="{CA63149C-1C7C-4D44-9612-3DA00EAB28F1}" srcOrd="0" destOrd="2" presId="urn:microsoft.com/office/officeart/2005/8/layout/cycle4"/>
    <dgm:cxn modelId="{4B41A928-D40A-4854-8692-50C9FEB54023}" type="presOf" srcId="{350B6113-9A25-4BDF-8568-38EE3E0BEE2D}" destId="{D306FA90-0589-4372-A066-33A5D191710E}" srcOrd="1" destOrd="0" presId="urn:microsoft.com/office/officeart/2005/8/layout/cycle4"/>
    <dgm:cxn modelId="{E5F9482B-41BE-4817-AF5D-A9151C7FE131}" type="presOf" srcId="{8128094D-D5A6-4BE4-B11D-47B28FF2567F}" destId="{5DA99A2F-061F-415B-B6AD-66495DF76D74}" srcOrd="1" destOrd="1" presId="urn:microsoft.com/office/officeart/2005/8/layout/cycle4"/>
    <dgm:cxn modelId="{02CC812F-8005-4576-B802-E9E7DAFF8F13}" type="presOf" srcId="{A0AE8101-8E8E-402D-B648-F80082B97440}" destId="{3DA023C4-BC28-41E6-AE07-8F006AF1A5AD}" srcOrd="1" destOrd="1" presId="urn:microsoft.com/office/officeart/2005/8/layout/cycle4"/>
    <dgm:cxn modelId="{3C3D8530-5327-42F3-8003-1805AADB2C54}" srcId="{ACDE1A4E-1FDB-498C-8ADC-D8DCE500F33A}" destId="{3A599419-B9D0-44E1-8FDD-C1627DD80AAD}" srcOrd="4" destOrd="0" parTransId="{8327D074-9D6C-4E04-8D87-45F96D2A9930}" sibTransId="{27370392-1FC4-4BB8-BE4B-F14ED033C6A4}"/>
    <dgm:cxn modelId="{890C2231-0260-4D3B-9FBB-8C4922FED904}" srcId="{8C9495A9-6408-4873-B42E-B9D0E77EDFE8}" destId="{3DBF13A7-F609-47FD-B2EF-2C0394054455}" srcOrd="1" destOrd="0" parTransId="{E3D13449-9173-4468-BA02-5B4A9E57DAB4}" sibTransId="{CB357AAF-A5C7-44A9-B28F-F2B79EF82552}"/>
    <dgm:cxn modelId="{CB0BD937-C55F-4AC9-A1EC-0DC9F3A986C0}" type="presOf" srcId="{203BB3C4-E296-48F7-85A8-5F8FCB382C08}" destId="{16299E0F-4474-4895-AD51-C2FF89A3F4E7}" srcOrd="0" destOrd="0" presId="urn:microsoft.com/office/officeart/2005/8/layout/cycle4"/>
    <dgm:cxn modelId="{3A8B1B3A-2514-41FE-A97E-429C39C264F3}" srcId="{F85AD6C1-2B17-4F94-96CE-2774E4307576}" destId="{8E0791B8-3CD6-4763-925D-70C9C4C3CDE3}" srcOrd="5" destOrd="0" parTransId="{5F2F8FC9-D129-4A2D-95E2-58EAD3363FE5}" sibTransId="{E0BB7EBC-A5E9-47F7-B6A8-5C88F8D3AD26}"/>
    <dgm:cxn modelId="{41532E3F-1AFB-4590-A4E7-F73ACB1A24EF}" srcId="{F85AD6C1-2B17-4F94-96CE-2774E4307576}" destId="{69810469-7EC2-4B61-BA58-5106D24D22AF}" srcOrd="4" destOrd="0" parTransId="{03FFC2EC-0845-42B8-9A0F-9EE404F04CEE}" sibTransId="{4D681C82-52A1-4577-B225-0EBCA007545A}"/>
    <dgm:cxn modelId="{5D31EA40-840B-4CC8-B5CD-132AA0C221EA}" srcId="{F85AD6C1-2B17-4F94-96CE-2774E4307576}" destId="{CB8ED226-7F8C-4EA9-9642-C3C81E752DC3}" srcOrd="6" destOrd="0" parTransId="{0E103547-31BD-4A14-A2EA-3D279AAAF001}" sibTransId="{45DE3A7C-1BB4-477A-8FF2-038590661A36}"/>
    <dgm:cxn modelId="{BC26A262-286C-462C-864D-15193BCFE53D}" srcId="{203BB3C4-E296-48F7-85A8-5F8FCB382C08}" destId="{8FAB3DA7-7B30-45B8-8473-5FD39C6AAC22}" srcOrd="0" destOrd="0" parTransId="{67560DAA-EE7A-409E-AB1E-5E0208072DE5}" sibTransId="{66FE36C2-0C1C-4797-A70C-EBEF01981745}"/>
    <dgm:cxn modelId="{66592F63-8CBA-4B11-A69B-8DC02EC89D54}" type="presOf" srcId="{D2274B74-B253-4E4A-965E-ABD35A1C0C38}" destId="{BA56DBE4-A1D7-485E-9778-A0FCAE205A0C}" srcOrd="0" destOrd="3" presId="urn:microsoft.com/office/officeart/2005/8/layout/cycle4"/>
    <dgm:cxn modelId="{3B9D6D43-19CE-4A4E-A7AE-CA15DC0572AB}" type="presOf" srcId="{7F419D25-0BCC-4D56-A86A-C42F5A74FFF1}" destId="{E5B0B18C-1765-45BB-8879-F08DB2895ACA}" srcOrd="0" destOrd="0" presId="urn:microsoft.com/office/officeart/2005/8/layout/cycle4"/>
    <dgm:cxn modelId="{2D7BFF46-B11D-4DBB-B49B-4A330D8DE869}" type="presOf" srcId="{8FAB3DA7-7B30-45B8-8473-5FD39C6AAC22}" destId="{CA63149C-1C7C-4D44-9612-3DA00EAB28F1}" srcOrd="0" destOrd="0" presId="urn:microsoft.com/office/officeart/2005/8/layout/cycle4"/>
    <dgm:cxn modelId="{DB447C47-0CB0-4862-9E35-717B20B43311}" srcId="{7F419D25-0BCC-4D56-A86A-C42F5A74FFF1}" destId="{ACDE1A4E-1FDB-498C-8ADC-D8DCE500F33A}" srcOrd="0" destOrd="0" parTransId="{6586B263-5E51-4B3B-92C3-40E2D97F7890}" sibTransId="{73CAE920-42F8-4189-941C-C21955059F7E}"/>
    <dgm:cxn modelId="{9C0D3969-0450-471B-BDCA-6F759DC0B7AA}" type="presOf" srcId="{4235DE55-CBE0-4B2E-B6CA-20B3077FC982}" destId="{3DA023C4-BC28-41E6-AE07-8F006AF1A5AD}" srcOrd="1" destOrd="3" presId="urn:microsoft.com/office/officeart/2005/8/layout/cycle4"/>
    <dgm:cxn modelId="{42E6F56B-0FC0-4373-A78E-CB7A829A6447}" srcId="{F85AD6C1-2B17-4F94-96CE-2774E4307576}" destId="{BE6FA8C9-6892-419D-B57A-F47109CF5E6B}" srcOrd="2" destOrd="0" parTransId="{BB56CCBB-412A-4D5A-A9A7-BCF4B8F9C7EF}" sibTransId="{511E3274-E7CC-4494-9D83-01C59C1D17AD}"/>
    <dgm:cxn modelId="{BB1B1F51-C429-4C5C-A93B-72C6F5DC8152}" srcId="{203BB3C4-E296-48F7-85A8-5F8FCB382C08}" destId="{9490CB70-A78A-4815-830A-A5C090F30EF0}" srcOrd="1" destOrd="0" parTransId="{6ADDD2AB-A013-441E-88C8-47D065062226}" sibTransId="{EF5236A5-20AB-4D45-B627-6F28B5C67219}"/>
    <dgm:cxn modelId="{C357BE72-A73F-4192-BBE3-D06EBDE8A022}" srcId="{203BB3C4-E296-48F7-85A8-5F8FCB382C08}" destId="{688B3AEB-8E34-4AB1-9CE1-8E26E2D91ED8}" srcOrd="4" destOrd="0" parTransId="{6FAFABD9-2B42-4044-B730-92B9259A3EB3}" sibTransId="{07F8B638-612A-40BA-B9C2-25FCC5AA0FDA}"/>
    <dgm:cxn modelId="{A8F2EA75-FBF0-4D33-BADE-0AC8CFBCC747}" type="presOf" srcId="{CB8ED226-7F8C-4EA9-9642-C3C81E752DC3}" destId="{BA56DBE4-A1D7-485E-9778-A0FCAE205A0C}" srcOrd="0" destOrd="6" presId="urn:microsoft.com/office/officeart/2005/8/layout/cycle4"/>
    <dgm:cxn modelId="{13E5FC80-6A31-4FAE-9AD5-313FB175FE5C}" type="presOf" srcId="{D78EC7A7-C8FC-4667-8F6D-5D8FAE8E6716}" destId="{5DA99A2F-061F-415B-B6AD-66495DF76D74}" srcOrd="1" destOrd="0" presId="urn:microsoft.com/office/officeart/2005/8/layout/cycle4"/>
    <dgm:cxn modelId="{2DBCC183-92F5-4B4D-91E3-A55FE91889EE}" type="presOf" srcId="{214AF8F3-6B65-41BE-866A-B7C5F45E5410}" destId="{3DA023C4-BC28-41E6-AE07-8F006AF1A5AD}" srcOrd="1" destOrd="2" presId="urn:microsoft.com/office/officeart/2005/8/layout/cycle4"/>
    <dgm:cxn modelId="{21BF0386-1506-4E96-9A5A-30AED6241AB9}" type="presOf" srcId="{69810469-7EC2-4B61-BA58-5106D24D22AF}" destId="{BA56DBE4-A1D7-485E-9778-A0FCAE205A0C}" srcOrd="0" destOrd="4" presId="urn:microsoft.com/office/officeart/2005/8/layout/cycle4"/>
    <dgm:cxn modelId="{CF4C888B-A0D7-4F9B-BCD2-2F7731D98FB3}" type="presOf" srcId="{350B6113-9A25-4BDF-8568-38EE3E0BEE2D}" destId="{A9BA4541-B239-4B7C-BE5B-ACA0F474A30E}" srcOrd="0" destOrd="0" presId="urn:microsoft.com/office/officeart/2005/8/layout/cycle4"/>
    <dgm:cxn modelId="{A3F24F8E-77A7-4A1B-8511-3CD38580636B}" type="presOf" srcId="{8128094D-D5A6-4BE4-B11D-47B28FF2567F}" destId="{BA56DBE4-A1D7-485E-9778-A0FCAE205A0C}" srcOrd="0" destOrd="1" presId="urn:microsoft.com/office/officeart/2005/8/layout/cycle4"/>
    <dgm:cxn modelId="{2D0C6F99-9F9A-4B5B-BCDB-C53D9195C479}" type="presOf" srcId="{D78EC7A7-C8FC-4667-8F6D-5D8FAE8E6716}" destId="{BA56DBE4-A1D7-485E-9778-A0FCAE205A0C}" srcOrd="0" destOrd="0" presId="urn:microsoft.com/office/officeart/2005/8/layout/cycle4"/>
    <dgm:cxn modelId="{9E7E0B9C-9DFD-4FCA-A1A5-1140A7319BB5}" srcId="{ACDE1A4E-1FDB-498C-8ADC-D8DCE500F33A}" destId="{41356061-6AC2-4057-BA28-AAC5E51437FA}" srcOrd="5" destOrd="0" parTransId="{9BD5B72F-403A-4EEA-8186-1A4A66D7F6CC}" sibTransId="{50D32D37-7A6B-47B5-9E3B-C72C11C4B5CE}"/>
    <dgm:cxn modelId="{D77335A4-6628-4162-8B46-1F1DF1534F69}" srcId="{203BB3C4-E296-48F7-85A8-5F8FCB382C08}" destId="{1B1B2ACF-9F18-4980-BCD2-A339F60C71C8}" srcOrd="3" destOrd="0" parTransId="{ADB4F4C8-8DA5-4A3E-AFD6-1A66C77FCDE1}" sibTransId="{0FBBDA57-43E6-4F68-AB27-D4A70D7AFE35}"/>
    <dgm:cxn modelId="{AB211EA8-FF2E-42AF-BD07-66378AE63BB3}" type="presOf" srcId="{3A599419-B9D0-44E1-8FDD-C1627DD80AAD}" destId="{3DA023C4-BC28-41E6-AE07-8F006AF1A5AD}" srcOrd="1" destOrd="4" presId="urn:microsoft.com/office/officeart/2005/8/layout/cycle4"/>
    <dgm:cxn modelId="{9931E8A8-3FA0-4596-8554-ED43626D4893}" type="presOf" srcId="{BE6FA8C9-6892-419D-B57A-F47109CF5E6B}" destId="{5DA99A2F-061F-415B-B6AD-66495DF76D74}" srcOrd="1" destOrd="2" presId="urn:microsoft.com/office/officeart/2005/8/layout/cycle4"/>
    <dgm:cxn modelId="{061FABA9-CA8A-4941-9493-587318757F96}" type="presOf" srcId="{D2274B74-B253-4E4A-965E-ABD35A1C0C38}" destId="{5DA99A2F-061F-415B-B6AD-66495DF76D74}" srcOrd="1" destOrd="3" presId="urn:microsoft.com/office/officeart/2005/8/layout/cycle4"/>
    <dgm:cxn modelId="{D5E642AB-63C6-41D8-8007-4976CBCD2BDF}" srcId="{7F419D25-0BCC-4D56-A86A-C42F5A74FFF1}" destId="{F85AD6C1-2B17-4F94-96CE-2774E4307576}" srcOrd="3" destOrd="0" parTransId="{65812435-1251-4D19-B78B-21D00B3576D5}" sibTransId="{3E862500-1A3E-40AC-831F-BA4011AF2E5B}"/>
    <dgm:cxn modelId="{955046AF-DF30-4658-91A1-2DDC0F1BAE8C}" type="presOf" srcId="{2FAF54D5-91B8-42F8-AE27-D7277CBE2664}" destId="{D306FA90-0589-4372-A066-33A5D191710E}" srcOrd="1" destOrd="2" presId="urn:microsoft.com/office/officeart/2005/8/layout/cycle4"/>
    <dgm:cxn modelId="{2F758AB2-27B6-4AE3-892A-C0642274DC9B}" type="presOf" srcId="{41356061-6AC2-4057-BA28-AAC5E51437FA}" destId="{3DA023C4-BC28-41E6-AE07-8F006AF1A5AD}" srcOrd="1" destOrd="5" presId="urn:microsoft.com/office/officeart/2005/8/layout/cycle4"/>
    <dgm:cxn modelId="{340690B2-6B4B-442C-9EA1-A5A894EB7B14}" type="presOf" srcId="{214AF8F3-6B65-41BE-866A-B7C5F45E5410}" destId="{5941814B-7B99-477F-87F4-71514A51FAC5}" srcOrd="0" destOrd="2" presId="urn:microsoft.com/office/officeart/2005/8/layout/cycle4"/>
    <dgm:cxn modelId="{4B05AAB2-D9E8-432A-AEAB-66CC2254FFC0}" type="presOf" srcId="{C3FEB7DA-6D70-4A56-A8FE-DF1800627664}" destId="{3C2417E1-C808-4DF2-A77A-11DBD651C024}" srcOrd="1" destOrd="2" presId="urn:microsoft.com/office/officeart/2005/8/layout/cycle4"/>
    <dgm:cxn modelId="{085410B3-CB7A-4B3B-90FE-6161F84110EA}" type="presOf" srcId="{0B393A76-A8DE-45BE-95EE-844BA28B2B56}" destId="{3DA023C4-BC28-41E6-AE07-8F006AF1A5AD}" srcOrd="1" destOrd="0" presId="urn:microsoft.com/office/officeart/2005/8/layout/cycle4"/>
    <dgm:cxn modelId="{E40DB0B3-E072-432B-B4FB-68FE11DD375D}" srcId="{ACDE1A4E-1FDB-498C-8ADC-D8DCE500F33A}" destId="{214AF8F3-6B65-41BE-866A-B7C5F45E5410}" srcOrd="2" destOrd="0" parTransId="{30DF9004-6352-476A-9576-163B2D00681D}" sibTransId="{592A8313-F70C-4F66-BBD5-02485CCFE747}"/>
    <dgm:cxn modelId="{02387AB8-410A-4D95-8043-3C64E90C97AB}" type="presOf" srcId="{8C9495A9-6408-4873-B42E-B9D0E77EDFE8}" destId="{0D39D9F1-8498-4A92-9963-2EA70AA07D1C}" srcOrd="0" destOrd="0" presId="urn:microsoft.com/office/officeart/2005/8/layout/cycle4"/>
    <dgm:cxn modelId="{2916B5B9-8EDA-4CEC-8944-FF437F87A355}" srcId="{ACDE1A4E-1FDB-498C-8ADC-D8DCE500F33A}" destId="{0B393A76-A8DE-45BE-95EE-844BA28B2B56}" srcOrd="0" destOrd="0" parTransId="{AFFA1A45-0BE6-4D3E-A86B-00BDFC2F22BC}" sibTransId="{45E71009-1B48-4E75-B4AA-34D865E14C8E}"/>
    <dgm:cxn modelId="{8F0693BF-0208-4701-AED0-BED26DFA1B7F}" srcId="{8C9495A9-6408-4873-B42E-B9D0E77EDFE8}" destId="{350B6113-9A25-4BDF-8568-38EE3E0BEE2D}" srcOrd="0" destOrd="0" parTransId="{EA85C7A4-9065-4508-8F21-292F9C854D34}" sibTransId="{85A13115-AC41-42D5-BECC-18A89B1B5AA3}"/>
    <dgm:cxn modelId="{A3B3BBC4-1C66-4AFB-B7D9-9F495505402E}" type="presOf" srcId="{9490CB70-A78A-4815-830A-A5C090F30EF0}" destId="{CA63149C-1C7C-4D44-9612-3DA00EAB28F1}" srcOrd="0" destOrd="1" presId="urn:microsoft.com/office/officeart/2005/8/layout/cycle4"/>
    <dgm:cxn modelId="{CE23D6C4-087D-47D5-9B75-710811DEB72E}" type="presOf" srcId="{41356061-6AC2-4057-BA28-AAC5E51437FA}" destId="{5941814B-7B99-477F-87F4-71514A51FAC5}" srcOrd="0" destOrd="5" presId="urn:microsoft.com/office/officeart/2005/8/layout/cycle4"/>
    <dgm:cxn modelId="{0F639FC5-E579-45F3-A1D8-03CF4379F354}" type="presOf" srcId="{2FAF54D5-91B8-42F8-AE27-D7277CBE2664}" destId="{A9BA4541-B239-4B7C-BE5B-ACA0F474A30E}" srcOrd="0" destOrd="2" presId="urn:microsoft.com/office/officeart/2005/8/layout/cycle4"/>
    <dgm:cxn modelId="{29E334C8-04F8-4EBC-B08A-7B675F68CD02}" type="presOf" srcId="{CB8ED226-7F8C-4EA9-9642-C3C81E752DC3}" destId="{5DA99A2F-061F-415B-B6AD-66495DF76D74}" srcOrd="1" destOrd="6" presId="urn:microsoft.com/office/officeart/2005/8/layout/cycle4"/>
    <dgm:cxn modelId="{667AC4C9-AE09-4C61-A8F8-07F521BD1435}" type="presOf" srcId="{9490CB70-A78A-4815-830A-A5C090F30EF0}" destId="{3C2417E1-C808-4DF2-A77A-11DBD651C024}" srcOrd="1" destOrd="1" presId="urn:microsoft.com/office/officeart/2005/8/layout/cycle4"/>
    <dgm:cxn modelId="{428ACBC9-4866-4064-A1DD-E37FE98C8729}" srcId="{7F419D25-0BCC-4D56-A86A-C42F5A74FFF1}" destId="{203BB3C4-E296-48F7-85A8-5F8FCB382C08}" srcOrd="1" destOrd="0" parTransId="{F79277BF-D575-4C91-91BD-2043BE5AE481}" sibTransId="{64BE893C-AD3B-43C4-BEA2-AFB1C9406FEB}"/>
    <dgm:cxn modelId="{B113A9CA-ED8C-4542-AD7E-9E9553FF173D}" type="presOf" srcId="{BE6FA8C9-6892-419D-B57A-F47109CF5E6B}" destId="{BA56DBE4-A1D7-485E-9778-A0FCAE205A0C}" srcOrd="0" destOrd="2" presId="urn:microsoft.com/office/officeart/2005/8/layout/cycle4"/>
    <dgm:cxn modelId="{7271E6CB-F28A-462E-B8F1-727E0EFB2634}" srcId="{F85AD6C1-2B17-4F94-96CE-2774E4307576}" destId="{D2274B74-B253-4E4A-965E-ABD35A1C0C38}" srcOrd="3" destOrd="0" parTransId="{1E35DD23-081C-4841-AA18-D8ED036B61CD}" sibTransId="{4523123B-8B9F-452D-9677-762EB6385F6B}"/>
    <dgm:cxn modelId="{5CEE2DCD-4128-4B28-B992-C684DDAFBCE4}" type="presOf" srcId="{1B1B2ACF-9F18-4980-BCD2-A339F60C71C8}" destId="{3C2417E1-C808-4DF2-A77A-11DBD651C024}" srcOrd="1" destOrd="3" presId="urn:microsoft.com/office/officeart/2005/8/layout/cycle4"/>
    <dgm:cxn modelId="{1731B2CF-5AC0-430A-A66A-D158E90D4AAA}" srcId="{F85AD6C1-2B17-4F94-96CE-2774E4307576}" destId="{D78EC7A7-C8FC-4667-8F6D-5D8FAE8E6716}" srcOrd="0" destOrd="0" parTransId="{487397B9-958A-402D-ADD6-4C96DD4D5E45}" sibTransId="{52495FE4-7FA6-480D-ACE6-FCB50CE2030F}"/>
    <dgm:cxn modelId="{4FA227D3-D8C2-4896-AA18-B96D477CC260}" type="presOf" srcId="{8E0791B8-3CD6-4763-925D-70C9C4C3CDE3}" destId="{5DA99A2F-061F-415B-B6AD-66495DF76D74}" srcOrd="1" destOrd="5" presId="urn:microsoft.com/office/officeart/2005/8/layout/cycle4"/>
    <dgm:cxn modelId="{28099DD3-07C8-43AC-9327-591480CA7980}" type="presOf" srcId="{69810469-7EC2-4B61-BA58-5106D24D22AF}" destId="{5DA99A2F-061F-415B-B6AD-66495DF76D74}" srcOrd="1" destOrd="4" presId="urn:microsoft.com/office/officeart/2005/8/layout/cycle4"/>
    <dgm:cxn modelId="{2EA2C3DC-A1D9-410B-B3FF-67FBE695A5B3}" srcId="{F85AD6C1-2B17-4F94-96CE-2774E4307576}" destId="{8128094D-D5A6-4BE4-B11D-47B28FF2567F}" srcOrd="1" destOrd="0" parTransId="{1B49D9B8-4048-4DFA-8474-39CF4ECFAFAC}" sibTransId="{77A24138-50BC-49A6-ADD3-1889C98714A8}"/>
    <dgm:cxn modelId="{C6F2BAE0-F695-4A01-8C4E-06BC99AC2689}" type="presOf" srcId="{688B3AEB-8E34-4AB1-9CE1-8E26E2D91ED8}" destId="{CA63149C-1C7C-4D44-9612-3DA00EAB28F1}" srcOrd="0" destOrd="4" presId="urn:microsoft.com/office/officeart/2005/8/layout/cycle4"/>
    <dgm:cxn modelId="{5E809AEA-C4B5-498A-B23B-13C33D1007DA}" srcId="{8C9495A9-6408-4873-B42E-B9D0E77EDFE8}" destId="{2FAF54D5-91B8-42F8-AE27-D7277CBE2664}" srcOrd="2" destOrd="0" parTransId="{C5D132B9-8727-4200-A0FD-D09AD1D98EBD}" sibTransId="{24C192EC-66D8-4EF4-8AF0-101E6D54711F}"/>
    <dgm:cxn modelId="{D62C4DEB-BCEA-4574-AC46-470823DFEEBA}" type="presOf" srcId="{ACDE1A4E-1FDB-498C-8ADC-D8DCE500F33A}" destId="{ACAD6686-EC1B-4C1B-BCB5-456F669FDB25}" srcOrd="0" destOrd="0" presId="urn:microsoft.com/office/officeart/2005/8/layout/cycle4"/>
    <dgm:cxn modelId="{A420C8EB-8430-4E8B-AAED-A6F61C7FF3E4}" type="presOf" srcId="{8E0791B8-3CD6-4763-925D-70C9C4C3CDE3}" destId="{BA56DBE4-A1D7-485E-9778-A0FCAE205A0C}" srcOrd="0" destOrd="5" presId="urn:microsoft.com/office/officeart/2005/8/layout/cycle4"/>
    <dgm:cxn modelId="{491814EC-1F9F-4637-8884-AC2103FE07BC}" srcId="{7F419D25-0BCC-4D56-A86A-C42F5A74FFF1}" destId="{8C9495A9-6408-4873-B42E-B9D0E77EDFE8}" srcOrd="2" destOrd="0" parTransId="{C2710FDD-1B03-4D39-B20E-9BBBDB95C9D7}" sibTransId="{F7012F57-F690-440D-B4DC-EE33EE0EA1C4}"/>
    <dgm:cxn modelId="{79E86CEC-ACD5-4104-A995-AA1A7D4E8E66}" type="presOf" srcId="{F85AD6C1-2B17-4F94-96CE-2774E4307576}" destId="{03ED2637-15FE-4880-9F48-BBDB88E946FB}" srcOrd="0" destOrd="0" presId="urn:microsoft.com/office/officeart/2005/8/layout/cycle4"/>
    <dgm:cxn modelId="{EE3917EF-4497-4CA0-B36B-B3470C765DD7}" type="presOf" srcId="{0B393A76-A8DE-45BE-95EE-844BA28B2B56}" destId="{5941814B-7B99-477F-87F4-71514A51FAC5}" srcOrd="0" destOrd="0" presId="urn:microsoft.com/office/officeart/2005/8/layout/cycle4"/>
    <dgm:cxn modelId="{E2D172F0-2B67-4825-8288-25E5F8FE09CF}" srcId="{203BB3C4-E296-48F7-85A8-5F8FCB382C08}" destId="{C3FEB7DA-6D70-4A56-A8FE-DF1800627664}" srcOrd="2" destOrd="0" parTransId="{EADBFC76-E7E5-4F19-8560-25FF31CE209D}" sibTransId="{F4BA5925-50B3-4BF9-9163-2737A61E5D39}"/>
    <dgm:cxn modelId="{A00E79F1-114B-4782-8A9A-9C9E43496589}" type="presOf" srcId="{A0AE8101-8E8E-402D-B648-F80082B97440}" destId="{5941814B-7B99-477F-87F4-71514A51FAC5}" srcOrd="0" destOrd="1" presId="urn:microsoft.com/office/officeart/2005/8/layout/cycle4"/>
    <dgm:cxn modelId="{D9329EFB-21DB-4187-86CA-34BAA7F036E0}" type="presOf" srcId="{3A599419-B9D0-44E1-8FDD-C1627DD80AAD}" destId="{5941814B-7B99-477F-87F4-71514A51FAC5}" srcOrd="0" destOrd="4" presId="urn:microsoft.com/office/officeart/2005/8/layout/cycle4"/>
    <dgm:cxn modelId="{9E3714FF-DC48-41C4-9517-13E2869D89E2}" srcId="{ACDE1A4E-1FDB-498C-8ADC-D8DCE500F33A}" destId="{4235DE55-CBE0-4B2E-B6CA-20B3077FC982}" srcOrd="3" destOrd="0" parTransId="{2D5D685F-1560-471A-AECE-E079B0B09748}" sibTransId="{8B96B177-CDC8-4C7B-9FB5-F32914592CF8}"/>
    <dgm:cxn modelId="{15E69FB2-6ED4-4E6E-A450-B683AEAE4EF8}" type="presParOf" srcId="{E5B0B18C-1765-45BB-8879-F08DB2895ACA}" destId="{9FF067D1-3E3E-4FC1-B898-0A00AE01F31E}" srcOrd="0" destOrd="0" presId="urn:microsoft.com/office/officeart/2005/8/layout/cycle4"/>
    <dgm:cxn modelId="{317354C7-5BFE-44AF-A6FF-44B0CA92706D}" type="presParOf" srcId="{9FF067D1-3E3E-4FC1-B898-0A00AE01F31E}" destId="{0760B072-834C-4B7B-ADB2-FA308D16F579}" srcOrd="0" destOrd="0" presId="urn:microsoft.com/office/officeart/2005/8/layout/cycle4"/>
    <dgm:cxn modelId="{E62E92FD-AB07-4E8A-9A46-D776E7DBFDC4}" type="presParOf" srcId="{0760B072-834C-4B7B-ADB2-FA308D16F579}" destId="{5941814B-7B99-477F-87F4-71514A51FAC5}" srcOrd="0" destOrd="0" presId="urn:microsoft.com/office/officeart/2005/8/layout/cycle4"/>
    <dgm:cxn modelId="{0DFE71F3-58D3-4CCE-9E2C-DF0D21FAD7B0}" type="presParOf" srcId="{0760B072-834C-4B7B-ADB2-FA308D16F579}" destId="{3DA023C4-BC28-41E6-AE07-8F006AF1A5AD}" srcOrd="1" destOrd="0" presId="urn:microsoft.com/office/officeart/2005/8/layout/cycle4"/>
    <dgm:cxn modelId="{24EB2FB7-0A51-4CC4-B5D0-E458DBDA1FD7}" type="presParOf" srcId="{9FF067D1-3E3E-4FC1-B898-0A00AE01F31E}" destId="{EB85FA68-80EB-49FF-A31F-6ECD48AA8E65}" srcOrd="1" destOrd="0" presId="urn:microsoft.com/office/officeart/2005/8/layout/cycle4"/>
    <dgm:cxn modelId="{40E49F68-3888-45C3-8264-8BEBFAF833CB}" type="presParOf" srcId="{EB85FA68-80EB-49FF-A31F-6ECD48AA8E65}" destId="{CA63149C-1C7C-4D44-9612-3DA00EAB28F1}" srcOrd="0" destOrd="0" presId="urn:microsoft.com/office/officeart/2005/8/layout/cycle4"/>
    <dgm:cxn modelId="{BDDA414C-285B-4313-9970-BA1629EE9D2E}" type="presParOf" srcId="{EB85FA68-80EB-49FF-A31F-6ECD48AA8E65}" destId="{3C2417E1-C808-4DF2-A77A-11DBD651C024}" srcOrd="1" destOrd="0" presId="urn:microsoft.com/office/officeart/2005/8/layout/cycle4"/>
    <dgm:cxn modelId="{81FD4EA9-5460-483A-9C6D-B1940DC0DCA9}" type="presParOf" srcId="{9FF067D1-3E3E-4FC1-B898-0A00AE01F31E}" destId="{86F8A8F3-DF70-46E3-B303-095B1E3A98CE}" srcOrd="2" destOrd="0" presId="urn:microsoft.com/office/officeart/2005/8/layout/cycle4"/>
    <dgm:cxn modelId="{82195AE9-16EE-4BA5-8FD6-74A763F5C80F}" type="presParOf" srcId="{86F8A8F3-DF70-46E3-B303-095B1E3A98CE}" destId="{A9BA4541-B239-4B7C-BE5B-ACA0F474A30E}" srcOrd="0" destOrd="0" presId="urn:microsoft.com/office/officeart/2005/8/layout/cycle4"/>
    <dgm:cxn modelId="{E46B504D-746F-452E-9275-4CDE5EE23BB3}" type="presParOf" srcId="{86F8A8F3-DF70-46E3-B303-095B1E3A98CE}" destId="{D306FA90-0589-4372-A066-33A5D191710E}" srcOrd="1" destOrd="0" presId="urn:microsoft.com/office/officeart/2005/8/layout/cycle4"/>
    <dgm:cxn modelId="{1AB02806-B006-4687-AA8E-2D015F8544A9}" type="presParOf" srcId="{9FF067D1-3E3E-4FC1-B898-0A00AE01F31E}" destId="{6FD6FD16-A7DA-4C8E-BAF8-1504DF29211E}" srcOrd="3" destOrd="0" presId="urn:microsoft.com/office/officeart/2005/8/layout/cycle4"/>
    <dgm:cxn modelId="{DEE95BA8-CF66-4074-B763-3D5ED458CCC9}" type="presParOf" srcId="{6FD6FD16-A7DA-4C8E-BAF8-1504DF29211E}" destId="{BA56DBE4-A1D7-485E-9778-A0FCAE205A0C}" srcOrd="0" destOrd="0" presId="urn:microsoft.com/office/officeart/2005/8/layout/cycle4"/>
    <dgm:cxn modelId="{56F71E42-03FB-45F0-8A8B-A58E527B3208}" type="presParOf" srcId="{6FD6FD16-A7DA-4C8E-BAF8-1504DF29211E}" destId="{5DA99A2F-061F-415B-B6AD-66495DF76D74}" srcOrd="1" destOrd="0" presId="urn:microsoft.com/office/officeart/2005/8/layout/cycle4"/>
    <dgm:cxn modelId="{EDD5DCDE-83CF-4DA2-9834-8A286856E45C}" type="presParOf" srcId="{9FF067D1-3E3E-4FC1-B898-0A00AE01F31E}" destId="{7CA99CF2-522B-4996-A295-F96622410943}" srcOrd="4" destOrd="0" presId="urn:microsoft.com/office/officeart/2005/8/layout/cycle4"/>
    <dgm:cxn modelId="{62AE7CC7-DC37-44BB-8869-FB070E08DAC9}" type="presParOf" srcId="{E5B0B18C-1765-45BB-8879-F08DB2895ACA}" destId="{780731D2-0B90-46F1-8B3C-1A3607A5437C}" srcOrd="1" destOrd="0" presId="urn:microsoft.com/office/officeart/2005/8/layout/cycle4"/>
    <dgm:cxn modelId="{AA9E2775-76B6-4694-96C3-1E21AC286044}" type="presParOf" srcId="{780731D2-0B90-46F1-8B3C-1A3607A5437C}" destId="{ACAD6686-EC1B-4C1B-BCB5-456F669FDB25}" srcOrd="0" destOrd="0" presId="urn:microsoft.com/office/officeart/2005/8/layout/cycle4"/>
    <dgm:cxn modelId="{5638D08E-0871-4E81-BE00-248E9CA442C0}" type="presParOf" srcId="{780731D2-0B90-46F1-8B3C-1A3607A5437C}" destId="{16299E0F-4474-4895-AD51-C2FF89A3F4E7}" srcOrd="1" destOrd="0" presId="urn:microsoft.com/office/officeart/2005/8/layout/cycle4"/>
    <dgm:cxn modelId="{AA568DC5-D664-4C71-B2B6-3E9A715A436F}" type="presParOf" srcId="{780731D2-0B90-46F1-8B3C-1A3607A5437C}" destId="{0D39D9F1-8498-4A92-9963-2EA70AA07D1C}" srcOrd="2" destOrd="0" presId="urn:microsoft.com/office/officeart/2005/8/layout/cycle4"/>
    <dgm:cxn modelId="{43A58001-5D04-49BD-BD6D-D9736682DB78}" type="presParOf" srcId="{780731D2-0B90-46F1-8B3C-1A3607A5437C}" destId="{03ED2637-15FE-4880-9F48-BBDB88E946FB}" srcOrd="3" destOrd="0" presId="urn:microsoft.com/office/officeart/2005/8/layout/cycle4"/>
    <dgm:cxn modelId="{7BB38AD7-71F3-42A7-AC48-04BDB658D641}" type="presParOf" srcId="{780731D2-0B90-46F1-8B3C-1A3607A5437C}" destId="{DBDDD980-16D5-4E4B-BCB5-4C5E55A0E338}" srcOrd="4" destOrd="0" presId="urn:microsoft.com/office/officeart/2005/8/layout/cycle4"/>
    <dgm:cxn modelId="{59C90BD8-41A8-455E-B6DC-1811EFBE2D6E}" type="presParOf" srcId="{E5B0B18C-1765-45BB-8879-F08DB2895ACA}" destId="{34184C95-D09C-449A-8CB1-5D6E1ED5BE0B}" srcOrd="2" destOrd="0" presId="urn:microsoft.com/office/officeart/2005/8/layout/cycle4"/>
    <dgm:cxn modelId="{AAC492AA-966D-4AF8-B31C-A0D556DF26DA}" type="presParOf" srcId="{E5B0B18C-1765-45BB-8879-F08DB2895ACA}" destId="{1C82CBA9-C8CF-44E5-B502-7C939E796BD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A4541-B239-4B7C-BE5B-ACA0F474A30E}">
      <dsp:nvSpPr>
        <dsp:cNvPr id="0" name=""/>
        <dsp:cNvSpPr/>
      </dsp:nvSpPr>
      <dsp:spPr>
        <a:xfrm>
          <a:off x="7252174" y="2811576"/>
          <a:ext cx="2637915" cy="1708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Comunicación verbal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Comunicación no verbal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Comunicación escrita </a:t>
          </a:r>
        </a:p>
      </dsp:txBody>
      <dsp:txXfrm>
        <a:off x="8081084" y="3276304"/>
        <a:ext cx="1771469" cy="1206506"/>
      </dsp:txXfrm>
    </dsp:sp>
    <dsp:sp modelId="{BA56DBE4-A1D7-485E-9778-A0FCAE205A0C}">
      <dsp:nvSpPr>
        <dsp:cNvPr id="0" name=""/>
        <dsp:cNvSpPr/>
      </dsp:nvSpPr>
      <dsp:spPr>
        <a:xfrm>
          <a:off x="1359191" y="2624645"/>
          <a:ext cx="2957024" cy="226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Movimiento como medio de interacción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Creatividad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Expresión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Sensibilidad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Sentido estético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Imaginación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latin typeface="Roboto"/>
          </a:endParaRPr>
        </a:p>
      </dsp:txBody>
      <dsp:txXfrm>
        <a:off x="1408837" y="3239300"/>
        <a:ext cx="1970625" cy="1595736"/>
      </dsp:txXfrm>
    </dsp:sp>
    <dsp:sp modelId="{CA63149C-1C7C-4D44-9612-3DA00EAB28F1}">
      <dsp:nvSpPr>
        <dsp:cNvPr id="0" name=""/>
        <dsp:cNvSpPr/>
      </dsp:nvSpPr>
      <dsp:spPr>
        <a:xfrm>
          <a:off x="6456103" y="74261"/>
          <a:ext cx="2637915" cy="1708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Autonomía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Convivencia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Autoestima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Autocontrol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Cuidado del otro </a:t>
          </a:r>
        </a:p>
      </dsp:txBody>
      <dsp:txXfrm>
        <a:off x="7285014" y="111797"/>
        <a:ext cx="1771469" cy="1206506"/>
      </dsp:txXfrm>
    </dsp:sp>
    <dsp:sp modelId="{5941814B-7B99-477F-87F4-71514A51FAC5}">
      <dsp:nvSpPr>
        <dsp:cNvPr id="0" name=""/>
        <dsp:cNvSpPr/>
      </dsp:nvSpPr>
      <dsp:spPr>
        <a:xfrm>
          <a:off x="1619158" y="-300387"/>
          <a:ext cx="2976808" cy="2458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Resolución de problemas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Construcción de hipótesis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Pensamiento crítico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Procesos de relación, clasificación, comparación.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Pensamiento lógico matemático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Roboto"/>
            </a:rPr>
            <a:t>Nociones </a:t>
          </a:r>
        </a:p>
      </dsp:txBody>
      <dsp:txXfrm>
        <a:off x="1673154" y="-246391"/>
        <a:ext cx="1975774" cy="1735558"/>
      </dsp:txXfrm>
    </dsp:sp>
    <dsp:sp modelId="{ACAD6686-EC1B-4C1B-BCB5-456F669FDB25}">
      <dsp:nvSpPr>
        <dsp:cNvPr id="0" name=""/>
        <dsp:cNvSpPr/>
      </dsp:nvSpPr>
      <dsp:spPr>
        <a:xfrm>
          <a:off x="3172774" y="329128"/>
          <a:ext cx="2312181" cy="231218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Roboto"/>
            </a:rPr>
            <a:t>DIMENSIÓN COGNITIVA</a:t>
          </a:r>
        </a:p>
      </dsp:txBody>
      <dsp:txXfrm>
        <a:off x="3849996" y="1006350"/>
        <a:ext cx="1634959" cy="1634959"/>
      </dsp:txXfrm>
    </dsp:sp>
    <dsp:sp modelId="{16299E0F-4474-4895-AD51-C2FF89A3F4E7}">
      <dsp:nvSpPr>
        <dsp:cNvPr id="0" name=""/>
        <dsp:cNvSpPr/>
      </dsp:nvSpPr>
      <dsp:spPr>
        <a:xfrm rot="5400000">
          <a:off x="5591753" y="329128"/>
          <a:ext cx="2312181" cy="2312181"/>
        </a:xfrm>
        <a:prstGeom prst="pieWedg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Roboto"/>
            </a:rPr>
            <a:t>DIMENSIÓN PERSONAL SOCIAL</a:t>
          </a:r>
        </a:p>
      </dsp:txBody>
      <dsp:txXfrm rot="-5400000">
        <a:off x="5591753" y="1006350"/>
        <a:ext cx="1634959" cy="1634959"/>
      </dsp:txXfrm>
    </dsp:sp>
    <dsp:sp modelId="{0D39D9F1-8498-4A92-9963-2EA70AA07D1C}">
      <dsp:nvSpPr>
        <dsp:cNvPr id="0" name=""/>
        <dsp:cNvSpPr/>
      </dsp:nvSpPr>
      <dsp:spPr>
        <a:xfrm rot="10800000">
          <a:off x="5596042" y="2748108"/>
          <a:ext cx="2303603" cy="2312181"/>
        </a:xfrm>
        <a:prstGeom prst="pieWedg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Roboto"/>
            </a:rPr>
            <a:t>DIMENSIÓN COMUNICATIVA</a:t>
          </a:r>
        </a:p>
      </dsp:txBody>
      <dsp:txXfrm rot="10800000">
        <a:off x="5596042" y="2748108"/>
        <a:ext cx="1628893" cy="1634959"/>
      </dsp:txXfrm>
    </dsp:sp>
    <dsp:sp modelId="{03ED2637-15FE-4880-9F48-BBDB88E946FB}">
      <dsp:nvSpPr>
        <dsp:cNvPr id="0" name=""/>
        <dsp:cNvSpPr/>
      </dsp:nvSpPr>
      <dsp:spPr>
        <a:xfrm rot="16200000">
          <a:off x="3172774" y="2748108"/>
          <a:ext cx="2312181" cy="2312181"/>
        </a:xfrm>
        <a:prstGeom prst="pieWedg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Roboto"/>
            </a:rPr>
            <a:t>DIMENSIÓN CORPORAL Y ARTÍSTICA </a:t>
          </a:r>
        </a:p>
      </dsp:txBody>
      <dsp:txXfrm rot="5400000">
        <a:off x="3849996" y="2748108"/>
        <a:ext cx="1634959" cy="1634959"/>
      </dsp:txXfrm>
    </dsp:sp>
    <dsp:sp modelId="{34184C95-D09C-449A-8CB1-5D6E1ED5BE0B}">
      <dsp:nvSpPr>
        <dsp:cNvPr id="0" name=""/>
        <dsp:cNvSpPr/>
      </dsp:nvSpPr>
      <dsp:spPr>
        <a:xfrm>
          <a:off x="5139196" y="2214117"/>
          <a:ext cx="798316" cy="694188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C82CBA9-C8CF-44E5-B502-7C939E796BDD}">
      <dsp:nvSpPr>
        <dsp:cNvPr id="0" name=""/>
        <dsp:cNvSpPr/>
      </dsp:nvSpPr>
      <dsp:spPr>
        <a:xfrm rot="10800000">
          <a:off x="5139196" y="2481112"/>
          <a:ext cx="798316" cy="694188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069B-DC7B-48F7-98C9-A71F32415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CFFB0-A35E-4EAD-95BD-EB786F47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D8152-AB71-414B-AD0F-5EED4201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57A8B-E7DA-45AB-9B51-D56D57C4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9A2F6-D7F7-4B7A-96D8-70C9788E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F9C6D-2CB7-422D-982A-6356F194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4D5AF-7F4F-427E-AD34-1EF707EC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47D59-BB46-41C7-A7EC-9B04E0A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5E9E-F606-4FF5-B21C-05A4ED26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1B791-770D-4161-B263-D2237BB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109BC8-B680-45FB-A51B-02430056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919CA-4F8F-411D-82A9-917A4D18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76248-5F2B-46A0-88F2-9E3CB6D2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1FFCB-D87E-4819-BDBB-6EFFD12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91D51-ACF4-42A7-85FE-BC0A25F5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C83A7-66C5-4F4D-82AE-D22756F0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06F8D-B416-4C74-93AA-13F7C512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1545E-7448-4904-A24A-C9E81BF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92EC0-52D7-4AFC-8DFA-AF8F882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0250E-A9FB-4FB7-85F7-9840FEAA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0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997D-59C0-4454-956F-2B7D993F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5C512-36FE-4BC2-BEF8-C79FF851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5EA4-C809-4CD6-B96D-5DDC9892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BB4E-BBEB-48BE-8DB4-61B9825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29BA9-E8B9-4075-AE0C-63403E11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6DAA-FAEB-4E70-8E44-004736FD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4CCD3-5A61-4347-BDB3-514D8FE5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0D2A4-A424-44D9-8705-31D211CD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D4FC37-B2E0-49D0-8A30-A04A50F3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1EFD9-325F-4F9A-85A4-590E957C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99446-952C-476A-B938-10473BC3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AFC9-4C15-4390-850B-E619A298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75D88-ACFD-4174-A162-349E0DC4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60A00-F0B0-4391-9DF8-F3554C0D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24AC7-48C1-449D-9D6A-4F7E85C10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295F80-2045-4515-8FE2-F0F9FE4B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C7E8F6-F708-4FB8-A781-13692E9D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ADC150-F43E-4E11-917B-43EE5C23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E56A39-3A68-400F-A0F8-8A5BCC28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2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63D2A-68F7-465B-98F8-69F46028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93E60B-136C-476A-8D48-0B6CCAB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FE878D-F5D1-4551-9989-DE45C111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86C26-1CDE-42A8-89F0-E27422A2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D7B44E-80D2-4EC3-B046-F51C0204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8E7087-3E94-4856-BB17-1E05B203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683EA-324E-4CD0-A2D2-969B8ED4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3D83-899E-4A18-9B01-C4ED26D2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31E08-F0D7-4E6A-AADE-82AEF1E1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F4C2D1-1385-4F2E-84C7-BE3BD4AF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71653-066A-4B4B-8343-EE73BFA4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3D862-AE3F-4335-B8A2-7EAE308C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FA4E9-0710-401D-94C6-5F96276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9CA88-4C9D-4A1D-90AA-8F0F229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C04AC6-AEBF-4F2D-8F1D-F03DF25E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020D5A-94CD-4DB9-AFB6-092367E3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97CA3-1DF0-4B1A-8871-C4EAE3D7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79CCD-D8E2-4C92-B351-79E4F986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52AEC-2E4B-4ECF-8512-A391FDC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A4E78-1793-413A-A654-E3670DC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CFF1B-2527-4849-BD47-C17BAE7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8B53E-6A30-4581-984E-AA7077634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64F-FAC9-4B40-AD26-D6E942674A44}" type="datetimeFigureOut">
              <a:rPr lang="es-ES" smtClean="0"/>
              <a:t>29/07/2022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D2A20-8674-417D-9F51-83A87A7B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DCA2D-1C26-4C46-8A1D-28967312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E64F-14FF-4822-B297-79AA7153D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5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396" y="489900"/>
            <a:ext cx="11050073" cy="1821338"/>
          </a:xfrm>
        </p:spPr>
        <p:txBody>
          <a:bodyPr>
            <a:noAutofit/>
          </a:bodyPr>
          <a:lstStyle/>
          <a:p>
            <a:pPr algn="r"/>
            <a:r>
              <a:rPr lang="es-CO" sz="2800" b="1" dirty="0">
                <a:solidFill>
                  <a:srgbClr val="F5AB00"/>
                </a:solidFill>
                <a:latin typeface="Roboto"/>
                <a:ea typeface="Roboto"/>
                <a:cs typeface="Roboto" panose="02000000000000000000" pitchFamily="2" charset="0"/>
              </a:rPr>
              <a:t>WEBINAR: HABILIDADES DEL SIGLO XXI EN LA PRIMERA INFANCIA ARTICULANDO EL AMBIENTE DE APRENDIZAJE STEM  </a:t>
            </a:r>
            <a:endParaRPr lang="es-ES" sz="2800" b="1" dirty="0">
              <a:solidFill>
                <a:srgbClr val="F5AB00"/>
              </a:solidFill>
              <a:latin typeface="Roboto"/>
              <a:ea typeface="Roboto"/>
              <a:cs typeface="Roboto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824" y="2657300"/>
            <a:ext cx="9603824" cy="2623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s-CO" dirty="0">
              <a:solidFill>
                <a:schemeClr val="bg1"/>
              </a:solidFill>
              <a:latin typeface="Roboto" panose="02000000000000000000"/>
            </a:endParaRPr>
          </a:p>
          <a:p>
            <a:pPr algn="r"/>
            <a:r>
              <a:rPr lang="es-CO" dirty="0">
                <a:solidFill>
                  <a:schemeClr val="bg1"/>
                </a:solidFill>
                <a:latin typeface="Roboto" panose="02000000000000000000"/>
              </a:rPr>
              <a:t>COMPONENTE AGENTES EDUCATIVOS DE PRIMERA INFANCIA</a:t>
            </a:r>
            <a:endParaRPr lang="es-CO" dirty="0">
              <a:solidFill>
                <a:schemeClr val="bg1"/>
              </a:solidFill>
              <a:latin typeface="Roboto" panose="02000000000000000000"/>
              <a:ea typeface="Roboto" panose="02000000000000000000" pitchFamily="2" charset="0"/>
            </a:endParaRPr>
          </a:p>
          <a:p>
            <a:pPr algn="r"/>
            <a:endParaRPr lang="es-E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70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s://gesvin.files.wordpress.com/2020/06/competenciassigloxxinuevasmanerasevaluarensec3b1ar-artc3adculo-bloggesvin.png?w=700&amp;h=693">
            <a:extLst>
              <a:ext uri="{FF2B5EF4-FFF2-40B4-BE49-F238E27FC236}">
                <a16:creationId xmlns:a16="http://schemas.microsoft.com/office/drawing/2014/main" id="{98F8EE0B-527A-4859-9631-9F27DCE7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87" y="153987"/>
            <a:ext cx="6616700" cy="6550025"/>
          </a:xfrm>
          <a:prstGeom prst="rect">
            <a:avLst/>
          </a:prstGeom>
          <a:noFill/>
        </p:spPr>
      </p:pic>
      <p:pic>
        <p:nvPicPr>
          <p:cNvPr id="4" name="Imagen 8" descr="Imagen que contiene llevar, traje, tablero, vistiendo&#10;&#10;Descripción generada automáticamente">
            <a:extLst>
              <a:ext uri="{FF2B5EF4-FFF2-40B4-BE49-F238E27FC236}">
                <a16:creationId xmlns:a16="http://schemas.microsoft.com/office/drawing/2014/main" id="{00612969-86ED-4E80-97F2-B6D53562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172" y="2692334"/>
            <a:ext cx="2692002" cy="44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E805995B-B671-46EF-8729-448AECF0B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3970"/>
              </p:ext>
            </p:extLst>
          </p:nvPr>
        </p:nvGraphicFramePr>
        <p:xfrm>
          <a:off x="979867" y="1417459"/>
          <a:ext cx="11076709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527B700C-890F-4E46-A52E-45888F6BB456}"/>
              </a:ext>
            </a:extLst>
          </p:cNvPr>
          <p:cNvSpPr txBox="1">
            <a:spLocks/>
          </p:cNvSpPr>
          <p:nvPr/>
        </p:nvSpPr>
        <p:spPr>
          <a:xfrm>
            <a:off x="2912576" y="239221"/>
            <a:ext cx="9144000" cy="99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altLang="es-CO" sz="2800" b="1" dirty="0">
                <a:solidFill>
                  <a:srgbClr val="0070C0"/>
                </a:solidFill>
                <a:latin typeface="Roboto"/>
              </a:rPr>
              <a:t>DESARROLLOS DE LA PRIMERA INFANCIA RELACIONADOS CON LAS HABILIDADES DEL SIGLO XXI</a:t>
            </a:r>
            <a:endParaRPr lang="es-CO" altLang="es-CO" sz="2800" b="1" dirty="0">
              <a:solidFill>
                <a:srgbClr val="0070C0"/>
              </a:solidFill>
              <a:latin typeface="Roboto"/>
            </a:endParaRPr>
          </a:p>
        </p:txBody>
      </p:sp>
      <p:pic>
        <p:nvPicPr>
          <p:cNvPr id="4" name="Imagen 9" descr="Imagen que contiene persona, mujer, raqueta, sostener&#10;&#10;Descripción generada automáticamente">
            <a:extLst>
              <a:ext uri="{FF2B5EF4-FFF2-40B4-BE49-F238E27FC236}">
                <a16:creationId xmlns:a16="http://schemas.microsoft.com/office/drawing/2014/main" id="{68F2DC2E-77D9-4067-BEA7-9F1256D2A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96" y="3389252"/>
            <a:ext cx="1627169" cy="34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8" descr="Imagen que contiene llevar, traje, tablero, vistiendo&#10;&#10;Descripción generada automáticamente">
            <a:extLst>
              <a:ext uri="{FF2B5EF4-FFF2-40B4-BE49-F238E27FC236}">
                <a16:creationId xmlns:a16="http://schemas.microsoft.com/office/drawing/2014/main" id="{00612969-86ED-4E80-97F2-B6D53562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172" y="2692334"/>
            <a:ext cx="2692002" cy="44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2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205" y="1804920"/>
            <a:ext cx="7979898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¡Gracias!</a:t>
            </a:r>
            <a:endParaRPr lang="es-E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5568" y="2973156"/>
            <a:ext cx="7979898" cy="1821338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información: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 de Agentes Educativos Primera Infancia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313 449 7865 – 304 421 95 96</a:t>
            </a:r>
          </a:p>
        </p:txBody>
      </p:sp>
      <p:pic>
        <p:nvPicPr>
          <p:cNvPr id="5" name="Imagen 4" descr="Imagen que contiene sostener, mujer, parado, naranja&#10;&#10;Descripción generada automáticamente">
            <a:extLst>
              <a:ext uri="{FF2B5EF4-FFF2-40B4-BE49-F238E27FC236}">
                <a16:creationId xmlns:a16="http://schemas.microsoft.com/office/drawing/2014/main" id="{CECEA18D-CC4E-4097-80DE-28132A7C9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3" y="1665128"/>
            <a:ext cx="1193017" cy="3527744"/>
          </a:xfrm>
          <a:prstGeom prst="rect">
            <a:avLst/>
          </a:prstGeom>
        </p:spPr>
      </p:pic>
      <p:pic>
        <p:nvPicPr>
          <p:cNvPr id="7" name="Imagen 6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8" y="1686694"/>
            <a:ext cx="1342794" cy="3484612"/>
          </a:xfrm>
          <a:prstGeom prst="rect">
            <a:avLst/>
          </a:prstGeom>
        </p:spPr>
      </p:pic>
      <p:pic>
        <p:nvPicPr>
          <p:cNvPr id="9" name="Imagen 8" descr="Imagen que contiene ratón&#10;&#10;Descripción generada automáticamente">
            <a:extLst>
              <a:ext uri="{FF2B5EF4-FFF2-40B4-BE49-F238E27FC236}">
                <a16:creationId xmlns:a16="http://schemas.microsoft.com/office/drawing/2014/main" id="{8BA2184D-1029-4D17-8C10-E0F5E06EF9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2334577"/>
            <a:ext cx="2078671" cy="195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88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498D97D0AEA34996D9274E8A874438" ma:contentTypeVersion="10" ma:contentTypeDescription="Crear nuevo documento." ma:contentTypeScope="" ma:versionID="8b33c2c937fe97581f2c367e068dbf79">
  <xsd:schema xmlns:xsd="http://www.w3.org/2001/XMLSchema" xmlns:xs="http://www.w3.org/2001/XMLSchema" xmlns:p="http://schemas.microsoft.com/office/2006/metadata/properties" xmlns:ns2="1661c5d4-783f-4c52-9690-269c0b439237" xmlns:ns3="ab375f2e-ab1c-4e2b-a0ca-8eb44b499b6e" targetNamespace="http://schemas.microsoft.com/office/2006/metadata/properties" ma:root="true" ma:fieldsID="6521be0c47404d4e288a0d85b7abc71b" ns2:_="" ns3:_="">
    <xsd:import namespace="1661c5d4-783f-4c52-9690-269c0b439237"/>
    <xsd:import namespace="ab375f2e-ab1c-4e2b-a0ca-8eb44b499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1c5d4-783f-4c52-9690-269c0b43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5f2e-ab1c-4e2b-a0ca-8eb44b499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D727A-E01C-491D-ABEE-7D19526EC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694C5-4DB2-4E57-9DDE-B83FED6F2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1c5d4-783f-4c52-9690-269c0b439237"/>
    <ds:schemaRef ds:uri="ab375f2e-ab1c-4e2b-a0ca-8eb44b499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515AD-911B-48BD-9D08-31E760D5B594}">
  <ds:schemaRefs>
    <ds:schemaRef ds:uri="http://purl.org/dc/terms/"/>
    <ds:schemaRef ds:uri="http://schemas.openxmlformats.org/package/2006/metadata/core-properties"/>
    <ds:schemaRef ds:uri="http://purl.org/dc/dcmitype/"/>
    <ds:schemaRef ds:uri="ab375f2e-ab1c-4e2b-a0ca-8eb44b499b6e"/>
    <ds:schemaRef ds:uri="http://purl.org/dc/elements/1.1/"/>
    <ds:schemaRef ds:uri="http://schemas.microsoft.com/office/2006/documentManagement/types"/>
    <ds:schemaRef ds:uri="1661c5d4-783f-4c52-9690-269c0b43923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104</Words>
  <Application>Microsoft Office PowerPoint</Application>
  <PresentationFormat>Panorámica</PresentationFormat>
  <Paragraphs>35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WEBINAR: HABILIDADES DEL SIGLO XXI EN LA PRIMERA INFANCIA ARTICULANDO EL AMBIENTE DE APRENDIZAJE STEM  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ALBERTO VALENCIA CORTES</dc:creator>
  <cp:lastModifiedBy>GIOVANNA ANDREA RESTREPO LADINO</cp:lastModifiedBy>
  <cp:revision>147</cp:revision>
  <dcterms:created xsi:type="dcterms:W3CDTF">2020-07-22T16:37:56Z</dcterms:created>
  <dcterms:modified xsi:type="dcterms:W3CDTF">2022-07-29T18:14:37Z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5BDD922A-EB75-4CD6-A867-E234D0CD6025</vt:lpwstr>
  </property>
  <property fmtid="{D5CDD505-2E9C-101B-9397-08002B2CF9AE}" pid="3" name="ArticulatePath">
    <vt:lpwstr>Presentación1</vt:lpwstr>
  </property>
  <property fmtid="{D5CDD505-2E9C-101B-9397-08002B2CF9AE}" pid="4" name="ContentTypeId">
    <vt:lpwstr>0x01010094498D97D0AEA34996D9274E8A874438</vt:lpwstr>
  </property>
</Properties>
</file>