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64" r:id="rId3"/>
    <p:sldId id="380" r:id="rId4"/>
    <p:sldId id="366" r:id="rId5"/>
    <p:sldId id="381" r:id="rId6"/>
    <p:sldId id="368" r:id="rId7"/>
    <p:sldId id="369" r:id="rId8"/>
    <p:sldId id="374" r:id="rId9"/>
    <p:sldId id="375" r:id="rId10"/>
    <p:sldId id="376" r:id="rId11"/>
    <p:sldId id="370" r:id="rId12"/>
    <p:sldId id="378" r:id="rId13"/>
    <p:sldId id="377" r:id="rId14"/>
    <p:sldId id="379" r:id="rId15"/>
    <p:sldId id="371" r:id="rId16"/>
    <p:sldId id="372" r:id="rId17"/>
    <p:sldId id="373" r:id="rId18"/>
    <p:sldId id="309" r:id="rId1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hyperlink" Target="http://tntfamilyhistory.blogspot.com/2014_03_01_archive.html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hyperlink" Target="http://www.freestockphotos.biz/stockphoto/9551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openclipart.org/detail/99271/meeting-by-yves_guillou" TargetMode="External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hyperlink" Target="http://tntfamilyhistory.blogspot.com/2014_03_01_archive.html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hyperlink" Target="http://www.freestockphotos.biz/stockphoto/9551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openclipart.org/detail/99271/meeting-by-yves_guillo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C51F9B-7D72-4D30-BA05-A4B524C9C124}" type="doc">
      <dgm:prSet loTypeId="urn:microsoft.com/office/officeart/2005/8/layout/hProcess4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62DFEB37-8128-455E-8388-5133BDDFD514}">
      <dgm:prSet phldrT="[Texto]"/>
      <dgm:spPr/>
      <dgm:t>
        <a:bodyPr/>
        <a:lstStyle/>
        <a:p>
          <a:r>
            <a:rPr lang="es-ES" dirty="0"/>
            <a:t>Causas</a:t>
          </a:r>
          <a:endParaRPr lang="es-CO" dirty="0"/>
        </a:p>
      </dgm:t>
    </dgm:pt>
    <dgm:pt modelId="{04029ED7-8ABC-4AD3-AAE2-F0575D602426}" type="parTrans" cxnId="{AF2C216A-969C-4E2C-833F-8D9B75CE9182}">
      <dgm:prSet/>
      <dgm:spPr/>
      <dgm:t>
        <a:bodyPr/>
        <a:lstStyle/>
        <a:p>
          <a:endParaRPr lang="es-CO"/>
        </a:p>
      </dgm:t>
    </dgm:pt>
    <dgm:pt modelId="{D1FD7460-8CB9-4F21-B37A-61E87E670564}" type="sibTrans" cxnId="{AF2C216A-969C-4E2C-833F-8D9B75CE9182}">
      <dgm:prSet/>
      <dgm:spPr/>
      <dgm:t>
        <a:bodyPr/>
        <a:lstStyle/>
        <a:p>
          <a:endParaRPr lang="es-CO"/>
        </a:p>
      </dgm:t>
    </dgm:pt>
    <dgm:pt modelId="{812E1BA1-404A-4C93-A09A-737365527D97}">
      <dgm:prSet phldrT="[Texto]"/>
      <dgm:spPr/>
      <dgm:t>
        <a:bodyPr/>
        <a:lstStyle/>
        <a:p>
          <a:r>
            <a:rPr lang="es-CO" dirty="0"/>
            <a:t>Actividades manuales.</a:t>
          </a:r>
        </a:p>
      </dgm:t>
    </dgm:pt>
    <dgm:pt modelId="{DAC2F0CD-029F-4EF6-BCD1-FBDE07971AA3}" type="parTrans" cxnId="{83BFDF93-EDEA-4C31-BB85-9A4031EF20C4}">
      <dgm:prSet/>
      <dgm:spPr/>
      <dgm:t>
        <a:bodyPr/>
        <a:lstStyle/>
        <a:p>
          <a:endParaRPr lang="es-CO"/>
        </a:p>
      </dgm:t>
    </dgm:pt>
    <dgm:pt modelId="{EFD92DC6-B65C-49AB-B6A3-ABB2E38594F3}" type="sibTrans" cxnId="{83BFDF93-EDEA-4C31-BB85-9A4031EF20C4}">
      <dgm:prSet/>
      <dgm:spPr/>
      <dgm:t>
        <a:bodyPr/>
        <a:lstStyle/>
        <a:p>
          <a:endParaRPr lang="es-CO"/>
        </a:p>
      </dgm:t>
    </dgm:pt>
    <dgm:pt modelId="{2F1C3044-CDC4-4078-8CAB-997BAD0A3D18}">
      <dgm:prSet phldrT="[Texto]"/>
      <dgm:spPr/>
      <dgm:t>
        <a:bodyPr/>
        <a:lstStyle/>
        <a:p>
          <a:r>
            <a:rPr lang="es-ES" dirty="0"/>
            <a:t>Problema Central</a:t>
          </a:r>
          <a:endParaRPr lang="es-CO" dirty="0"/>
        </a:p>
      </dgm:t>
    </dgm:pt>
    <dgm:pt modelId="{A87ABA18-75EB-4A4D-B709-C5D9E68082BB}" type="parTrans" cxnId="{D1044FB6-4778-4370-924C-0E404BEE3A63}">
      <dgm:prSet/>
      <dgm:spPr/>
      <dgm:t>
        <a:bodyPr/>
        <a:lstStyle/>
        <a:p>
          <a:endParaRPr lang="es-CO"/>
        </a:p>
      </dgm:t>
    </dgm:pt>
    <dgm:pt modelId="{A34EDEF3-892F-4ABE-81D4-D49DF1F273CC}" type="sibTrans" cxnId="{D1044FB6-4778-4370-924C-0E404BEE3A63}">
      <dgm:prSet/>
      <dgm:spPr/>
      <dgm:t>
        <a:bodyPr/>
        <a:lstStyle/>
        <a:p>
          <a:endParaRPr lang="es-CO"/>
        </a:p>
      </dgm:t>
    </dgm:pt>
    <dgm:pt modelId="{BA77635F-F06D-435C-9C0F-07390528D09A}">
      <dgm:prSet phldrT="[Texto]" custT="1"/>
      <dgm:spPr/>
      <dgm:t>
        <a:bodyPr/>
        <a:lstStyle/>
        <a:p>
          <a:pPr algn="ctr">
            <a:buFontTx/>
            <a:buNone/>
          </a:pPr>
          <a:r>
            <a:rPr lang="es-CO" sz="1400" b="0"/>
            <a:t>Carencia de organización y sistematización del proceso de comisiones del SENA</a:t>
          </a:r>
          <a:endParaRPr lang="es-CO" sz="1400" b="0" dirty="0"/>
        </a:p>
      </dgm:t>
    </dgm:pt>
    <dgm:pt modelId="{65A88825-86EC-40D3-ACE0-A7F4B746089C}" type="parTrans" cxnId="{3A1DB09D-63C4-40FF-9AAE-E465A376AECF}">
      <dgm:prSet/>
      <dgm:spPr/>
      <dgm:t>
        <a:bodyPr/>
        <a:lstStyle/>
        <a:p>
          <a:endParaRPr lang="es-CO"/>
        </a:p>
      </dgm:t>
    </dgm:pt>
    <dgm:pt modelId="{65C4F10E-96A2-44C7-A413-58A7C28DF06B}" type="sibTrans" cxnId="{3A1DB09D-63C4-40FF-9AAE-E465A376AECF}">
      <dgm:prSet/>
      <dgm:spPr/>
      <dgm:t>
        <a:bodyPr/>
        <a:lstStyle/>
        <a:p>
          <a:endParaRPr lang="es-CO"/>
        </a:p>
      </dgm:t>
    </dgm:pt>
    <dgm:pt modelId="{06A9D41D-BE4C-4D8B-8D30-829962ABDF4B}">
      <dgm:prSet phldrT="[Texto]"/>
      <dgm:spPr/>
      <dgm:t>
        <a:bodyPr/>
        <a:lstStyle/>
        <a:p>
          <a:r>
            <a:rPr lang="es-ES" dirty="0"/>
            <a:t>Efectos</a:t>
          </a:r>
          <a:endParaRPr lang="es-CO" dirty="0"/>
        </a:p>
      </dgm:t>
    </dgm:pt>
    <dgm:pt modelId="{9B67248D-56B0-489F-B28D-CA6574855909}" type="parTrans" cxnId="{2157922A-A885-4E1C-94FC-D2C2399ABF7F}">
      <dgm:prSet/>
      <dgm:spPr/>
      <dgm:t>
        <a:bodyPr/>
        <a:lstStyle/>
        <a:p>
          <a:endParaRPr lang="es-CO"/>
        </a:p>
      </dgm:t>
    </dgm:pt>
    <dgm:pt modelId="{E663E34F-9C2B-4E63-86D3-8A82F371F167}" type="sibTrans" cxnId="{2157922A-A885-4E1C-94FC-D2C2399ABF7F}">
      <dgm:prSet/>
      <dgm:spPr/>
      <dgm:t>
        <a:bodyPr/>
        <a:lstStyle/>
        <a:p>
          <a:endParaRPr lang="es-CO"/>
        </a:p>
      </dgm:t>
    </dgm:pt>
    <dgm:pt modelId="{49AAE3B4-E92E-424A-92E1-C2050459E216}">
      <dgm:prSet phldrT="[Texto]"/>
      <dgm:spPr/>
      <dgm:t>
        <a:bodyPr/>
        <a:lstStyle/>
        <a:p>
          <a:r>
            <a:rPr lang="es-ES" dirty="0"/>
            <a:t>Dificultad para seguimiento y trazabilidad</a:t>
          </a:r>
          <a:endParaRPr lang="es-CO" dirty="0"/>
        </a:p>
      </dgm:t>
    </dgm:pt>
    <dgm:pt modelId="{BDC53D2D-BEB3-406E-B8CF-052DA208B898}" type="parTrans" cxnId="{67C736DA-7E1D-4E3E-B252-9BB756354D78}">
      <dgm:prSet/>
      <dgm:spPr/>
      <dgm:t>
        <a:bodyPr/>
        <a:lstStyle/>
        <a:p>
          <a:endParaRPr lang="es-CO"/>
        </a:p>
      </dgm:t>
    </dgm:pt>
    <dgm:pt modelId="{32DAA4FC-41BA-4507-B496-B24AEFD6B50D}" type="sibTrans" cxnId="{67C736DA-7E1D-4E3E-B252-9BB756354D78}">
      <dgm:prSet/>
      <dgm:spPr/>
      <dgm:t>
        <a:bodyPr/>
        <a:lstStyle/>
        <a:p>
          <a:endParaRPr lang="es-CO"/>
        </a:p>
      </dgm:t>
    </dgm:pt>
    <dgm:pt modelId="{3E1E32CD-197D-4A12-A026-CFF645AA9869}">
      <dgm:prSet phldrT="[Texto]"/>
      <dgm:spPr/>
      <dgm:t>
        <a:bodyPr/>
        <a:lstStyle/>
        <a:p>
          <a:r>
            <a:rPr lang="es-ES" dirty="0"/>
            <a:t>Retrasos</a:t>
          </a:r>
          <a:endParaRPr lang="es-CO" dirty="0"/>
        </a:p>
      </dgm:t>
    </dgm:pt>
    <dgm:pt modelId="{4C9900ED-4FDD-44FD-964D-FBD5DC10A2B2}" type="parTrans" cxnId="{44C83621-8323-4C0F-8211-27C800833410}">
      <dgm:prSet/>
      <dgm:spPr/>
      <dgm:t>
        <a:bodyPr/>
        <a:lstStyle/>
        <a:p>
          <a:endParaRPr lang="es-CO"/>
        </a:p>
      </dgm:t>
    </dgm:pt>
    <dgm:pt modelId="{27CD02AC-1E19-4FA9-A840-D0994FBC4265}" type="sibTrans" cxnId="{44C83621-8323-4C0F-8211-27C800833410}">
      <dgm:prSet/>
      <dgm:spPr/>
      <dgm:t>
        <a:bodyPr/>
        <a:lstStyle/>
        <a:p>
          <a:endParaRPr lang="es-CO"/>
        </a:p>
      </dgm:t>
    </dgm:pt>
    <dgm:pt modelId="{1FFBBCC3-0DF2-4A54-A768-87DC5680B42C}">
      <dgm:prSet/>
      <dgm:spPr/>
      <dgm:t>
        <a:bodyPr/>
        <a:lstStyle/>
        <a:p>
          <a:r>
            <a:rPr lang="es-CO" dirty="0"/>
            <a:t>Carencia de secuencia clara.</a:t>
          </a:r>
        </a:p>
      </dgm:t>
    </dgm:pt>
    <dgm:pt modelId="{CE02AD40-3A0E-4BD5-90BB-BA1B6879D797}" type="parTrans" cxnId="{B3F31A56-4D55-49C0-89DB-C85C3CF26F57}">
      <dgm:prSet/>
      <dgm:spPr/>
      <dgm:t>
        <a:bodyPr/>
        <a:lstStyle/>
        <a:p>
          <a:endParaRPr lang="es-CO"/>
        </a:p>
      </dgm:t>
    </dgm:pt>
    <dgm:pt modelId="{CFBE4EE5-E587-481D-BD43-BCDF66E3BBA5}" type="sibTrans" cxnId="{B3F31A56-4D55-49C0-89DB-C85C3CF26F57}">
      <dgm:prSet/>
      <dgm:spPr/>
      <dgm:t>
        <a:bodyPr/>
        <a:lstStyle/>
        <a:p>
          <a:endParaRPr lang="es-CO"/>
        </a:p>
      </dgm:t>
    </dgm:pt>
    <dgm:pt modelId="{6C4983C7-1DD6-4E65-BCEB-629EA5101D25}">
      <dgm:prSet/>
      <dgm:spPr/>
      <dgm:t>
        <a:bodyPr/>
        <a:lstStyle/>
        <a:p>
          <a:r>
            <a:rPr lang="es-ES" dirty="0"/>
            <a:t>Múltiples canales/fuentes de información.</a:t>
          </a:r>
          <a:endParaRPr lang="es-CO" dirty="0"/>
        </a:p>
      </dgm:t>
    </dgm:pt>
    <dgm:pt modelId="{347AD9B6-129B-4551-A9C2-B40A15E0D275}" type="parTrans" cxnId="{ED4F4F52-117A-4B5E-A917-0C8238678761}">
      <dgm:prSet/>
      <dgm:spPr/>
      <dgm:t>
        <a:bodyPr/>
        <a:lstStyle/>
        <a:p>
          <a:endParaRPr lang="es-CO"/>
        </a:p>
      </dgm:t>
    </dgm:pt>
    <dgm:pt modelId="{CA34F3B1-1C58-4D83-B45D-5D1A306D62F4}" type="sibTrans" cxnId="{ED4F4F52-117A-4B5E-A917-0C8238678761}">
      <dgm:prSet/>
      <dgm:spPr/>
      <dgm:t>
        <a:bodyPr/>
        <a:lstStyle/>
        <a:p>
          <a:endParaRPr lang="es-CO"/>
        </a:p>
      </dgm:t>
    </dgm:pt>
    <dgm:pt modelId="{648EC742-654F-4154-889C-0852120E2BB5}">
      <dgm:prSet phldrT="[Texto]"/>
      <dgm:spPr/>
      <dgm:t>
        <a:bodyPr/>
        <a:lstStyle/>
        <a:p>
          <a:r>
            <a:rPr lang="es-ES" dirty="0"/>
            <a:t>Retrabajo </a:t>
          </a:r>
          <a:endParaRPr lang="es-CO" dirty="0"/>
        </a:p>
      </dgm:t>
    </dgm:pt>
    <dgm:pt modelId="{3348C69D-5321-449A-B673-529DE7D28A3E}" type="parTrans" cxnId="{51F7DAD9-73D2-4F64-B638-27911493842E}">
      <dgm:prSet/>
      <dgm:spPr/>
      <dgm:t>
        <a:bodyPr/>
        <a:lstStyle/>
        <a:p>
          <a:endParaRPr lang="es-CO"/>
        </a:p>
      </dgm:t>
    </dgm:pt>
    <dgm:pt modelId="{7EA2207B-EFAF-4910-AB2C-1F954108DB80}" type="sibTrans" cxnId="{51F7DAD9-73D2-4F64-B638-27911493842E}">
      <dgm:prSet/>
      <dgm:spPr/>
      <dgm:t>
        <a:bodyPr/>
        <a:lstStyle/>
        <a:p>
          <a:endParaRPr lang="es-CO"/>
        </a:p>
      </dgm:t>
    </dgm:pt>
    <dgm:pt modelId="{EAAD0EB1-8CEA-4F05-AE48-BA6F9F1F9A59}">
      <dgm:prSet phldrT="[Texto]"/>
      <dgm:spPr/>
      <dgm:t>
        <a:bodyPr/>
        <a:lstStyle/>
        <a:p>
          <a:r>
            <a:rPr lang="es-ES" dirty="0"/>
            <a:t>Carga Operacional</a:t>
          </a:r>
          <a:endParaRPr lang="es-CO" dirty="0"/>
        </a:p>
      </dgm:t>
    </dgm:pt>
    <dgm:pt modelId="{A819E266-BD87-4D77-86A4-FA43C768D3F8}" type="parTrans" cxnId="{B86818DE-5C56-4AD3-B0A8-B162969DD976}">
      <dgm:prSet/>
      <dgm:spPr/>
      <dgm:t>
        <a:bodyPr/>
        <a:lstStyle/>
        <a:p>
          <a:endParaRPr lang="es-CO"/>
        </a:p>
      </dgm:t>
    </dgm:pt>
    <dgm:pt modelId="{A09CA90A-F0AE-4549-8C55-883AF66A7035}" type="sibTrans" cxnId="{B86818DE-5C56-4AD3-B0A8-B162969DD976}">
      <dgm:prSet/>
      <dgm:spPr/>
      <dgm:t>
        <a:bodyPr/>
        <a:lstStyle/>
        <a:p>
          <a:endParaRPr lang="es-CO"/>
        </a:p>
      </dgm:t>
    </dgm:pt>
    <dgm:pt modelId="{4B30DC99-0B2A-4F3B-9D8F-220C9E0E16EE}" type="pres">
      <dgm:prSet presAssocID="{11C51F9B-7D72-4D30-BA05-A4B524C9C124}" presName="Name0" presStyleCnt="0">
        <dgm:presLayoutVars>
          <dgm:dir/>
          <dgm:animLvl val="lvl"/>
          <dgm:resizeHandles val="exact"/>
        </dgm:presLayoutVars>
      </dgm:prSet>
      <dgm:spPr/>
    </dgm:pt>
    <dgm:pt modelId="{D62F3091-4E04-47F3-8B26-A0C55A5B43F5}" type="pres">
      <dgm:prSet presAssocID="{11C51F9B-7D72-4D30-BA05-A4B524C9C124}" presName="tSp" presStyleCnt="0"/>
      <dgm:spPr/>
    </dgm:pt>
    <dgm:pt modelId="{C6D22159-B61D-433C-9B3E-C8E21B8B43FB}" type="pres">
      <dgm:prSet presAssocID="{11C51F9B-7D72-4D30-BA05-A4B524C9C124}" presName="bSp" presStyleCnt="0"/>
      <dgm:spPr/>
    </dgm:pt>
    <dgm:pt modelId="{87366A49-E89E-4942-A3F3-4EBC7C823C7E}" type="pres">
      <dgm:prSet presAssocID="{11C51F9B-7D72-4D30-BA05-A4B524C9C124}" presName="process" presStyleCnt="0"/>
      <dgm:spPr/>
    </dgm:pt>
    <dgm:pt modelId="{F83B9537-A029-46DE-ABFE-4E9DF77FFB88}" type="pres">
      <dgm:prSet presAssocID="{62DFEB37-8128-455E-8388-5133BDDFD514}" presName="composite1" presStyleCnt="0"/>
      <dgm:spPr/>
    </dgm:pt>
    <dgm:pt modelId="{9522ED72-7B34-49C1-BCB1-B7D0074D5B47}" type="pres">
      <dgm:prSet presAssocID="{62DFEB37-8128-455E-8388-5133BDDFD514}" presName="dummyNode1" presStyleLbl="node1" presStyleIdx="0" presStyleCnt="3"/>
      <dgm:spPr/>
    </dgm:pt>
    <dgm:pt modelId="{90A47163-BCC5-4996-8206-C8B3C543264F}" type="pres">
      <dgm:prSet presAssocID="{62DFEB37-8128-455E-8388-5133BDDFD514}" presName="childNode1" presStyleLbl="bgAcc1" presStyleIdx="0" presStyleCnt="3">
        <dgm:presLayoutVars>
          <dgm:bulletEnabled val="1"/>
        </dgm:presLayoutVars>
      </dgm:prSet>
      <dgm:spPr/>
    </dgm:pt>
    <dgm:pt modelId="{FBA5641B-DACD-4C18-BE4E-915F0E3CE3BB}" type="pres">
      <dgm:prSet presAssocID="{62DFEB37-8128-455E-8388-5133BDDFD514}" presName="childNode1tx" presStyleLbl="bgAcc1" presStyleIdx="0" presStyleCnt="3">
        <dgm:presLayoutVars>
          <dgm:bulletEnabled val="1"/>
        </dgm:presLayoutVars>
      </dgm:prSet>
      <dgm:spPr/>
    </dgm:pt>
    <dgm:pt modelId="{044C36EA-B713-4B93-B575-F69A0A7127BE}" type="pres">
      <dgm:prSet presAssocID="{62DFEB37-8128-455E-8388-5133BDDFD514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42019CF2-4B46-4887-89BF-682ED067FDB0}" type="pres">
      <dgm:prSet presAssocID="{62DFEB37-8128-455E-8388-5133BDDFD514}" presName="connSite1" presStyleCnt="0"/>
      <dgm:spPr/>
    </dgm:pt>
    <dgm:pt modelId="{BB193978-C862-4FF6-8F75-AF7C1D0438A7}" type="pres">
      <dgm:prSet presAssocID="{D1FD7460-8CB9-4F21-B37A-61E87E670564}" presName="Name9" presStyleLbl="sibTrans2D1" presStyleIdx="0" presStyleCnt="2"/>
      <dgm:spPr/>
    </dgm:pt>
    <dgm:pt modelId="{8994565A-3A92-447C-A3EA-B288484F03AB}" type="pres">
      <dgm:prSet presAssocID="{2F1C3044-CDC4-4078-8CAB-997BAD0A3D18}" presName="composite2" presStyleCnt="0"/>
      <dgm:spPr/>
    </dgm:pt>
    <dgm:pt modelId="{AF3927CC-64D2-4DBC-BFD6-18F78F6650C0}" type="pres">
      <dgm:prSet presAssocID="{2F1C3044-CDC4-4078-8CAB-997BAD0A3D18}" presName="dummyNode2" presStyleLbl="node1" presStyleIdx="0" presStyleCnt="3"/>
      <dgm:spPr/>
    </dgm:pt>
    <dgm:pt modelId="{256A1088-ABE7-4221-8E69-227EFF806C2F}" type="pres">
      <dgm:prSet presAssocID="{2F1C3044-CDC4-4078-8CAB-997BAD0A3D18}" presName="childNode2" presStyleLbl="bgAcc1" presStyleIdx="1" presStyleCnt="3">
        <dgm:presLayoutVars>
          <dgm:bulletEnabled val="1"/>
        </dgm:presLayoutVars>
      </dgm:prSet>
      <dgm:spPr/>
    </dgm:pt>
    <dgm:pt modelId="{DA11DF18-8642-4A0A-8FA5-1A0FE2C6EB14}" type="pres">
      <dgm:prSet presAssocID="{2F1C3044-CDC4-4078-8CAB-997BAD0A3D18}" presName="childNode2tx" presStyleLbl="bgAcc1" presStyleIdx="1" presStyleCnt="3">
        <dgm:presLayoutVars>
          <dgm:bulletEnabled val="1"/>
        </dgm:presLayoutVars>
      </dgm:prSet>
      <dgm:spPr/>
    </dgm:pt>
    <dgm:pt modelId="{05DD4B8A-B02B-4FD7-BAF1-A834A35582B1}" type="pres">
      <dgm:prSet presAssocID="{2F1C3044-CDC4-4078-8CAB-997BAD0A3D18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72049332-6904-4F0B-97C9-546BF1E79072}" type="pres">
      <dgm:prSet presAssocID="{2F1C3044-CDC4-4078-8CAB-997BAD0A3D18}" presName="connSite2" presStyleCnt="0"/>
      <dgm:spPr/>
    </dgm:pt>
    <dgm:pt modelId="{607D7EAD-8005-47AC-BB10-8F863BE8A6B7}" type="pres">
      <dgm:prSet presAssocID="{A34EDEF3-892F-4ABE-81D4-D49DF1F273CC}" presName="Name18" presStyleLbl="sibTrans2D1" presStyleIdx="1" presStyleCnt="2"/>
      <dgm:spPr/>
    </dgm:pt>
    <dgm:pt modelId="{195184C3-9B68-4C54-B310-A7273AD9837D}" type="pres">
      <dgm:prSet presAssocID="{06A9D41D-BE4C-4D8B-8D30-829962ABDF4B}" presName="composite1" presStyleCnt="0"/>
      <dgm:spPr/>
    </dgm:pt>
    <dgm:pt modelId="{DCEEA5C7-C01A-4024-8EFF-759772367853}" type="pres">
      <dgm:prSet presAssocID="{06A9D41D-BE4C-4D8B-8D30-829962ABDF4B}" presName="dummyNode1" presStyleLbl="node1" presStyleIdx="1" presStyleCnt="3"/>
      <dgm:spPr/>
    </dgm:pt>
    <dgm:pt modelId="{30E2420F-D459-40B3-9D90-59F3A8EDEADA}" type="pres">
      <dgm:prSet presAssocID="{06A9D41D-BE4C-4D8B-8D30-829962ABDF4B}" presName="childNode1" presStyleLbl="bgAcc1" presStyleIdx="2" presStyleCnt="3">
        <dgm:presLayoutVars>
          <dgm:bulletEnabled val="1"/>
        </dgm:presLayoutVars>
      </dgm:prSet>
      <dgm:spPr/>
    </dgm:pt>
    <dgm:pt modelId="{9F4033BA-3B77-4C93-87D9-CC84D2FE0A70}" type="pres">
      <dgm:prSet presAssocID="{06A9D41D-BE4C-4D8B-8D30-829962ABDF4B}" presName="childNode1tx" presStyleLbl="bgAcc1" presStyleIdx="2" presStyleCnt="3">
        <dgm:presLayoutVars>
          <dgm:bulletEnabled val="1"/>
        </dgm:presLayoutVars>
      </dgm:prSet>
      <dgm:spPr/>
    </dgm:pt>
    <dgm:pt modelId="{70C2358B-362D-4CF5-865A-0448FA022502}" type="pres">
      <dgm:prSet presAssocID="{06A9D41D-BE4C-4D8B-8D30-829962ABDF4B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A68B25CE-3FD2-4E42-80A2-F396F2F17CAE}" type="pres">
      <dgm:prSet presAssocID="{06A9D41D-BE4C-4D8B-8D30-829962ABDF4B}" presName="connSite1" presStyleCnt="0"/>
      <dgm:spPr/>
    </dgm:pt>
  </dgm:ptLst>
  <dgm:cxnLst>
    <dgm:cxn modelId="{1AA8630B-DEF6-449A-A59A-4AC5EF312F83}" type="presOf" srcId="{A34EDEF3-892F-4ABE-81D4-D49DF1F273CC}" destId="{607D7EAD-8005-47AC-BB10-8F863BE8A6B7}" srcOrd="0" destOrd="0" presId="urn:microsoft.com/office/officeart/2005/8/layout/hProcess4"/>
    <dgm:cxn modelId="{E0965410-ECB0-4E15-A9BF-5F2374F5E695}" type="presOf" srcId="{1FFBBCC3-0DF2-4A54-A768-87DC5680B42C}" destId="{FBA5641B-DACD-4C18-BE4E-915F0E3CE3BB}" srcOrd="1" destOrd="1" presId="urn:microsoft.com/office/officeart/2005/8/layout/hProcess4"/>
    <dgm:cxn modelId="{F6A87B16-7F57-4289-99C1-E2170EFCE2EC}" type="presOf" srcId="{3E1E32CD-197D-4A12-A026-CFF645AA9869}" destId="{30E2420F-D459-40B3-9D90-59F3A8EDEADA}" srcOrd="0" destOrd="1" presId="urn:microsoft.com/office/officeart/2005/8/layout/hProcess4"/>
    <dgm:cxn modelId="{207FE320-398E-4141-8CDE-97BA1959A2CB}" type="presOf" srcId="{06A9D41D-BE4C-4D8B-8D30-829962ABDF4B}" destId="{70C2358B-362D-4CF5-865A-0448FA022502}" srcOrd="0" destOrd="0" presId="urn:microsoft.com/office/officeart/2005/8/layout/hProcess4"/>
    <dgm:cxn modelId="{44C83621-8323-4C0F-8211-27C800833410}" srcId="{06A9D41D-BE4C-4D8B-8D30-829962ABDF4B}" destId="{3E1E32CD-197D-4A12-A026-CFF645AA9869}" srcOrd="1" destOrd="0" parTransId="{4C9900ED-4FDD-44FD-964D-FBD5DC10A2B2}" sibTransId="{27CD02AC-1E19-4FA9-A840-D0994FBC4265}"/>
    <dgm:cxn modelId="{2157922A-A885-4E1C-94FC-D2C2399ABF7F}" srcId="{11C51F9B-7D72-4D30-BA05-A4B524C9C124}" destId="{06A9D41D-BE4C-4D8B-8D30-829962ABDF4B}" srcOrd="2" destOrd="0" parTransId="{9B67248D-56B0-489F-B28D-CA6574855909}" sibTransId="{E663E34F-9C2B-4E63-86D3-8A82F371F167}"/>
    <dgm:cxn modelId="{C10D243A-5674-44E8-9AB8-EECA4AB1AB67}" type="presOf" srcId="{812E1BA1-404A-4C93-A09A-737365527D97}" destId="{FBA5641B-DACD-4C18-BE4E-915F0E3CE3BB}" srcOrd="1" destOrd="0" presId="urn:microsoft.com/office/officeart/2005/8/layout/hProcess4"/>
    <dgm:cxn modelId="{69403D3C-5483-4944-9F3E-E1B4F773ACEE}" type="presOf" srcId="{49AAE3B4-E92E-424A-92E1-C2050459E216}" destId="{30E2420F-D459-40B3-9D90-59F3A8EDEADA}" srcOrd="0" destOrd="0" presId="urn:microsoft.com/office/officeart/2005/8/layout/hProcess4"/>
    <dgm:cxn modelId="{AF2C216A-969C-4E2C-833F-8D9B75CE9182}" srcId="{11C51F9B-7D72-4D30-BA05-A4B524C9C124}" destId="{62DFEB37-8128-455E-8388-5133BDDFD514}" srcOrd="0" destOrd="0" parTransId="{04029ED7-8ABC-4AD3-AAE2-F0575D602426}" sibTransId="{D1FD7460-8CB9-4F21-B37A-61E87E670564}"/>
    <dgm:cxn modelId="{54D2646E-EDD3-4F32-9087-31AEC2C19288}" type="presOf" srcId="{3E1E32CD-197D-4A12-A026-CFF645AA9869}" destId="{9F4033BA-3B77-4C93-87D9-CC84D2FE0A70}" srcOrd="1" destOrd="1" presId="urn:microsoft.com/office/officeart/2005/8/layout/hProcess4"/>
    <dgm:cxn modelId="{1CFA6450-8BEA-40DB-B278-549770F23853}" type="presOf" srcId="{6C4983C7-1DD6-4E65-BCEB-629EA5101D25}" destId="{90A47163-BCC5-4996-8206-C8B3C543264F}" srcOrd="0" destOrd="2" presId="urn:microsoft.com/office/officeart/2005/8/layout/hProcess4"/>
    <dgm:cxn modelId="{AE9A4971-B35B-4060-91EC-E451F512B3D7}" type="presOf" srcId="{648EC742-654F-4154-889C-0852120E2BB5}" destId="{30E2420F-D459-40B3-9D90-59F3A8EDEADA}" srcOrd="0" destOrd="2" presId="urn:microsoft.com/office/officeart/2005/8/layout/hProcess4"/>
    <dgm:cxn modelId="{ED4F4F52-117A-4B5E-A917-0C8238678761}" srcId="{62DFEB37-8128-455E-8388-5133BDDFD514}" destId="{6C4983C7-1DD6-4E65-BCEB-629EA5101D25}" srcOrd="2" destOrd="0" parTransId="{347AD9B6-129B-4551-A9C2-B40A15E0D275}" sibTransId="{CA34F3B1-1C58-4D83-B45D-5D1A306D62F4}"/>
    <dgm:cxn modelId="{B3F31A56-4D55-49C0-89DB-C85C3CF26F57}" srcId="{62DFEB37-8128-455E-8388-5133BDDFD514}" destId="{1FFBBCC3-0DF2-4A54-A768-87DC5680B42C}" srcOrd="1" destOrd="0" parTransId="{CE02AD40-3A0E-4BD5-90BB-BA1B6879D797}" sibTransId="{CFBE4EE5-E587-481D-BD43-BCDF66E3BBA5}"/>
    <dgm:cxn modelId="{529B0D57-82F2-4296-9EA3-779CB2120D66}" type="presOf" srcId="{1FFBBCC3-0DF2-4A54-A768-87DC5680B42C}" destId="{90A47163-BCC5-4996-8206-C8B3C543264F}" srcOrd="0" destOrd="1" presId="urn:microsoft.com/office/officeart/2005/8/layout/hProcess4"/>
    <dgm:cxn modelId="{0111857A-BFA6-4051-A3F9-2F4CEE7B0F28}" type="presOf" srcId="{6C4983C7-1DD6-4E65-BCEB-629EA5101D25}" destId="{FBA5641B-DACD-4C18-BE4E-915F0E3CE3BB}" srcOrd="1" destOrd="2" presId="urn:microsoft.com/office/officeart/2005/8/layout/hProcess4"/>
    <dgm:cxn modelId="{73133989-EC5F-49A9-8AE5-8F2E68BFB499}" type="presOf" srcId="{812E1BA1-404A-4C93-A09A-737365527D97}" destId="{90A47163-BCC5-4996-8206-C8B3C543264F}" srcOrd="0" destOrd="0" presId="urn:microsoft.com/office/officeart/2005/8/layout/hProcess4"/>
    <dgm:cxn modelId="{83BFDF93-EDEA-4C31-BB85-9A4031EF20C4}" srcId="{62DFEB37-8128-455E-8388-5133BDDFD514}" destId="{812E1BA1-404A-4C93-A09A-737365527D97}" srcOrd="0" destOrd="0" parTransId="{DAC2F0CD-029F-4EF6-BCD1-FBDE07971AA3}" sibTransId="{EFD92DC6-B65C-49AB-B6A3-ABB2E38594F3}"/>
    <dgm:cxn modelId="{51D08D9B-1402-42F4-9609-C3DFF10E7328}" type="presOf" srcId="{62DFEB37-8128-455E-8388-5133BDDFD514}" destId="{044C36EA-B713-4B93-B575-F69A0A7127BE}" srcOrd="0" destOrd="0" presId="urn:microsoft.com/office/officeart/2005/8/layout/hProcess4"/>
    <dgm:cxn modelId="{3A1DB09D-63C4-40FF-9AAE-E465A376AECF}" srcId="{2F1C3044-CDC4-4078-8CAB-997BAD0A3D18}" destId="{BA77635F-F06D-435C-9C0F-07390528D09A}" srcOrd="0" destOrd="0" parTransId="{65A88825-86EC-40D3-ACE0-A7F4B746089C}" sibTransId="{65C4F10E-96A2-44C7-A413-58A7C28DF06B}"/>
    <dgm:cxn modelId="{A62E94B4-B656-4EC8-BE51-682C17CBA410}" type="presOf" srcId="{BA77635F-F06D-435C-9C0F-07390528D09A}" destId="{256A1088-ABE7-4221-8E69-227EFF806C2F}" srcOrd="0" destOrd="0" presId="urn:microsoft.com/office/officeart/2005/8/layout/hProcess4"/>
    <dgm:cxn modelId="{D1044FB6-4778-4370-924C-0E404BEE3A63}" srcId="{11C51F9B-7D72-4D30-BA05-A4B524C9C124}" destId="{2F1C3044-CDC4-4078-8CAB-997BAD0A3D18}" srcOrd="1" destOrd="0" parTransId="{A87ABA18-75EB-4A4D-B709-C5D9E68082BB}" sibTransId="{A34EDEF3-892F-4ABE-81D4-D49DF1F273CC}"/>
    <dgm:cxn modelId="{D0B621BD-92D4-40D5-A84B-4DF61577575D}" type="presOf" srcId="{11C51F9B-7D72-4D30-BA05-A4B524C9C124}" destId="{4B30DC99-0B2A-4F3B-9D8F-220C9E0E16EE}" srcOrd="0" destOrd="0" presId="urn:microsoft.com/office/officeart/2005/8/layout/hProcess4"/>
    <dgm:cxn modelId="{A4421AC0-14F2-455C-AE35-624D8EBE7D3A}" type="presOf" srcId="{D1FD7460-8CB9-4F21-B37A-61E87E670564}" destId="{BB193978-C862-4FF6-8F75-AF7C1D0438A7}" srcOrd="0" destOrd="0" presId="urn:microsoft.com/office/officeart/2005/8/layout/hProcess4"/>
    <dgm:cxn modelId="{249761C2-D4BB-4E4D-A0D0-216A9B1C2445}" type="presOf" srcId="{EAAD0EB1-8CEA-4F05-AE48-BA6F9F1F9A59}" destId="{9F4033BA-3B77-4C93-87D9-CC84D2FE0A70}" srcOrd="1" destOrd="3" presId="urn:microsoft.com/office/officeart/2005/8/layout/hProcess4"/>
    <dgm:cxn modelId="{E65E84C3-ADA6-4E33-A753-CDB19E5110C3}" type="presOf" srcId="{2F1C3044-CDC4-4078-8CAB-997BAD0A3D18}" destId="{05DD4B8A-B02B-4FD7-BAF1-A834A35582B1}" srcOrd="0" destOrd="0" presId="urn:microsoft.com/office/officeart/2005/8/layout/hProcess4"/>
    <dgm:cxn modelId="{5043A3D1-BE70-4C73-9B72-FA6545CDBF3C}" type="presOf" srcId="{648EC742-654F-4154-889C-0852120E2BB5}" destId="{9F4033BA-3B77-4C93-87D9-CC84D2FE0A70}" srcOrd="1" destOrd="2" presId="urn:microsoft.com/office/officeart/2005/8/layout/hProcess4"/>
    <dgm:cxn modelId="{51F7DAD9-73D2-4F64-B638-27911493842E}" srcId="{06A9D41D-BE4C-4D8B-8D30-829962ABDF4B}" destId="{648EC742-654F-4154-889C-0852120E2BB5}" srcOrd="2" destOrd="0" parTransId="{3348C69D-5321-449A-B673-529DE7D28A3E}" sibTransId="{7EA2207B-EFAF-4910-AB2C-1F954108DB80}"/>
    <dgm:cxn modelId="{67C736DA-7E1D-4E3E-B252-9BB756354D78}" srcId="{06A9D41D-BE4C-4D8B-8D30-829962ABDF4B}" destId="{49AAE3B4-E92E-424A-92E1-C2050459E216}" srcOrd="0" destOrd="0" parTransId="{BDC53D2D-BEB3-406E-B8CF-052DA208B898}" sibTransId="{32DAA4FC-41BA-4507-B496-B24AEFD6B50D}"/>
    <dgm:cxn modelId="{B86818DE-5C56-4AD3-B0A8-B162969DD976}" srcId="{06A9D41D-BE4C-4D8B-8D30-829962ABDF4B}" destId="{EAAD0EB1-8CEA-4F05-AE48-BA6F9F1F9A59}" srcOrd="3" destOrd="0" parTransId="{A819E266-BD87-4D77-86A4-FA43C768D3F8}" sibTransId="{A09CA90A-F0AE-4549-8C55-883AF66A7035}"/>
    <dgm:cxn modelId="{758090E9-EE3E-4383-9C9B-26E5B1268D47}" type="presOf" srcId="{EAAD0EB1-8CEA-4F05-AE48-BA6F9F1F9A59}" destId="{30E2420F-D459-40B3-9D90-59F3A8EDEADA}" srcOrd="0" destOrd="3" presId="urn:microsoft.com/office/officeart/2005/8/layout/hProcess4"/>
    <dgm:cxn modelId="{A13DDCF2-64A5-43B9-813F-C8F835395815}" type="presOf" srcId="{BA77635F-F06D-435C-9C0F-07390528D09A}" destId="{DA11DF18-8642-4A0A-8FA5-1A0FE2C6EB14}" srcOrd="1" destOrd="0" presId="urn:microsoft.com/office/officeart/2005/8/layout/hProcess4"/>
    <dgm:cxn modelId="{A5BB7DF4-BEC0-4270-BB8D-65E18FA77F05}" type="presOf" srcId="{49AAE3B4-E92E-424A-92E1-C2050459E216}" destId="{9F4033BA-3B77-4C93-87D9-CC84D2FE0A70}" srcOrd="1" destOrd="0" presId="urn:microsoft.com/office/officeart/2005/8/layout/hProcess4"/>
    <dgm:cxn modelId="{EAA23508-59C2-46FE-BC88-C3E8D22D786D}" type="presParOf" srcId="{4B30DC99-0B2A-4F3B-9D8F-220C9E0E16EE}" destId="{D62F3091-4E04-47F3-8B26-A0C55A5B43F5}" srcOrd="0" destOrd="0" presId="urn:microsoft.com/office/officeart/2005/8/layout/hProcess4"/>
    <dgm:cxn modelId="{2BF529FF-9B37-493B-A690-74C3489BF4A6}" type="presParOf" srcId="{4B30DC99-0B2A-4F3B-9D8F-220C9E0E16EE}" destId="{C6D22159-B61D-433C-9B3E-C8E21B8B43FB}" srcOrd="1" destOrd="0" presId="urn:microsoft.com/office/officeart/2005/8/layout/hProcess4"/>
    <dgm:cxn modelId="{602CB439-3882-4F62-B321-1432AED05FDF}" type="presParOf" srcId="{4B30DC99-0B2A-4F3B-9D8F-220C9E0E16EE}" destId="{87366A49-E89E-4942-A3F3-4EBC7C823C7E}" srcOrd="2" destOrd="0" presId="urn:microsoft.com/office/officeart/2005/8/layout/hProcess4"/>
    <dgm:cxn modelId="{EDAB742B-96C2-409E-9D87-DAD7D72079D7}" type="presParOf" srcId="{87366A49-E89E-4942-A3F3-4EBC7C823C7E}" destId="{F83B9537-A029-46DE-ABFE-4E9DF77FFB88}" srcOrd="0" destOrd="0" presId="urn:microsoft.com/office/officeart/2005/8/layout/hProcess4"/>
    <dgm:cxn modelId="{0FB6D04E-5C20-4670-B346-822F7D2A7F9E}" type="presParOf" srcId="{F83B9537-A029-46DE-ABFE-4E9DF77FFB88}" destId="{9522ED72-7B34-49C1-BCB1-B7D0074D5B47}" srcOrd="0" destOrd="0" presId="urn:microsoft.com/office/officeart/2005/8/layout/hProcess4"/>
    <dgm:cxn modelId="{BF8A7B4E-3C09-46B3-8F28-D02449D1904B}" type="presParOf" srcId="{F83B9537-A029-46DE-ABFE-4E9DF77FFB88}" destId="{90A47163-BCC5-4996-8206-C8B3C543264F}" srcOrd="1" destOrd="0" presId="urn:microsoft.com/office/officeart/2005/8/layout/hProcess4"/>
    <dgm:cxn modelId="{D3EE00DA-CAB0-4514-9C8B-A0914C8B05FA}" type="presParOf" srcId="{F83B9537-A029-46DE-ABFE-4E9DF77FFB88}" destId="{FBA5641B-DACD-4C18-BE4E-915F0E3CE3BB}" srcOrd="2" destOrd="0" presId="urn:microsoft.com/office/officeart/2005/8/layout/hProcess4"/>
    <dgm:cxn modelId="{1984747A-4485-431F-9C89-4918A13AD6F3}" type="presParOf" srcId="{F83B9537-A029-46DE-ABFE-4E9DF77FFB88}" destId="{044C36EA-B713-4B93-B575-F69A0A7127BE}" srcOrd="3" destOrd="0" presId="urn:microsoft.com/office/officeart/2005/8/layout/hProcess4"/>
    <dgm:cxn modelId="{304CA044-7870-40E0-AC16-EF300DB765D4}" type="presParOf" srcId="{F83B9537-A029-46DE-ABFE-4E9DF77FFB88}" destId="{42019CF2-4B46-4887-89BF-682ED067FDB0}" srcOrd="4" destOrd="0" presId="urn:microsoft.com/office/officeart/2005/8/layout/hProcess4"/>
    <dgm:cxn modelId="{D9EB911F-A9A2-43D6-9D3E-5C01E9A170E4}" type="presParOf" srcId="{87366A49-E89E-4942-A3F3-4EBC7C823C7E}" destId="{BB193978-C862-4FF6-8F75-AF7C1D0438A7}" srcOrd="1" destOrd="0" presId="urn:microsoft.com/office/officeart/2005/8/layout/hProcess4"/>
    <dgm:cxn modelId="{E3326D46-C00E-475B-85D7-ED1A213B1DF0}" type="presParOf" srcId="{87366A49-E89E-4942-A3F3-4EBC7C823C7E}" destId="{8994565A-3A92-447C-A3EA-B288484F03AB}" srcOrd="2" destOrd="0" presId="urn:microsoft.com/office/officeart/2005/8/layout/hProcess4"/>
    <dgm:cxn modelId="{5EAC6E6A-D2DD-468A-B28E-6E69229E6A06}" type="presParOf" srcId="{8994565A-3A92-447C-A3EA-B288484F03AB}" destId="{AF3927CC-64D2-4DBC-BFD6-18F78F6650C0}" srcOrd="0" destOrd="0" presId="urn:microsoft.com/office/officeart/2005/8/layout/hProcess4"/>
    <dgm:cxn modelId="{593274CD-507F-4787-B833-01CD58C04870}" type="presParOf" srcId="{8994565A-3A92-447C-A3EA-B288484F03AB}" destId="{256A1088-ABE7-4221-8E69-227EFF806C2F}" srcOrd="1" destOrd="0" presId="urn:microsoft.com/office/officeart/2005/8/layout/hProcess4"/>
    <dgm:cxn modelId="{3BB15027-1A76-4B9B-A061-8DC860BB6DC7}" type="presParOf" srcId="{8994565A-3A92-447C-A3EA-B288484F03AB}" destId="{DA11DF18-8642-4A0A-8FA5-1A0FE2C6EB14}" srcOrd="2" destOrd="0" presId="urn:microsoft.com/office/officeart/2005/8/layout/hProcess4"/>
    <dgm:cxn modelId="{697B710B-988E-44AA-AD72-647DD4E72300}" type="presParOf" srcId="{8994565A-3A92-447C-A3EA-B288484F03AB}" destId="{05DD4B8A-B02B-4FD7-BAF1-A834A35582B1}" srcOrd="3" destOrd="0" presId="urn:microsoft.com/office/officeart/2005/8/layout/hProcess4"/>
    <dgm:cxn modelId="{1CD575E8-2EB2-4B10-831E-DF485085F02F}" type="presParOf" srcId="{8994565A-3A92-447C-A3EA-B288484F03AB}" destId="{72049332-6904-4F0B-97C9-546BF1E79072}" srcOrd="4" destOrd="0" presId="urn:microsoft.com/office/officeart/2005/8/layout/hProcess4"/>
    <dgm:cxn modelId="{9C23E00E-6359-44B8-90AE-1F41C07C9E35}" type="presParOf" srcId="{87366A49-E89E-4942-A3F3-4EBC7C823C7E}" destId="{607D7EAD-8005-47AC-BB10-8F863BE8A6B7}" srcOrd="3" destOrd="0" presId="urn:microsoft.com/office/officeart/2005/8/layout/hProcess4"/>
    <dgm:cxn modelId="{3B45E657-D9CE-4583-9B91-FDA0D387C20B}" type="presParOf" srcId="{87366A49-E89E-4942-A3F3-4EBC7C823C7E}" destId="{195184C3-9B68-4C54-B310-A7273AD9837D}" srcOrd="4" destOrd="0" presId="urn:microsoft.com/office/officeart/2005/8/layout/hProcess4"/>
    <dgm:cxn modelId="{B294E834-A8D0-4CBC-B901-59EBB77F0AC2}" type="presParOf" srcId="{195184C3-9B68-4C54-B310-A7273AD9837D}" destId="{DCEEA5C7-C01A-4024-8EFF-759772367853}" srcOrd="0" destOrd="0" presId="urn:microsoft.com/office/officeart/2005/8/layout/hProcess4"/>
    <dgm:cxn modelId="{316E4A6A-5EF5-4D4B-9B71-CF2C5940573E}" type="presParOf" srcId="{195184C3-9B68-4C54-B310-A7273AD9837D}" destId="{30E2420F-D459-40B3-9D90-59F3A8EDEADA}" srcOrd="1" destOrd="0" presId="urn:microsoft.com/office/officeart/2005/8/layout/hProcess4"/>
    <dgm:cxn modelId="{9AFE98B6-0287-4F8F-9A44-FE1CFBA57365}" type="presParOf" srcId="{195184C3-9B68-4C54-B310-A7273AD9837D}" destId="{9F4033BA-3B77-4C93-87D9-CC84D2FE0A70}" srcOrd="2" destOrd="0" presId="urn:microsoft.com/office/officeart/2005/8/layout/hProcess4"/>
    <dgm:cxn modelId="{D9818349-910E-495D-AA0F-BAAE94E501BA}" type="presParOf" srcId="{195184C3-9B68-4C54-B310-A7273AD9837D}" destId="{70C2358B-362D-4CF5-865A-0448FA022502}" srcOrd="3" destOrd="0" presId="urn:microsoft.com/office/officeart/2005/8/layout/hProcess4"/>
    <dgm:cxn modelId="{6E8432E5-C831-4381-9385-27F39DBD7FF3}" type="presParOf" srcId="{195184C3-9B68-4C54-B310-A7273AD9837D}" destId="{A68B25CE-3FD2-4E42-80A2-F396F2F17CA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DF511E-2EB3-425C-9646-ABD57CD130D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7EB4765-67F6-48E7-ABFB-9BA99B5D03CB}">
      <dgm:prSet phldrT="[Texto]"/>
      <dgm:spPr/>
      <dgm:t>
        <a:bodyPr/>
        <a:lstStyle/>
        <a:p>
          <a:r>
            <a:rPr lang="es-CO" dirty="0">
              <a:latin typeface="Times New Roman" pitchFamily="18" charset="0"/>
              <a:cs typeface="Times New Roman" pitchFamily="18" charset="0"/>
            </a:rPr>
            <a:t>¿Cómo optimizar el proceso de comisiones del Servicio Nacional de Aprendizaje – SENA?</a:t>
          </a:r>
          <a:endParaRPr lang="es-CO" dirty="0"/>
        </a:p>
      </dgm:t>
    </dgm:pt>
    <dgm:pt modelId="{205261C3-76C9-4675-98AA-6E7C319B9DAB}" type="parTrans" cxnId="{1DCE5228-7346-4232-AF5A-E2349F84ED8C}">
      <dgm:prSet/>
      <dgm:spPr/>
      <dgm:t>
        <a:bodyPr/>
        <a:lstStyle/>
        <a:p>
          <a:endParaRPr lang="es-CO"/>
        </a:p>
      </dgm:t>
    </dgm:pt>
    <dgm:pt modelId="{68F83C2C-2065-4F0A-B952-66DCD2E5AE52}" type="sibTrans" cxnId="{1DCE5228-7346-4232-AF5A-E2349F84ED8C}">
      <dgm:prSet/>
      <dgm:spPr/>
      <dgm:t>
        <a:bodyPr/>
        <a:lstStyle/>
        <a:p>
          <a:endParaRPr lang="es-CO"/>
        </a:p>
      </dgm:t>
    </dgm:pt>
    <dgm:pt modelId="{28E4E08C-5982-4E3A-BC06-1058737DDE02}" type="pres">
      <dgm:prSet presAssocID="{F5DF511E-2EB3-425C-9646-ABD57CD130DC}" presName="Name0" presStyleCnt="0">
        <dgm:presLayoutVars>
          <dgm:dir/>
          <dgm:animLvl val="lvl"/>
          <dgm:resizeHandles val="exact"/>
        </dgm:presLayoutVars>
      </dgm:prSet>
      <dgm:spPr/>
    </dgm:pt>
    <dgm:pt modelId="{94660645-C213-4A96-A037-515E5EF261C5}" type="pres">
      <dgm:prSet presAssocID="{C7EB4765-67F6-48E7-ABFB-9BA99B5D03C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1DCE5228-7346-4232-AF5A-E2349F84ED8C}" srcId="{F5DF511E-2EB3-425C-9646-ABD57CD130DC}" destId="{C7EB4765-67F6-48E7-ABFB-9BA99B5D03CB}" srcOrd="0" destOrd="0" parTransId="{205261C3-76C9-4675-98AA-6E7C319B9DAB}" sibTransId="{68F83C2C-2065-4F0A-B952-66DCD2E5AE52}"/>
    <dgm:cxn modelId="{5BDCD791-7E3C-424C-AD02-B3D7542386B4}" type="presOf" srcId="{C7EB4765-67F6-48E7-ABFB-9BA99B5D03CB}" destId="{94660645-C213-4A96-A037-515E5EF261C5}" srcOrd="0" destOrd="0" presId="urn:microsoft.com/office/officeart/2005/8/layout/chevron1"/>
    <dgm:cxn modelId="{51D5A2D2-E0E5-4E12-9AD7-4B9BB55B9A5D}" type="presOf" srcId="{F5DF511E-2EB3-425C-9646-ABD57CD130DC}" destId="{28E4E08C-5982-4E3A-BC06-1058737DDE02}" srcOrd="0" destOrd="0" presId="urn:microsoft.com/office/officeart/2005/8/layout/chevron1"/>
    <dgm:cxn modelId="{04276067-22ED-4434-8D86-C0A07AEF88D2}" type="presParOf" srcId="{28E4E08C-5982-4E3A-BC06-1058737DDE02}" destId="{94660645-C213-4A96-A037-515E5EF261C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08788E-37EC-482B-B8CC-FACA87C0486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C181F1E-3C28-4ED2-B437-D80FFA0A5B8C}">
      <dgm:prSet phldrT="[Texto]" custT="1"/>
      <dgm:spPr/>
      <dgm:t>
        <a:bodyPr/>
        <a:lstStyle/>
        <a:p>
          <a:r>
            <a:rPr lang="es-E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Documentar</a:t>
          </a:r>
          <a:endParaRPr lang="es-CO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D9B119-F739-4212-BC20-6976DBA5073A}" type="parTrans" cxnId="{654D43CF-D2E5-4969-B3E0-32A851815AFE}">
      <dgm:prSet/>
      <dgm:spPr/>
      <dgm:t>
        <a:bodyPr/>
        <a:lstStyle/>
        <a:p>
          <a:endParaRPr lang="es-CO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0C1B35-1194-447B-919D-76CB64AB2674}" type="sibTrans" cxnId="{654D43CF-D2E5-4969-B3E0-32A851815AFE}">
      <dgm:prSet/>
      <dgm:spPr/>
      <dgm:t>
        <a:bodyPr/>
        <a:lstStyle/>
        <a:p>
          <a:endParaRPr lang="es-CO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861B00-BB7D-4A20-B35D-EC808CC39A26}">
      <dgm:prSet phldrT="[Texto]" custT="1"/>
      <dgm:spPr/>
      <dgm:t>
        <a:bodyPr/>
        <a:lstStyle/>
        <a:p>
          <a:r>
            <a:rPr lang="es-E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Modelar</a:t>
          </a:r>
          <a:endParaRPr lang="es-CO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EC3CCA-A8BE-4FFD-9F7E-2077749CC9F9}" type="parTrans" cxnId="{FCC2E1C0-516E-4ADC-8BD0-A65C32C7EC28}">
      <dgm:prSet/>
      <dgm:spPr/>
      <dgm:t>
        <a:bodyPr/>
        <a:lstStyle/>
        <a:p>
          <a:endParaRPr lang="es-CO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F43E0F-AF38-44D1-90CA-87801271FE68}" type="sibTrans" cxnId="{FCC2E1C0-516E-4ADC-8BD0-A65C32C7EC28}">
      <dgm:prSet/>
      <dgm:spPr/>
      <dgm:t>
        <a:bodyPr/>
        <a:lstStyle/>
        <a:p>
          <a:endParaRPr lang="es-CO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0041EC-BD81-4082-9DB8-3AD9F6D7432F}">
      <dgm:prSet phldrT="[Texto]" custT="1"/>
      <dgm:spPr/>
      <dgm:t>
        <a:bodyPr/>
        <a:lstStyle/>
        <a:p>
          <a:r>
            <a:rPr lang="es-E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Levantar Requerimientos</a:t>
          </a:r>
          <a:endParaRPr lang="es-CO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71582A-0363-47D9-BE8B-8981BEA7AF43}" type="parTrans" cxnId="{E1709408-A2B6-4793-8F7A-62533FA510E6}">
      <dgm:prSet/>
      <dgm:spPr/>
      <dgm:t>
        <a:bodyPr/>
        <a:lstStyle/>
        <a:p>
          <a:endParaRPr lang="es-CO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0B6E3B-0206-4978-B82F-A51253FC8F7C}" type="sibTrans" cxnId="{E1709408-A2B6-4793-8F7A-62533FA510E6}">
      <dgm:prSet/>
      <dgm:spPr/>
      <dgm:t>
        <a:bodyPr/>
        <a:lstStyle/>
        <a:p>
          <a:endParaRPr lang="es-CO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3980B6-91CA-431B-89C9-74876F65C3A4}">
      <dgm:prSet phldrT="[Texto]" custT="1"/>
      <dgm:spPr/>
      <dgm:t>
        <a:bodyPr/>
        <a:lstStyle/>
        <a:p>
          <a:r>
            <a:rPr lang="es-E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Desarrollar prueba de concepto</a:t>
          </a:r>
          <a:endParaRPr lang="es-CO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5D7DDA-BD57-4D3A-98A6-BF7D7AD3F273}" type="parTrans" cxnId="{48624AFD-3B04-43EA-BC06-76418239E166}">
      <dgm:prSet/>
      <dgm:spPr/>
      <dgm:t>
        <a:bodyPr/>
        <a:lstStyle/>
        <a:p>
          <a:endParaRPr lang="es-CO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202AA0-49AF-488C-ADD7-D0650DFD9213}" type="sibTrans" cxnId="{48624AFD-3B04-43EA-BC06-76418239E166}">
      <dgm:prSet/>
      <dgm:spPr/>
      <dgm:t>
        <a:bodyPr/>
        <a:lstStyle/>
        <a:p>
          <a:endParaRPr lang="es-CO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6BB99D-A208-4C3C-8620-AC24C59F5BA3}" type="pres">
      <dgm:prSet presAssocID="{5D08788E-37EC-482B-B8CC-FACA87C04868}" presName="arrowDiagram" presStyleCnt="0">
        <dgm:presLayoutVars>
          <dgm:chMax val="5"/>
          <dgm:dir/>
          <dgm:resizeHandles val="exact"/>
        </dgm:presLayoutVars>
      </dgm:prSet>
      <dgm:spPr/>
    </dgm:pt>
    <dgm:pt modelId="{AA4B575F-2198-4C6E-9FE7-3AF612CACD02}" type="pres">
      <dgm:prSet presAssocID="{5D08788E-37EC-482B-B8CC-FACA87C04868}" presName="arrow" presStyleLbl="bgShp" presStyleIdx="0" presStyleCnt="1"/>
      <dgm:spPr/>
    </dgm:pt>
    <dgm:pt modelId="{AAB96205-CB8A-4DCE-822E-768A0DD0356F}" type="pres">
      <dgm:prSet presAssocID="{5D08788E-37EC-482B-B8CC-FACA87C04868}" presName="arrowDiagram4" presStyleCnt="0"/>
      <dgm:spPr/>
    </dgm:pt>
    <dgm:pt modelId="{F88279CB-770B-4FEF-897D-104495BB1AE7}" type="pres">
      <dgm:prSet presAssocID="{7C181F1E-3C28-4ED2-B437-D80FFA0A5B8C}" presName="bullet4a" presStyleLbl="node1" presStyleIdx="0" presStyleCnt="4"/>
      <dgm:spPr/>
    </dgm:pt>
    <dgm:pt modelId="{A25EAE67-CD71-4F00-96A3-363DDBF58119}" type="pres">
      <dgm:prSet presAssocID="{7C181F1E-3C28-4ED2-B437-D80FFA0A5B8C}" presName="textBox4a" presStyleLbl="revTx" presStyleIdx="0" presStyleCnt="4">
        <dgm:presLayoutVars>
          <dgm:bulletEnabled val="1"/>
        </dgm:presLayoutVars>
      </dgm:prSet>
      <dgm:spPr/>
    </dgm:pt>
    <dgm:pt modelId="{7C3059C5-25CE-4163-9FE9-E8F736D33885}" type="pres">
      <dgm:prSet presAssocID="{CE861B00-BB7D-4A20-B35D-EC808CC39A26}" presName="bullet4b" presStyleLbl="node1" presStyleIdx="1" presStyleCnt="4"/>
      <dgm:spPr/>
    </dgm:pt>
    <dgm:pt modelId="{908B0A9B-7426-4076-8B35-E08136B7688E}" type="pres">
      <dgm:prSet presAssocID="{CE861B00-BB7D-4A20-B35D-EC808CC39A26}" presName="textBox4b" presStyleLbl="revTx" presStyleIdx="1" presStyleCnt="4">
        <dgm:presLayoutVars>
          <dgm:bulletEnabled val="1"/>
        </dgm:presLayoutVars>
      </dgm:prSet>
      <dgm:spPr/>
    </dgm:pt>
    <dgm:pt modelId="{1AA376D7-AC86-45D6-B659-30141D4C38BE}" type="pres">
      <dgm:prSet presAssocID="{700041EC-BD81-4082-9DB8-3AD9F6D7432F}" presName="bullet4c" presStyleLbl="node1" presStyleIdx="2" presStyleCnt="4"/>
      <dgm:spPr/>
    </dgm:pt>
    <dgm:pt modelId="{66AAB002-2B2E-4FE7-9197-9479C9F9D919}" type="pres">
      <dgm:prSet presAssocID="{700041EC-BD81-4082-9DB8-3AD9F6D7432F}" presName="textBox4c" presStyleLbl="revTx" presStyleIdx="2" presStyleCnt="4">
        <dgm:presLayoutVars>
          <dgm:bulletEnabled val="1"/>
        </dgm:presLayoutVars>
      </dgm:prSet>
      <dgm:spPr/>
    </dgm:pt>
    <dgm:pt modelId="{A664C31E-C8EE-46A3-A996-E7EBC110B703}" type="pres">
      <dgm:prSet presAssocID="{983980B6-91CA-431B-89C9-74876F65C3A4}" presName="bullet4d" presStyleLbl="node1" presStyleIdx="3" presStyleCnt="4"/>
      <dgm:spPr/>
    </dgm:pt>
    <dgm:pt modelId="{D88DBA9E-3428-44AA-9D6B-981B1D6A4C3B}" type="pres">
      <dgm:prSet presAssocID="{983980B6-91CA-431B-89C9-74876F65C3A4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96DD9601-B52B-4FC6-BEA3-250522BFA201}" type="presOf" srcId="{5D08788E-37EC-482B-B8CC-FACA87C04868}" destId="{C66BB99D-A208-4C3C-8620-AC24C59F5BA3}" srcOrd="0" destOrd="0" presId="urn:microsoft.com/office/officeart/2005/8/layout/arrow2"/>
    <dgm:cxn modelId="{E1709408-A2B6-4793-8F7A-62533FA510E6}" srcId="{5D08788E-37EC-482B-B8CC-FACA87C04868}" destId="{700041EC-BD81-4082-9DB8-3AD9F6D7432F}" srcOrd="2" destOrd="0" parTransId="{1271582A-0363-47D9-BE8B-8981BEA7AF43}" sibTransId="{370B6E3B-0206-4978-B82F-A51253FC8F7C}"/>
    <dgm:cxn modelId="{C84ACB28-843A-4C97-8AFC-67B961D1D9AA}" type="presOf" srcId="{700041EC-BD81-4082-9DB8-3AD9F6D7432F}" destId="{66AAB002-2B2E-4FE7-9197-9479C9F9D919}" srcOrd="0" destOrd="0" presId="urn:microsoft.com/office/officeart/2005/8/layout/arrow2"/>
    <dgm:cxn modelId="{DA71E0AE-3E82-4017-BD5F-2EDC0D6AAFB2}" type="presOf" srcId="{CE861B00-BB7D-4A20-B35D-EC808CC39A26}" destId="{908B0A9B-7426-4076-8B35-E08136B7688E}" srcOrd="0" destOrd="0" presId="urn:microsoft.com/office/officeart/2005/8/layout/arrow2"/>
    <dgm:cxn modelId="{35F3E7BC-879F-4A12-BEFA-04D22EE4396B}" type="presOf" srcId="{983980B6-91CA-431B-89C9-74876F65C3A4}" destId="{D88DBA9E-3428-44AA-9D6B-981B1D6A4C3B}" srcOrd="0" destOrd="0" presId="urn:microsoft.com/office/officeart/2005/8/layout/arrow2"/>
    <dgm:cxn modelId="{FCC2E1C0-516E-4ADC-8BD0-A65C32C7EC28}" srcId="{5D08788E-37EC-482B-B8CC-FACA87C04868}" destId="{CE861B00-BB7D-4A20-B35D-EC808CC39A26}" srcOrd="1" destOrd="0" parTransId="{90EC3CCA-A8BE-4FFD-9F7E-2077749CC9F9}" sibTransId="{A1F43E0F-AF38-44D1-90CA-87801271FE68}"/>
    <dgm:cxn modelId="{DB4F72C2-ECDA-4B11-BABC-40A734F26AFB}" type="presOf" srcId="{7C181F1E-3C28-4ED2-B437-D80FFA0A5B8C}" destId="{A25EAE67-CD71-4F00-96A3-363DDBF58119}" srcOrd="0" destOrd="0" presId="urn:microsoft.com/office/officeart/2005/8/layout/arrow2"/>
    <dgm:cxn modelId="{654D43CF-D2E5-4969-B3E0-32A851815AFE}" srcId="{5D08788E-37EC-482B-B8CC-FACA87C04868}" destId="{7C181F1E-3C28-4ED2-B437-D80FFA0A5B8C}" srcOrd="0" destOrd="0" parTransId="{36D9B119-F739-4212-BC20-6976DBA5073A}" sibTransId="{D70C1B35-1194-447B-919D-76CB64AB2674}"/>
    <dgm:cxn modelId="{48624AFD-3B04-43EA-BC06-76418239E166}" srcId="{5D08788E-37EC-482B-B8CC-FACA87C04868}" destId="{983980B6-91CA-431B-89C9-74876F65C3A4}" srcOrd="3" destOrd="0" parTransId="{985D7DDA-BD57-4D3A-98A6-BF7D7AD3F273}" sibTransId="{17202AA0-49AF-488C-ADD7-D0650DFD9213}"/>
    <dgm:cxn modelId="{5D53BFC5-20E9-41B2-9AD8-EBD01308A45C}" type="presParOf" srcId="{C66BB99D-A208-4C3C-8620-AC24C59F5BA3}" destId="{AA4B575F-2198-4C6E-9FE7-3AF612CACD02}" srcOrd="0" destOrd="0" presId="urn:microsoft.com/office/officeart/2005/8/layout/arrow2"/>
    <dgm:cxn modelId="{01AF0A0D-AE62-4491-8366-BE2629674210}" type="presParOf" srcId="{C66BB99D-A208-4C3C-8620-AC24C59F5BA3}" destId="{AAB96205-CB8A-4DCE-822E-768A0DD0356F}" srcOrd="1" destOrd="0" presId="urn:microsoft.com/office/officeart/2005/8/layout/arrow2"/>
    <dgm:cxn modelId="{B9A365BD-B3D4-479E-8267-5DE140D4E563}" type="presParOf" srcId="{AAB96205-CB8A-4DCE-822E-768A0DD0356F}" destId="{F88279CB-770B-4FEF-897D-104495BB1AE7}" srcOrd="0" destOrd="0" presId="urn:microsoft.com/office/officeart/2005/8/layout/arrow2"/>
    <dgm:cxn modelId="{D35A0549-459D-41AC-B74B-52CDA4CE4B84}" type="presParOf" srcId="{AAB96205-CB8A-4DCE-822E-768A0DD0356F}" destId="{A25EAE67-CD71-4F00-96A3-363DDBF58119}" srcOrd="1" destOrd="0" presId="urn:microsoft.com/office/officeart/2005/8/layout/arrow2"/>
    <dgm:cxn modelId="{E4E67DC4-56F9-40BE-8F8F-4A79282171DA}" type="presParOf" srcId="{AAB96205-CB8A-4DCE-822E-768A0DD0356F}" destId="{7C3059C5-25CE-4163-9FE9-E8F736D33885}" srcOrd="2" destOrd="0" presId="urn:microsoft.com/office/officeart/2005/8/layout/arrow2"/>
    <dgm:cxn modelId="{E9AC6586-41CD-42AE-A97C-DC131A3C3384}" type="presParOf" srcId="{AAB96205-CB8A-4DCE-822E-768A0DD0356F}" destId="{908B0A9B-7426-4076-8B35-E08136B7688E}" srcOrd="3" destOrd="0" presId="urn:microsoft.com/office/officeart/2005/8/layout/arrow2"/>
    <dgm:cxn modelId="{7D581A00-2AA0-481D-84C6-EA39B9A348A6}" type="presParOf" srcId="{AAB96205-CB8A-4DCE-822E-768A0DD0356F}" destId="{1AA376D7-AC86-45D6-B659-30141D4C38BE}" srcOrd="4" destOrd="0" presId="urn:microsoft.com/office/officeart/2005/8/layout/arrow2"/>
    <dgm:cxn modelId="{26CF79C6-61DC-43B1-B4FE-56D7924371EC}" type="presParOf" srcId="{AAB96205-CB8A-4DCE-822E-768A0DD0356F}" destId="{66AAB002-2B2E-4FE7-9197-9479C9F9D919}" srcOrd="5" destOrd="0" presId="urn:microsoft.com/office/officeart/2005/8/layout/arrow2"/>
    <dgm:cxn modelId="{0C262255-D3A9-46B0-AACA-B9F162728FC9}" type="presParOf" srcId="{AAB96205-CB8A-4DCE-822E-768A0DD0356F}" destId="{A664C31E-C8EE-46A3-A996-E7EBC110B703}" srcOrd="6" destOrd="0" presId="urn:microsoft.com/office/officeart/2005/8/layout/arrow2"/>
    <dgm:cxn modelId="{47279EF2-C5C6-402B-AFEF-287DFF09F304}" type="presParOf" srcId="{AAB96205-CB8A-4DCE-822E-768A0DD0356F}" destId="{D88DBA9E-3428-44AA-9D6B-981B1D6A4C3B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CBBCD5-3B61-4B21-83C6-4DA6EBD22AA9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5" csCatId="accent1" phldr="1"/>
      <dgm:spPr/>
    </dgm:pt>
    <dgm:pt modelId="{BB875C0B-8D9B-4E7F-935D-DB974FA59156}">
      <dgm:prSet phldrT="[Text]"/>
      <dgm:spPr/>
      <dgm:t>
        <a:bodyPr/>
        <a:lstStyle/>
        <a:p>
          <a:r>
            <a:rPr lang="es-CO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Tipo de estudio </a:t>
          </a:r>
          <a:r>
            <a:rPr lang="es-CO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cualitativo</a:t>
          </a:r>
        </a:p>
      </dgm:t>
    </dgm:pt>
    <dgm:pt modelId="{494E5C8D-D3C8-4A57-BFD6-8361DBBC9DFA}" type="parTrans" cxnId="{10B27D36-BB1C-419B-B371-88A66EF3B4A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A193C-7AD5-47C9-BB40-A5DF708FEE28}" type="sibTrans" cxnId="{10B27D36-BB1C-419B-B371-88A66EF3B4A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DEB2AB-81F3-411C-BAAF-5DD8209D0AF6}">
      <dgm:prSet phldrT="[Text]"/>
      <dgm:spPr/>
      <dgm:t>
        <a:bodyPr/>
        <a:lstStyle/>
        <a:p>
          <a:r>
            <a:rPr lang="es-CO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Instrumentos</a:t>
          </a:r>
          <a:r>
            <a:rPr lang="es-CO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: Encuestas – Ficha de Recolección de datos – Metodología PERT – </a:t>
          </a:r>
          <a:r>
            <a:rPr lang="es-CO" dirty="0">
              <a:latin typeface="Times New Roman" panose="02020603050405020304" pitchFamily="18" charset="0"/>
              <a:cs typeface="Times New Roman" panose="02020603050405020304" pitchFamily="18" charset="0"/>
            </a:rPr>
            <a:t>BizAgi -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BPMN 2.0.</a:t>
          </a:r>
          <a:endParaRPr lang="es-CO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90E514-226A-4F9F-AA8F-FF56F9EDA866}" type="parTrans" cxnId="{5D89D547-A106-4B6E-BD49-575CDF0B7EC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8E14C1-38B2-4F95-B3FB-B977DDFB361F}" type="sibTrans" cxnId="{5D89D547-A106-4B6E-BD49-575CDF0B7EC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6AB468-3E3E-4C0A-8314-172A47D0D2B0}">
      <dgm:prSet phldrT="[Text]"/>
      <dgm:spPr/>
      <dgm:t>
        <a:bodyPr/>
        <a:lstStyle/>
        <a:p>
          <a:r>
            <a:rPr lang="es-CO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Población y Muestra</a:t>
          </a:r>
          <a:r>
            <a:rPr lang="es-CO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: 12 dependencias y la dirección </a:t>
          </a:r>
        </a:p>
      </dgm:t>
    </dgm:pt>
    <dgm:pt modelId="{B115E96E-EDBD-48FB-B1A7-6A796AB1CAEE}" type="parTrans" cxnId="{8FC7F826-AAD9-4F21-BEA5-3433B7A1BEB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F8B2D3-30FF-4425-821E-B08E1B196E6C}" type="sibTrans" cxnId="{8FC7F826-AAD9-4F21-BEA5-3433B7A1BEB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9CEE41-0065-4839-BD45-662A3006BF52}" type="pres">
      <dgm:prSet presAssocID="{0FCBBCD5-3B61-4B21-83C6-4DA6EBD22AA9}" presName="Name0" presStyleCnt="0">
        <dgm:presLayoutVars>
          <dgm:chMax val="7"/>
          <dgm:chPref val="7"/>
          <dgm:dir/>
        </dgm:presLayoutVars>
      </dgm:prSet>
      <dgm:spPr/>
    </dgm:pt>
    <dgm:pt modelId="{11276FF2-7CB4-4F44-AAE1-E15F4BB90047}" type="pres">
      <dgm:prSet presAssocID="{0FCBBCD5-3B61-4B21-83C6-4DA6EBD22AA9}" presName="Name1" presStyleCnt="0"/>
      <dgm:spPr/>
    </dgm:pt>
    <dgm:pt modelId="{B2F52624-00BA-4199-90A2-6768E7302644}" type="pres">
      <dgm:prSet presAssocID="{0FCBBCD5-3B61-4B21-83C6-4DA6EBD22AA9}" presName="cycle" presStyleCnt="0"/>
      <dgm:spPr/>
    </dgm:pt>
    <dgm:pt modelId="{EF928AF5-D2C8-497E-90D8-7F468E2A3747}" type="pres">
      <dgm:prSet presAssocID="{0FCBBCD5-3B61-4B21-83C6-4DA6EBD22AA9}" presName="srcNode" presStyleLbl="node1" presStyleIdx="0" presStyleCnt="3"/>
      <dgm:spPr/>
    </dgm:pt>
    <dgm:pt modelId="{0EA76980-8420-40CA-AA2A-C537D86B5A9C}" type="pres">
      <dgm:prSet presAssocID="{0FCBBCD5-3B61-4B21-83C6-4DA6EBD22AA9}" presName="conn" presStyleLbl="parChTrans1D2" presStyleIdx="0" presStyleCnt="1"/>
      <dgm:spPr/>
    </dgm:pt>
    <dgm:pt modelId="{A9CAB28B-8B10-498A-A89D-961784BAB7FF}" type="pres">
      <dgm:prSet presAssocID="{0FCBBCD5-3B61-4B21-83C6-4DA6EBD22AA9}" presName="extraNode" presStyleLbl="node1" presStyleIdx="0" presStyleCnt="3"/>
      <dgm:spPr/>
    </dgm:pt>
    <dgm:pt modelId="{4ADEDB09-F936-4BB2-A053-4E50A0E9E25F}" type="pres">
      <dgm:prSet presAssocID="{0FCBBCD5-3B61-4B21-83C6-4DA6EBD22AA9}" presName="dstNode" presStyleLbl="node1" presStyleIdx="0" presStyleCnt="3"/>
      <dgm:spPr/>
    </dgm:pt>
    <dgm:pt modelId="{1139EC45-9311-45C7-8488-8B840D25E668}" type="pres">
      <dgm:prSet presAssocID="{BB875C0B-8D9B-4E7F-935D-DB974FA59156}" presName="text_1" presStyleLbl="node1" presStyleIdx="0" presStyleCnt="3">
        <dgm:presLayoutVars>
          <dgm:bulletEnabled val="1"/>
        </dgm:presLayoutVars>
      </dgm:prSet>
      <dgm:spPr/>
    </dgm:pt>
    <dgm:pt modelId="{1F9F24E1-C2C1-482A-8AC0-D833865116DF}" type="pres">
      <dgm:prSet presAssocID="{BB875C0B-8D9B-4E7F-935D-DB974FA59156}" presName="accent_1" presStyleCnt="0"/>
      <dgm:spPr/>
    </dgm:pt>
    <dgm:pt modelId="{19F66B21-B008-4477-B981-A44D2FE2D9A2}" type="pres">
      <dgm:prSet presAssocID="{BB875C0B-8D9B-4E7F-935D-DB974FA59156}" presName="accentRepeatNode" presStyleLbl="solidFgAcc1" presStyleIdx="0" presStyleCnt="3"/>
      <dgm:spPr/>
    </dgm:pt>
    <dgm:pt modelId="{9A9B23B3-110F-4021-B94A-76DDB14809A8}" type="pres">
      <dgm:prSet presAssocID="{0CDEB2AB-81F3-411C-BAAF-5DD8209D0AF6}" presName="text_2" presStyleLbl="node1" presStyleIdx="1" presStyleCnt="3">
        <dgm:presLayoutVars>
          <dgm:bulletEnabled val="1"/>
        </dgm:presLayoutVars>
      </dgm:prSet>
      <dgm:spPr/>
    </dgm:pt>
    <dgm:pt modelId="{D4FE9A53-6C16-4E16-A6AF-EE0665392502}" type="pres">
      <dgm:prSet presAssocID="{0CDEB2AB-81F3-411C-BAAF-5DD8209D0AF6}" presName="accent_2" presStyleCnt="0"/>
      <dgm:spPr/>
    </dgm:pt>
    <dgm:pt modelId="{A1D6A319-D9F0-474E-8AC4-E8C60CD10E82}" type="pres">
      <dgm:prSet presAssocID="{0CDEB2AB-81F3-411C-BAAF-5DD8209D0AF6}" presName="accentRepeatNode" presStyleLbl="solidFgAcc1" presStyleIdx="1" presStyleCnt="3"/>
      <dgm:spPr/>
    </dgm:pt>
    <dgm:pt modelId="{C3B12097-82F8-4BB7-A44B-342DA86F80A5}" type="pres">
      <dgm:prSet presAssocID="{3F6AB468-3E3E-4C0A-8314-172A47D0D2B0}" presName="text_3" presStyleLbl="node1" presStyleIdx="2" presStyleCnt="3">
        <dgm:presLayoutVars>
          <dgm:bulletEnabled val="1"/>
        </dgm:presLayoutVars>
      </dgm:prSet>
      <dgm:spPr/>
    </dgm:pt>
    <dgm:pt modelId="{F823622A-D5A1-4723-ADF0-CF16E71054E6}" type="pres">
      <dgm:prSet presAssocID="{3F6AB468-3E3E-4C0A-8314-172A47D0D2B0}" presName="accent_3" presStyleCnt="0"/>
      <dgm:spPr/>
    </dgm:pt>
    <dgm:pt modelId="{DB9B5144-824E-4EBD-9347-88E79596C6F7}" type="pres">
      <dgm:prSet presAssocID="{3F6AB468-3E3E-4C0A-8314-172A47D0D2B0}" presName="accentRepeatNode" presStyleLbl="solidFgAcc1" presStyleIdx="2" presStyleCnt="3"/>
      <dgm:spPr/>
    </dgm:pt>
  </dgm:ptLst>
  <dgm:cxnLst>
    <dgm:cxn modelId="{8FC7F826-AAD9-4F21-BEA5-3433B7A1BEBB}" srcId="{0FCBBCD5-3B61-4B21-83C6-4DA6EBD22AA9}" destId="{3F6AB468-3E3E-4C0A-8314-172A47D0D2B0}" srcOrd="2" destOrd="0" parTransId="{B115E96E-EDBD-48FB-B1A7-6A796AB1CAEE}" sibTransId="{E0F8B2D3-30FF-4425-821E-B08E1B196E6C}"/>
    <dgm:cxn modelId="{10B27D36-BB1C-419B-B371-88A66EF3B4A8}" srcId="{0FCBBCD5-3B61-4B21-83C6-4DA6EBD22AA9}" destId="{BB875C0B-8D9B-4E7F-935D-DB974FA59156}" srcOrd="0" destOrd="0" parTransId="{494E5C8D-D3C8-4A57-BFD6-8361DBBC9DFA}" sibTransId="{F31A193C-7AD5-47C9-BB40-A5DF708FEE28}"/>
    <dgm:cxn modelId="{5D89D547-A106-4B6E-BD49-575CDF0B7ECD}" srcId="{0FCBBCD5-3B61-4B21-83C6-4DA6EBD22AA9}" destId="{0CDEB2AB-81F3-411C-BAAF-5DD8209D0AF6}" srcOrd="1" destOrd="0" parTransId="{0190E514-226A-4F9F-AA8F-FF56F9EDA866}" sibTransId="{178E14C1-38B2-4F95-B3FB-B977DDFB361F}"/>
    <dgm:cxn modelId="{1DA70557-E22D-472C-95AA-6810F33F3980}" type="presOf" srcId="{BB875C0B-8D9B-4E7F-935D-DB974FA59156}" destId="{1139EC45-9311-45C7-8488-8B840D25E668}" srcOrd="0" destOrd="0" presId="urn:microsoft.com/office/officeart/2008/layout/VerticalCurvedList"/>
    <dgm:cxn modelId="{EC94038F-B8CA-47FA-81D6-D4F054266D67}" type="presOf" srcId="{F31A193C-7AD5-47C9-BB40-A5DF708FEE28}" destId="{0EA76980-8420-40CA-AA2A-C537D86B5A9C}" srcOrd="0" destOrd="0" presId="urn:microsoft.com/office/officeart/2008/layout/VerticalCurvedList"/>
    <dgm:cxn modelId="{864B57D5-789C-4A06-BD56-CCD10FF962A2}" type="presOf" srcId="{3F6AB468-3E3E-4C0A-8314-172A47D0D2B0}" destId="{C3B12097-82F8-4BB7-A44B-342DA86F80A5}" srcOrd="0" destOrd="0" presId="urn:microsoft.com/office/officeart/2008/layout/VerticalCurvedList"/>
    <dgm:cxn modelId="{9FE496DB-9598-463D-BB00-0D106B6F4C7A}" type="presOf" srcId="{0FCBBCD5-3B61-4B21-83C6-4DA6EBD22AA9}" destId="{F49CEE41-0065-4839-BD45-662A3006BF52}" srcOrd="0" destOrd="0" presId="urn:microsoft.com/office/officeart/2008/layout/VerticalCurvedList"/>
    <dgm:cxn modelId="{3DA792E3-7962-4CA9-A9FB-1AA6BE744019}" type="presOf" srcId="{0CDEB2AB-81F3-411C-BAAF-5DD8209D0AF6}" destId="{9A9B23B3-110F-4021-B94A-76DDB14809A8}" srcOrd="0" destOrd="0" presId="urn:microsoft.com/office/officeart/2008/layout/VerticalCurvedList"/>
    <dgm:cxn modelId="{7A02203A-DFE3-4A3F-AE16-5A15FA282328}" type="presParOf" srcId="{F49CEE41-0065-4839-BD45-662A3006BF52}" destId="{11276FF2-7CB4-4F44-AAE1-E15F4BB90047}" srcOrd="0" destOrd="0" presId="urn:microsoft.com/office/officeart/2008/layout/VerticalCurvedList"/>
    <dgm:cxn modelId="{3037880A-5685-4194-8A78-00282BAD8A8F}" type="presParOf" srcId="{11276FF2-7CB4-4F44-AAE1-E15F4BB90047}" destId="{B2F52624-00BA-4199-90A2-6768E7302644}" srcOrd="0" destOrd="0" presId="urn:microsoft.com/office/officeart/2008/layout/VerticalCurvedList"/>
    <dgm:cxn modelId="{8E9D216D-540E-48EC-9763-91C56BF78B5C}" type="presParOf" srcId="{B2F52624-00BA-4199-90A2-6768E7302644}" destId="{EF928AF5-D2C8-497E-90D8-7F468E2A3747}" srcOrd="0" destOrd="0" presId="urn:microsoft.com/office/officeart/2008/layout/VerticalCurvedList"/>
    <dgm:cxn modelId="{AC5638BC-E919-4BED-8911-C0EF4D9366AF}" type="presParOf" srcId="{B2F52624-00BA-4199-90A2-6768E7302644}" destId="{0EA76980-8420-40CA-AA2A-C537D86B5A9C}" srcOrd="1" destOrd="0" presId="urn:microsoft.com/office/officeart/2008/layout/VerticalCurvedList"/>
    <dgm:cxn modelId="{968C1F28-F66B-4AF2-8286-C55DD8ABD9F6}" type="presParOf" srcId="{B2F52624-00BA-4199-90A2-6768E7302644}" destId="{A9CAB28B-8B10-498A-A89D-961784BAB7FF}" srcOrd="2" destOrd="0" presId="urn:microsoft.com/office/officeart/2008/layout/VerticalCurvedList"/>
    <dgm:cxn modelId="{19C36AA0-7462-4DCB-8517-5C863F924D58}" type="presParOf" srcId="{B2F52624-00BA-4199-90A2-6768E7302644}" destId="{4ADEDB09-F936-4BB2-A053-4E50A0E9E25F}" srcOrd="3" destOrd="0" presId="urn:microsoft.com/office/officeart/2008/layout/VerticalCurvedList"/>
    <dgm:cxn modelId="{7FFD6321-923A-4D92-8AE2-0B119A981A85}" type="presParOf" srcId="{11276FF2-7CB4-4F44-AAE1-E15F4BB90047}" destId="{1139EC45-9311-45C7-8488-8B840D25E668}" srcOrd="1" destOrd="0" presId="urn:microsoft.com/office/officeart/2008/layout/VerticalCurvedList"/>
    <dgm:cxn modelId="{A9A8D862-E4E0-445D-9AE4-CEBECA89FA6A}" type="presParOf" srcId="{11276FF2-7CB4-4F44-AAE1-E15F4BB90047}" destId="{1F9F24E1-C2C1-482A-8AC0-D833865116DF}" srcOrd="2" destOrd="0" presId="urn:microsoft.com/office/officeart/2008/layout/VerticalCurvedList"/>
    <dgm:cxn modelId="{A40BDA08-7DA3-4974-A725-EB4429F45769}" type="presParOf" srcId="{1F9F24E1-C2C1-482A-8AC0-D833865116DF}" destId="{19F66B21-B008-4477-B981-A44D2FE2D9A2}" srcOrd="0" destOrd="0" presId="urn:microsoft.com/office/officeart/2008/layout/VerticalCurvedList"/>
    <dgm:cxn modelId="{6EA5FF54-5366-4EE7-A882-71A80E453683}" type="presParOf" srcId="{11276FF2-7CB4-4F44-AAE1-E15F4BB90047}" destId="{9A9B23B3-110F-4021-B94A-76DDB14809A8}" srcOrd="3" destOrd="0" presId="urn:microsoft.com/office/officeart/2008/layout/VerticalCurvedList"/>
    <dgm:cxn modelId="{D3F047ED-9C56-48C7-B069-21504129B1B2}" type="presParOf" srcId="{11276FF2-7CB4-4F44-AAE1-E15F4BB90047}" destId="{D4FE9A53-6C16-4E16-A6AF-EE0665392502}" srcOrd="4" destOrd="0" presId="urn:microsoft.com/office/officeart/2008/layout/VerticalCurvedList"/>
    <dgm:cxn modelId="{AAC805BB-A835-4302-A83E-7D6088C60BEB}" type="presParOf" srcId="{D4FE9A53-6C16-4E16-A6AF-EE0665392502}" destId="{A1D6A319-D9F0-474E-8AC4-E8C60CD10E82}" srcOrd="0" destOrd="0" presId="urn:microsoft.com/office/officeart/2008/layout/VerticalCurvedList"/>
    <dgm:cxn modelId="{384FBFCD-236A-429C-AD45-6939DB58D44A}" type="presParOf" srcId="{11276FF2-7CB4-4F44-AAE1-E15F4BB90047}" destId="{C3B12097-82F8-4BB7-A44B-342DA86F80A5}" srcOrd="5" destOrd="0" presId="urn:microsoft.com/office/officeart/2008/layout/VerticalCurvedList"/>
    <dgm:cxn modelId="{837B057B-AD62-49C0-992F-755617B6B9E9}" type="presParOf" srcId="{11276FF2-7CB4-4F44-AAE1-E15F4BB90047}" destId="{F823622A-D5A1-4723-ADF0-CF16E71054E6}" srcOrd="6" destOrd="0" presId="urn:microsoft.com/office/officeart/2008/layout/VerticalCurvedList"/>
    <dgm:cxn modelId="{8AEF30C5-86E7-42CF-A7E5-B870637545AF}" type="presParOf" srcId="{F823622A-D5A1-4723-ADF0-CF16E71054E6}" destId="{DB9B5144-824E-4EBD-9347-88E79596C6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CDDFA3-7EA0-4283-9D0C-BC54801AA2C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80EE6D2-99EB-40EF-85EF-3A43E57FCBDF}">
      <dgm:prSet phldrT="[Text]" custT="1"/>
      <dgm:spPr/>
      <dgm:t>
        <a:bodyPr/>
        <a:lstStyle/>
        <a:p>
          <a:r>
            <a:rPr lang="es-CO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Tiempos del proceso</a:t>
          </a:r>
        </a:p>
      </dgm:t>
    </dgm:pt>
    <dgm:pt modelId="{81A32CFE-FF8C-4528-9380-EAE1AB5DDD44}" type="parTrans" cxnId="{EF8771D0-13F1-46C2-9FF7-8DAFAADF1875}">
      <dgm:prSet/>
      <dgm:spPr/>
      <dgm:t>
        <a:bodyPr/>
        <a:lstStyle/>
        <a:p>
          <a:endParaRPr lang="es-CO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F42ED2-318F-40B8-AF81-67AA8801826E}" type="sibTrans" cxnId="{EF8771D0-13F1-46C2-9FF7-8DAFAADF1875}">
      <dgm:prSet/>
      <dgm:spPr/>
      <dgm:t>
        <a:bodyPr/>
        <a:lstStyle/>
        <a:p>
          <a:endParaRPr lang="es-CO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29F9BD-F296-4709-97E4-D96709390781}">
      <dgm:prSet phldrT="[Text]" custT="1"/>
      <dgm:spPr/>
      <dgm:t>
        <a:bodyPr/>
        <a:lstStyle/>
        <a:p>
          <a:pPr marL="0" indent="0" algn="l">
            <a:buFontTx/>
            <a:buNone/>
          </a:pPr>
          <a:r>
            <a:rPr lang="es-CO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Se identificaron 15 actividades y un tiempo promedio de 127.3 horas</a:t>
          </a:r>
        </a:p>
      </dgm:t>
    </dgm:pt>
    <dgm:pt modelId="{17C52E47-B30E-4361-AFAD-501161B316C4}" type="parTrans" cxnId="{1C9BFD66-9424-44A4-8B6B-DD91B120E23A}">
      <dgm:prSet/>
      <dgm:spPr/>
      <dgm:t>
        <a:bodyPr/>
        <a:lstStyle/>
        <a:p>
          <a:endParaRPr lang="es-CO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7C6C5A-2C75-4FA7-A707-770E6EB4A751}" type="sibTrans" cxnId="{1C9BFD66-9424-44A4-8B6B-DD91B120E23A}">
      <dgm:prSet/>
      <dgm:spPr/>
      <dgm:t>
        <a:bodyPr/>
        <a:lstStyle/>
        <a:p>
          <a:endParaRPr lang="es-CO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DBB6C0-46A3-4688-9595-32D52270F15D}">
      <dgm:prSet phldrT="[Text]" custT="1"/>
      <dgm:spPr/>
      <dgm:t>
        <a:bodyPr/>
        <a:lstStyle/>
        <a:p>
          <a:pPr marL="0" indent="0" algn="ctr">
            <a:buFontTx/>
            <a:buNone/>
          </a:pPr>
          <a:r>
            <a:rPr lang="es-CO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Sub Procesos para Comisiones</a:t>
          </a:r>
        </a:p>
      </dgm:t>
    </dgm:pt>
    <dgm:pt modelId="{AB9DB709-3718-4A9F-9653-93DA34F8AE2D}" type="parTrans" cxnId="{0C52A0F5-7415-4C7A-9247-5189AF8C05DB}">
      <dgm:prSet/>
      <dgm:spPr/>
      <dgm:t>
        <a:bodyPr/>
        <a:lstStyle/>
        <a:p>
          <a:endParaRPr lang="es-CO" sz="1400"/>
        </a:p>
      </dgm:t>
    </dgm:pt>
    <dgm:pt modelId="{4CCD210E-A64D-4B6A-A9F5-471C0CECD8DF}" type="sibTrans" cxnId="{0C52A0F5-7415-4C7A-9247-5189AF8C05DB}">
      <dgm:prSet/>
      <dgm:spPr/>
      <dgm:t>
        <a:bodyPr/>
        <a:lstStyle/>
        <a:p>
          <a:endParaRPr lang="es-CO" sz="1400"/>
        </a:p>
      </dgm:t>
    </dgm:pt>
    <dgm:pt modelId="{7F8F4491-18DB-4B43-9FB2-458F62A87E4B}">
      <dgm:prSet custT="1"/>
      <dgm:spPr/>
      <dgm:t>
        <a:bodyPr/>
        <a:lstStyle/>
        <a:p>
          <a:pPr marL="0" indent="0">
            <a:buFontTx/>
            <a:buNone/>
          </a:pPr>
          <a:r>
            <a:rPr lang="es-CO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Interior del país.</a:t>
          </a:r>
        </a:p>
      </dgm:t>
    </dgm:pt>
    <dgm:pt modelId="{0DA08381-2EA1-4625-8A6A-C2FAE591DCE8}" type="parTrans" cxnId="{24B4343F-05D9-4D8E-AC3E-8FA8DC08DB57}">
      <dgm:prSet/>
      <dgm:spPr/>
      <dgm:t>
        <a:bodyPr/>
        <a:lstStyle/>
        <a:p>
          <a:endParaRPr lang="es-CO" sz="1400"/>
        </a:p>
      </dgm:t>
    </dgm:pt>
    <dgm:pt modelId="{2F59F589-1264-4B6C-BDB3-64116633B7A7}" type="sibTrans" cxnId="{24B4343F-05D9-4D8E-AC3E-8FA8DC08DB57}">
      <dgm:prSet/>
      <dgm:spPr/>
      <dgm:t>
        <a:bodyPr/>
        <a:lstStyle/>
        <a:p>
          <a:endParaRPr lang="es-CO" sz="1400"/>
        </a:p>
      </dgm:t>
    </dgm:pt>
    <dgm:pt modelId="{AFC46F36-68E5-4A16-86BD-DE133EB13544}">
      <dgm:prSet custT="1"/>
      <dgm:spPr/>
      <dgm:t>
        <a:bodyPr/>
        <a:lstStyle/>
        <a:p>
          <a:pPr marL="0" indent="0">
            <a:buFontTx/>
            <a:buNone/>
          </a:pPr>
          <a:r>
            <a:rPr lang="es-CO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Exterior Funcionarios.</a:t>
          </a:r>
        </a:p>
      </dgm:t>
    </dgm:pt>
    <dgm:pt modelId="{ED618EC6-9116-4E4A-9D6F-C82BAF16FE80}" type="parTrans" cxnId="{8543844D-38A3-47F2-AD07-F53B2D4EDD65}">
      <dgm:prSet/>
      <dgm:spPr/>
      <dgm:t>
        <a:bodyPr/>
        <a:lstStyle/>
        <a:p>
          <a:endParaRPr lang="es-CO" sz="1400"/>
        </a:p>
      </dgm:t>
    </dgm:pt>
    <dgm:pt modelId="{85BF5842-33D1-4A25-A97A-81AD9DD0D629}" type="sibTrans" cxnId="{8543844D-38A3-47F2-AD07-F53B2D4EDD65}">
      <dgm:prSet/>
      <dgm:spPr/>
      <dgm:t>
        <a:bodyPr/>
        <a:lstStyle/>
        <a:p>
          <a:endParaRPr lang="es-CO" sz="1400"/>
        </a:p>
      </dgm:t>
    </dgm:pt>
    <dgm:pt modelId="{4847BBF8-D0EE-4BEE-8A20-BAB0E9F95671}">
      <dgm:prSet custT="1"/>
      <dgm:spPr/>
      <dgm:t>
        <a:bodyPr/>
        <a:lstStyle/>
        <a:p>
          <a:pPr marL="0" indent="0">
            <a:buFontTx/>
            <a:buNone/>
          </a:pPr>
          <a:r>
            <a:rPr lang="es-CO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Exterior Director General</a:t>
          </a:r>
        </a:p>
      </dgm:t>
    </dgm:pt>
    <dgm:pt modelId="{C5F3CF32-344A-40F5-987C-51D863842D60}" type="parTrans" cxnId="{A57EF194-7F3E-4DEB-8A1D-6041927866B0}">
      <dgm:prSet/>
      <dgm:spPr/>
      <dgm:t>
        <a:bodyPr/>
        <a:lstStyle/>
        <a:p>
          <a:endParaRPr lang="es-CO" sz="1400"/>
        </a:p>
      </dgm:t>
    </dgm:pt>
    <dgm:pt modelId="{F558D7A3-DB89-473B-A4F7-DC6CC4700E57}" type="sibTrans" cxnId="{A57EF194-7F3E-4DEB-8A1D-6041927866B0}">
      <dgm:prSet/>
      <dgm:spPr/>
      <dgm:t>
        <a:bodyPr/>
        <a:lstStyle/>
        <a:p>
          <a:endParaRPr lang="es-CO" sz="1400"/>
        </a:p>
      </dgm:t>
    </dgm:pt>
    <dgm:pt modelId="{5EFF5003-10FC-4562-B3BA-3586136541CB}">
      <dgm:prSet custT="1"/>
      <dgm:spPr/>
      <dgm:t>
        <a:bodyPr/>
        <a:lstStyle/>
        <a:p>
          <a:pPr marL="0" indent="0">
            <a:buFontTx/>
            <a:buNone/>
          </a:pPr>
          <a:r>
            <a:rPr lang="es-CO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Exterior Contratistas</a:t>
          </a:r>
        </a:p>
      </dgm:t>
    </dgm:pt>
    <dgm:pt modelId="{311AED20-37D9-4363-9BFF-2970B3CECACC}" type="parTrans" cxnId="{89C81D3A-8DD8-442B-B603-BF0F7DE7F5BC}">
      <dgm:prSet/>
      <dgm:spPr/>
      <dgm:t>
        <a:bodyPr/>
        <a:lstStyle/>
        <a:p>
          <a:endParaRPr lang="es-CO" sz="1400"/>
        </a:p>
      </dgm:t>
    </dgm:pt>
    <dgm:pt modelId="{F55E6A70-080F-4B08-A827-2485CB284532}" type="sibTrans" cxnId="{89C81D3A-8DD8-442B-B603-BF0F7DE7F5BC}">
      <dgm:prSet/>
      <dgm:spPr/>
      <dgm:t>
        <a:bodyPr/>
        <a:lstStyle/>
        <a:p>
          <a:endParaRPr lang="es-CO" sz="1400"/>
        </a:p>
      </dgm:t>
    </dgm:pt>
    <dgm:pt modelId="{31855AF1-C5D9-40A5-A9DC-3D7C63540F5C}" type="pres">
      <dgm:prSet presAssocID="{14CDDFA3-7EA0-4283-9D0C-BC54801AA2CE}" presName="Name0" presStyleCnt="0">
        <dgm:presLayoutVars>
          <dgm:dir/>
          <dgm:animLvl val="lvl"/>
          <dgm:resizeHandles val="exact"/>
        </dgm:presLayoutVars>
      </dgm:prSet>
      <dgm:spPr/>
    </dgm:pt>
    <dgm:pt modelId="{39471FDE-4796-4337-8B48-B938C664BA06}" type="pres">
      <dgm:prSet presAssocID="{C80EE6D2-99EB-40EF-85EF-3A43E57FCBDF}" presName="linNode" presStyleCnt="0"/>
      <dgm:spPr/>
    </dgm:pt>
    <dgm:pt modelId="{EA803019-F186-4CD5-9468-EC83F9B16431}" type="pres">
      <dgm:prSet presAssocID="{C80EE6D2-99EB-40EF-85EF-3A43E57FCBDF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6B8E464-8465-4DD8-8CAB-C2043831DB9D}" type="pres">
      <dgm:prSet presAssocID="{C80EE6D2-99EB-40EF-85EF-3A43E57FCBDF}" presName="descendantText" presStyleLbl="alignAccFollowNode1" presStyleIdx="0" presStyleCnt="2">
        <dgm:presLayoutVars>
          <dgm:bulletEnabled val="1"/>
        </dgm:presLayoutVars>
      </dgm:prSet>
      <dgm:spPr/>
    </dgm:pt>
    <dgm:pt modelId="{460FFF21-D147-49D9-86A2-D4EF9E3EC056}" type="pres">
      <dgm:prSet presAssocID="{54F42ED2-318F-40B8-AF81-67AA8801826E}" presName="sp" presStyleCnt="0"/>
      <dgm:spPr/>
    </dgm:pt>
    <dgm:pt modelId="{56484B04-0332-4C04-8B10-52709D60541C}" type="pres">
      <dgm:prSet presAssocID="{BFDBB6C0-46A3-4688-9595-32D52270F15D}" presName="linNode" presStyleCnt="0"/>
      <dgm:spPr/>
    </dgm:pt>
    <dgm:pt modelId="{370539BD-95B4-4368-B65F-EAAAD059EC03}" type="pres">
      <dgm:prSet presAssocID="{BFDBB6C0-46A3-4688-9595-32D52270F15D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663710E-0A23-4C7F-809B-BFCF8E47B8DA}" type="pres">
      <dgm:prSet presAssocID="{BFDBB6C0-46A3-4688-9595-32D52270F15D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89C81D3A-8DD8-442B-B603-BF0F7DE7F5BC}" srcId="{BFDBB6C0-46A3-4688-9595-32D52270F15D}" destId="{5EFF5003-10FC-4562-B3BA-3586136541CB}" srcOrd="3" destOrd="0" parTransId="{311AED20-37D9-4363-9BFF-2970B3CECACC}" sibTransId="{F55E6A70-080F-4B08-A827-2485CB284532}"/>
    <dgm:cxn modelId="{24B4343F-05D9-4D8E-AC3E-8FA8DC08DB57}" srcId="{BFDBB6C0-46A3-4688-9595-32D52270F15D}" destId="{7F8F4491-18DB-4B43-9FB2-458F62A87E4B}" srcOrd="0" destOrd="0" parTransId="{0DA08381-2EA1-4625-8A6A-C2FAE591DCE8}" sibTransId="{2F59F589-1264-4B6C-BDB3-64116633B7A7}"/>
    <dgm:cxn modelId="{F805D460-5873-491F-8B3E-F4DBFA907E06}" type="presOf" srcId="{5EFF5003-10FC-4562-B3BA-3586136541CB}" destId="{A663710E-0A23-4C7F-809B-BFCF8E47B8DA}" srcOrd="0" destOrd="3" presId="urn:microsoft.com/office/officeart/2005/8/layout/vList5"/>
    <dgm:cxn modelId="{E27B1562-E07D-4900-9176-A9D837BF9D64}" type="presOf" srcId="{C80EE6D2-99EB-40EF-85EF-3A43E57FCBDF}" destId="{EA803019-F186-4CD5-9468-EC83F9B16431}" srcOrd="0" destOrd="0" presId="urn:microsoft.com/office/officeart/2005/8/layout/vList5"/>
    <dgm:cxn modelId="{1C9BFD66-9424-44A4-8B6B-DD91B120E23A}" srcId="{C80EE6D2-99EB-40EF-85EF-3A43E57FCBDF}" destId="{8E29F9BD-F296-4709-97E4-D96709390781}" srcOrd="0" destOrd="0" parTransId="{17C52E47-B30E-4361-AFAD-501161B316C4}" sibTransId="{EB7C6C5A-2C75-4FA7-A707-770E6EB4A751}"/>
    <dgm:cxn modelId="{E0299869-3E5E-430E-A2F0-54B034114B4A}" type="presOf" srcId="{8E29F9BD-F296-4709-97E4-D96709390781}" destId="{D6B8E464-8465-4DD8-8CAB-C2043831DB9D}" srcOrd="0" destOrd="0" presId="urn:microsoft.com/office/officeart/2005/8/layout/vList5"/>
    <dgm:cxn modelId="{8543844D-38A3-47F2-AD07-F53B2D4EDD65}" srcId="{BFDBB6C0-46A3-4688-9595-32D52270F15D}" destId="{AFC46F36-68E5-4A16-86BD-DE133EB13544}" srcOrd="1" destOrd="0" parTransId="{ED618EC6-9116-4E4A-9D6F-C82BAF16FE80}" sibTransId="{85BF5842-33D1-4A25-A97A-81AD9DD0D629}"/>
    <dgm:cxn modelId="{8112C476-62CB-4B76-BF24-C90B160B8B00}" type="presOf" srcId="{7F8F4491-18DB-4B43-9FB2-458F62A87E4B}" destId="{A663710E-0A23-4C7F-809B-BFCF8E47B8DA}" srcOrd="0" destOrd="0" presId="urn:microsoft.com/office/officeart/2005/8/layout/vList5"/>
    <dgm:cxn modelId="{A57EF194-7F3E-4DEB-8A1D-6041927866B0}" srcId="{BFDBB6C0-46A3-4688-9595-32D52270F15D}" destId="{4847BBF8-D0EE-4BEE-8A20-BAB0E9F95671}" srcOrd="2" destOrd="0" parTransId="{C5F3CF32-344A-40F5-987C-51D863842D60}" sibTransId="{F558D7A3-DB89-473B-A4F7-DC6CC4700E57}"/>
    <dgm:cxn modelId="{27C57AA1-1E70-4C12-A868-40506BE67F5F}" type="presOf" srcId="{AFC46F36-68E5-4A16-86BD-DE133EB13544}" destId="{A663710E-0A23-4C7F-809B-BFCF8E47B8DA}" srcOrd="0" destOrd="1" presId="urn:microsoft.com/office/officeart/2005/8/layout/vList5"/>
    <dgm:cxn modelId="{FC48A9A8-7FCE-401C-B86E-1C8494CFDB8D}" type="presOf" srcId="{BFDBB6C0-46A3-4688-9595-32D52270F15D}" destId="{370539BD-95B4-4368-B65F-EAAAD059EC03}" srcOrd="0" destOrd="0" presId="urn:microsoft.com/office/officeart/2005/8/layout/vList5"/>
    <dgm:cxn modelId="{632BB8B5-B18B-4A34-91A2-C4FCB8C5476E}" type="presOf" srcId="{14CDDFA3-7EA0-4283-9D0C-BC54801AA2CE}" destId="{31855AF1-C5D9-40A5-A9DC-3D7C63540F5C}" srcOrd="0" destOrd="0" presId="urn:microsoft.com/office/officeart/2005/8/layout/vList5"/>
    <dgm:cxn modelId="{EF8771D0-13F1-46C2-9FF7-8DAFAADF1875}" srcId="{14CDDFA3-7EA0-4283-9D0C-BC54801AA2CE}" destId="{C80EE6D2-99EB-40EF-85EF-3A43E57FCBDF}" srcOrd="0" destOrd="0" parTransId="{81A32CFE-FF8C-4528-9380-EAE1AB5DDD44}" sibTransId="{54F42ED2-318F-40B8-AF81-67AA8801826E}"/>
    <dgm:cxn modelId="{C289A8EB-17FE-4077-98E2-1DC30FED14EF}" type="presOf" srcId="{4847BBF8-D0EE-4BEE-8A20-BAB0E9F95671}" destId="{A663710E-0A23-4C7F-809B-BFCF8E47B8DA}" srcOrd="0" destOrd="2" presId="urn:microsoft.com/office/officeart/2005/8/layout/vList5"/>
    <dgm:cxn modelId="{0C52A0F5-7415-4C7A-9247-5189AF8C05DB}" srcId="{14CDDFA3-7EA0-4283-9D0C-BC54801AA2CE}" destId="{BFDBB6C0-46A3-4688-9595-32D52270F15D}" srcOrd="1" destOrd="0" parTransId="{AB9DB709-3718-4A9F-9653-93DA34F8AE2D}" sibTransId="{4CCD210E-A64D-4B6A-A9F5-471C0CECD8DF}"/>
    <dgm:cxn modelId="{782A5E24-28AC-4CDA-B5BD-70B8B66D9DED}" type="presParOf" srcId="{31855AF1-C5D9-40A5-A9DC-3D7C63540F5C}" destId="{39471FDE-4796-4337-8B48-B938C664BA06}" srcOrd="0" destOrd="0" presId="urn:microsoft.com/office/officeart/2005/8/layout/vList5"/>
    <dgm:cxn modelId="{F9B74944-911B-4D38-8496-A39C34642EEC}" type="presParOf" srcId="{39471FDE-4796-4337-8B48-B938C664BA06}" destId="{EA803019-F186-4CD5-9468-EC83F9B16431}" srcOrd="0" destOrd="0" presId="urn:microsoft.com/office/officeart/2005/8/layout/vList5"/>
    <dgm:cxn modelId="{D2B56DF9-5C5E-4EF6-AD52-35849F236270}" type="presParOf" srcId="{39471FDE-4796-4337-8B48-B938C664BA06}" destId="{D6B8E464-8465-4DD8-8CAB-C2043831DB9D}" srcOrd="1" destOrd="0" presId="urn:microsoft.com/office/officeart/2005/8/layout/vList5"/>
    <dgm:cxn modelId="{E9809852-A643-43E8-8237-D8550DD43468}" type="presParOf" srcId="{31855AF1-C5D9-40A5-A9DC-3D7C63540F5C}" destId="{460FFF21-D147-49D9-86A2-D4EF9E3EC056}" srcOrd="1" destOrd="0" presId="urn:microsoft.com/office/officeart/2005/8/layout/vList5"/>
    <dgm:cxn modelId="{EA0608BB-88EA-4848-AEB0-98EB3FDB4633}" type="presParOf" srcId="{31855AF1-C5D9-40A5-A9DC-3D7C63540F5C}" destId="{56484B04-0332-4C04-8B10-52709D60541C}" srcOrd="2" destOrd="0" presId="urn:microsoft.com/office/officeart/2005/8/layout/vList5"/>
    <dgm:cxn modelId="{468F968E-CA77-415F-AE31-00B0A131F7EA}" type="presParOf" srcId="{56484B04-0332-4C04-8B10-52709D60541C}" destId="{370539BD-95B4-4368-B65F-EAAAD059EC03}" srcOrd="0" destOrd="0" presId="urn:microsoft.com/office/officeart/2005/8/layout/vList5"/>
    <dgm:cxn modelId="{D7C6BF05-093B-4A8A-A3B5-FAA9FAD3C796}" type="presParOf" srcId="{56484B04-0332-4C04-8B10-52709D60541C}" destId="{A663710E-0A23-4C7F-809B-BFCF8E47B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706BF8-6747-4800-83DA-5E652B81564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5536DDBE-D6DB-4AC6-B89B-E0D4A4E37C59}">
      <dgm:prSet phldrT="[Text]"/>
      <dgm:spPr/>
      <dgm:t>
        <a:bodyPr/>
        <a:lstStyle/>
        <a:p>
          <a:r>
            <a:rPr lang="es-CO" dirty="0"/>
            <a:t>Comisiones y Desplazamiento al Interior del País</a:t>
          </a:r>
        </a:p>
      </dgm:t>
    </dgm:pt>
    <dgm:pt modelId="{6E120F20-EB02-4A9A-917D-0721C64F9AEC}" type="parTrans" cxnId="{E71E8E27-ACE9-45A8-8F14-A7FA84D71553}">
      <dgm:prSet/>
      <dgm:spPr/>
      <dgm:t>
        <a:bodyPr/>
        <a:lstStyle/>
        <a:p>
          <a:endParaRPr lang="es-CO"/>
        </a:p>
      </dgm:t>
    </dgm:pt>
    <dgm:pt modelId="{5042C8FD-1A9F-4E3A-82FD-D5DD6C904797}" type="sibTrans" cxnId="{E71E8E27-ACE9-45A8-8F14-A7FA84D71553}">
      <dgm:prSet/>
      <dgm:spPr/>
      <dgm:t>
        <a:bodyPr/>
        <a:lstStyle/>
        <a:p>
          <a:endParaRPr lang="es-CO"/>
        </a:p>
      </dgm:t>
    </dgm:pt>
    <dgm:pt modelId="{59EF098C-4298-4C3E-8571-784DDD0BDC8E}">
      <dgm:prSet phldrT="[Text]"/>
      <dgm:spPr/>
      <dgm:t>
        <a:bodyPr/>
        <a:lstStyle/>
        <a:p>
          <a:r>
            <a:rPr lang="es-CO" dirty="0"/>
            <a:t>Comisiones al Exterior de Funcionarios</a:t>
          </a:r>
        </a:p>
      </dgm:t>
    </dgm:pt>
    <dgm:pt modelId="{4758A9D6-DA15-4407-BB6A-2E37EE61EDBB}" type="parTrans" cxnId="{168E3BAF-F2E7-4ACE-9B5C-61D55CDA90C5}">
      <dgm:prSet/>
      <dgm:spPr/>
      <dgm:t>
        <a:bodyPr/>
        <a:lstStyle/>
        <a:p>
          <a:endParaRPr lang="es-CO"/>
        </a:p>
      </dgm:t>
    </dgm:pt>
    <dgm:pt modelId="{C375A4EE-18E3-45D2-92A0-341F36D316D6}" type="sibTrans" cxnId="{168E3BAF-F2E7-4ACE-9B5C-61D55CDA90C5}">
      <dgm:prSet/>
      <dgm:spPr/>
      <dgm:t>
        <a:bodyPr/>
        <a:lstStyle/>
        <a:p>
          <a:endParaRPr lang="es-CO"/>
        </a:p>
      </dgm:t>
    </dgm:pt>
    <dgm:pt modelId="{ACAB730E-F47E-41B1-A046-93A665B23861}">
      <dgm:prSet phldrT="[Text]"/>
      <dgm:spPr/>
      <dgm:t>
        <a:bodyPr/>
        <a:lstStyle/>
        <a:p>
          <a:r>
            <a:rPr lang="es-CO" dirty="0"/>
            <a:t>Desplazamiento al Exterior de Contratistas</a:t>
          </a:r>
        </a:p>
      </dgm:t>
    </dgm:pt>
    <dgm:pt modelId="{8B89DEAB-FFA6-4284-AC81-70D4E8C90075}" type="parTrans" cxnId="{581A5B28-5672-4147-A440-6DCDCF0D168D}">
      <dgm:prSet/>
      <dgm:spPr/>
      <dgm:t>
        <a:bodyPr/>
        <a:lstStyle/>
        <a:p>
          <a:endParaRPr lang="es-CO"/>
        </a:p>
      </dgm:t>
    </dgm:pt>
    <dgm:pt modelId="{7967CC52-DAA4-48D2-B5B9-8815C0ACDE6E}" type="sibTrans" cxnId="{581A5B28-5672-4147-A440-6DCDCF0D168D}">
      <dgm:prSet/>
      <dgm:spPr/>
      <dgm:t>
        <a:bodyPr/>
        <a:lstStyle/>
        <a:p>
          <a:endParaRPr lang="es-CO"/>
        </a:p>
      </dgm:t>
    </dgm:pt>
    <dgm:pt modelId="{63EC8A15-32AE-4167-85DC-0FE6AB3DF938}">
      <dgm:prSet phldrT="[Text]"/>
      <dgm:spPr/>
      <dgm:t>
        <a:bodyPr/>
        <a:lstStyle/>
        <a:p>
          <a:r>
            <a:rPr lang="es-CO" dirty="0"/>
            <a:t>Comisiones al Exterior Director General</a:t>
          </a:r>
        </a:p>
      </dgm:t>
    </dgm:pt>
    <dgm:pt modelId="{1AF2B082-58BE-4B03-92B3-68A2B248C64F}" type="parTrans" cxnId="{D0851427-F7DD-4A50-99F4-A3F45BA07D1A}">
      <dgm:prSet/>
      <dgm:spPr/>
      <dgm:t>
        <a:bodyPr/>
        <a:lstStyle/>
        <a:p>
          <a:endParaRPr lang="es-CO"/>
        </a:p>
      </dgm:t>
    </dgm:pt>
    <dgm:pt modelId="{42D94982-0FE7-4252-98D7-EF3944D6373E}" type="sibTrans" cxnId="{D0851427-F7DD-4A50-99F4-A3F45BA07D1A}">
      <dgm:prSet/>
      <dgm:spPr/>
      <dgm:t>
        <a:bodyPr/>
        <a:lstStyle/>
        <a:p>
          <a:endParaRPr lang="es-CO"/>
        </a:p>
      </dgm:t>
    </dgm:pt>
    <dgm:pt modelId="{DD47AF1E-9AEF-43F3-BFDF-4AB52E66FC4E}" type="pres">
      <dgm:prSet presAssocID="{38706BF8-6747-4800-83DA-5E652B81564B}" presName="Name0" presStyleCnt="0">
        <dgm:presLayoutVars>
          <dgm:dir/>
          <dgm:resizeHandles val="exact"/>
        </dgm:presLayoutVars>
      </dgm:prSet>
      <dgm:spPr/>
    </dgm:pt>
    <dgm:pt modelId="{CD01333A-992A-4CF4-A8DC-561624A2C8FE}" type="pres">
      <dgm:prSet presAssocID="{38706BF8-6747-4800-83DA-5E652B81564B}" presName="fgShape" presStyleLbl="fgShp" presStyleIdx="0" presStyleCnt="1"/>
      <dgm:spPr/>
    </dgm:pt>
    <dgm:pt modelId="{C8824EF3-0D72-436F-B391-6596A7E47815}" type="pres">
      <dgm:prSet presAssocID="{38706BF8-6747-4800-83DA-5E652B81564B}" presName="linComp" presStyleCnt="0"/>
      <dgm:spPr/>
    </dgm:pt>
    <dgm:pt modelId="{9146A0E3-90B8-4B24-8E8F-9936602886EF}" type="pres">
      <dgm:prSet presAssocID="{5536DDBE-D6DB-4AC6-B89B-E0D4A4E37C59}" presName="compNode" presStyleCnt="0"/>
      <dgm:spPr/>
    </dgm:pt>
    <dgm:pt modelId="{26C4B597-A6BC-42F6-8440-C5581A0016A2}" type="pres">
      <dgm:prSet presAssocID="{5536DDBE-D6DB-4AC6-B89B-E0D4A4E37C59}" presName="bkgdShape" presStyleLbl="node1" presStyleIdx="0" presStyleCnt="4"/>
      <dgm:spPr/>
    </dgm:pt>
    <dgm:pt modelId="{4D324DF7-0021-4E86-93AF-F473801B7A80}" type="pres">
      <dgm:prSet presAssocID="{5536DDBE-D6DB-4AC6-B89B-E0D4A4E37C59}" presName="nodeTx" presStyleLbl="node1" presStyleIdx="0" presStyleCnt="4">
        <dgm:presLayoutVars>
          <dgm:bulletEnabled val="1"/>
        </dgm:presLayoutVars>
      </dgm:prSet>
      <dgm:spPr/>
    </dgm:pt>
    <dgm:pt modelId="{39EE8917-2A49-4AC6-B01F-5F97CCE85893}" type="pres">
      <dgm:prSet presAssocID="{5536DDBE-D6DB-4AC6-B89B-E0D4A4E37C59}" presName="invisiNode" presStyleLbl="node1" presStyleIdx="0" presStyleCnt="4"/>
      <dgm:spPr/>
    </dgm:pt>
    <dgm:pt modelId="{6E266932-3EA6-47D3-9A69-7CCFB8E7679C}" type="pres">
      <dgm:prSet presAssocID="{5536DDBE-D6DB-4AC6-B89B-E0D4A4E37C59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937D0ACD-6F22-4437-ACC7-2E3F35C752CA}" type="pres">
      <dgm:prSet presAssocID="{5042C8FD-1A9F-4E3A-82FD-D5DD6C904797}" presName="sibTrans" presStyleLbl="sibTrans2D1" presStyleIdx="0" presStyleCnt="0"/>
      <dgm:spPr/>
    </dgm:pt>
    <dgm:pt modelId="{8DF2F5B2-7A9B-4BF8-B91C-7AD723C46604}" type="pres">
      <dgm:prSet presAssocID="{59EF098C-4298-4C3E-8571-784DDD0BDC8E}" presName="compNode" presStyleCnt="0"/>
      <dgm:spPr/>
    </dgm:pt>
    <dgm:pt modelId="{A23D4335-45FE-4660-9EE1-1BE4C7EE13DF}" type="pres">
      <dgm:prSet presAssocID="{59EF098C-4298-4C3E-8571-784DDD0BDC8E}" presName="bkgdShape" presStyleLbl="node1" presStyleIdx="1" presStyleCnt="4"/>
      <dgm:spPr/>
    </dgm:pt>
    <dgm:pt modelId="{68B33835-4364-431B-8F4B-97BE6CB23BDD}" type="pres">
      <dgm:prSet presAssocID="{59EF098C-4298-4C3E-8571-784DDD0BDC8E}" presName="nodeTx" presStyleLbl="node1" presStyleIdx="1" presStyleCnt="4">
        <dgm:presLayoutVars>
          <dgm:bulletEnabled val="1"/>
        </dgm:presLayoutVars>
      </dgm:prSet>
      <dgm:spPr/>
    </dgm:pt>
    <dgm:pt modelId="{CCB26C52-3620-4272-852C-58702728D56A}" type="pres">
      <dgm:prSet presAssocID="{59EF098C-4298-4C3E-8571-784DDD0BDC8E}" presName="invisiNode" presStyleLbl="node1" presStyleIdx="1" presStyleCnt="4"/>
      <dgm:spPr/>
    </dgm:pt>
    <dgm:pt modelId="{D6FAF8DE-A48D-4E9E-85CD-0BCF3C76AAAC}" type="pres">
      <dgm:prSet presAssocID="{59EF098C-4298-4C3E-8571-784DDD0BDC8E}" presName="imagNode" presStyleLbl="fgImgPlac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8000" r="-18000"/>
          </a:stretch>
        </a:blipFill>
      </dgm:spPr>
    </dgm:pt>
    <dgm:pt modelId="{928E2F38-3516-4B38-91F8-C7F3B348AF18}" type="pres">
      <dgm:prSet presAssocID="{C375A4EE-18E3-45D2-92A0-341F36D316D6}" presName="sibTrans" presStyleLbl="sibTrans2D1" presStyleIdx="0" presStyleCnt="0"/>
      <dgm:spPr/>
    </dgm:pt>
    <dgm:pt modelId="{F3A73700-0524-4FC2-A18F-E69D2FF76AC3}" type="pres">
      <dgm:prSet presAssocID="{ACAB730E-F47E-41B1-A046-93A665B23861}" presName="compNode" presStyleCnt="0"/>
      <dgm:spPr/>
    </dgm:pt>
    <dgm:pt modelId="{F95F1756-6FA3-4D43-88BE-E222A41B618C}" type="pres">
      <dgm:prSet presAssocID="{ACAB730E-F47E-41B1-A046-93A665B23861}" presName="bkgdShape" presStyleLbl="node1" presStyleIdx="2" presStyleCnt="4"/>
      <dgm:spPr/>
    </dgm:pt>
    <dgm:pt modelId="{5154D3E3-510F-447C-AF2E-1FD9688D81BE}" type="pres">
      <dgm:prSet presAssocID="{ACAB730E-F47E-41B1-A046-93A665B23861}" presName="nodeTx" presStyleLbl="node1" presStyleIdx="2" presStyleCnt="4">
        <dgm:presLayoutVars>
          <dgm:bulletEnabled val="1"/>
        </dgm:presLayoutVars>
      </dgm:prSet>
      <dgm:spPr/>
    </dgm:pt>
    <dgm:pt modelId="{99DEC7BA-719D-42A0-A6F5-2B7DF11835A4}" type="pres">
      <dgm:prSet presAssocID="{ACAB730E-F47E-41B1-A046-93A665B23861}" presName="invisiNode" presStyleLbl="node1" presStyleIdx="2" presStyleCnt="4"/>
      <dgm:spPr/>
    </dgm:pt>
    <dgm:pt modelId="{88F35F42-078E-4B35-A62E-E4B02DC79DE8}" type="pres">
      <dgm:prSet presAssocID="{ACAB730E-F47E-41B1-A046-93A665B23861}" presName="imagNode" presStyleLbl="fgImgPlac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</dgm:spPr>
    </dgm:pt>
    <dgm:pt modelId="{B913B07A-DEB4-461C-9D1E-C5114D5325C9}" type="pres">
      <dgm:prSet presAssocID="{7967CC52-DAA4-48D2-B5B9-8815C0ACDE6E}" presName="sibTrans" presStyleLbl="sibTrans2D1" presStyleIdx="0" presStyleCnt="0"/>
      <dgm:spPr/>
    </dgm:pt>
    <dgm:pt modelId="{3CED3C72-A102-411F-9C76-0E329D000519}" type="pres">
      <dgm:prSet presAssocID="{63EC8A15-32AE-4167-85DC-0FE6AB3DF938}" presName="compNode" presStyleCnt="0"/>
      <dgm:spPr/>
    </dgm:pt>
    <dgm:pt modelId="{634E859F-161D-457C-A55F-74EF27BA4EDA}" type="pres">
      <dgm:prSet presAssocID="{63EC8A15-32AE-4167-85DC-0FE6AB3DF938}" presName="bkgdShape" presStyleLbl="node1" presStyleIdx="3" presStyleCnt="4" custLinFactNeighborY="1384"/>
      <dgm:spPr/>
    </dgm:pt>
    <dgm:pt modelId="{D1D57F08-C88F-4354-9EE5-55EAA90A83AF}" type="pres">
      <dgm:prSet presAssocID="{63EC8A15-32AE-4167-85DC-0FE6AB3DF938}" presName="nodeTx" presStyleLbl="node1" presStyleIdx="3" presStyleCnt="4">
        <dgm:presLayoutVars>
          <dgm:bulletEnabled val="1"/>
        </dgm:presLayoutVars>
      </dgm:prSet>
      <dgm:spPr/>
    </dgm:pt>
    <dgm:pt modelId="{23F4A66D-3875-4E37-BC4C-A491CF7CB7E8}" type="pres">
      <dgm:prSet presAssocID="{63EC8A15-32AE-4167-85DC-0FE6AB3DF938}" presName="invisiNode" presStyleLbl="node1" presStyleIdx="3" presStyleCnt="4"/>
      <dgm:spPr/>
    </dgm:pt>
    <dgm:pt modelId="{BE01EFDA-2900-464D-B9D2-12B3E020F3A8}" type="pres">
      <dgm:prSet presAssocID="{63EC8A15-32AE-4167-85DC-0FE6AB3DF938}" presName="imagNode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18000" r="-18000"/>
          </a:stretch>
        </a:blipFill>
      </dgm:spPr>
    </dgm:pt>
  </dgm:ptLst>
  <dgm:cxnLst>
    <dgm:cxn modelId="{11CA340C-2E3E-421B-AE37-46AC975468C0}" type="presOf" srcId="{63EC8A15-32AE-4167-85DC-0FE6AB3DF938}" destId="{634E859F-161D-457C-A55F-74EF27BA4EDA}" srcOrd="0" destOrd="0" presId="urn:microsoft.com/office/officeart/2005/8/layout/hList7"/>
    <dgm:cxn modelId="{8904320E-BAB4-4454-9F0E-CF5FF2FC8550}" type="presOf" srcId="{ACAB730E-F47E-41B1-A046-93A665B23861}" destId="{F95F1756-6FA3-4D43-88BE-E222A41B618C}" srcOrd="0" destOrd="0" presId="urn:microsoft.com/office/officeart/2005/8/layout/hList7"/>
    <dgm:cxn modelId="{D0851427-F7DD-4A50-99F4-A3F45BA07D1A}" srcId="{38706BF8-6747-4800-83DA-5E652B81564B}" destId="{63EC8A15-32AE-4167-85DC-0FE6AB3DF938}" srcOrd="3" destOrd="0" parTransId="{1AF2B082-58BE-4B03-92B3-68A2B248C64F}" sibTransId="{42D94982-0FE7-4252-98D7-EF3944D6373E}"/>
    <dgm:cxn modelId="{E71E8E27-ACE9-45A8-8F14-A7FA84D71553}" srcId="{38706BF8-6747-4800-83DA-5E652B81564B}" destId="{5536DDBE-D6DB-4AC6-B89B-E0D4A4E37C59}" srcOrd="0" destOrd="0" parTransId="{6E120F20-EB02-4A9A-917D-0721C64F9AEC}" sibTransId="{5042C8FD-1A9F-4E3A-82FD-D5DD6C904797}"/>
    <dgm:cxn modelId="{581A5B28-5672-4147-A440-6DCDCF0D168D}" srcId="{38706BF8-6747-4800-83DA-5E652B81564B}" destId="{ACAB730E-F47E-41B1-A046-93A665B23861}" srcOrd="2" destOrd="0" parTransId="{8B89DEAB-FFA6-4284-AC81-70D4E8C90075}" sibTransId="{7967CC52-DAA4-48D2-B5B9-8815C0ACDE6E}"/>
    <dgm:cxn modelId="{B5C6512B-69D8-4BBE-8D99-C26D00E7285D}" type="presOf" srcId="{38706BF8-6747-4800-83DA-5E652B81564B}" destId="{DD47AF1E-9AEF-43F3-BFDF-4AB52E66FC4E}" srcOrd="0" destOrd="0" presId="urn:microsoft.com/office/officeart/2005/8/layout/hList7"/>
    <dgm:cxn modelId="{2AD7DE43-532C-4C72-9F62-B11F452A219A}" type="presOf" srcId="{5042C8FD-1A9F-4E3A-82FD-D5DD6C904797}" destId="{937D0ACD-6F22-4437-ACC7-2E3F35C752CA}" srcOrd="0" destOrd="0" presId="urn:microsoft.com/office/officeart/2005/8/layout/hList7"/>
    <dgm:cxn modelId="{3061CB75-57E1-4D54-971A-D346B2A116AB}" type="presOf" srcId="{ACAB730E-F47E-41B1-A046-93A665B23861}" destId="{5154D3E3-510F-447C-AF2E-1FD9688D81BE}" srcOrd="1" destOrd="0" presId="urn:microsoft.com/office/officeart/2005/8/layout/hList7"/>
    <dgm:cxn modelId="{BE248A58-2ED6-43AA-A584-FC31B57C3E02}" type="presOf" srcId="{7967CC52-DAA4-48D2-B5B9-8815C0ACDE6E}" destId="{B913B07A-DEB4-461C-9D1E-C5114D5325C9}" srcOrd="0" destOrd="0" presId="urn:microsoft.com/office/officeart/2005/8/layout/hList7"/>
    <dgm:cxn modelId="{081E1581-DDA9-413C-ABBD-E71FECAFA576}" type="presOf" srcId="{59EF098C-4298-4C3E-8571-784DDD0BDC8E}" destId="{68B33835-4364-431B-8F4B-97BE6CB23BDD}" srcOrd="1" destOrd="0" presId="urn:microsoft.com/office/officeart/2005/8/layout/hList7"/>
    <dgm:cxn modelId="{C4693981-1E64-4E6D-980B-796F95858CE2}" type="presOf" srcId="{5536DDBE-D6DB-4AC6-B89B-E0D4A4E37C59}" destId="{4D324DF7-0021-4E86-93AF-F473801B7A80}" srcOrd="1" destOrd="0" presId="urn:microsoft.com/office/officeart/2005/8/layout/hList7"/>
    <dgm:cxn modelId="{84FED28D-92B1-4357-8E30-849967ED61EA}" type="presOf" srcId="{5536DDBE-D6DB-4AC6-B89B-E0D4A4E37C59}" destId="{26C4B597-A6BC-42F6-8440-C5581A0016A2}" srcOrd="0" destOrd="0" presId="urn:microsoft.com/office/officeart/2005/8/layout/hList7"/>
    <dgm:cxn modelId="{1B6D59A9-4ABC-45D9-AFC0-C6D464D03BAB}" type="presOf" srcId="{59EF098C-4298-4C3E-8571-784DDD0BDC8E}" destId="{A23D4335-45FE-4660-9EE1-1BE4C7EE13DF}" srcOrd="0" destOrd="0" presId="urn:microsoft.com/office/officeart/2005/8/layout/hList7"/>
    <dgm:cxn modelId="{168E3BAF-F2E7-4ACE-9B5C-61D55CDA90C5}" srcId="{38706BF8-6747-4800-83DA-5E652B81564B}" destId="{59EF098C-4298-4C3E-8571-784DDD0BDC8E}" srcOrd="1" destOrd="0" parTransId="{4758A9D6-DA15-4407-BB6A-2E37EE61EDBB}" sibTransId="{C375A4EE-18E3-45D2-92A0-341F36D316D6}"/>
    <dgm:cxn modelId="{CC3F17D6-F2A9-417D-9055-E36FD9A7A57B}" type="presOf" srcId="{63EC8A15-32AE-4167-85DC-0FE6AB3DF938}" destId="{D1D57F08-C88F-4354-9EE5-55EAA90A83AF}" srcOrd="1" destOrd="0" presId="urn:microsoft.com/office/officeart/2005/8/layout/hList7"/>
    <dgm:cxn modelId="{639006DA-5154-472E-A1C4-9E399DCB331E}" type="presOf" srcId="{C375A4EE-18E3-45D2-92A0-341F36D316D6}" destId="{928E2F38-3516-4B38-91F8-C7F3B348AF18}" srcOrd="0" destOrd="0" presId="urn:microsoft.com/office/officeart/2005/8/layout/hList7"/>
    <dgm:cxn modelId="{623FD98E-5F92-4D68-ADB0-EF8AAC59DD19}" type="presParOf" srcId="{DD47AF1E-9AEF-43F3-BFDF-4AB52E66FC4E}" destId="{CD01333A-992A-4CF4-A8DC-561624A2C8FE}" srcOrd="0" destOrd="0" presId="urn:microsoft.com/office/officeart/2005/8/layout/hList7"/>
    <dgm:cxn modelId="{4C6D22CC-2687-4EDE-9956-807E8F15DAF9}" type="presParOf" srcId="{DD47AF1E-9AEF-43F3-BFDF-4AB52E66FC4E}" destId="{C8824EF3-0D72-436F-B391-6596A7E47815}" srcOrd="1" destOrd="0" presId="urn:microsoft.com/office/officeart/2005/8/layout/hList7"/>
    <dgm:cxn modelId="{1338D8DB-2683-4957-A0A2-C58FB4C12364}" type="presParOf" srcId="{C8824EF3-0D72-436F-B391-6596A7E47815}" destId="{9146A0E3-90B8-4B24-8E8F-9936602886EF}" srcOrd="0" destOrd="0" presId="urn:microsoft.com/office/officeart/2005/8/layout/hList7"/>
    <dgm:cxn modelId="{CEE7EAF3-2458-4D4A-A813-FEBD00965894}" type="presParOf" srcId="{9146A0E3-90B8-4B24-8E8F-9936602886EF}" destId="{26C4B597-A6BC-42F6-8440-C5581A0016A2}" srcOrd="0" destOrd="0" presId="urn:microsoft.com/office/officeart/2005/8/layout/hList7"/>
    <dgm:cxn modelId="{CACC53D0-21D5-430D-8344-52118A7ACAEB}" type="presParOf" srcId="{9146A0E3-90B8-4B24-8E8F-9936602886EF}" destId="{4D324DF7-0021-4E86-93AF-F473801B7A80}" srcOrd="1" destOrd="0" presId="urn:microsoft.com/office/officeart/2005/8/layout/hList7"/>
    <dgm:cxn modelId="{875CF68C-31B6-4B90-A100-4268E8C44C78}" type="presParOf" srcId="{9146A0E3-90B8-4B24-8E8F-9936602886EF}" destId="{39EE8917-2A49-4AC6-B01F-5F97CCE85893}" srcOrd="2" destOrd="0" presId="urn:microsoft.com/office/officeart/2005/8/layout/hList7"/>
    <dgm:cxn modelId="{F9A4B021-FB12-403F-A53B-754563748422}" type="presParOf" srcId="{9146A0E3-90B8-4B24-8E8F-9936602886EF}" destId="{6E266932-3EA6-47D3-9A69-7CCFB8E7679C}" srcOrd="3" destOrd="0" presId="urn:microsoft.com/office/officeart/2005/8/layout/hList7"/>
    <dgm:cxn modelId="{E45F7933-FCC5-47BB-8F3D-BEA5F5BA98E1}" type="presParOf" srcId="{C8824EF3-0D72-436F-B391-6596A7E47815}" destId="{937D0ACD-6F22-4437-ACC7-2E3F35C752CA}" srcOrd="1" destOrd="0" presId="urn:microsoft.com/office/officeart/2005/8/layout/hList7"/>
    <dgm:cxn modelId="{31A066BB-2130-4213-A404-EE2030061422}" type="presParOf" srcId="{C8824EF3-0D72-436F-B391-6596A7E47815}" destId="{8DF2F5B2-7A9B-4BF8-B91C-7AD723C46604}" srcOrd="2" destOrd="0" presId="urn:microsoft.com/office/officeart/2005/8/layout/hList7"/>
    <dgm:cxn modelId="{F436470E-816B-4262-9A7D-C5A27659607C}" type="presParOf" srcId="{8DF2F5B2-7A9B-4BF8-B91C-7AD723C46604}" destId="{A23D4335-45FE-4660-9EE1-1BE4C7EE13DF}" srcOrd="0" destOrd="0" presId="urn:microsoft.com/office/officeart/2005/8/layout/hList7"/>
    <dgm:cxn modelId="{F2E17A56-D777-424C-94EE-53AA4A32610D}" type="presParOf" srcId="{8DF2F5B2-7A9B-4BF8-B91C-7AD723C46604}" destId="{68B33835-4364-431B-8F4B-97BE6CB23BDD}" srcOrd="1" destOrd="0" presId="urn:microsoft.com/office/officeart/2005/8/layout/hList7"/>
    <dgm:cxn modelId="{8AC439AD-C977-44DF-977B-0CE602DED26D}" type="presParOf" srcId="{8DF2F5B2-7A9B-4BF8-B91C-7AD723C46604}" destId="{CCB26C52-3620-4272-852C-58702728D56A}" srcOrd="2" destOrd="0" presId="urn:microsoft.com/office/officeart/2005/8/layout/hList7"/>
    <dgm:cxn modelId="{9345B602-6F1A-46C9-AC0A-B5F939CE7AC9}" type="presParOf" srcId="{8DF2F5B2-7A9B-4BF8-B91C-7AD723C46604}" destId="{D6FAF8DE-A48D-4E9E-85CD-0BCF3C76AAAC}" srcOrd="3" destOrd="0" presId="urn:microsoft.com/office/officeart/2005/8/layout/hList7"/>
    <dgm:cxn modelId="{E76024BE-815C-46BC-9C8A-4135DD9773D7}" type="presParOf" srcId="{C8824EF3-0D72-436F-B391-6596A7E47815}" destId="{928E2F38-3516-4B38-91F8-C7F3B348AF18}" srcOrd="3" destOrd="0" presId="urn:microsoft.com/office/officeart/2005/8/layout/hList7"/>
    <dgm:cxn modelId="{F9F7A7F2-13AD-4560-8859-F56997B22572}" type="presParOf" srcId="{C8824EF3-0D72-436F-B391-6596A7E47815}" destId="{F3A73700-0524-4FC2-A18F-E69D2FF76AC3}" srcOrd="4" destOrd="0" presId="urn:microsoft.com/office/officeart/2005/8/layout/hList7"/>
    <dgm:cxn modelId="{1A643AC3-87FF-419E-932F-02299BA5163F}" type="presParOf" srcId="{F3A73700-0524-4FC2-A18F-E69D2FF76AC3}" destId="{F95F1756-6FA3-4D43-88BE-E222A41B618C}" srcOrd="0" destOrd="0" presId="urn:microsoft.com/office/officeart/2005/8/layout/hList7"/>
    <dgm:cxn modelId="{CADB76F0-6D6C-4A37-99CE-48C291D90B3A}" type="presParOf" srcId="{F3A73700-0524-4FC2-A18F-E69D2FF76AC3}" destId="{5154D3E3-510F-447C-AF2E-1FD9688D81BE}" srcOrd="1" destOrd="0" presId="urn:microsoft.com/office/officeart/2005/8/layout/hList7"/>
    <dgm:cxn modelId="{6321C444-CAFD-4ED6-BF6C-CD43403AA0AA}" type="presParOf" srcId="{F3A73700-0524-4FC2-A18F-E69D2FF76AC3}" destId="{99DEC7BA-719D-42A0-A6F5-2B7DF11835A4}" srcOrd="2" destOrd="0" presId="urn:microsoft.com/office/officeart/2005/8/layout/hList7"/>
    <dgm:cxn modelId="{459F5AE5-F65F-4130-B2C4-2099835F2987}" type="presParOf" srcId="{F3A73700-0524-4FC2-A18F-E69D2FF76AC3}" destId="{88F35F42-078E-4B35-A62E-E4B02DC79DE8}" srcOrd="3" destOrd="0" presId="urn:microsoft.com/office/officeart/2005/8/layout/hList7"/>
    <dgm:cxn modelId="{FF76FFCA-1BC8-44A4-BDA7-B29CCADA0D7C}" type="presParOf" srcId="{C8824EF3-0D72-436F-B391-6596A7E47815}" destId="{B913B07A-DEB4-461C-9D1E-C5114D5325C9}" srcOrd="5" destOrd="0" presId="urn:microsoft.com/office/officeart/2005/8/layout/hList7"/>
    <dgm:cxn modelId="{3AA780FF-6CDB-4328-AEA9-2B845CCAA571}" type="presParOf" srcId="{C8824EF3-0D72-436F-B391-6596A7E47815}" destId="{3CED3C72-A102-411F-9C76-0E329D000519}" srcOrd="6" destOrd="0" presId="urn:microsoft.com/office/officeart/2005/8/layout/hList7"/>
    <dgm:cxn modelId="{FE3DA91B-2D5B-4672-9720-CD8CE88BA3C6}" type="presParOf" srcId="{3CED3C72-A102-411F-9C76-0E329D000519}" destId="{634E859F-161D-457C-A55F-74EF27BA4EDA}" srcOrd="0" destOrd="0" presId="urn:microsoft.com/office/officeart/2005/8/layout/hList7"/>
    <dgm:cxn modelId="{D52BCAC9-C3C1-4DFC-9D9E-D3E4BCADAC27}" type="presParOf" srcId="{3CED3C72-A102-411F-9C76-0E329D000519}" destId="{D1D57F08-C88F-4354-9EE5-55EAA90A83AF}" srcOrd="1" destOrd="0" presId="urn:microsoft.com/office/officeart/2005/8/layout/hList7"/>
    <dgm:cxn modelId="{CC7512AD-E249-46ED-8A0F-3863253327A4}" type="presParOf" srcId="{3CED3C72-A102-411F-9C76-0E329D000519}" destId="{23F4A66D-3875-4E37-BC4C-A491CF7CB7E8}" srcOrd="2" destOrd="0" presId="urn:microsoft.com/office/officeart/2005/8/layout/hList7"/>
    <dgm:cxn modelId="{51CAF523-25BD-465B-9243-F056EB4B8B49}" type="presParOf" srcId="{3CED3C72-A102-411F-9C76-0E329D000519}" destId="{BE01EFDA-2900-464D-B9D2-12B3E020F3A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47163-BCC5-4996-8206-C8B3C543264F}">
      <dsp:nvSpPr>
        <dsp:cNvPr id="0" name=""/>
        <dsp:cNvSpPr/>
      </dsp:nvSpPr>
      <dsp:spPr>
        <a:xfrm>
          <a:off x="1897" y="1695094"/>
          <a:ext cx="2262871" cy="1866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/>
            <a:t>Actividades manuales.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/>
            <a:t>Carencia de secuencia clara.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Múltiples canales/fuentes de información.</a:t>
          </a:r>
          <a:endParaRPr lang="es-CO" sz="1400" kern="1200" dirty="0"/>
        </a:p>
      </dsp:txBody>
      <dsp:txXfrm>
        <a:off x="44848" y="1738045"/>
        <a:ext cx="2176969" cy="1380551"/>
      </dsp:txXfrm>
    </dsp:sp>
    <dsp:sp modelId="{BB193978-C862-4FF6-8F75-AF7C1D0438A7}">
      <dsp:nvSpPr>
        <dsp:cNvPr id="0" name=""/>
        <dsp:cNvSpPr/>
      </dsp:nvSpPr>
      <dsp:spPr>
        <a:xfrm>
          <a:off x="1297791" y="2226599"/>
          <a:ext cx="2367019" cy="2367019"/>
        </a:xfrm>
        <a:prstGeom prst="leftCircularArrow">
          <a:avLst>
            <a:gd name="adj1" fmla="val 2615"/>
            <a:gd name="adj2" fmla="val 317802"/>
            <a:gd name="adj3" fmla="val 2093313"/>
            <a:gd name="adj4" fmla="val 9024489"/>
            <a:gd name="adj5" fmla="val 305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4C36EA-B713-4B93-B575-F69A0A7127BE}">
      <dsp:nvSpPr>
        <dsp:cNvPr id="0" name=""/>
        <dsp:cNvSpPr/>
      </dsp:nvSpPr>
      <dsp:spPr>
        <a:xfrm>
          <a:off x="504757" y="3161547"/>
          <a:ext cx="2011440" cy="799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Causas</a:t>
          </a:r>
          <a:endParaRPr lang="es-CO" sz="2400" kern="1200" dirty="0"/>
        </a:p>
      </dsp:txBody>
      <dsp:txXfrm>
        <a:off x="528185" y="3184975"/>
        <a:ext cx="1964584" cy="753027"/>
      </dsp:txXfrm>
    </dsp:sp>
    <dsp:sp modelId="{256A1088-ABE7-4221-8E69-227EFF806C2F}">
      <dsp:nvSpPr>
        <dsp:cNvPr id="0" name=""/>
        <dsp:cNvSpPr/>
      </dsp:nvSpPr>
      <dsp:spPr>
        <a:xfrm>
          <a:off x="2810978" y="1695094"/>
          <a:ext cx="2262871" cy="1866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CO" sz="1400" b="0" kern="1200"/>
            <a:t>Carencia de organización y sistematización del proceso de comisiones del SENA</a:t>
          </a:r>
          <a:endParaRPr lang="es-CO" sz="1400" b="0" kern="1200" dirty="0"/>
        </a:p>
      </dsp:txBody>
      <dsp:txXfrm>
        <a:off x="2853929" y="2137987"/>
        <a:ext cx="2176969" cy="1380551"/>
      </dsp:txXfrm>
    </dsp:sp>
    <dsp:sp modelId="{607D7EAD-8005-47AC-BB10-8F863BE8A6B7}">
      <dsp:nvSpPr>
        <dsp:cNvPr id="0" name=""/>
        <dsp:cNvSpPr/>
      </dsp:nvSpPr>
      <dsp:spPr>
        <a:xfrm>
          <a:off x="4088016" y="589784"/>
          <a:ext cx="2656164" cy="2656164"/>
        </a:xfrm>
        <a:prstGeom prst="circularArrow">
          <a:avLst>
            <a:gd name="adj1" fmla="val 2331"/>
            <a:gd name="adj2" fmla="val 281345"/>
            <a:gd name="adj3" fmla="val 19543144"/>
            <a:gd name="adj4" fmla="val 12575511"/>
            <a:gd name="adj5" fmla="val 2719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DD4B8A-B02B-4FD7-BAF1-A834A35582B1}">
      <dsp:nvSpPr>
        <dsp:cNvPr id="0" name=""/>
        <dsp:cNvSpPr/>
      </dsp:nvSpPr>
      <dsp:spPr>
        <a:xfrm>
          <a:off x="3313839" y="1295152"/>
          <a:ext cx="2011440" cy="799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Problema Central</a:t>
          </a:r>
          <a:endParaRPr lang="es-CO" sz="2400" kern="1200" dirty="0"/>
        </a:p>
      </dsp:txBody>
      <dsp:txXfrm>
        <a:off x="3337267" y="1318580"/>
        <a:ext cx="1964584" cy="753027"/>
      </dsp:txXfrm>
    </dsp:sp>
    <dsp:sp modelId="{30E2420F-D459-40B3-9D90-59F3A8EDEADA}">
      <dsp:nvSpPr>
        <dsp:cNvPr id="0" name=""/>
        <dsp:cNvSpPr/>
      </dsp:nvSpPr>
      <dsp:spPr>
        <a:xfrm>
          <a:off x="5620060" y="1695094"/>
          <a:ext cx="2262871" cy="1866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Dificultad para seguimiento y trazabilidad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Retrasos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Retrabajo 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Carga Operacional</a:t>
          </a:r>
          <a:endParaRPr lang="es-CO" sz="1400" kern="1200" dirty="0"/>
        </a:p>
      </dsp:txBody>
      <dsp:txXfrm>
        <a:off x="5663011" y="1738045"/>
        <a:ext cx="2176969" cy="1380551"/>
      </dsp:txXfrm>
    </dsp:sp>
    <dsp:sp modelId="{70C2358B-362D-4CF5-865A-0448FA022502}">
      <dsp:nvSpPr>
        <dsp:cNvPr id="0" name=""/>
        <dsp:cNvSpPr/>
      </dsp:nvSpPr>
      <dsp:spPr>
        <a:xfrm>
          <a:off x="6122920" y="3161547"/>
          <a:ext cx="2011440" cy="799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Efectos</a:t>
          </a:r>
          <a:endParaRPr lang="es-CO" sz="2400" kern="1200" dirty="0"/>
        </a:p>
      </dsp:txBody>
      <dsp:txXfrm>
        <a:off x="6146348" y="3184975"/>
        <a:ext cx="1964584" cy="753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60645-C213-4A96-A037-515E5EF261C5}">
      <dsp:nvSpPr>
        <dsp:cNvPr id="0" name=""/>
        <dsp:cNvSpPr/>
      </dsp:nvSpPr>
      <dsp:spPr>
        <a:xfrm>
          <a:off x="0" y="825845"/>
          <a:ext cx="6516695" cy="26066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kern="1200" dirty="0">
              <a:latin typeface="Times New Roman" pitchFamily="18" charset="0"/>
              <a:cs typeface="Times New Roman" pitchFamily="18" charset="0"/>
            </a:rPr>
            <a:t>¿Cómo optimizar el proceso de comisiones del Servicio Nacional de Aprendizaje – SENA?</a:t>
          </a:r>
          <a:endParaRPr lang="es-CO" sz="3200" kern="1200" dirty="0"/>
        </a:p>
      </dsp:txBody>
      <dsp:txXfrm>
        <a:off x="1303339" y="825845"/>
        <a:ext cx="3910017" cy="26066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B575F-2198-4C6E-9FE7-3AF612CACD02}">
      <dsp:nvSpPr>
        <dsp:cNvPr id="0" name=""/>
        <dsp:cNvSpPr/>
      </dsp:nvSpPr>
      <dsp:spPr>
        <a:xfrm>
          <a:off x="0" y="96784"/>
          <a:ext cx="6192688" cy="387043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279CB-770B-4FEF-897D-104495BB1AE7}">
      <dsp:nvSpPr>
        <dsp:cNvPr id="0" name=""/>
        <dsp:cNvSpPr/>
      </dsp:nvSpPr>
      <dsp:spPr>
        <a:xfrm>
          <a:off x="609979" y="2974836"/>
          <a:ext cx="142431" cy="1424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EAE67-CD71-4F00-96A3-363DDBF58119}">
      <dsp:nvSpPr>
        <dsp:cNvPr id="0" name=""/>
        <dsp:cNvSpPr/>
      </dsp:nvSpPr>
      <dsp:spPr>
        <a:xfrm>
          <a:off x="681195" y="3046052"/>
          <a:ext cx="1058949" cy="921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472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Documentar</a:t>
          </a:r>
          <a:endParaRPr lang="es-CO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1195" y="3046052"/>
        <a:ext cx="1058949" cy="921162"/>
      </dsp:txXfrm>
    </dsp:sp>
    <dsp:sp modelId="{7C3059C5-25CE-4163-9FE9-E8F736D33885}">
      <dsp:nvSpPr>
        <dsp:cNvPr id="0" name=""/>
        <dsp:cNvSpPr/>
      </dsp:nvSpPr>
      <dsp:spPr>
        <a:xfrm>
          <a:off x="1616291" y="2074574"/>
          <a:ext cx="247707" cy="2477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B0A9B-7426-4076-8B35-E08136B7688E}">
      <dsp:nvSpPr>
        <dsp:cNvPr id="0" name=""/>
        <dsp:cNvSpPr/>
      </dsp:nvSpPr>
      <dsp:spPr>
        <a:xfrm>
          <a:off x="1740145" y="2198428"/>
          <a:ext cx="1300464" cy="1768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55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Modelar</a:t>
          </a:r>
          <a:endParaRPr lang="es-CO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0145" y="2198428"/>
        <a:ext cx="1300464" cy="1768786"/>
      </dsp:txXfrm>
    </dsp:sp>
    <dsp:sp modelId="{1AA376D7-AC86-45D6-B659-30141D4C38BE}">
      <dsp:nvSpPr>
        <dsp:cNvPr id="0" name=""/>
        <dsp:cNvSpPr/>
      </dsp:nvSpPr>
      <dsp:spPr>
        <a:xfrm>
          <a:off x="2901274" y="1411183"/>
          <a:ext cx="328212" cy="328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AB002-2B2E-4FE7-9197-9479C9F9D919}">
      <dsp:nvSpPr>
        <dsp:cNvPr id="0" name=""/>
        <dsp:cNvSpPr/>
      </dsp:nvSpPr>
      <dsp:spPr>
        <a:xfrm>
          <a:off x="3065380" y="1575289"/>
          <a:ext cx="1300464" cy="2391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913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Levantar Requerimientos</a:t>
          </a:r>
          <a:endParaRPr lang="es-CO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65380" y="1575289"/>
        <a:ext cx="1300464" cy="2391925"/>
      </dsp:txXfrm>
    </dsp:sp>
    <dsp:sp modelId="{A664C31E-C8EE-46A3-A996-E7EBC110B703}">
      <dsp:nvSpPr>
        <dsp:cNvPr id="0" name=""/>
        <dsp:cNvSpPr/>
      </dsp:nvSpPr>
      <dsp:spPr>
        <a:xfrm>
          <a:off x="4300821" y="972276"/>
          <a:ext cx="439680" cy="439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DBA9E-3428-44AA-9D6B-981B1D6A4C3B}">
      <dsp:nvSpPr>
        <dsp:cNvPr id="0" name=""/>
        <dsp:cNvSpPr/>
      </dsp:nvSpPr>
      <dsp:spPr>
        <a:xfrm>
          <a:off x="4520662" y="1192116"/>
          <a:ext cx="1300464" cy="2775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978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Desarrollar prueba de concepto</a:t>
          </a:r>
          <a:endParaRPr lang="es-CO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20662" y="1192116"/>
        <a:ext cx="1300464" cy="27750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76980-8420-40CA-AA2A-C537D86B5A9C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9EC45-9311-45C7-8488-8B840D25E668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Tipo de estudio </a:t>
          </a:r>
          <a:r>
            <a:rPr lang="es-CO" sz="18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cualitativo</a:t>
          </a:r>
        </a:p>
      </dsp:txBody>
      <dsp:txXfrm>
        <a:off x="564979" y="406400"/>
        <a:ext cx="5475833" cy="812800"/>
      </dsp:txXfrm>
    </dsp:sp>
    <dsp:sp modelId="{19F66B21-B008-4477-B981-A44D2FE2D9A2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A9B23B3-110F-4021-B94A-76DDB14809A8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Instrumentos</a:t>
          </a:r>
          <a:r>
            <a:rPr lang="es-CO" sz="1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: Encuestas – Ficha de Recolección de datos – Metodología PERT – </a:t>
          </a:r>
          <a:r>
            <a:rPr lang="es-CO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BizAgi - 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BPMN 2.0.</a:t>
          </a:r>
          <a:endParaRPr lang="es-CO" sz="18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0432" y="1625599"/>
        <a:ext cx="5180380" cy="812800"/>
      </dsp:txXfrm>
    </dsp:sp>
    <dsp:sp modelId="{A1D6A319-D9F0-474E-8AC4-E8C60CD10E82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3B12097-82F8-4BB7-A44B-342DA86F80A5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Población y Muestra</a:t>
          </a:r>
          <a:r>
            <a:rPr lang="es-CO" sz="1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: 12 dependencias y la dirección </a:t>
          </a:r>
        </a:p>
      </dsp:txBody>
      <dsp:txXfrm>
        <a:off x="564979" y="2844800"/>
        <a:ext cx="5475833" cy="812800"/>
      </dsp:txXfrm>
    </dsp:sp>
    <dsp:sp modelId="{DB9B5144-824E-4EBD-9347-88E79596C6F7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8E464-8465-4DD8-8CAB-C2043831DB9D}">
      <dsp:nvSpPr>
        <dsp:cNvPr id="0" name=""/>
        <dsp:cNvSpPr/>
      </dsp:nvSpPr>
      <dsp:spPr>
        <a:xfrm rot="5400000">
          <a:off x="1969121" y="-514992"/>
          <a:ext cx="1056232" cy="23503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CO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 identificaron 15 actividades y un tiempo promedio de 127.3 horas</a:t>
          </a:r>
        </a:p>
      </dsp:txBody>
      <dsp:txXfrm rot="-5400000">
        <a:off x="1322067" y="183623"/>
        <a:ext cx="2298780" cy="953110"/>
      </dsp:txXfrm>
    </dsp:sp>
    <dsp:sp modelId="{EA803019-F186-4CD5-9468-EC83F9B16431}">
      <dsp:nvSpPr>
        <dsp:cNvPr id="0" name=""/>
        <dsp:cNvSpPr/>
      </dsp:nvSpPr>
      <dsp:spPr>
        <a:xfrm>
          <a:off x="0" y="33"/>
          <a:ext cx="1322066" cy="13202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Tiempos del proceso</a:t>
          </a:r>
        </a:p>
      </dsp:txBody>
      <dsp:txXfrm>
        <a:off x="64451" y="64484"/>
        <a:ext cx="1193164" cy="1191388"/>
      </dsp:txXfrm>
    </dsp:sp>
    <dsp:sp modelId="{A663710E-0A23-4C7F-809B-BFCF8E47B8DA}">
      <dsp:nvSpPr>
        <dsp:cNvPr id="0" name=""/>
        <dsp:cNvSpPr/>
      </dsp:nvSpPr>
      <dsp:spPr>
        <a:xfrm rot="5400000">
          <a:off x="1969121" y="871313"/>
          <a:ext cx="1056232" cy="23503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CO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Interior del país.</a:t>
          </a: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CO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Exterior Funcionarios.</a:t>
          </a: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CO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Exterior Director General</a:t>
          </a: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CO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Exterior Contratistas</a:t>
          </a:r>
        </a:p>
      </dsp:txBody>
      <dsp:txXfrm rot="-5400000">
        <a:off x="1322067" y="1569929"/>
        <a:ext cx="2298780" cy="953110"/>
      </dsp:txXfrm>
    </dsp:sp>
    <dsp:sp modelId="{370539BD-95B4-4368-B65F-EAAAD059EC03}">
      <dsp:nvSpPr>
        <dsp:cNvPr id="0" name=""/>
        <dsp:cNvSpPr/>
      </dsp:nvSpPr>
      <dsp:spPr>
        <a:xfrm>
          <a:off x="0" y="1386338"/>
          <a:ext cx="1322066" cy="13202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CO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Sub Procesos para Comisiones</a:t>
          </a:r>
        </a:p>
      </dsp:txBody>
      <dsp:txXfrm>
        <a:off x="64451" y="1450789"/>
        <a:ext cx="1193164" cy="11913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4B597-A6BC-42F6-8440-C5581A0016A2}">
      <dsp:nvSpPr>
        <dsp:cNvPr id="0" name=""/>
        <dsp:cNvSpPr/>
      </dsp:nvSpPr>
      <dsp:spPr>
        <a:xfrm>
          <a:off x="1421" y="0"/>
          <a:ext cx="148976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/>
            <a:t>Comisiones y Desplazamiento al Interior del País</a:t>
          </a:r>
        </a:p>
      </dsp:txBody>
      <dsp:txXfrm>
        <a:off x="1421" y="1625600"/>
        <a:ext cx="1489769" cy="1625600"/>
      </dsp:txXfrm>
    </dsp:sp>
    <dsp:sp modelId="{6E266932-3EA6-47D3-9A69-7CCFB8E7679C}">
      <dsp:nvSpPr>
        <dsp:cNvPr id="0" name=""/>
        <dsp:cNvSpPr/>
      </dsp:nvSpPr>
      <dsp:spPr>
        <a:xfrm>
          <a:off x="69650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D4335-45FE-4660-9EE1-1BE4C7EE13DF}">
      <dsp:nvSpPr>
        <dsp:cNvPr id="0" name=""/>
        <dsp:cNvSpPr/>
      </dsp:nvSpPr>
      <dsp:spPr>
        <a:xfrm>
          <a:off x="1535883" y="0"/>
          <a:ext cx="148976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/>
            <a:t>Comisiones al Exterior de Funcionarios</a:t>
          </a:r>
        </a:p>
      </dsp:txBody>
      <dsp:txXfrm>
        <a:off x="1535883" y="1625600"/>
        <a:ext cx="1489769" cy="1625600"/>
      </dsp:txXfrm>
    </dsp:sp>
    <dsp:sp modelId="{D6FAF8DE-A48D-4E9E-85CD-0BCF3C76AAAC}">
      <dsp:nvSpPr>
        <dsp:cNvPr id="0" name=""/>
        <dsp:cNvSpPr/>
      </dsp:nvSpPr>
      <dsp:spPr>
        <a:xfrm>
          <a:off x="1604112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F1756-6FA3-4D43-88BE-E222A41B618C}">
      <dsp:nvSpPr>
        <dsp:cNvPr id="0" name=""/>
        <dsp:cNvSpPr/>
      </dsp:nvSpPr>
      <dsp:spPr>
        <a:xfrm>
          <a:off x="3070346" y="0"/>
          <a:ext cx="148976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/>
            <a:t>Desplazamiento al Exterior de Contratistas</a:t>
          </a:r>
        </a:p>
      </dsp:txBody>
      <dsp:txXfrm>
        <a:off x="3070346" y="1625600"/>
        <a:ext cx="1489769" cy="1625600"/>
      </dsp:txXfrm>
    </dsp:sp>
    <dsp:sp modelId="{88F35F42-078E-4B35-A62E-E4B02DC79DE8}">
      <dsp:nvSpPr>
        <dsp:cNvPr id="0" name=""/>
        <dsp:cNvSpPr/>
      </dsp:nvSpPr>
      <dsp:spPr>
        <a:xfrm>
          <a:off x="3138575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E859F-161D-457C-A55F-74EF27BA4EDA}">
      <dsp:nvSpPr>
        <dsp:cNvPr id="0" name=""/>
        <dsp:cNvSpPr/>
      </dsp:nvSpPr>
      <dsp:spPr>
        <a:xfrm>
          <a:off x="4604809" y="0"/>
          <a:ext cx="148976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/>
            <a:t>Comisiones al Exterior Director General</a:t>
          </a:r>
        </a:p>
      </dsp:txBody>
      <dsp:txXfrm>
        <a:off x="4604809" y="1625600"/>
        <a:ext cx="1489769" cy="1625600"/>
      </dsp:txXfrm>
    </dsp:sp>
    <dsp:sp modelId="{BE01EFDA-2900-464D-B9D2-12B3E020F3A8}">
      <dsp:nvSpPr>
        <dsp:cNvPr id="0" name=""/>
        <dsp:cNvSpPr/>
      </dsp:nvSpPr>
      <dsp:spPr>
        <a:xfrm>
          <a:off x="4673037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1333A-992A-4CF4-A8DC-561624A2C8FE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FAAC7-45BF-47AF-99F8-AFDCFC01061B}" type="datetimeFigureOut">
              <a:rPr lang="es-CO" smtClean="0"/>
              <a:pPr/>
              <a:t>16/08/2019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4BFCA-6602-4B64-A0BD-7128E82A79F0}" type="slidenum">
              <a:rPr lang="es-CO" smtClean="0"/>
              <a:pPr/>
              <a:t>‹#›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4BFCA-6602-4B64-A0BD-7128E82A79F0}" type="slidenum">
              <a:rPr lang="es-CO" smtClean="0"/>
              <a:pPr/>
              <a:t>1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71BD-3ED5-469E-AD61-9F55AA2BA581}" type="datetime1">
              <a:rPr lang="es-CO" smtClean="0"/>
              <a:pPr/>
              <a:t>16/08/2019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ADRIANA BELTRAN ARIZA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29F3-BC57-4A6D-877E-612DC2CD5007}" type="datetime1">
              <a:rPr lang="es-CO" smtClean="0"/>
              <a:pPr/>
              <a:t>16/08/2019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ADRIANA BELTRAN ARIZA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D444-AC17-4098-88AE-477ED35B62C0}" type="datetime1">
              <a:rPr lang="es-CO" smtClean="0"/>
              <a:pPr/>
              <a:t>16/08/2019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ADRIANA BELTRAN ARIZA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9BDB-D746-44DE-9F23-1DF659647342}" type="datetime1">
              <a:rPr lang="es-CO" smtClean="0"/>
              <a:pPr/>
              <a:t>16/08/2019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ADRIANA BELTRAN ARIZA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817B-925E-46F4-9B11-4BA386B1F6F0}" type="datetime1">
              <a:rPr lang="es-CO" smtClean="0"/>
              <a:pPr/>
              <a:t>16/08/2019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ADRIANA BELTRAN ARIZA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7774-7D36-4415-A177-A8526292F8C6}" type="datetime1">
              <a:rPr lang="es-CO" smtClean="0"/>
              <a:pPr/>
              <a:t>16/08/2019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ADRIANA BELTRAN ARIZA 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A962-A0B5-4849-8942-E1F961187041}" type="datetime1">
              <a:rPr lang="es-CO" smtClean="0"/>
              <a:pPr/>
              <a:t>16/08/2019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ADRIANA BELTRAN ARIZA 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7D38-F199-47A4-9DA4-7E9EF78A0E72}" type="datetime1">
              <a:rPr lang="es-CO" smtClean="0"/>
              <a:pPr/>
              <a:t>16/08/2019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ADRIANA BELTRAN ARIZA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394-59C7-46BE-9949-EF9A269F65C8}" type="datetime1">
              <a:rPr lang="es-CO" smtClean="0"/>
              <a:pPr/>
              <a:t>16/08/2019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ADRIANA BELTRAN ARIZA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64BA-65B5-4CA4-A96D-AEF5033EDEA6}" type="datetime1">
              <a:rPr lang="es-CO" smtClean="0"/>
              <a:pPr/>
              <a:t>16/08/2019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ADRIANA BELTRAN ARIZA 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69A8-FEDE-4E41-B876-2859F9F8BC3A}" type="datetime1">
              <a:rPr lang="es-CO" smtClean="0"/>
              <a:pPr/>
              <a:t>16/08/2019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ADRIANA BELTRAN ARIZA 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F4A6E-859A-4E74-A039-76174609A3B5}" type="datetime1">
              <a:rPr lang="es-CO" smtClean="0"/>
              <a:pPr/>
              <a:t>16/08/2019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O"/>
              <a:t>ADRIANA BELTRAN ARIZA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2640E-5270-464F-BBD4-573C699B527F}" type="slidenum">
              <a:rPr lang="es-CO" smtClean="0"/>
              <a:pPr/>
              <a:t>‹#›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5BZM9N" TargetMode="External"/><Relationship Id="rId2" Type="http://schemas.openxmlformats.org/officeDocument/2006/relationships/hyperlink" Target="https://goo.gl/YdVQ3B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635896" y="2636912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BIENVENIDOS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187624" y="2924944"/>
            <a:ext cx="72008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UNIMINUTO VIRTUAL Y A DISTANCIA “UVD”</a:t>
            </a:r>
          </a:p>
          <a:p>
            <a:pPr algn="ctr">
              <a:defRPr/>
            </a:pPr>
            <a:r>
              <a:rPr lang="es-CO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Especialización en Gerencia de Proyectos</a:t>
            </a:r>
          </a:p>
          <a:p>
            <a:pPr algn="ctr"/>
            <a:r>
              <a:rPr lang="es-CO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Trabajo de grado: </a:t>
            </a:r>
            <a:endParaRPr lang="en-US" dirty="0"/>
          </a:p>
          <a:p>
            <a:pPr algn="ctr"/>
            <a:r>
              <a:rPr lang="es-ES" dirty="0"/>
              <a:t> </a:t>
            </a:r>
            <a:r>
              <a:rPr lang="es-E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OPTIMIZACIÓN DEL PROCESO DE COMISIONES PARA EL SERVICIO NACIONAL DE APRENDIZAJE – SENA </a:t>
            </a:r>
            <a:endParaRPr lang="es-CO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s-CO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s-CO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2019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08F1-EF07-4E9B-9A12-40E81FA25B58}" type="datetime1">
              <a:rPr lang="es-CO" smtClean="0"/>
              <a:pPr/>
              <a:t>16/08/2019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4904184" cy="365125"/>
          </a:xfrm>
        </p:spPr>
        <p:txBody>
          <a:bodyPr/>
          <a:lstStyle/>
          <a:p>
            <a:r>
              <a:rPr lang="es-CO" dirty="0"/>
              <a:t>JORGE ANDRÉS CUELLAR BARRERA – ÓSCAR GABRIEL CHÁVEZ MORALES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4213" y="877888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3000" b="1" dirty="0">
                <a:latin typeface="Times New Roman" pitchFamily="18" charset="0"/>
                <a:cs typeface="Times New Roman" pitchFamily="18" charset="0"/>
              </a:rPr>
              <a:t>5. Resultados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26CFD9-6405-4C96-9D43-76097F20A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685" y="1497773"/>
            <a:ext cx="780692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s-CO" sz="2400" b="1" dirty="0">
                <a:latin typeface="Times New Roman" pitchFamily="18" charset="0"/>
                <a:cs typeface="Times New Roman" pitchFamily="18" charset="0"/>
              </a:rPr>
              <a:t>Objetivo 4</a:t>
            </a:r>
            <a:r>
              <a:rPr lang="es-CO" sz="2400" dirty="0">
                <a:latin typeface="Times New Roman" pitchFamily="18" charset="0"/>
                <a:cs typeface="Times New Roman" pitchFamily="18" charset="0"/>
              </a:rPr>
              <a:t>: Desarrollar una prueba de concepto para verificar la optimización del proceso</a:t>
            </a:r>
            <a:endParaRPr lang="es-CO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1">
            <a:extLst>
              <a:ext uri="{FF2B5EF4-FFF2-40B4-BE49-F238E27FC236}">
                <a16:creationId xmlns:a16="http://schemas.microsoft.com/office/drawing/2014/main" id="{891B20CB-5EFB-46C5-92C9-D4635E637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28" y="2924944"/>
            <a:ext cx="4959692" cy="279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DD61BB-EC59-41D2-8EDA-7DE51A995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6136" y="2924944"/>
            <a:ext cx="2660477" cy="27908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es-CO" sz="1600" b="1" dirty="0">
                <a:latin typeface="Times New Roman" pitchFamily="18" charset="0"/>
                <a:cs typeface="Times New Roman" pitchFamily="18" charset="0"/>
              </a:rPr>
              <a:t>Evidencias de la prueba</a:t>
            </a:r>
          </a:p>
          <a:p>
            <a:pPr algn="just"/>
            <a:endParaRPr lang="es-CO" sz="1600" b="1" dirty="0">
              <a:latin typeface="Times New Roman" pitchFamily="18" charset="0"/>
              <a:cs typeface="Times New Roman" pitchFamily="18" charset="0"/>
            </a:endParaRPr>
          </a:p>
          <a:p>
            <a:pPr marL="225425" indent="-225425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Times New Roman" pitchFamily="18" charset="0"/>
                <a:cs typeface="Times New Roman" pitchFamily="18" charset="0"/>
              </a:rPr>
              <a:t>Integración en una sola herramienta</a:t>
            </a:r>
          </a:p>
          <a:p>
            <a:pPr marL="225425" indent="-225425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Times New Roman" pitchFamily="18" charset="0"/>
                <a:cs typeface="Times New Roman" pitchFamily="18" charset="0"/>
              </a:rPr>
              <a:t>Disponibilidad de información</a:t>
            </a:r>
          </a:p>
          <a:p>
            <a:pPr marL="225425" indent="-225425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Times New Roman" pitchFamily="18" charset="0"/>
                <a:cs typeface="Times New Roman" pitchFamily="18" charset="0"/>
              </a:rPr>
              <a:t>Facilidad en generación de solicitudes</a:t>
            </a:r>
          </a:p>
          <a:p>
            <a:pPr marL="225425" indent="-225425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Times New Roman" pitchFamily="18" charset="0"/>
                <a:cs typeface="Times New Roman" pitchFamily="18" charset="0"/>
              </a:rPr>
              <a:t>Reduce carga operativa</a:t>
            </a:r>
          </a:p>
          <a:p>
            <a:pPr marL="225425" indent="-225425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Times New Roman" pitchFamily="18" charset="0"/>
                <a:cs typeface="Times New Roman" pitchFamily="18" charset="0"/>
              </a:rPr>
              <a:t>Reducción de tiempos mejora del 23%</a:t>
            </a:r>
            <a:endParaRPr lang="es-CO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50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4213" y="877888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3000" b="1" dirty="0">
                <a:latin typeface="Times New Roman" pitchFamily="18" charset="0"/>
                <a:cs typeface="Times New Roman" pitchFamily="18" charset="0"/>
              </a:rPr>
              <a:t>6. Presupuesto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1484784"/>
            <a:ext cx="79928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CO" sz="2400" b="1" dirty="0">
                <a:latin typeface="Times New Roman" pitchFamily="18" charset="0"/>
                <a:cs typeface="Times New Roman" pitchFamily="18" charset="0"/>
              </a:rPr>
              <a:t>Cálculo Costos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0C988C7-041F-4509-A7E3-47CE914B4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665071"/>
              </p:ext>
            </p:extLst>
          </p:nvPr>
        </p:nvGraphicFramePr>
        <p:xfrm>
          <a:off x="899592" y="2276872"/>
          <a:ext cx="3231588" cy="1466850"/>
        </p:xfrm>
        <a:graphic>
          <a:graphicData uri="http://schemas.openxmlformats.org/drawingml/2006/table">
            <a:tbl>
              <a:tblPr/>
              <a:tblGrid>
                <a:gridCol w="2531501">
                  <a:extLst>
                    <a:ext uri="{9D8B030D-6E8A-4147-A177-3AD203B41FA5}">
                      <a16:colId xmlns:a16="http://schemas.microsoft.com/office/drawing/2014/main" val="2698244771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1481411591"/>
                    </a:ext>
                  </a:extLst>
                </a:gridCol>
              </a:tblGrid>
              <a:tr h="2095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Consolidación de esfuerzo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49794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Recursos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Trabajo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92662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Profesional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7.32 hrs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4104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Profesional especializado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4.48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hrs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49385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Coordinador dependencia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2.98 hrs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3331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Jefe de dependencia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0.98 hrs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12964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Contratista profesional universitario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321.23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hrs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84918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2D3471C-14DE-48E8-BAA3-C81612135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800141"/>
              </p:ext>
            </p:extLst>
          </p:nvPr>
        </p:nvGraphicFramePr>
        <p:xfrm>
          <a:off x="4601175" y="2311836"/>
          <a:ext cx="3553984" cy="628650"/>
        </p:xfrm>
        <a:graphic>
          <a:graphicData uri="http://schemas.openxmlformats.org/drawingml/2006/table">
            <a:tbl>
              <a:tblPr/>
              <a:tblGrid>
                <a:gridCol w="1843353">
                  <a:extLst>
                    <a:ext uri="{9D8B030D-6E8A-4147-A177-3AD203B41FA5}">
                      <a16:colId xmlns:a16="http://schemas.microsoft.com/office/drawing/2014/main" val="2433595991"/>
                    </a:ext>
                  </a:extLst>
                </a:gridCol>
                <a:gridCol w="1710631">
                  <a:extLst>
                    <a:ext uri="{9D8B030D-6E8A-4147-A177-3AD203B41FA5}">
                      <a16:colId xmlns:a16="http://schemas.microsoft.com/office/drawing/2014/main" val="1472201178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Costo Plan Mejoramiento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20,640,058.00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04558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Imprevistos Plan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2,064,005.00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68448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Total, Costos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22,704,064.00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86617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AC784E-480B-4B08-BC75-2DDBCC5225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318871"/>
              </p:ext>
            </p:extLst>
          </p:nvPr>
        </p:nvGraphicFramePr>
        <p:xfrm>
          <a:off x="2027610" y="4380646"/>
          <a:ext cx="4464496" cy="2095101"/>
        </p:xfrm>
        <a:graphic>
          <a:graphicData uri="http://schemas.openxmlformats.org/drawingml/2006/table">
            <a:tbl>
              <a:tblPr/>
              <a:tblGrid>
                <a:gridCol w="3162894">
                  <a:extLst>
                    <a:ext uri="{9D8B030D-6E8A-4147-A177-3AD203B41FA5}">
                      <a16:colId xmlns:a16="http://schemas.microsoft.com/office/drawing/2014/main" val="856614169"/>
                    </a:ext>
                  </a:extLst>
                </a:gridCol>
                <a:gridCol w="1301602">
                  <a:extLst>
                    <a:ext uri="{9D8B030D-6E8A-4147-A177-3AD203B41FA5}">
                      <a16:colId xmlns:a16="http://schemas.microsoft.com/office/drawing/2014/main" val="784600088"/>
                    </a:ext>
                  </a:extLst>
                </a:gridCol>
              </a:tblGrid>
              <a:tr h="2327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Total, Comisiones Año Exterior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819658"/>
                  </a:ext>
                </a:extLst>
              </a:tr>
              <a:tr h="2327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Total, Comisiones Año Interior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753749"/>
                  </a:ext>
                </a:extLst>
              </a:tr>
              <a:tr h="2327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Comisiones Promedio por Año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1890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48726"/>
                  </a:ext>
                </a:extLst>
              </a:tr>
              <a:tr h="2327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Mejora Tiempos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238593"/>
                  </a:ext>
                </a:extLst>
              </a:tr>
              <a:tr h="2327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Tiempo Actual Proceso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127.3 hr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587817"/>
                  </a:ext>
                </a:extLst>
              </a:tr>
              <a:tr h="2327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Tiempo Post Implementación Proceso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98.02 hr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28055"/>
                  </a:ext>
                </a:extLst>
              </a:tr>
              <a:tr h="2327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Tiempo Ahorrado del Proceso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29.28 hr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996506"/>
                  </a:ext>
                </a:extLst>
              </a:tr>
              <a:tr h="2327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Valor Hr Promedio Estimado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$25,405.99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724845"/>
                  </a:ext>
                </a:extLst>
              </a:tr>
              <a:tr h="2327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Cálculo Beneficio Estimado Anual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1,405,899,216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58105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37A92F8-06D9-4A2F-913D-B416EA5CF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717032"/>
            <a:ext cx="79928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CO" sz="2400" b="1" dirty="0">
                <a:latin typeface="Times New Roman" pitchFamily="18" charset="0"/>
                <a:cs typeface="Times New Roman" pitchFamily="18" charset="0"/>
              </a:rPr>
              <a:t>Cálculo Beneficios Anual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4213" y="877888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3000" b="1" dirty="0">
                <a:latin typeface="Times New Roman" pitchFamily="18" charset="0"/>
                <a:cs typeface="Times New Roman" pitchFamily="18" charset="0"/>
              </a:rPr>
              <a:t>6. Presupuesto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1844526"/>
            <a:ext cx="79928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C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Determinación del costo de capital, fuentes de financiación y utilización de fondos.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65B89C-14D1-4089-A478-D9A2BABC2512}"/>
              </a:ext>
            </a:extLst>
          </p:cNvPr>
          <p:cNvSpPr txBox="1"/>
          <p:nvPr/>
        </p:nvSpPr>
        <p:spPr>
          <a:xfrm>
            <a:off x="539552" y="2708920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Recursos públicos del SENA asignados por presupuesto para el modelamiento de procesos. 1,200 millones de pesos.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Proyección Financiera IPC DANE 2018 – 3.18%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T.O.M. 5,26 % EA. Banco de la República del 29/07/2019 al 04/08/2019 </a:t>
            </a:r>
          </a:p>
        </p:txBody>
      </p:sp>
    </p:spTree>
    <p:extLst>
      <p:ext uri="{BB962C8B-B14F-4D97-AF65-F5344CB8AC3E}">
        <p14:creationId xmlns:p14="http://schemas.microsoft.com/office/powerpoint/2010/main" val="1630132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4213" y="877888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3000" b="1" dirty="0">
                <a:latin typeface="Times New Roman" pitchFamily="18" charset="0"/>
                <a:cs typeface="Times New Roman" pitchFamily="18" charset="0"/>
              </a:rPr>
              <a:t>6. Presupuesto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1484784"/>
            <a:ext cx="79928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CO" sz="2400" b="1" dirty="0">
                <a:latin typeface="Times New Roman" pitchFamily="18" charset="0"/>
                <a:cs typeface="Times New Roman" pitchFamily="18" charset="0"/>
              </a:rPr>
              <a:t>Flujo de caja del plan de mejoramiento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ADCA693-A9B9-472A-9474-1B9A7431A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581284"/>
              </p:ext>
            </p:extLst>
          </p:nvPr>
        </p:nvGraphicFramePr>
        <p:xfrm>
          <a:off x="488949" y="2204864"/>
          <a:ext cx="8166102" cy="4181475"/>
        </p:xfrm>
        <a:graphic>
          <a:graphicData uri="http://schemas.openxmlformats.org/drawingml/2006/table">
            <a:tbl>
              <a:tblPr/>
              <a:tblGrid>
                <a:gridCol w="1905104">
                  <a:extLst>
                    <a:ext uri="{9D8B030D-6E8A-4147-A177-3AD203B41FA5}">
                      <a16:colId xmlns:a16="http://schemas.microsoft.com/office/drawing/2014/main" val="4058186369"/>
                    </a:ext>
                  </a:extLst>
                </a:gridCol>
                <a:gridCol w="363789">
                  <a:extLst>
                    <a:ext uri="{9D8B030D-6E8A-4147-A177-3AD203B41FA5}">
                      <a16:colId xmlns:a16="http://schemas.microsoft.com/office/drawing/2014/main" val="3115457592"/>
                    </a:ext>
                  </a:extLst>
                </a:gridCol>
                <a:gridCol w="1014779">
                  <a:extLst>
                    <a:ext uri="{9D8B030D-6E8A-4147-A177-3AD203B41FA5}">
                      <a16:colId xmlns:a16="http://schemas.microsoft.com/office/drawing/2014/main" val="2003996599"/>
                    </a:ext>
                  </a:extLst>
                </a:gridCol>
                <a:gridCol w="976486">
                  <a:extLst>
                    <a:ext uri="{9D8B030D-6E8A-4147-A177-3AD203B41FA5}">
                      <a16:colId xmlns:a16="http://schemas.microsoft.com/office/drawing/2014/main" val="3021718364"/>
                    </a:ext>
                  </a:extLst>
                </a:gridCol>
                <a:gridCol w="976486">
                  <a:extLst>
                    <a:ext uri="{9D8B030D-6E8A-4147-A177-3AD203B41FA5}">
                      <a16:colId xmlns:a16="http://schemas.microsoft.com/office/drawing/2014/main" val="3013470339"/>
                    </a:ext>
                  </a:extLst>
                </a:gridCol>
                <a:gridCol w="976486">
                  <a:extLst>
                    <a:ext uri="{9D8B030D-6E8A-4147-A177-3AD203B41FA5}">
                      <a16:colId xmlns:a16="http://schemas.microsoft.com/office/drawing/2014/main" val="103107720"/>
                    </a:ext>
                  </a:extLst>
                </a:gridCol>
                <a:gridCol w="976486">
                  <a:extLst>
                    <a:ext uri="{9D8B030D-6E8A-4147-A177-3AD203B41FA5}">
                      <a16:colId xmlns:a16="http://schemas.microsoft.com/office/drawing/2014/main" val="687575733"/>
                    </a:ext>
                  </a:extLst>
                </a:gridCol>
                <a:gridCol w="976486">
                  <a:extLst>
                    <a:ext uri="{9D8B030D-6E8A-4147-A177-3AD203B41FA5}">
                      <a16:colId xmlns:a16="http://schemas.microsoft.com/office/drawing/2014/main" val="59607412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Flujo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de </a:t>
                      </a:r>
                      <a:r>
                        <a:rPr lang="es-CO" sz="9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Efectivo</a:t>
                      </a:r>
                      <a:endParaRPr lang="es-CO" sz="900" b="1" i="0" u="none" strike="noStrike" noProof="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Optimización Proceso de Comisiones del SENA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3863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IPC 2018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3.18%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679413"/>
                  </a:ext>
                </a:extLst>
              </a:tr>
              <a:tr h="20002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Descripción</a:t>
                      </a:r>
                      <a:endParaRPr lang="es-CO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Periodos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488968"/>
                  </a:ext>
                </a:extLst>
              </a:tr>
              <a:tr h="200025"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8541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4233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Ahorro del proceso de Comisiones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$1,405,899,216.35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$1,450,606,811.43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$1,496,736,108.03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$1,544,332,316.26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$1,593,442,083.92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4259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 Ingresos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$1,405,899,216.35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$1,450,606,811.43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$1,496,736,108.03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$1,544,332,316.26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$1,593,442,083.92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3588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7755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Costos de Mantenimiento del Software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$240,000,000.00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$247,632,000.00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$255,506,697.60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$263,631,810.58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$272,015,302.16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2192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Costos de Funcionamiento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$120,000,000.00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$144,000,000.00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$168,763,200.00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$194,313,869.76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$220,677,050.82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1113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 Costos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$390,567,601.59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$422,199,601.59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$429,364,497.87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$463,040,280.61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$497,786,953.24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7165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1454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Flujo antes de impuesto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$1,015,331,614.75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$1,028,407,209.83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$1,067,371,610.16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$1,081,292,035.66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$1,095,655,130.68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35727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Impuesto de renta (33%)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$335,059,432.87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$339,374,379.25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$352,232,631.35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$356,826,371.77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$361,566,193.12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7824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Flujo después de impuesto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$0.00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$680,272,181.89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$689,032,830.59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$715,138,978.81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$724,465,663.89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$734,088,937.55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4276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4987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Inversión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($1,222,704,063.65)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9751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Imprevistos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($61,135,203.18)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6735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8053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Flujo de Caja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($1,283,839,266.83)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$680,272,181.89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$689,032,830.59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$715,138,978.81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$724,465,663.89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$734,088,937.55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7648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VP (Ko del 5,26%)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($1,283,839,266.83)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$646,277,961.13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$621,889,442.41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$613,197,468.07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$590,152,626.28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$568,109,237.58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070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208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4213" y="877888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3000" b="1" dirty="0">
                <a:latin typeface="Times New Roman" pitchFamily="18" charset="0"/>
                <a:cs typeface="Times New Roman" pitchFamily="18" charset="0"/>
              </a:rPr>
              <a:t>6. Presupuesto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1628800"/>
            <a:ext cx="79928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C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Financiero del Plan de Mejoramiento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73953E9-A867-4DCC-A7DA-D415F34AE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194895"/>
              </p:ext>
            </p:extLst>
          </p:nvPr>
        </p:nvGraphicFramePr>
        <p:xfrm>
          <a:off x="717550" y="2564904"/>
          <a:ext cx="7708900" cy="990600"/>
        </p:xfrm>
        <a:graphic>
          <a:graphicData uri="http://schemas.openxmlformats.org/drawingml/2006/table">
            <a:tbl>
              <a:tblPr firstRow="1" firstCol="1" bandRow="1"/>
              <a:tblGrid>
                <a:gridCol w="4430950">
                  <a:extLst>
                    <a:ext uri="{9D8B030D-6E8A-4147-A177-3AD203B41FA5}">
                      <a16:colId xmlns:a16="http://schemas.microsoft.com/office/drawing/2014/main" val="3519361283"/>
                    </a:ext>
                  </a:extLst>
                </a:gridCol>
                <a:gridCol w="428802">
                  <a:extLst>
                    <a:ext uri="{9D8B030D-6E8A-4147-A177-3AD203B41FA5}">
                      <a16:colId xmlns:a16="http://schemas.microsoft.com/office/drawing/2014/main" val="3944131539"/>
                    </a:ext>
                  </a:extLst>
                </a:gridCol>
                <a:gridCol w="466917">
                  <a:extLst>
                    <a:ext uri="{9D8B030D-6E8A-4147-A177-3AD203B41FA5}">
                      <a16:colId xmlns:a16="http://schemas.microsoft.com/office/drawing/2014/main" val="2949786560"/>
                    </a:ext>
                  </a:extLst>
                </a:gridCol>
                <a:gridCol w="1972487">
                  <a:extLst>
                    <a:ext uri="{9D8B030D-6E8A-4147-A177-3AD203B41FA5}">
                      <a16:colId xmlns:a16="http://schemas.microsoft.com/office/drawing/2014/main" val="1112289060"/>
                    </a:ext>
                  </a:extLst>
                </a:gridCol>
                <a:gridCol w="409744">
                  <a:extLst>
                    <a:ext uri="{9D8B030D-6E8A-4147-A177-3AD203B41FA5}">
                      <a16:colId xmlns:a16="http://schemas.microsoft.com/office/drawing/2014/main" val="2413876294"/>
                    </a:ext>
                  </a:extLst>
                </a:gridCol>
              </a:tblGrid>
              <a:tr h="24765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ANÁLISIS FINANCIERO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11469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563973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PLAN DE MEJORAMIENTO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7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B/C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VAN (TASA 5,26% Ko)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66123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Optimización del Proceso de Comisiones del SENA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7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$3,039,626,735,48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53150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1D648AE-D132-45BC-823F-924EF067DBC4}"/>
              </a:ext>
            </a:extLst>
          </p:cNvPr>
          <p:cNvSpPr txBox="1"/>
          <p:nvPr/>
        </p:nvSpPr>
        <p:spPr>
          <a:xfrm>
            <a:off x="717550" y="3951927"/>
            <a:ext cx="7814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T.O.M del 5,26% EA, el plan de mejoramiento tendría un beneficio esperado en VP de </a:t>
            </a:r>
            <a:r>
              <a:rPr lang="es-C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$3,039,626,735,48</a:t>
            </a:r>
            <a:r>
              <a:rPr lang="es-C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representados en ahorros post implementación del software. </a:t>
            </a:r>
          </a:p>
        </p:txBody>
      </p:sp>
    </p:spTree>
    <p:extLst>
      <p:ext uri="{BB962C8B-B14F-4D97-AF65-F5344CB8AC3E}">
        <p14:creationId xmlns:p14="http://schemas.microsoft.com/office/powerpoint/2010/main" val="1693378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4213" y="877888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3000" b="1" dirty="0">
                <a:latin typeface="Times New Roman" pitchFamily="18" charset="0"/>
                <a:cs typeface="Times New Roman" pitchFamily="18" charset="0"/>
              </a:rPr>
              <a:t>7. Conclusiones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5556" y="2880254"/>
            <a:ext cx="79928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400" dirty="0">
                <a:latin typeface="Times New Roman" pitchFamily="18" charset="0"/>
                <a:cs typeface="Times New Roman" pitchFamily="18" charset="0"/>
              </a:rPr>
              <a:t>Plan de mejoramiento estructurado mediante fases de avance progresivo facilitando su implementación.</a:t>
            </a:r>
          </a:p>
          <a:p>
            <a:pPr algn="just"/>
            <a:endParaRPr lang="es-CO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400" dirty="0">
                <a:latin typeface="Times New Roman" pitchFamily="18" charset="0"/>
                <a:cs typeface="Times New Roman" pitchFamily="18" charset="0"/>
              </a:rPr>
              <a:t>Identificación de secuencias de actividades claras y concretas orientadas al modelo de negocio.</a:t>
            </a:r>
          </a:p>
          <a:p>
            <a:pPr algn="just"/>
            <a:endParaRPr lang="es-CO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400" dirty="0">
                <a:latin typeface="Times New Roman" pitchFamily="18" charset="0"/>
                <a:cs typeface="Times New Roman" pitchFamily="18" charset="0"/>
              </a:rPr>
              <a:t>Requerimientos funcionales y no funcionales debidamente documentados (84).</a:t>
            </a:r>
          </a:p>
          <a:p>
            <a:pPr algn="just"/>
            <a:endParaRPr lang="es-CO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400" dirty="0">
                <a:latin typeface="Times New Roman" pitchFamily="18" charset="0"/>
                <a:cs typeface="Times New Roman" pitchFamily="18" charset="0"/>
              </a:rPr>
              <a:t>Evidencia demostrada de reducción de tiempos y mejora del 23%, logrando así una optimación del proceso.</a:t>
            </a:r>
          </a:p>
          <a:p>
            <a:pPr algn="just"/>
            <a:endParaRPr lang="es-CO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4213" y="877888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3000" b="1" dirty="0">
                <a:latin typeface="Times New Roman" pitchFamily="18" charset="0"/>
                <a:cs typeface="Times New Roman" pitchFamily="18" charset="0"/>
              </a:rPr>
              <a:t>8. Recomendaciones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3725" y="3429000"/>
            <a:ext cx="79928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400" dirty="0">
                <a:latin typeface="Times New Roman" pitchFamily="18" charset="0"/>
                <a:cs typeface="Times New Roman" pitchFamily="18" charset="0"/>
              </a:rPr>
              <a:t>Implementación de una herramienta para la sistematización del proceso de comisiones.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400" dirty="0">
                <a:latin typeface="Times New Roman" pitchFamily="18" charset="0"/>
                <a:cs typeface="Times New Roman" pitchFamily="18" charset="0"/>
              </a:rPr>
              <a:t>El software a implementar debe usar como insumos los requerimientos documentados.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400" dirty="0">
                <a:latin typeface="Times New Roman" pitchFamily="18" charset="0"/>
                <a:cs typeface="Times New Roman" pitchFamily="18" charset="0"/>
              </a:rPr>
              <a:t>Durante la fase de pruebas del proyecto de implementación del software se deben incluir los líderes funcionales de cada dependencia.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4213" y="877888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3000" b="1" dirty="0">
                <a:latin typeface="Times New Roman" pitchFamily="18" charset="0"/>
                <a:cs typeface="Times New Roman" pitchFamily="18" charset="0"/>
              </a:rPr>
              <a:t>Bibliografía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2B0D98-EF19-4C58-90EE-B60A399485F3}"/>
              </a:ext>
            </a:extLst>
          </p:cNvPr>
          <p:cNvSpPr txBox="1"/>
          <p:nvPr/>
        </p:nvSpPr>
        <p:spPr>
          <a:xfrm>
            <a:off x="467544" y="1700213"/>
            <a:ext cx="83529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Gestión. (mayo 21 de 2016). ¿Cuáles son las ventajas de optimizar los procesos en las empresas? 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https://goo.gl/YdVQ3B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 de la investigación, Cesar Bernal (2010).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Ministerio de Tecnologías de la Información y las Comunicaciones. (junio 14 de 2018). MinTIC brindará herramientas tecnológicas a empresas para optimizar sus procesos productivos e incrementar sus ventas. https://goo.gl/2Rnhoi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Servicio Nacional de Aprendizaje – SENA. (octubre 9 de 2018). Sistema Integrado de Gestión y Autocontrol SENA. 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https://goo.gl/5BZM9N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Vera, Pablo.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Labarcés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Carlos. Chacón, Edwin. (junio 3 de 2011). Influencia de las TIC en las organizaciones: Cambios y aparición de nuevas formas organizativas. https://goo.gl/NpTxJ1.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 9000:2015, (2015). Sistemas de gestión de la calidad - Fundamentos y vocabulario. https://goo.gl/sUDNCe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Carro Roberto, González Daniel, (2008). Administración de la Calidad Total, Universidad Mar del Plata, primera edición. https://goo.gl/rKYgcx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Calero Borja,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Jakelinne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Alexandra (2015). Tesis Sistemas Informáticos y de Computación (ISIS) https://goo.gl/rKYgcx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Lafebre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López, Víctor Hugo (2015). Tesis de licenciatura https://goo.gl/j7Q6dB</a:t>
            </a:r>
            <a:endParaRPr lang="es-CO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691680" y="1772816"/>
            <a:ext cx="5382344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CO" sz="6000" b="1" dirty="0">
                <a:latin typeface="Arial Narrow" pitchFamily="34" charset="0"/>
              </a:rPr>
              <a:t>GRACIAS</a:t>
            </a:r>
          </a:p>
        </p:txBody>
      </p:sp>
      <p:pic>
        <p:nvPicPr>
          <p:cNvPr id="4" name="Picture 3" descr="MMAG00373_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9643" y="2996952"/>
            <a:ext cx="31845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09EC-328F-4810-BA0E-B302AF7A2CDC}" type="datetime1">
              <a:rPr lang="es-CO" smtClean="0"/>
              <a:pPr/>
              <a:t>16/08/2019</a:t>
            </a:fld>
            <a:endParaRPr lang="es-CO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26611967-7515-47AA-B13B-8B16E127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904184" cy="365125"/>
          </a:xfrm>
        </p:spPr>
        <p:txBody>
          <a:bodyPr/>
          <a:lstStyle/>
          <a:p>
            <a:r>
              <a:rPr lang="es-CO" dirty="0"/>
              <a:t>JORGE ANDRÉS CUELLAR BARRERA – ÓSCAR GABRIEL CHÁVEZ MORALES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2205038"/>
            <a:ext cx="82296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</a:t>
            </a:r>
            <a:endParaRPr kumimoji="0" lang="es-CO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8313" y="2143125"/>
            <a:ext cx="8229600" cy="3806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Descripción o contextualización del problema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Formulación del problema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 Objetivos: general y específicos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4. Diseño metodológico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5. Resultados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dirty="0">
                <a:latin typeface="Times New Roman" pitchFamily="18" charset="0"/>
                <a:cs typeface="Times New Roman" pitchFamily="18" charset="0"/>
              </a:rPr>
              <a:t>6. Presupuesto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7. Conclusiones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Recomendaciones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Bibliografía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4213" y="877888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3000" b="1" dirty="0">
                <a:latin typeface="Times New Roman" pitchFamily="18" charset="0"/>
                <a:cs typeface="Times New Roman" pitchFamily="18" charset="0"/>
              </a:rPr>
              <a:t>Contenido de la presentación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9EEF620-7958-4B92-B55A-A65E94066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877888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3000" b="1" dirty="0">
                <a:latin typeface="Times New Roman" pitchFamily="18" charset="0"/>
                <a:cs typeface="Times New Roman" pitchFamily="18" charset="0"/>
              </a:rPr>
              <a:t>1. Descripción del problema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257E426-EFA8-4E6F-929F-E531576DD1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4058601"/>
              </p:ext>
            </p:extLst>
          </p:nvPr>
        </p:nvGraphicFramePr>
        <p:xfrm>
          <a:off x="684212" y="1268760"/>
          <a:ext cx="8136259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6475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4213" y="877888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3000" b="1" dirty="0">
                <a:latin typeface="Times New Roman" pitchFamily="18" charset="0"/>
                <a:cs typeface="Times New Roman" pitchFamily="18" charset="0"/>
              </a:rPr>
              <a:t>2. Formulación del problema</a:t>
            </a:r>
          </a:p>
        </p:txBody>
      </p:sp>
      <p:pic>
        <p:nvPicPr>
          <p:cNvPr id="2050" name="Picture 2" descr="Hombre explicando carta, mujer trabajando con laptop vector gratuito">
            <a:extLst>
              <a:ext uri="{FF2B5EF4-FFF2-40B4-BE49-F238E27FC236}">
                <a16:creationId xmlns:a16="http://schemas.microsoft.com/office/drawing/2014/main" id="{2A2282ED-98B1-4B7C-9A36-02B1CC435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55" y="2297213"/>
            <a:ext cx="3299189" cy="2607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AFF3353-5562-4A0B-A46E-817F5CCF4B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8036560"/>
              </p:ext>
            </p:extLst>
          </p:nvPr>
        </p:nvGraphicFramePr>
        <p:xfrm>
          <a:off x="2254795" y="1474887"/>
          <a:ext cx="6516696" cy="425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C1576447-DD98-4AE5-926D-B51655B09311}"/>
              </a:ext>
            </a:extLst>
          </p:cNvPr>
          <p:cNvGrpSpPr/>
          <p:nvPr/>
        </p:nvGrpSpPr>
        <p:grpSpPr>
          <a:xfrm>
            <a:off x="6732240" y="2132856"/>
            <a:ext cx="1872208" cy="1675323"/>
            <a:chOff x="6876256" y="5013176"/>
            <a:chExt cx="1728191" cy="1440160"/>
          </a:xfr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30F43186-1156-4FC5-A339-00AE983E2A24}"/>
                </a:ext>
              </a:extLst>
            </p:cNvPr>
            <p:cNvSpPr/>
            <p:nvPr/>
          </p:nvSpPr>
          <p:spPr>
            <a:xfrm>
              <a:off x="6876256" y="5013176"/>
              <a:ext cx="1728191" cy="144016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8E2DF45F-8092-4AED-AFF1-ED9DD3339671}"/>
                </a:ext>
              </a:extLst>
            </p:cNvPr>
            <p:cNvSpPr/>
            <p:nvPr/>
          </p:nvSpPr>
          <p:spPr>
            <a:xfrm>
              <a:off x="7164288" y="5229200"/>
              <a:ext cx="1152127" cy="100811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7DCBBA3A-1588-496C-990A-FA41CE98B75F}"/>
                </a:ext>
              </a:extLst>
            </p:cNvPr>
            <p:cNvSpPr/>
            <p:nvPr/>
          </p:nvSpPr>
          <p:spPr>
            <a:xfrm>
              <a:off x="7412123" y="5433748"/>
              <a:ext cx="656455" cy="58444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55805DC2-BC06-4AAD-924E-022F969F851D}"/>
                </a:ext>
              </a:extLst>
            </p:cNvPr>
            <p:cNvSpPr/>
            <p:nvPr/>
          </p:nvSpPr>
          <p:spPr>
            <a:xfrm>
              <a:off x="7664150" y="5661248"/>
              <a:ext cx="148210" cy="16725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5616683-21F0-4B6D-A8BC-BD492938E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7D38-F199-47A4-9DA4-7E9EF78A0E72}" type="datetime1">
              <a:rPr lang="es-CO" smtClean="0"/>
              <a:pPr/>
              <a:t>16/08/2019</a:t>
            </a:fld>
            <a:endParaRPr lang="es-CO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A47B2DD-E6A9-4AF1-A345-D4170DBC5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877888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3000" b="1" dirty="0">
                <a:latin typeface="Times New Roman" pitchFamily="18" charset="0"/>
                <a:cs typeface="Times New Roman" pitchFamily="18" charset="0"/>
              </a:rPr>
              <a:t>3. Objetivos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39CCB4D-78AC-4082-A46E-325EC2B8D6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4678299"/>
              </p:ext>
            </p:extLst>
          </p:nvPr>
        </p:nvGraphicFramePr>
        <p:xfrm>
          <a:off x="539552" y="2060848"/>
          <a:ext cx="61926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167DE32F-D62B-4E02-8BA7-D1DE70DECF26}"/>
              </a:ext>
            </a:extLst>
          </p:cNvPr>
          <p:cNvSpPr/>
          <p:nvPr/>
        </p:nvSpPr>
        <p:spPr>
          <a:xfrm>
            <a:off x="6621956" y="3794829"/>
            <a:ext cx="2088231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CO" sz="2000" b="1" dirty="0">
                <a:latin typeface="Times New Roman" pitchFamily="18" charset="0"/>
                <a:cs typeface="Times New Roman" pitchFamily="18" charset="0"/>
              </a:rPr>
              <a:t>Optimizar el proceso de comisiones del SENA</a:t>
            </a:r>
          </a:p>
        </p:txBody>
      </p:sp>
    </p:spTree>
    <p:extLst>
      <p:ext uri="{BB962C8B-B14F-4D97-AF65-F5344CB8AC3E}">
        <p14:creationId xmlns:p14="http://schemas.microsoft.com/office/powerpoint/2010/main" val="1661540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4213" y="877888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3000" b="1" dirty="0">
                <a:latin typeface="Times New Roman" pitchFamily="18" charset="0"/>
                <a:cs typeface="Times New Roman" pitchFamily="18" charset="0"/>
              </a:rPr>
              <a:t>4. Diseño metodológico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5C6B58D-A6CB-4624-9480-7220AE5BC5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8583273"/>
              </p:ext>
            </p:extLst>
          </p:nvPr>
        </p:nvGraphicFramePr>
        <p:xfrm>
          <a:off x="1522413" y="19161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4213" y="877888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3000" b="1" dirty="0">
                <a:latin typeface="Times New Roman" pitchFamily="18" charset="0"/>
                <a:cs typeface="Times New Roman" pitchFamily="18" charset="0"/>
              </a:rPr>
              <a:t>5. Resultados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26CFD9-6405-4C96-9D43-76097F20A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700213"/>
            <a:ext cx="8595931" cy="64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CO" sz="2400" b="1" dirty="0">
                <a:latin typeface="Times New Roman" pitchFamily="18" charset="0"/>
                <a:cs typeface="Times New Roman" pitchFamily="18" charset="0"/>
              </a:rPr>
              <a:t>Objetivo 1</a:t>
            </a:r>
            <a:r>
              <a:rPr lang="es-CO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CO" sz="2400" b="1" dirty="0">
                <a:latin typeface="Times New Roman" pitchFamily="18" charset="0"/>
                <a:cs typeface="Times New Roman" pitchFamily="18" charset="0"/>
              </a:rPr>
              <a:t>Documentar</a:t>
            </a:r>
            <a:r>
              <a:rPr lang="es-CO" sz="2400" dirty="0">
                <a:latin typeface="Times New Roman" pitchFamily="18" charset="0"/>
                <a:cs typeface="Times New Roman" pitchFamily="18" charset="0"/>
              </a:rPr>
              <a:t> el proceso mediante el diagnóstico.</a:t>
            </a:r>
            <a:endParaRPr lang="es-CO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F0FEE37-2F82-40BB-8C83-5CC6ECD956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2568921"/>
              </p:ext>
            </p:extLst>
          </p:nvPr>
        </p:nvGraphicFramePr>
        <p:xfrm>
          <a:off x="5004048" y="2845118"/>
          <a:ext cx="3672408" cy="2706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7C1F7982-84A9-43C6-B384-573718C4D1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252" y="2852936"/>
            <a:ext cx="4514404" cy="27066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4213" y="877888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3000" b="1" dirty="0">
                <a:latin typeface="Times New Roman" pitchFamily="18" charset="0"/>
                <a:cs typeface="Times New Roman" pitchFamily="18" charset="0"/>
              </a:rPr>
              <a:t>5. Resultados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26CFD9-6405-4C96-9D43-76097F20A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64" y="1677587"/>
            <a:ext cx="8059787" cy="48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CO" sz="2400" b="1" dirty="0">
                <a:latin typeface="Times New Roman" pitchFamily="18" charset="0"/>
                <a:cs typeface="Times New Roman" pitchFamily="18" charset="0"/>
              </a:rPr>
              <a:t>Objetivo 2</a:t>
            </a:r>
            <a:r>
              <a:rPr lang="es-CO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CO" sz="2400" b="1" dirty="0">
                <a:latin typeface="Times New Roman" pitchFamily="18" charset="0"/>
                <a:cs typeface="Times New Roman" pitchFamily="18" charset="0"/>
              </a:rPr>
              <a:t>Modelar</a:t>
            </a:r>
            <a:r>
              <a:rPr lang="es-CO" sz="2400" dirty="0">
                <a:latin typeface="Times New Roman" pitchFamily="18" charset="0"/>
                <a:cs typeface="Times New Roman" pitchFamily="18" charset="0"/>
              </a:rPr>
              <a:t> el proceso de comisiones</a:t>
            </a:r>
            <a:endParaRPr lang="es-CO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A55D3FC-9CE2-47A8-A399-42F077E6B9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379670"/>
              </p:ext>
            </p:extLst>
          </p:nvPr>
        </p:nvGraphicFramePr>
        <p:xfrm>
          <a:off x="1666106" y="237911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5A2DF9A-F11E-4E1E-A027-085A207F0EBE}"/>
              </a:ext>
            </a:extLst>
          </p:cNvPr>
          <p:cNvSpPr txBox="1"/>
          <p:nvPr/>
        </p:nvSpPr>
        <p:spPr>
          <a:xfrm>
            <a:off x="3563888" y="57332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Expedición de tiquetes</a:t>
            </a:r>
          </a:p>
        </p:txBody>
      </p:sp>
    </p:spTree>
    <p:extLst>
      <p:ext uri="{BB962C8B-B14F-4D97-AF65-F5344CB8AC3E}">
        <p14:creationId xmlns:p14="http://schemas.microsoft.com/office/powerpoint/2010/main" val="2181505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4213" y="877888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3000" b="1" dirty="0">
                <a:latin typeface="Times New Roman" pitchFamily="18" charset="0"/>
                <a:cs typeface="Times New Roman" pitchFamily="18" charset="0"/>
              </a:rPr>
              <a:t>5. Resultados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26CFD9-6405-4C96-9D43-76097F20A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80" y="1916237"/>
            <a:ext cx="7772400" cy="43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s-CO" sz="2400" b="1" dirty="0">
                <a:latin typeface="Times New Roman" pitchFamily="18" charset="0"/>
                <a:cs typeface="Times New Roman" pitchFamily="18" charset="0"/>
              </a:rPr>
              <a:t>Objetivo 3</a:t>
            </a:r>
            <a:r>
              <a:rPr lang="es-CO" sz="2400" dirty="0">
                <a:latin typeface="Times New Roman" pitchFamily="18" charset="0"/>
                <a:cs typeface="Times New Roman" pitchFamily="18" charset="0"/>
              </a:rPr>
              <a:t>: Realizar </a:t>
            </a:r>
            <a:r>
              <a:rPr lang="es-CO" sz="2400" b="1" dirty="0">
                <a:latin typeface="Times New Roman" pitchFamily="18" charset="0"/>
                <a:cs typeface="Times New Roman" pitchFamily="18" charset="0"/>
              </a:rPr>
              <a:t>Levantamiento de Requerimientos </a:t>
            </a:r>
            <a:r>
              <a:rPr lang="es-CO" sz="2400" dirty="0">
                <a:latin typeface="Times New Roman" pitchFamily="18" charset="0"/>
                <a:cs typeface="Times New Roman" pitchFamily="18" charset="0"/>
              </a:rPr>
              <a:t>funcionales y no funcionales</a:t>
            </a:r>
          </a:p>
          <a:p>
            <a:endParaRPr lang="es-CO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CO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CO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CO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CO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C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Formato: Solicitud desarrollo o mantenimiento de aplicaciones y/o sistemas de información -SIGA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4817D1-6330-421F-9680-03BB4F58C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15" y="2996952"/>
            <a:ext cx="5267370" cy="148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032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997</Words>
  <Application>Microsoft Office PowerPoint</Application>
  <PresentationFormat>On-screen Show (4:3)</PresentationFormat>
  <Paragraphs>328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Times New Roman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gloria.cuadros</dc:creator>
  <cp:lastModifiedBy>Oscar Chavez</cp:lastModifiedBy>
  <cp:revision>215</cp:revision>
  <dcterms:created xsi:type="dcterms:W3CDTF">2017-01-10T17:35:56Z</dcterms:created>
  <dcterms:modified xsi:type="dcterms:W3CDTF">2019-08-17T03:11:53Z</dcterms:modified>
</cp:coreProperties>
</file>