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8" r:id="rId5"/>
    <p:sldId id="272" r:id="rId6"/>
    <p:sldId id="274" r:id="rId7"/>
    <p:sldId id="259" r:id="rId8"/>
    <p:sldId id="260" r:id="rId9"/>
    <p:sldId id="261" r:id="rId10"/>
    <p:sldId id="275" r:id="rId11"/>
    <p:sldId id="278" r:id="rId12"/>
    <p:sldId id="276" r:id="rId13"/>
    <p:sldId id="277" r:id="rId14"/>
    <p:sldId id="271" r:id="rId15"/>
    <p:sldId id="273" r:id="rId16"/>
    <p:sldId id="267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2895" autoAdjust="0"/>
  </p:normalViewPr>
  <p:slideViewPr>
    <p:cSldViewPr>
      <p:cViewPr varScale="1">
        <p:scale>
          <a:sx n="86" d="100"/>
          <a:sy n="86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70F00-E04F-4D39-B0A2-1274650E900A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605EF7D-1794-46EE-A645-A200B509B76D}">
      <dgm:prSet phldrT="[Texto]"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FAMILIA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629DCF8-FFDF-4819-AE7F-206763704E9A}" type="parTrans" cxnId="{8A5C33DE-28B1-41B7-BB93-A258B6EC6034}">
      <dgm:prSet custT="1"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43D90C3-BE50-4DF4-A3E9-963C19C31EDC}" type="sibTrans" cxnId="{8A5C33DE-28B1-41B7-BB93-A258B6EC6034}">
      <dgm:prSet custT="1"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CCB5937-4157-47F2-86CC-3C66E3B8E850}">
      <dgm:prSet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DOCENTES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06E0CFF-3597-46C6-BD12-A777FEE344F5}" type="parTrans" cxnId="{723DCF70-AA7E-42E6-97CC-5CB3CCB500B0}">
      <dgm:prSet custT="1"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64A705C-7186-4BD0-A652-8DAB147A8493}" type="sibTrans" cxnId="{723DCF70-AA7E-42E6-97CC-5CB3CCB500B0}">
      <dgm:prSet custT="1"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445123F1-3B2E-4FAF-9D56-D1BE2BBBAEC5}">
      <dgm:prSet phldrT="[Texto]"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SEXUALIDAD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1EE73AB-3495-438B-ADB6-910422851CE4}" type="sibTrans" cxnId="{24CA2794-9909-412D-89FE-4A2E0FBA05B7}">
      <dgm:prSet custT="1"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2E946D1-CA01-4D62-A216-252595D842E2}" type="parTrans" cxnId="{24CA2794-9909-412D-89FE-4A2E0FBA05B7}">
      <dgm:prSet/>
      <dgm:spPr/>
      <dgm:t>
        <a:bodyPr/>
        <a:lstStyle/>
        <a:p>
          <a:endParaRPr lang="es-CO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9A53965-530F-44A6-8E2B-17B04749FDC1}">
      <dgm:prSet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PRIMERA INFANCIA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569241B-7D87-4A21-ADCF-AD65EE04F815}" type="parTrans" cxnId="{A18D3661-E666-4813-9258-88DCA97760E7}">
      <dgm:prSet/>
      <dgm:spPr/>
      <dgm:t>
        <a:bodyPr/>
        <a:lstStyle/>
        <a:p>
          <a:endParaRPr lang="es-CO"/>
        </a:p>
      </dgm:t>
    </dgm:pt>
    <dgm:pt modelId="{5E8DA366-511F-429C-AF02-C00FC21A83BC}" type="sibTrans" cxnId="{A18D3661-E666-4813-9258-88DCA97760E7}">
      <dgm:prSet/>
      <dgm:spPr/>
      <dgm:t>
        <a:bodyPr/>
        <a:lstStyle/>
        <a:p>
          <a:endParaRPr lang="es-CO"/>
        </a:p>
      </dgm:t>
    </dgm:pt>
    <dgm:pt modelId="{798F0731-830F-4244-8A1D-D5F18C6F1E1C}">
      <dgm:prSet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EDUCACIÓN SEXUAL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3C67071-6ACA-48D7-9298-8D0CB13E66A5}" type="parTrans" cxnId="{EB30E0E4-604D-4852-ABE5-FD74F7804EDF}">
      <dgm:prSet/>
      <dgm:spPr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  <dgm:pt modelId="{C48AF145-22E2-4FEB-A793-6ABF42CB5D64}" type="sibTrans" cxnId="{EB30E0E4-604D-4852-ABE5-FD74F7804EDF}">
      <dgm:prSet/>
      <dgm:spPr/>
      <dgm:t>
        <a:bodyPr/>
        <a:lstStyle/>
        <a:p>
          <a:endParaRPr lang="es-CO"/>
        </a:p>
      </dgm:t>
    </dgm:pt>
    <dgm:pt modelId="{28151552-62D4-4411-BD62-8C302021B037}" type="pres">
      <dgm:prSet presAssocID="{29D70F00-E04F-4D39-B0A2-1274650E9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12B5AFD-4842-4B5A-9DD4-0AB2E0BD14C2}" type="pres">
      <dgm:prSet presAssocID="{C9A53965-530F-44A6-8E2B-17B04749FD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3E0F6017-0466-4505-8C51-7795F3AA7012}" type="pres">
      <dgm:prSet presAssocID="{C9A53965-530F-44A6-8E2B-17B04749FDC1}" presName="rootComposite1" presStyleCnt="0"/>
      <dgm:spPr/>
      <dgm:t>
        <a:bodyPr/>
        <a:lstStyle/>
        <a:p>
          <a:endParaRPr lang="es-CO"/>
        </a:p>
      </dgm:t>
    </dgm:pt>
    <dgm:pt modelId="{BE7336FF-D49D-4254-B0C4-DEB18F801A38}" type="pres">
      <dgm:prSet presAssocID="{C9A53965-530F-44A6-8E2B-17B04749FDC1}" presName="rootText1" presStyleLbl="node0" presStyleIdx="0" presStyleCnt="1" custScaleY="31436" custLinFactY="23812" custLinFactNeighborX="-5728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D4E7D3-D246-4128-A7D7-749D62389993}" type="pres">
      <dgm:prSet presAssocID="{C9A53965-530F-44A6-8E2B-17B04749FDC1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EC1B99E-D7A6-4BF2-8573-1B8270D5DD4F}" type="pres">
      <dgm:prSet presAssocID="{C9A53965-530F-44A6-8E2B-17B04749FDC1}" presName="hierChild2" presStyleCnt="0"/>
      <dgm:spPr/>
      <dgm:t>
        <a:bodyPr/>
        <a:lstStyle/>
        <a:p>
          <a:endParaRPr lang="es-CO"/>
        </a:p>
      </dgm:t>
    </dgm:pt>
    <dgm:pt modelId="{4403099D-803E-467B-9777-E69B301E40B8}" type="pres">
      <dgm:prSet presAssocID="{92E946D1-CA01-4D62-A216-252595D842E2}" presName="Name37" presStyleLbl="parChTrans1D2" presStyleIdx="0" presStyleCnt="1"/>
      <dgm:spPr/>
      <dgm:t>
        <a:bodyPr/>
        <a:lstStyle/>
        <a:p>
          <a:endParaRPr lang="es-CO"/>
        </a:p>
      </dgm:t>
    </dgm:pt>
    <dgm:pt modelId="{78FC2C56-41D3-4416-BC55-D8593013415C}" type="pres">
      <dgm:prSet presAssocID="{445123F1-3B2E-4FAF-9D56-D1BE2BBBAE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09DF735F-C064-4D4B-AB22-C6E4B44547A3}" type="pres">
      <dgm:prSet presAssocID="{445123F1-3B2E-4FAF-9D56-D1BE2BBBAEC5}" presName="rootComposite" presStyleCnt="0"/>
      <dgm:spPr/>
      <dgm:t>
        <a:bodyPr/>
        <a:lstStyle/>
        <a:p>
          <a:endParaRPr lang="es-CO"/>
        </a:p>
      </dgm:t>
    </dgm:pt>
    <dgm:pt modelId="{C3C07201-FD2F-409F-BD3B-6CE2579B0391}" type="pres">
      <dgm:prSet presAssocID="{445123F1-3B2E-4FAF-9D56-D1BE2BBBAEC5}" presName="rootText" presStyleLbl="node2" presStyleIdx="0" presStyleCnt="1" custScaleX="102344" custScaleY="23246" custLinFactNeighborX="-4556" custLinFactNeighborY="1570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F23316-5607-4551-9A4D-93090F68EB69}" type="pres">
      <dgm:prSet presAssocID="{445123F1-3B2E-4FAF-9D56-D1BE2BBBAEC5}" presName="rootConnector" presStyleLbl="node2" presStyleIdx="0" presStyleCnt="1"/>
      <dgm:spPr/>
      <dgm:t>
        <a:bodyPr/>
        <a:lstStyle/>
        <a:p>
          <a:endParaRPr lang="es-CO"/>
        </a:p>
      </dgm:t>
    </dgm:pt>
    <dgm:pt modelId="{8D524121-2D70-4B13-9DE9-E6C5A417C866}" type="pres">
      <dgm:prSet presAssocID="{445123F1-3B2E-4FAF-9D56-D1BE2BBBAEC5}" presName="hierChild4" presStyleCnt="0"/>
      <dgm:spPr/>
      <dgm:t>
        <a:bodyPr/>
        <a:lstStyle/>
        <a:p>
          <a:endParaRPr lang="es-CO"/>
        </a:p>
      </dgm:t>
    </dgm:pt>
    <dgm:pt modelId="{99048B4C-B20E-458C-A3A8-F93B264E0F47}" type="pres">
      <dgm:prSet presAssocID="{9629DCF8-FFDF-4819-AE7F-206763704E9A}" presName="Name37" presStyleLbl="parChTrans1D3" presStyleIdx="0" presStyleCnt="1"/>
      <dgm:spPr/>
      <dgm:t>
        <a:bodyPr/>
        <a:lstStyle/>
        <a:p>
          <a:endParaRPr lang="es-ES"/>
        </a:p>
      </dgm:t>
    </dgm:pt>
    <dgm:pt modelId="{466ECD89-99C4-436A-A323-DBB23916D44C}" type="pres">
      <dgm:prSet presAssocID="{2605EF7D-1794-46EE-A645-A200B509B7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D031AF03-2026-4F8A-A86D-70886A991830}" type="pres">
      <dgm:prSet presAssocID="{2605EF7D-1794-46EE-A645-A200B509B76D}" presName="rootComposite" presStyleCnt="0"/>
      <dgm:spPr/>
      <dgm:t>
        <a:bodyPr/>
        <a:lstStyle/>
        <a:p>
          <a:endParaRPr lang="es-CO"/>
        </a:p>
      </dgm:t>
    </dgm:pt>
    <dgm:pt modelId="{8993E5E6-5C2D-427D-A335-5EC2B60FCD86}" type="pres">
      <dgm:prSet presAssocID="{2605EF7D-1794-46EE-A645-A200B509B76D}" presName="rootText" presStyleLbl="node3" presStyleIdx="0" presStyleCnt="1" custScaleX="102986" custScaleY="32110" custLinFactY="-33756" custLinFactNeighborX="-671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8EF5E0-EEC1-4C25-B31B-3214DA740ABB}" type="pres">
      <dgm:prSet presAssocID="{2605EF7D-1794-46EE-A645-A200B509B76D}" presName="rootConnector" presStyleLbl="node3" presStyleIdx="0" presStyleCnt="1"/>
      <dgm:spPr/>
      <dgm:t>
        <a:bodyPr/>
        <a:lstStyle/>
        <a:p>
          <a:endParaRPr lang="es-ES"/>
        </a:p>
      </dgm:t>
    </dgm:pt>
    <dgm:pt modelId="{7F0067D7-BB6D-4E8A-B069-4AD3B243FE27}" type="pres">
      <dgm:prSet presAssocID="{2605EF7D-1794-46EE-A645-A200B509B76D}" presName="hierChild4" presStyleCnt="0"/>
      <dgm:spPr/>
      <dgm:t>
        <a:bodyPr/>
        <a:lstStyle/>
        <a:p>
          <a:endParaRPr lang="es-CO"/>
        </a:p>
      </dgm:t>
    </dgm:pt>
    <dgm:pt modelId="{F1A1A08F-99C8-4622-B9C4-B69EAA7DA3DB}" type="pres">
      <dgm:prSet presAssocID="{206E0CFF-3597-46C6-BD12-A777FEE344F5}" presName="Name37" presStyleLbl="parChTrans1D4" presStyleIdx="0" presStyleCnt="2"/>
      <dgm:spPr/>
      <dgm:t>
        <a:bodyPr/>
        <a:lstStyle/>
        <a:p>
          <a:endParaRPr lang="es-ES"/>
        </a:p>
      </dgm:t>
    </dgm:pt>
    <dgm:pt modelId="{6842FB72-E31C-4DE4-BB94-BBBEBAD73398}" type="pres">
      <dgm:prSet presAssocID="{7CCB5937-4157-47F2-86CC-3C66E3B8E8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DF2A86FF-4274-4E7F-AFEF-07095C57E90B}" type="pres">
      <dgm:prSet presAssocID="{7CCB5937-4157-47F2-86CC-3C66E3B8E850}" presName="rootComposite" presStyleCnt="0"/>
      <dgm:spPr/>
      <dgm:t>
        <a:bodyPr/>
        <a:lstStyle/>
        <a:p>
          <a:endParaRPr lang="es-CO"/>
        </a:p>
      </dgm:t>
    </dgm:pt>
    <dgm:pt modelId="{EC33AB8B-6983-4AC3-98F1-4FF2C285F747}" type="pres">
      <dgm:prSet presAssocID="{7CCB5937-4157-47F2-86CC-3C66E3B8E850}" presName="rootText" presStyleLbl="node4" presStyleIdx="0" presStyleCnt="2" custScaleX="100025" custScaleY="26056" custLinFactY="-63284" custLinFactNeighborX="-613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79145DA-61D0-4F15-8C1C-2A78A4749E39}" type="pres">
      <dgm:prSet presAssocID="{7CCB5937-4157-47F2-86CC-3C66E3B8E850}" presName="rootConnector" presStyleLbl="node4" presStyleIdx="0" presStyleCnt="2"/>
      <dgm:spPr/>
      <dgm:t>
        <a:bodyPr/>
        <a:lstStyle/>
        <a:p>
          <a:endParaRPr lang="es-ES"/>
        </a:p>
      </dgm:t>
    </dgm:pt>
    <dgm:pt modelId="{F39074CF-63A6-4159-8112-127C8FF67486}" type="pres">
      <dgm:prSet presAssocID="{7CCB5937-4157-47F2-86CC-3C66E3B8E850}" presName="hierChild4" presStyleCnt="0"/>
      <dgm:spPr/>
      <dgm:t>
        <a:bodyPr/>
        <a:lstStyle/>
        <a:p>
          <a:endParaRPr lang="es-CO"/>
        </a:p>
      </dgm:t>
    </dgm:pt>
    <dgm:pt modelId="{446798E0-7515-4F3F-AE2E-45ECDECA5936}" type="pres">
      <dgm:prSet presAssocID="{D3C67071-6ACA-48D7-9298-8D0CB13E66A5}" presName="Name37" presStyleLbl="parChTrans1D4" presStyleIdx="1" presStyleCnt="2"/>
      <dgm:spPr/>
      <dgm:t>
        <a:bodyPr/>
        <a:lstStyle/>
        <a:p>
          <a:endParaRPr lang="es-CO"/>
        </a:p>
      </dgm:t>
    </dgm:pt>
    <dgm:pt modelId="{77D39463-7EBA-440E-BDA9-41DBA4D2DE2D}" type="pres">
      <dgm:prSet presAssocID="{798F0731-830F-4244-8A1D-D5F18C6F1E1C}" presName="hierRoot2" presStyleCnt="0">
        <dgm:presLayoutVars>
          <dgm:hierBranch val="init"/>
        </dgm:presLayoutVars>
      </dgm:prSet>
      <dgm:spPr/>
    </dgm:pt>
    <dgm:pt modelId="{0CDEFF88-39F3-49E3-83D8-B991EFDC7326}" type="pres">
      <dgm:prSet presAssocID="{798F0731-830F-4244-8A1D-D5F18C6F1E1C}" presName="rootComposite" presStyleCnt="0"/>
      <dgm:spPr/>
    </dgm:pt>
    <dgm:pt modelId="{FFF7B5EC-B3D6-4983-9542-468D68718C28}" type="pres">
      <dgm:prSet presAssocID="{798F0731-830F-4244-8A1D-D5F18C6F1E1C}" presName="rootText" presStyleLbl="node4" presStyleIdx="1" presStyleCnt="2" custAng="10800000" custFlipVert="1" custScaleX="100425" custScaleY="26219" custLinFactY="-12454" custLinFactNeighborX="-31143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A50D969-361B-4262-BE95-CB8D37FE104B}" type="pres">
      <dgm:prSet presAssocID="{798F0731-830F-4244-8A1D-D5F18C6F1E1C}" presName="rootConnector" presStyleLbl="node4" presStyleIdx="1" presStyleCnt="2"/>
      <dgm:spPr/>
      <dgm:t>
        <a:bodyPr/>
        <a:lstStyle/>
        <a:p>
          <a:endParaRPr lang="es-CO"/>
        </a:p>
      </dgm:t>
    </dgm:pt>
    <dgm:pt modelId="{830F657A-C3F7-4349-BEE9-2A3148BF55DE}" type="pres">
      <dgm:prSet presAssocID="{798F0731-830F-4244-8A1D-D5F18C6F1E1C}" presName="hierChild4" presStyleCnt="0"/>
      <dgm:spPr/>
    </dgm:pt>
    <dgm:pt modelId="{8ECC89CF-56E1-4892-85A0-FE7970E20DB3}" type="pres">
      <dgm:prSet presAssocID="{798F0731-830F-4244-8A1D-D5F18C6F1E1C}" presName="hierChild5" presStyleCnt="0"/>
      <dgm:spPr/>
    </dgm:pt>
    <dgm:pt modelId="{9D2CBCCD-72EC-4F87-80BC-91B4367B7B25}" type="pres">
      <dgm:prSet presAssocID="{7CCB5937-4157-47F2-86CC-3C66E3B8E850}" presName="hierChild5" presStyleCnt="0"/>
      <dgm:spPr/>
      <dgm:t>
        <a:bodyPr/>
        <a:lstStyle/>
        <a:p>
          <a:endParaRPr lang="es-CO"/>
        </a:p>
      </dgm:t>
    </dgm:pt>
    <dgm:pt modelId="{F8056ECB-5735-410E-8C3D-DC189E5656D2}" type="pres">
      <dgm:prSet presAssocID="{2605EF7D-1794-46EE-A645-A200B509B76D}" presName="hierChild5" presStyleCnt="0"/>
      <dgm:spPr/>
      <dgm:t>
        <a:bodyPr/>
        <a:lstStyle/>
        <a:p>
          <a:endParaRPr lang="es-CO"/>
        </a:p>
      </dgm:t>
    </dgm:pt>
    <dgm:pt modelId="{06D4A49D-5313-4E59-9F30-E229A4E34B11}" type="pres">
      <dgm:prSet presAssocID="{445123F1-3B2E-4FAF-9D56-D1BE2BBBAEC5}" presName="hierChild5" presStyleCnt="0"/>
      <dgm:spPr/>
      <dgm:t>
        <a:bodyPr/>
        <a:lstStyle/>
        <a:p>
          <a:endParaRPr lang="es-CO"/>
        </a:p>
      </dgm:t>
    </dgm:pt>
    <dgm:pt modelId="{9138BAD0-6333-4FE4-958E-0D976F0863F4}" type="pres">
      <dgm:prSet presAssocID="{C9A53965-530F-44A6-8E2B-17B04749FDC1}" presName="hierChild3" presStyleCnt="0"/>
      <dgm:spPr/>
      <dgm:t>
        <a:bodyPr/>
        <a:lstStyle/>
        <a:p>
          <a:endParaRPr lang="es-CO"/>
        </a:p>
      </dgm:t>
    </dgm:pt>
  </dgm:ptLst>
  <dgm:cxnLst>
    <dgm:cxn modelId="{38225C0F-B76E-4921-8063-3C9F6926D344}" type="presOf" srcId="{29D70F00-E04F-4D39-B0A2-1274650E900A}" destId="{28151552-62D4-4411-BD62-8C302021B037}" srcOrd="0" destOrd="0" presId="urn:microsoft.com/office/officeart/2005/8/layout/orgChart1"/>
    <dgm:cxn modelId="{907C4F65-AEC5-4E98-937B-333D1F6CDBD8}" type="presOf" srcId="{92E946D1-CA01-4D62-A216-252595D842E2}" destId="{4403099D-803E-467B-9777-E69B301E40B8}" srcOrd="0" destOrd="0" presId="urn:microsoft.com/office/officeart/2005/8/layout/orgChart1"/>
    <dgm:cxn modelId="{76312BBD-4A9F-4A80-ACAF-41113F0D223A}" type="presOf" srcId="{C9A53965-530F-44A6-8E2B-17B04749FDC1}" destId="{BE7336FF-D49D-4254-B0C4-DEB18F801A38}" srcOrd="0" destOrd="0" presId="urn:microsoft.com/office/officeart/2005/8/layout/orgChart1"/>
    <dgm:cxn modelId="{79B1836F-82B5-44C8-A74F-EC07DF7E8AA8}" type="presOf" srcId="{798F0731-830F-4244-8A1D-D5F18C6F1E1C}" destId="{BA50D969-361B-4262-BE95-CB8D37FE104B}" srcOrd="1" destOrd="0" presId="urn:microsoft.com/office/officeart/2005/8/layout/orgChart1"/>
    <dgm:cxn modelId="{761F8503-CAFC-4E87-9875-EAF9B2115601}" type="presOf" srcId="{C9A53965-530F-44A6-8E2B-17B04749FDC1}" destId="{2BD4E7D3-D246-4128-A7D7-749D62389993}" srcOrd="1" destOrd="0" presId="urn:microsoft.com/office/officeart/2005/8/layout/orgChart1"/>
    <dgm:cxn modelId="{F5704222-B7A4-4198-AB02-A90544470202}" type="presOf" srcId="{2605EF7D-1794-46EE-A645-A200B509B76D}" destId="{788EF5E0-EEC1-4C25-B31B-3214DA740ABB}" srcOrd="1" destOrd="0" presId="urn:microsoft.com/office/officeart/2005/8/layout/orgChart1"/>
    <dgm:cxn modelId="{ACE8D4BF-8B8E-44D1-BD20-8A244FAFEF1F}" type="presOf" srcId="{9629DCF8-FFDF-4819-AE7F-206763704E9A}" destId="{99048B4C-B20E-458C-A3A8-F93B264E0F47}" srcOrd="0" destOrd="0" presId="urn:microsoft.com/office/officeart/2005/8/layout/orgChart1"/>
    <dgm:cxn modelId="{4F21FF08-0330-4C92-8DD5-6024F36699DB}" type="presOf" srcId="{445123F1-3B2E-4FAF-9D56-D1BE2BBBAEC5}" destId="{78F23316-5607-4551-9A4D-93090F68EB69}" srcOrd="1" destOrd="0" presId="urn:microsoft.com/office/officeart/2005/8/layout/orgChart1"/>
    <dgm:cxn modelId="{A18D3661-E666-4813-9258-88DCA97760E7}" srcId="{29D70F00-E04F-4D39-B0A2-1274650E900A}" destId="{C9A53965-530F-44A6-8E2B-17B04749FDC1}" srcOrd="0" destOrd="0" parTransId="{8569241B-7D87-4A21-ADCF-AD65EE04F815}" sibTransId="{5E8DA366-511F-429C-AF02-C00FC21A83BC}"/>
    <dgm:cxn modelId="{7B382ECD-BD75-46A8-8ACE-7AA740712280}" type="presOf" srcId="{7CCB5937-4157-47F2-86CC-3C66E3B8E850}" destId="{EC33AB8B-6983-4AC3-98F1-4FF2C285F747}" srcOrd="0" destOrd="0" presId="urn:microsoft.com/office/officeart/2005/8/layout/orgChart1"/>
    <dgm:cxn modelId="{8A5C33DE-28B1-41B7-BB93-A258B6EC6034}" srcId="{445123F1-3B2E-4FAF-9D56-D1BE2BBBAEC5}" destId="{2605EF7D-1794-46EE-A645-A200B509B76D}" srcOrd="0" destOrd="0" parTransId="{9629DCF8-FFDF-4819-AE7F-206763704E9A}" sibTransId="{343D90C3-BE50-4DF4-A3E9-963C19C31EDC}"/>
    <dgm:cxn modelId="{723DCF70-AA7E-42E6-97CC-5CB3CCB500B0}" srcId="{2605EF7D-1794-46EE-A645-A200B509B76D}" destId="{7CCB5937-4157-47F2-86CC-3C66E3B8E850}" srcOrd="0" destOrd="0" parTransId="{206E0CFF-3597-46C6-BD12-A777FEE344F5}" sibTransId="{164A705C-7186-4BD0-A652-8DAB147A8493}"/>
    <dgm:cxn modelId="{24CA2794-9909-412D-89FE-4A2E0FBA05B7}" srcId="{C9A53965-530F-44A6-8E2B-17B04749FDC1}" destId="{445123F1-3B2E-4FAF-9D56-D1BE2BBBAEC5}" srcOrd="0" destOrd="0" parTransId="{92E946D1-CA01-4D62-A216-252595D842E2}" sibTransId="{41EE73AB-3495-438B-ADB6-910422851CE4}"/>
    <dgm:cxn modelId="{A2198B0C-9F10-4C61-BAF2-0C29C2CB44F3}" type="presOf" srcId="{7CCB5937-4157-47F2-86CC-3C66E3B8E850}" destId="{579145DA-61D0-4F15-8C1C-2A78A4749E39}" srcOrd="1" destOrd="0" presId="urn:microsoft.com/office/officeart/2005/8/layout/orgChart1"/>
    <dgm:cxn modelId="{42F6DBC8-940A-4656-9F47-C562F22864CB}" type="presOf" srcId="{2605EF7D-1794-46EE-A645-A200B509B76D}" destId="{8993E5E6-5C2D-427D-A335-5EC2B60FCD86}" srcOrd="0" destOrd="0" presId="urn:microsoft.com/office/officeart/2005/8/layout/orgChart1"/>
    <dgm:cxn modelId="{9D08A3F7-BF00-4B4F-A198-1E2B14169501}" type="presOf" srcId="{445123F1-3B2E-4FAF-9D56-D1BE2BBBAEC5}" destId="{C3C07201-FD2F-409F-BD3B-6CE2579B0391}" srcOrd="0" destOrd="0" presId="urn:microsoft.com/office/officeart/2005/8/layout/orgChart1"/>
    <dgm:cxn modelId="{EB30E0E4-604D-4852-ABE5-FD74F7804EDF}" srcId="{7CCB5937-4157-47F2-86CC-3C66E3B8E850}" destId="{798F0731-830F-4244-8A1D-D5F18C6F1E1C}" srcOrd="0" destOrd="0" parTransId="{D3C67071-6ACA-48D7-9298-8D0CB13E66A5}" sibTransId="{C48AF145-22E2-4FEB-A793-6ABF42CB5D64}"/>
    <dgm:cxn modelId="{3A1715CC-8B29-4FF8-B7DD-1B06804D2A5B}" type="presOf" srcId="{D3C67071-6ACA-48D7-9298-8D0CB13E66A5}" destId="{446798E0-7515-4F3F-AE2E-45ECDECA5936}" srcOrd="0" destOrd="0" presId="urn:microsoft.com/office/officeart/2005/8/layout/orgChart1"/>
    <dgm:cxn modelId="{AA3E978E-356E-4FBE-9517-0B326C1770C0}" type="presOf" srcId="{206E0CFF-3597-46C6-BD12-A777FEE344F5}" destId="{F1A1A08F-99C8-4622-B9C4-B69EAA7DA3DB}" srcOrd="0" destOrd="0" presId="urn:microsoft.com/office/officeart/2005/8/layout/orgChart1"/>
    <dgm:cxn modelId="{6CF47CA5-3FD0-491F-A7D3-263C938BEF4A}" type="presOf" srcId="{798F0731-830F-4244-8A1D-D5F18C6F1E1C}" destId="{FFF7B5EC-B3D6-4983-9542-468D68718C28}" srcOrd="0" destOrd="0" presId="urn:microsoft.com/office/officeart/2005/8/layout/orgChart1"/>
    <dgm:cxn modelId="{9E612F56-F8A4-4164-BDBE-1DC5ACD741C3}" type="presParOf" srcId="{28151552-62D4-4411-BD62-8C302021B037}" destId="{912B5AFD-4842-4B5A-9DD4-0AB2E0BD14C2}" srcOrd="0" destOrd="0" presId="urn:microsoft.com/office/officeart/2005/8/layout/orgChart1"/>
    <dgm:cxn modelId="{5DF5E853-223E-4E91-BB3D-70969632C485}" type="presParOf" srcId="{912B5AFD-4842-4B5A-9DD4-0AB2E0BD14C2}" destId="{3E0F6017-0466-4505-8C51-7795F3AA7012}" srcOrd="0" destOrd="0" presId="urn:microsoft.com/office/officeart/2005/8/layout/orgChart1"/>
    <dgm:cxn modelId="{E5D3D8D2-50D3-4CB2-A293-E2637D3EE8F1}" type="presParOf" srcId="{3E0F6017-0466-4505-8C51-7795F3AA7012}" destId="{BE7336FF-D49D-4254-B0C4-DEB18F801A38}" srcOrd="0" destOrd="0" presId="urn:microsoft.com/office/officeart/2005/8/layout/orgChart1"/>
    <dgm:cxn modelId="{F1A19F44-DB68-4787-9BBE-C7AC88C01B5C}" type="presParOf" srcId="{3E0F6017-0466-4505-8C51-7795F3AA7012}" destId="{2BD4E7D3-D246-4128-A7D7-749D62389993}" srcOrd="1" destOrd="0" presId="urn:microsoft.com/office/officeart/2005/8/layout/orgChart1"/>
    <dgm:cxn modelId="{5639D560-6C69-4752-B230-2BF7AB699172}" type="presParOf" srcId="{912B5AFD-4842-4B5A-9DD4-0AB2E0BD14C2}" destId="{9EC1B99E-D7A6-4BF2-8573-1B8270D5DD4F}" srcOrd="1" destOrd="0" presId="urn:microsoft.com/office/officeart/2005/8/layout/orgChart1"/>
    <dgm:cxn modelId="{F7951962-2DA6-4723-BD64-D503ED922C6D}" type="presParOf" srcId="{9EC1B99E-D7A6-4BF2-8573-1B8270D5DD4F}" destId="{4403099D-803E-467B-9777-E69B301E40B8}" srcOrd="0" destOrd="0" presId="urn:microsoft.com/office/officeart/2005/8/layout/orgChart1"/>
    <dgm:cxn modelId="{E57448B9-132C-4C99-AB27-85503B4FC9FD}" type="presParOf" srcId="{9EC1B99E-D7A6-4BF2-8573-1B8270D5DD4F}" destId="{78FC2C56-41D3-4416-BC55-D8593013415C}" srcOrd="1" destOrd="0" presId="urn:microsoft.com/office/officeart/2005/8/layout/orgChart1"/>
    <dgm:cxn modelId="{5B50744C-1D57-4AFC-8B45-01B623676741}" type="presParOf" srcId="{78FC2C56-41D3-4416-BC55-D8593013415C}" destId="{09DF735F-C064-4D4B-AB22-C6E4B44547A3}" srcOrd="0" destOrd="0" presId="urn:microsoft.com/office/officeart/2005/8/layout/orgChart1"/>
    <dgm:cxn modelId="{9690F6EE-53C8-4E92-ADE6-E72A5DF1BB91}" type="presParOf" srcId="{09DF735F-C064-4D4B-AB22-C6E4B44547A3}" destId="{C3C07201-FD2F-409F-BD3B-6CE2579B0391}" srcOrd="0" destOrd="0" presId="urn:microsoft.com/office/officeart/2005/8/layout/orgChart1"/>
    <dgm:cxn modelId="{72D4CB2E-9F17-49B3-B0F0-56DF5EA2FFC7}" type="presParOf" srcId="{09DF735F-C064-4D4B-AB22-C6E4B44547A3}" destId="{78F23316-5607-4551-9A4D-93090F68EB69}" srcOrd="1" destOrd="0" presId="urn:microsoft.com/office/officeart/2005/8/layout/orgChart1"/>
    <dgm:cxn modelId="{3F9FC4AE-3A7D-4316-AD12-2C0FDB50F4BB}" type="presParOf" srcId="{78FC2C56-41D3-4416-BC55-D8593013415C}" destId="{8D524121-2D70-4B13-9DE9-E6C5A417C866}" srcOrd="1" destOrd="0" presId="urn:microsoft.com/office/officeart/2005/8/layout/orgChart1"/>
    <dgm:cxn modelId="{C844E149-42EC-4032-A155-5A341C00509C}" type="presParOf" srcId="{8D524121-2D70-4B13-9DE9-E6C5A417C866}" destId="{99048B4C-B20E-458C-A3A8-F93B264E0F47}" srcOrd="0" destOrd="0" presId="urn:microsoft.com/office/officeart/2005/8/layout/orgChart1"/>
    <dgm:cxn modelId="{3710EFE9-7991-4341-B491-77C694965F80}" type="presParOf" srcId="{8D524121-2D70-4B13-9DE9-E6C5A417C866}" destId="{466ECD89-99C4-436A-A323-DBB23916D44C}" srcOrd="1" destOrd="0" presId="urn:microsoft.com/office/officeart/2005/8/layout/orgChart1"/>
    <dgm:cxn modelId="{594650A3-C3E6-489F-BB0D-3576A817EC8D}" type="presParOf" srcId="{466ECD89-99C4-436A-A323-DBB23916D44C}" destId="{D031AF03-2026-4F8A-A86D-70886A991830}" srcOrd="0" destOrd="0" presId="urn:microsoft.com/office/officeart/2005/8/layout/orgChart1"/>
    <dgm:cxn modelId="{2A2611DC-1F8D-40E2-A0FE-1FE914DEFEEF}" type="presParOf" srcId="{D031AF03-2026-4F8A-A86D-70886A991830}" destId="{8993E5E6-5C2D-427D-A335-5EC2B60FCD86}" srcOrd="0" destOrd="0" presId="urn:microsoft.com/office/officeart/2005/8/layout/orgChart1"/>
    <dgm:cxn modelId="{05F17E3D-39AF-49F1-AD2A-50E6495F8BEB}" type="presParOf" srcId="{D031AF03-2026-4F8A-A86D-70886A991830}" destId="{788EF5E0-EEC1-4C25-B31B-3214DA740ABB}" srcOrd="1" destOrd="0" presId="urn:microsoft.com/office/officeart/2005/8/layout/orgChart1"/>
    <dgm:cxn modelId="{C93A8242-F02F-4A4F-9AEC-0039E34382B1}" type="presParOf" srcId="{466ECD89-99C4-436A-A323-DBB23916D44C}" destId="{7F0067D7-BB6D-4E8A-B069-4AD3B243FE27}" srcOrd="1" destOrd="0" presId="urn:microsoft.com/office/officeart/2005/8/layout/orgChart1"/>
    <dgm:cxn modelId="{BB946F35-73C4-413A-9CE5-40C608B1797D}" type="presParOf" srcId="{7F0067D7-BB6D-4E8A-B069-4AD3B243FE27}" destId="{F1A1A08F-99C8-4622-B9C4-B69EAA7DA3DB}" srcOrd="0" destOrd="0" presId="urn:microsoft.com/office/officeart/2005/8/layout/orgChart1"/>
    <dgm:cxn modelId="{55926474-CA7D-4D12-8D8E-76E77A1B8DAA}" type="presParOf" srcId="{7F0067D7-BB6D-4E8A-B069-4AD3B243FE27}" destId="{6842FB72-E31C-4DE4-BB94-BBBEBAD73398}" srcOrd="1" destOrd="0" presId="urn:microsoft.com/office/officeart/2005/8/layout/orgChart1"/>
    <dgm:cxn modelId="{F5802FDF-7376-4B3F-BE28-D07DABB78D21}" type="presParOf" srcId="{6842FB72-E31C-4DE4-BB94-BBBEBAD73398}" destId="{DF2A86FF-4274-4E7F-AFEF-07095C57E90B}" srcOrd="0" destOrd="0" presId="urn:microsoft.com/office/officeart/2005/8/layout/orgChart1"/>
    <dgm:cxn modelId="{364C41DE-6FEF-4B8D-B1D4-34CCF46E3437}" type="presParOf" srcId="{DF2A86FF-4274-4E7F-AFEF-07095C57E90B}" destId="{EC33AB8B-6983-4AC3-98F1-4FF2C285F747}" srcOrd="0" destOrd="0" presId="urn:microsoft.com/office/officeart/2005/8/layout/orgChart1"/>
    <dgm:cxn modelId="{01E2B885-6575-42B8-86D1-D5ED50E04191}" type="presParOf" srcId="{DF2A86FF-4274-4E7F-AFEF-07095C57E90B}" destId="{579145DA-61D0-4F15-8C1C-2A78A4749E39}" srcOrd="1" destOrd="0" presId="urn:microsoft.com/office/officeart/2005/8/layout/orgChart1"/>
    <dgm:cxn modelId="{FFB96B58-88F7-4B97-A205-E7ADDD96A2D8}" type="presParOf" srcId="{6842FB72-E31C-4DE4-BB94-BBBEBAD73398}" destId="{F39074CF-63A6-4159-8112-127C8FF67486}" srcOrd="1" destOrd="0" presId="urn:microsoft.com/office/officeart/2005/8/layout/orgChart1"/>
    <dgm:cxn modelId="{4A492276-8F26-4A6D-A483-88C941154F97}" type="presParOf" srcId="{F39074CF-63A6-4159-8112-127C8FF67486}" destId="{446798E0-7515-4F3F-AE2E-45ECDECA5936}" srcOrd="0" destOrd="0" presId="urn:microsoft.com/office/officeart/2005/8/layout/orgChart1"/>
    <dgm:cxn modelId="{782E7A36-9322-432B-8C81-5BBC71B1001D}" type="presParOf" srcId="{F39074CF-63A6-4159-8112-127C8FF67486}" destId="{77D39463-7EBA-440E-BDA9-41DBA4D2DE2D}" srcOrd="1" destOrd="0" presId="urn:microsoft.com/office/officeart/2005/8/layout/orgChart1"/>
    <dgm:cxn modelId="{385E1F25-6D22-4F59-B81A-9FEC23056A0E}" type="presParOf" srcId="{77D39463-7EBA-440E-BDA9-41DBA4D2DE2D}" destId="{0CDEFF88-39F3-49E3-83D8-B991EFDC7326}" srcOrd="0" destOrd="0" presId="urn:microsoft.com/office/officeart/2005/8/layout/orgChart1"/>
    <dgm:cxn modelId="{8ED5E9DA-F978-4CB2-92A0-5571D74B7A01}" type="presParOf" srcId="{0CDEFF88-39F3-49E3-83D8-B991EFDC7326}" destId="{FFF7B5EC-B3D6-4983-9542-468D68718C28}" srcOrd="0" destOrd="0" presId="urn:microsoft.com/office/officeart/2005/8/layout/orgChart1"/>
    <dgm:cxn modelId="{899DD1F2-B5A8-44B8-A4F6-F3532A85A6D8}" type="presParOf" srcId="{0CDEFF88-39F3-49E3-83D8-B991EFDC7326}" destId="{BA50D969-361B-4262-BE95-CB8D37FE104B}" srcOrd="1" destOrd="0" presId="urn:microsoft.com/office/officeart/2005/8/layout/orgChart1"/>
    <dgm:cxn modelId="{8C3349E3-EBA0-494D-88F6-5CB6E6CCE9F5}" type="presParOf" srcId="{77D39463-7EBA-440E-BDA9-41DBA4D2DE2D}" destId="{830F657A-C3F7-4349-BEE9-2A3148BF55DE}" srcOrd="1" destOrd="0" presId="urn:microsoft.com/office/officeart/2005/8/layout/orgChart1"/>
    <dgm:cxn modelId="{6E9B7FBA-BB23-424D-96A5-7992834E04A6}" type="presParOf" srcId="{77D39463-7EBA-440E-BDA9-41DBA4D2DE2D}" destId="{8ECC89CF-56E1-4892-85A0-FE7970E20DB3}" srcOrd="2" destOrd="0" presId="urn:microsoft.com/office/officeart/2005/8/layout/orgChart1"/>
    <dgm:cxn modelId="{21B377A2-B271-4C12-9CF4-BD91D75A241F}" type="presParOf" srcId="{6842FB72-E31C-4DE4-BB94-BBBEBAD73398}" destId="{9D2CBCCD-72EC-4F87-80BC-91B4367B7B25}" srcOrd="2" destOrd="0" presId="urn:microsoft.com/office/officeart/2005/8/layout/orgChart1"/>
    <dgm:cxn modelId="{31E899C1-2331-42D5-A891-4132221A6972}" type="presParOf" srcId="{466ECD89-99C4-436A-A323-DBB23916D44C}" destId="{F8056ECB-5735-410E-8C3D-DC189E5656D2}" srcOrd="2" destOrd="0" presId="urn:microsoft.com/office/officeart/2005/8/layout/orgChart1"/>
    <dgm:cxn modelId="{4E8D527E-60B1-40C7-BCDB-C61613F85145}" type="presParOf" srcId="{78FC2C56-41D3-4416-BC55-D8593013415C}" destId="{06D4A49D-5313-4E59-9F30-E229A4E34B11}" srcOrd="2" destOrd="0" presId="urn:microsoft.com/office/officeart/2005/8/layout/orgChart1"/>
    <dgm:cxn modelId="{330D2AA9-0F81-42A7-BB73-77C7CA831888}" type="presParOf" srcId="{912B5AFD-4842-4B5A-9DD4-0AB2E0BD14C2}" destId="{9138BAD0-6333-4FE4-958E-0D976F0863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93884-D0C4-468F-86CB-992E1F1422CA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EEA6F1F-C996-44DA-B46A-90B53C3F1C0F}">
      <dgm:prSet phldrT="[Texto]" custT="1"/>
      <dgm:spPr/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ESTADO DEL ARTE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E8647B4-65E6-439A-8CCF-55B42FC69592}" type="parTrans" cxnId="{D82972F5-52B2-4A0D-9B3C-0D7C11B5B73A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E0C5333-675B-421B-9FB8-A2AB30B9C87E}" type="sibTrans" cxnId="{D82972F5-52B2-4A0D-9B3C-0D7C11B5B73A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3F4699E-3DA8-41EC-8680-204FF8B4F531}">
      <dgm:prSet phldrT="[Texto]"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  <a:latin typeface="+mj-lt"/>
            </a:rPr>
            <a:t>Gómez,  La </a:t>
          </a:r>
          <a:r>
            <a:rPr lang="es-CO" sz="1100" dirty="0" err="1" smtClean="0">
              <a:solidFill>
                <a:schemeClr val="tx1"/>
              </a:solidFill>
              <a:latin typeface="+mj-lt"/>
            </a:rPr>
            <a:t>Rotta</a:t>
          </a:r>
          <a:r>
            <a:rPr lang="es-CO" sz="1100" dirty="0" smtClean="0">
              <a:solidFill>
                <a:schemeClr val="tx1"/>
              </a:solidFill>
              <a:latin typeface="+mj-lt"/>
            </a:rPr>
            <a:t> y Rodríguez </a:t>
          </a:r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(2015) </a:t>
          </a:r>
        </a:p>
        <a:p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NACIONAL</a:t>
          </a:r>
          <a:endParaRPr lang="es-CO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393F55-8B2E-4991-811B-E289023226B9}" type="parTrans" cxnId="{0E8E889A-64C8-4438-879D-71FCF81F500C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341F7F4-A819-407D-9CE5-C1AB5DE0E31D}" type="sibTrans" cxnId="{0E8E889A-64C8-4438-879D-71FCF81F500C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214D15E-9480-4404-8DA4-2A995632A3E7}">
      <dgm:prSet phldrT="[Texto]"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  <a:latin typeface="+mj-lt"/>
            </a:rPr>
            <a:t>Beatriz  Gutiérrez Quintero </a:t>
          </a:r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(2010)</a:t>
          </a:r>
        </a:p>
        <a:p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NACIONAL</a:t>
          </a:r>
          <a:endParaRPr lang="es-CO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D1A2DC3-B168-4E35-B544-5DAA161CCEEE}" type="parTrans" cxnId="{5968BCC3-0D8B-4A17-AF0E-E7D64B01F9B3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CF06143-3284-4FEE-8ED1-53570F789716}" type="sibTrans" cxnId="{5968BCC3-0D8B-4A17-AF0E-E7D64B01F9B3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90A2868-6F5F-4036-9650-C412B673C371}">
      <dgm:prSet phldrT="[Texto]"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Rodríguez  y Hurtado </a:t>
          </a:r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(2015)</a:t>
          </a:r>
        </a:p>
        <a:p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NACIONAL</a:t>
          </a:r>
          <a:endParaRPr lang="es-CO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0F7CB76-A4CA-447E-B91F-4A71B959BC87}" type="parTrans" cxnId="{8CF4D935-B66F-4E1F-A60A-38BB315C301F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242BF9B-F475-4B9D-B097-30ED360BBC99}" type="sibTrans" cxnId="{8CF4D935-B66F-4E1F-A60A-38BB315C301F}">
      <dgm:prSet/>
      <dgm:spPr/>
      <dgm:t>
        <a:bodyPr/>
        <a:lstStyle/>
        <a:p>
          <a:endParaRPr lang="es-CO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A32BD71-E7B4-4D54-8619-5385BF916C50}">
      <dgm:prSet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Cesar Alonso Ramírez Muñoz </a:t>
          </a:r>
        </a:p>
        <a:p>
          <a:r>
            <a:rPr lang="es-CO" sz="1100" b="1" dirty="0" smtClean="0">
              <a:solidFill>
                <a:schemeClr val="tx1"/>
              </a:solidFill>
            </a:rPr>
            <a:t>(2017)</a:t>
          </a:r>
        </a:p>
        <a:p>
          <a:r>
            <a:rPr lang="es-CO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NACIONAL</a:t>
          </a:r>
          <a:endParaRPr lang="es-CO" sz="1100" dirty="0" smtClean="0">
            <a:solidFill>
              <a:schemeClr val="tx1"/>
            </a:solidFill>
          </a:endParaRPr>
        </a:p>
        <a:p>
          <a:r>
            <a:rPr lang="es-CO" sz="900" dirty="0" smtClean="0"/>
            <a:t> </a:t>
          </a:r>
          <a:endParaRPr lang="es-CO" sz="900" dirty="0"/>
        </a:p>
      </dgm:t>
    </dgm:pt>
    <dgm:pt modelId="{3A1F19F6-7A4A-4ECC-BE5A-971B8BC3EE16}" type="parTrans" cxnId="{6EB37585-069E-4F3C-9E56-615B9580A4B8}">
      <dgm:prSet/>
      <dgm:spPr/>
      <dgm:t>
        <a:bodyPr/>
        <a:lstStyle/>
        <a:p>
          <a:endParaRPr lang="es-CO"/>
        </a:p>
      </dgm:t>
    </dgm:pt>
    <dgm:pt modelId="{11CE9863-2D7B-49B9-B22F-A3974FC7C6E4}" type="sibTrans" cxnId="{6EB37585-069E-4F3C-9E56-615B9580A4B8}">
      <dgm:prSet/>
      <dgm:spPr/>
      <dgm:t>
        <a:bodyPr/>
        <a:lstStyle/>
        <a:p>
          <a:endParaRPr lang="es-CO"/>
        </a:p>
      </dgm:t>
    </dgm:pt>
    <dgm:pt modelId="{04846602-85CF-413B-8CF7-124E37D13571}">
      <dgm:prSet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Rivero, y Sarmiento  </a:t>
          </a:r>
          <a:r>
            <a:rPr lang="es-CO" sz="1100" b="1" dirty="0" smtClean="0">
              <a:solidFill>
                <a:schemeClr val="tx1"/>
              </a:solidFill>
            </a:rPr>
            <a:t>(2015)  </a:t>
          </a:r>
        </a:p>
        <a:p>
          <a:r>
            <a:rPr lang="es-CO" sz="1100" b="1" dirty="0" smtClean="0">
              <a:solidFill>
                <a:schemeClr val="tx1"/>
              </a:solidFill>
            </a:rPr>
            <a:t>INTERNACIONAL</a:t>
          </a:r>
          <a:endParaRPr lang="es-CO" sz="1100" b="1" dirty="0">
            <a:solidFill>
              <a:schemeClr val="tx1"/>
            </a:solidFill>
          </a:endParaRPr>
        </a:p>
      </dgm:t>
    </dgm:pt>
    <dgm:pt modelId="{7E964872-686C-4900-B042-37486D4B9702}" type="parTrans" cxnId="{6954FD2F-30B4-4F5C-BECE-B399356E8E7F}">
      <dgm:prSet/>
      <dgm:spPr/>
      <dgm:t>
        <a:bodyPr/>
        <a:lstStyle/>
        <a:p>
          <a:endParaRPr lang="es-CO"/>
        </a:p>
      </dgm:t>
    </dgm:pt>
    <dgm:pt modelId="{C7259531-3439-4BF7-B13F-C7C42B23FC9C}" type="sibTrans" cxnId="{6954FD2F-30B4-4F5C-BECE-B399356E8E7F}">
      <dgm:prSet/>
      <dgm:spPr/>
      <dgm:t>
        <a:bodyPr/>
        <a:lstStyle/>
        <a:p>
          <a:endParaRPr lang="es-CO"/>
        </a:p>
      </dgm:t>
    </dgm:pt>
    <dgm:pt modelId="{A5C45559-0EFA-4F87-A446-69E9377DA2B2}">
      <dgm:prSet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Ana Belén Endara Zurita </a:t>
          </a:r>
        </a:p>
        <a:p>
          <a:r>
            <a:rPr lang="es-CO" sz="1100" b="1" dirty="0" smtClean="0">
              <a:solidFill>
                <a:schemeClr val="tx1"/>
              </a:solidFill>
            </a:rPr>
            <a:t>(2016)</a:t>
          </a:r>
        </a:p>
        <a:p>
          <a:r>
            <a:rPr lang="es-CO" sz="1100" b="1" dirty="0" smtClean="0">
              <a:solidFill>
                <a:schemeClr val="tx1"/>
              </a:solidFill>
            </a:rPr>
            <a:t>INTERNACIONAL</a:t>
          </a:r>
          <a:endParaRPr lang="es-CO" sz="1100" b="1" dirty="0">
            <a:solidFill>
              <a:schemeClr val="tx1"/>
            </a:solidFill>
          </a:endParaRPr>
        </a:p>
      </dgm:t>
    </dgm:pt>
    <dgm:pt modelId="{8B04B213-94D0-476A-ABAF-79675C3E2656}" type="parTrans" cxnId="{A02A1C01-82FF-44E0-A585-C124323EE74D}">
      <dgm:prSet/>
      <dgm:spPr/>
      <dgm:t>
        <a:bodyPr/>
        <a:lstStyle/>
        <a:p>
          <a:endParaRPr lang="es-CO"/>
        </a:p>
      </dgm:t>
    </dgm:pt>
    <dgm:pt modelId="{7571F21E-7FF9-4C88-9601-01D2A36F7FA2}" type="sibTrans" cxnId="{A02A1C01-82FF-44E0-A585-C124323EE74D}">
      <dgm:prSet/>
      <dgm:spPr/>
      <dgm:t>
        <a:bodyPr/>
        <a:lstStyle/>
        <a:p>
          <a:endParaRPr lang="es-CO"/>
        </a:p>
      </dgm:t>
    </dgm:pt>
    <dgm:pt modelId="{78DE2326-1E8C-4966-965E-B85373E5D624}">
      <dgm:prSet custT="1"/>
      <dgm:spPr/>
      <dgm:t>
        <a:bodyPr/>
        <a:lstStyle/>
        <a:p>
          <a:r>
            <a:rPr lang="es-CO" sz="1100" dirty="0" err="1" smtClean="0">
              <a:solidFill>
                <a:schemeClr val="tx1"/>
              </a:solidFill>
            </a:rPr>
            <a:t>Florez</a:t>
          </a:r>
          <a:r>
            <a:rPr lang="es-CO" sz="1100" dirty="0" smtClean="0">
              <a:solidFill>
                <a:schemeClr val="tx1"/>
              </a:solidFill>
            </a:rPr>
            <a:t> y  Núñez</a:t>
          </a:r>
        </a:p>
        <a:p>
          <a:r>
            <a:rPr lang="es-CO" sz="1100" b="1" dirty="0" smtClean="0">
              <a:solidFill>
                <a:schemeClr val="tx1"/>
              </a:solidFill>
            </a:rPr>
            <a:t>(2014)</a:t>
          </a:r>
        </a:p>
        <a:p>
          <a:r>
            <a:rPr lang="es-CO" sz="1100" b="1" dirty="0" smtClean="0">
              <a:solidFill>
                <a:schemeClr val="tx1"/>
              </a:solidFill>
            </a:rPr>
            <a:t>INTERNACIONA</a:t>
          </a:r>
        </a:p>
        <a:p>
          <a:r>
            <a:rPr lang="es-CO" sz="1000" dirty="0" smtClean="0"/>
            <a:t>  </a:t>
          </a:r>
          <a:endParaRPr lang="es-CO" sz="1000" dirty="0"/>
        </a:p>
      </dgm:t>
    </dgm:pt>
    <dgm:pt modelId="{E6FA7CF0-8093-40B1-9709-75B9BC524B8C}" type="parTrans" cxnId="{35DB853B-9D3C-429F-8F1B-F4310477377B}">
      <dgm:prSet/>
      <dgm:spPr/>
      <dgm:t>
        <a:bodyPr/>
        <a:lstStyle/>
        <a:p>
          <a:endParaRPr lang="es-CO"/>
        </a:p>
      </dgm:t>
    </dgm:pt>
    <dgm:pt modelId="{0E4B0357-081B-4256-8E1F-E047E9AD5F87}" type="sibTrans" cxnId="{35DB853B-9D3C-429F-8F1B-F4310477377B}">
      <dgm:prSet/>
      <dgm:spPr/>
      <dgm:t>
        <a:bodyPr/>
        <a:lstStyle/>
        <a:p>
          <a:endParaRPr lang="es-CO"/>
        </a:p>
      </dgm:t>
    </dgm:pt>
    <dgm:pt modelId="{C64B5575-B339-4561-AF8E-B8C5F047D585}">
      <dgm:prSet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Calle y Pazmiño</a:t>
          </a:r>
        </a:p>
        <a:p>
          <a:r>
            <a:rPr lang="es-CO" sz="1100" b="1" dirty="0" smtClean="0">
              <a:solidFill>
                <a:schemeClr val="tx1"/>
              </a:solidFill>
            </a:rPr>
            <a:t>(2013)</a:t>
          </a:r>
        </a:p>
        <a:p>
          <a:r>
            <a:rPr lang="es-CO" sz="1100" b="1" dirty="0" smtClean="0">
              <a:solidFill>
                <a:schemeClr val="tx1"/>
              </a:solidFill>
            </a:rPr>
            <a:t>INTERNACIONAL</a:t>
          </a:r>
        </a:p>
        <a:p>
          <a:endParaRPr lang="es-CO" sz="1000" dirty="0"/>
        </a:p>
      </dgm:t>
    </dgm:pt>
    <dgm:pt modelId="{75B0E9A5-40F6-46F5-A974-22AA2091577F}" type="parTrans" cxnId="{D411A093-A831-49F0-BECE-12EDA9AE3AAF}">
      <dgm:prSet/>
      <dgm:spPr/>
      <dgm:t>
        <a:bodyPr/>
        <a:lstStyle/>
        <a:p>
          <a:endParaRPr lang="es-CO"/>
        </a:p>
      </dgm:t>
    </dgm:pt>
    <dgm:pt modelId="{3CA403F7-340D-4681-AD69-0585ED0B96D6}" type="sibTrans" cxnId="{D411A093-A831-49F0-BECE-12EDA9AE3AAF}">
      <dgm:prSet/>
      <dgm:spPr/>
      <dgm:t>
        <a:bodyPr/>
        <a:lstStyle/>
        <a:p>
          <a:endParaRPr lang="es-CO"/>
        </a:p>
      </dgm:t>
    </dgm:pt>
    <dgm:pt modelId="{980CA940-BF8E-4BCE-AD57-461F66B9AAF8}" type="pres">
      <dgm:prSet presAssocID="{63293884-D0C4-468F-86CB-992E1F1422CA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FFAE991-609E-4A11-A0B6-DFDC307A8845}" type="pres">
      <dgm:prSet presAssocID="{FEEA6F1F-C996-44DA-B46A-90B53C3F1C0F}" presName="centerShape" presStyleLbl="node0" presStyleIdx="0" presStyleCnt="1" custScaleX="176987"/>
      <dgm:spPr/>
      <dgm:t>
        <a:bodyPr/>
        <a:lstStyle/>
        <a:p>
          <a:endParaRPr lang="es-CO"/>
        </a:p>
      </dgm:t>
    </dgm:pt>
    <dgm:pt modelId="{7E362B7E-38B4-4130-AC2A-D701E7ADE404}" type="pres">
      <dgm:prSet presAssocID="{C0393F55-8B2E-4991-811B-E289023226B9}" presName="Name9" presStyleLbl="parChTrans1D2" presStyleIdx="0" presStyleCnt="8"/>
      <dgm:spPr/>
      <dgm:t>
        <a:bodyPr/>
        <a:lstStyle/>
        <a:p>
          <a:endParaRPr lang="es-CO"/>
        </a:p>
      </dgm:t>
    </dgm:pt>
    <dgm:pt modelId="{1D6B6FBB-3849-4E29-A6F8-A874C56EB793}" type="pres">
      <dgm:prSet presAssocID="{C0393F55-8B2E-4991-811B-E289023226B9}" presName="connTx" presStyleLbl="parChTrans1D2" presStyleIdx="0" presStyleCnt="8"/>
      <dgm:spPr/>
      <dgm:t>
        <a:bodyPr/>
        <a:lstStyle/>
        <a:p>
          <a:endParaRPr lang="es-CO"/>
        </a:p>
      </dgm:t>
    </dgm:pt>
    <dgm:pt modelId="{967F33C9-FE56-4E78-B570-CF3BA16CB710}" type="pres">
      <dgm:prSet presAssocID="{53F4699E-3DA8-41EC-8680-204FF8B4F53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EA8EAE-61C8-4679-B884-1F3679911AA7}" type="pres">
      <dgm:prSet presAssocID="{5D1A2DC3-B168-4E35-B544-5DAA161CCEEE}" presName="Name9" presStyleLbl="parChTrans1D2" presStyleIdx="1" presStyleCnt="8"/>
      <dgm:spPr/>
      <dgm:t>
        <a:bodyPr/>
        <a:lstStyle/>
        <a:p>
          <a:endParaRPr lang="es-CO"/>
        </a:p>
      </dgm:t>
    </dgm:pt>
    <dgm:pt modelId="{1A9AD2F7-F723-4099-A908-6AE822A3806E}" type="pres">
      <dgm:prSet presAssocID="{5D1A2DC3-B168-4E35-B544-5DAA161CCEEE}" presName="connTx" presStyleLbl="parChTrans1D2" presStyleIdx="1" presStyleCnt="8"/>
      <dgm:spPr/>
      <dgm:t>
        <a:bodyPr/>
        <a:lstStyle/>
        <a:p>
          <a:endParaRPr lang="es-CO"/>
        </a:p>
      </dgm:t>
    </dgm:pt>
    <dgm:pt modelId="{48E135CC-E592-4D3F-9EF3-D8F9F109D0A2}" type="pres">
      <dgm:prSet presAssocID="{1214D15E-9480-4404-8DA4-2A995632A3E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3AFB34-62BC-4A04-B858-86C976975964}" type="pres">
      <dgm:prSet presAssocID="{C0F7CB76-A4CA-447E-B91F-4A71B959BC87}" presName="Name9" presStyleLbl="parChTrans1D2" presStyleIdx="2" presStyleCnt="8"/>
      <dgm:spPr/>
      <dgm:t>
        <a:bodyPr/>
        <a:lstStyle/>
        <a:p>
          <a:endParaRPr lang="es-CO"/>
        </a:p>
      </dgm:t>
    </dgm:pt>
    <dgm:pt modelId="{CE232DFA-F2BE-4533-BAEB-5AA88FAE45DF}" type="pres">
      <dgm:prSet presAssocID="{C0F7CB76-A4CA-447E-B91F-4A71B959BC87}" presName="connTx" presStyleLbl="parChTrans1D2" presStyleIdx="2" presStyleCnt="8"/>
      <dgm:spPr/>
      <dgm:t>
        <a:bodyPr/>
        <a:lstStyle/>
        <a:p>
          <a:endParaRPr lang="es-CO"/>
        </a:p>
      </dgm:t>
    </dgm:pt>
    <dgm:pt modelId="{2B9D1FAC-0711-43EE-8925-5FB94F35BDFF}" type="pres">
      <dgm:prSet presAssocID="{890A2868-6F5F-4036-9650-C412B673C37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DA7612-4FA5-49DC-BF5C-0B3273137161}" type="pres">
      <dgm:prSet presAssocID="{75B0E9A5-40F6-46F5-A974-22AA2091577F}" presName="Name9" presStyleLbl="parChTrans1D2" presStyleIdx="3" presStyleCnt="8"/>
      <dgm:spPr/>
      <dgm:t>
        <a:bodyPr/>
        <a:lstStyle/>
        <a:p>
          <a:endParaRPr lang="es-CO"/>
        </a:p>
      </dgm:t>
    </dgm:pt>
    <dgm:pt modelId="{1E899CA5-F3F5-43D4-8D4D-888CCC992EF1}" type="pres">
      <dgm:prSet presAssocID="{75B0E9A5-40F6-46F5-A974-22AA2091577F}" presName="connTx" presStyleLbl="parChTrans1D2" presStyleIdx="3" presStyleCnt="8"/>
      <dgm:spPr/>
      <dgm:t>
        <a:bodyPr/>
        <a:lstStyle/>
        <a:p>
          <a:endParaRPr lang="es-CO"/>
        </a:p>
      </dgm:t>
    </dgm:pt>
    <dgm:pt modelId="{3E21757C-FC98-4621-B94A-DFEE013592FF}" type="pres">
      <dgm:prSet presAssocID="{C64B5575-B339-4561-AF8E-B8C5F047D585}" presName="node" presStyleLbl="node1" presStyleIdx="3" presStyleCnt="8" custScaleX="125256" custScaleY="1019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CC32A8-8AE4-42BB-A76C-D17A47E80B58}" type="pres">
      <dgm:prSet presAssocID="{E6FA7CF0-8093-40B1-9709-75B9BC524B8C}" presName="Name9" presStyleLbl="parChTrans1D2" presStyleIdx="4" presStyleCnt="8"/>
      <dgm:spPr/>
      <dgm:t>
        <a:bodyPr/>
        <a:lstStyle/>
        <a:p>
          <a:endParaRPr lang="es-CO"/>
        </a:p>
      </dgm:t>
    </dgm:pt>
    <dgm:pt modelId="{CEE95C0E-821D-44A2-B752-FCB4CC94E7C7}" type="pres">
      <dgm:prSet presAssocID="{E6FA7CF0-8093-40B1-9709-75B9BC524B8C}" presName="connTx" presStyleLbl="parChTrans1D2" presStyleIdx="4" presStyleCnt="8"/>
      <dgm:spPr/>
      <dgm:t>
        <a:bodyPr/>
        <a:lstStyle/>
        <a:p>
          <a:endParaRPr lang="es-CO"/>
        </a:p>
      </dgm:t>
    </dgm:pt>
    <dgm:pt modelId="{052E09FA-48A4-41AD-9346-8E721A3B2B85}" type="pres">
      <dgm:prSet presAssocID="{78DE2326-1E8C-4966-965E-B85373E5D624}" presName="node" presStyleLbl="node1" presStyleIdx="4" presStyleCnt="8" custScaleX="140005" custScaleY="81387" custRadScaleRad="96193" custRadScaleInc="-315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CED4BF-DD10-4D6D-966E-8A57D2906B23}" type="pres">
      <dgm:prSet presAssocID="{8B04B213-94D0-476A-ABAF-79675C3E2656}" presName="Name9" presStyleLbl="parChTrans1D2" presStyleIdx="5" presStyleCnt="8"/>
      <dgm:spPr/>
      <dgm:t>
        <a:bodyPr/>
        <a:lstStyle/>
        <a:p>
          <a:endParaRPr lang="es-CO"/>
        </a:p>
      </dgm:t>
    </dgm:pt>
    <dgm:pt modelId="{A5F016BB-D6DC-41DC-8E16-166909FDDEA5}" type="pres">
      <dgm:prSet presAssocID="{8B04B213-94D0-476A-ABAF-79675C3E2656}" presName="connTx" presStyleLbl="parChTrans1D2" presStyleIdx="5" presStyleCnt="8"/>
      <dgm:spPr/>
      <dgm:t>
        <a:bodyPr/>
        <a:lstStyle/>
        <a:p>
          <a:endParaRPr lang="es-CO"/>
        </a:p>
      </dgm:t>
    </dgm:pt>
    <dgm:pt modelId="{BA3B8C3D-CC2C-49D3-A0BC-C87D4AEAE538}" type="pres">
      <dgm:prSet presAssocID="{A5C45559-0EFA-4F87-A446-69E9377DA2B2}" presName="node" presStyleLbl="node1" presStyleIdx="5" presStyleCnt="8" custScaleX="121730" custRadScaleRad="99030" custRadScaleInc="-307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80DEBC-BC35-4B2C-92B6-73AFCCC57936}" type="pres">
      <dgm:prSet presAssocID="{7E964872-686C-4900-B042-37486D4B9702}" presName="Name9" presStyleLbl="parChTrans1D2" presStyleIdx="6" presStyleCnt="8"/>
      <dgm:spPr/>
      <dgm:t>
        <a:bodyPr/>
        <a:lstStyle/>
        <a:p>
          <a:endParaRPr lang="es-CO"/>
        </a:p>
      </dgm:t>
    </dgm:pt>
    <dgm:pt modelId="{EE2394CA-6CAF-45B0-8EF0-478645457834}" type="pres">
      <dgm:prSet presAssocID="{7E964872-686C-4900-B042-37486D4B9702}" presName="connTx" presStyleLbl="parChTrans1D2" presStyleIdx="6" presStyleCnt="8"/>
      <dgm:spPr/>
      <dgm:t>
        <a:bodyPr/>
        <a:lstStyle/>
        <a:p>
          <a:endParaRPr lang="es-CO"/>
        </a:p>
      </dgm:t>
    </dgm:pt>
    <dgm:pt modelId="{C5600CE9-AE9F-4718-BC70-E4BADD189462}" type="pres">
      <dgm:prSet presAssocID="{04846602-85CF-413B-8CF7-124E37D13571}" presName="node" presStyleLbl="node1" presStyleIdx="6" presStyleCnt="8" custScaleX="1361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CD7D34-EB1D-4A72-8D05-A7083A74FBDE}" type="pres">
      <dgm:prSet presAssocID="{3A1F19F6-7A4A-4ECC-BE5A-971B8BC3EE16}" presName="Name9" presStyleLbl="parChTrans1D2" presStyleIdx="7" presStyleCnt="8"/>
      <dgm:spPr/>
      <dgm:t>
        <a:bodyPr/>
        <a:lstStyle/>
        <a:p>
          <a:endParaRPr lang="es-CO"/>
        </a:p>
      </dgm:t>
    </dgm:pt>
    <dgm:pt modelId="{83F08988-B9FC-4719-89C8-177D21DF4B7C}" type="pres">
      <dgm:prSet presAssocID="{3A1F19F6-7A4A-4ECC-BE5A-971B8BC3EE16}" presName="connTx" presStyleLbl="parChTrans1D2" presStyleIdx="7" presStyleCnt="8"/>
      <dgm:spPr/>
      <dgm:t>
        <a:bodyPr/>
        <a:lstStyle/>
        <a:p>
          <a:endParaRPr lang="es-CO"/>
        </a:p>
      </dgm:t>
    </dgm:pt>
    <dgm:pt modelId="{CFC25022-3C78-4B06-AF0B-03D30A30F608}" type="pres">
      <dgm:prSet presAssocID="{6A32BD71-E7B4-4D54-8619-5385BF916C50}" presName="node" presStyleLbl="node1" presStyleIdx="7" presStyleCnt="8" custScaleX="1124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1B38B6-A5C0-4B5D-984A-70E05F425CCF}" type="presOf" srcId="{C0F7CB76-A4CA-447E-B91F-4A71B959BC87}" destId="{CE232DFA-F2BE-4533-BAEB-5AA88FAE45DF}" srcOrd="1" destOrd="0" presId="urn:microsoft.com/office/officeart/2005/8/layout/radial1"/>
    <dgm:cxn modelId="{FFD588ED-4194-4ADC-8A07-0D3C09075E48}" type="presOf" srcId="{75B0E9A5-40F6-46F5-A974-22AA2091577F}" destId="{1E899CA5-F3F5-43D4-8D4D-888CCC992EF1}" srcOrd="1" destOrd="0" presId="urn:microsoft.com/office/officeart/2005/8/layout/radial1"/>
    <dgm:cxn modelId="{4AFF7EB5-7097-420C-AB2C-C0129FAF3D03}" type="presOf" srcId="{890A2868-6F5F-4036-9650-C412B673C371}" destId="{2B9D1FAC-0711-43EE-8925-5FB94F35BDFF}" srcOrd="0" destOrd="0" presId="urn:microsoft.com/office/officeart/2005/8/layout/radial1"/>
    <dgm:cxn modelId="{156FB2F8-E886-433A-B0E1-21F93EB90564}" type="presOf" srcId="{8B04B213-94D0-476A-ABAF-79675C3E2656}" destId="{5ECED4BF-DD10-4D6D-966E-8A57D2906B23}" srcOrd="0" destOrd="0" presId="urn:microsoft.com/office/officeart/2005/8/layout/radial1"/>
    <dgm:cxn modelId="{C7EC1BA1-CF7B-4723-9BC4-6F0179693C85}" type="presOf" srcId="{53F4699E-3DA8-41EC-8680-204FF8B4F531}" destId="{967F33C9-FE56-4E78-B570-CF3BA16CB710}" srcOrd="0" destOrd="0" presId="urn:microsoft.com/office/officeart/2005/8/layout/radial1"/>
    <dgm:cxn modelId="{6EB37585-069E-4F3C-9E56-615B9580A4B8}" srcId="{FEEA6F1F-C996-44DA-B46A-90B53C3F1C0F}" destId="{6A32BD71-E7B4-4D54-8619-5385BF916C50}" srcOrd="7" destOrd="0" parTransId="{3A1F19F6-7A4A-4ECC-BE5A-971B8BC3EE16}" sibTransId="{11CE9863-2D7B-49B9-B22F-A3974FC7C6E4}"/>
    <dgm:cxn modelId="{6954FD2F-30B4-4F5C-BECE-B399356E8E7F}" srcId="{FEEA6F1F-C996-44DA-B46A-90B53C3F1C0F}" destId="{04846602-85CF-413B-8CF7-124E37D13571}" srcOrd="6" destOrd="0" parTransId="{7E964872-686C-4900-B042-37486D4B9702}" sibTransId="{C7259531-3439-4BF7-B13F-C7C42B23FC9C}"/>
    <dgm:cxn modelId="{F6EF047C-2464-43F5-9B14-0FEF50D8CABD}" type="presOf" srcId="{6A32BD71-E7B4-4D54-8619-5385BF916C50}" destId="{CFC25022-3C78-4B06-AF0B-03D30A30F608}" srcOrd="0" destOrd="0" presId="urn:microsoft.com/office/officeart/2005/8/layout/radial1"/>
    <dgm:cxn modelId="{C2E33050-5359-4141-A5DF-1D491A0215E0}" type="presOf" srcId="{3A1F19F6-7A4A-4ECC-BE5A-971B8BC3EE16}" destId="{9ACD7D34-EB1D-4A72-8D05-A7083A74FBDE}" srcOrd="0" destOrd="0" presId="urn:microsoft.com/office/officeart/2005/8/layout/radial1"/>
    <dgm:cxn modelId="{F4D5D3E8-6B01-4B9A-83B6-F6B7624B354B}" type="presOf" srcId="{E6FA7CF0-8093-40B1-9709-75B9BC524B8C}" destId="{CEE95C0E-821D-44A2-B752-FCB4CC94E7C7}" srcOrd="1" destOrd="0" presId="urn:microsoft.com/office/officeart/2005/8/layout/radial1"/>
    <dgm:cxn modelId="{E3B0B089-A775-4BAD-8C2E-FEF5E6AED950}" type="presOf" srcId="{A5C45559-0EFA-4F87-A446-69E9377DA2B2}" destId="{BA3B8C3D-CC2C-49D3-A0BC-C87D4AEAE538}" srcOrd="0" destOrd="0" presId="urn:microsoft.com/office/officeart/2005/8/layout/radial1"/>
    <dgm:cxn modelId="{C79D5A33-281E-4B15-AD06-113FFE35BA64}" type="presOf" srcId="{5D1A2DC3-B168-4E35-B544-5DAA161CCEEE}" destId="{A7EA8EAE-61C8-4679-B884-1F3679911AA7}" srcOrd="0" destOrd="0" presId="urn:microsoft.com/office/officeart/2005/8/layout/radial1"/>
    <dgm:cxn modelId="{F4CB19F0-D3C8-4E3C-AE99-3480787E7E90}" type="presOf" srcId="{C64B5575-B339-4561-AF8E-B8C5F047D585}" destId="{3E21757C-FC98-4621-B94A-DFEE013592FF}" srcOrd="0" destOrd="0" presId="urn:microsoft.com/office/officeart/2005/8/layout/radial1"/>
    <dgm:cxn modelId="{A02A1C01-82FF-44E0-A585-C124323EE74D}" srcId="{FEEA6F1F-C996-44DA-B46A-90B53C3F1C0F}" destId="{A5C45559-0EFA-4F87-A446-69E9377DA2B2}" srcOrd="5" destOrd="0" parTransId="{8B04B213-94D0-476A-ABAF-79675C3E2656}" sibTransId="{7571F21E-7FF9-4C88-9601-01D2A36F7FA2}"/>
    <dgm:cxn modelId="{A334ECE3-C6C4-4EC7-AF10-7103A541B758}" type="presOf" srcId="{1214D15E-9480-4404-8DA4-2A995632A3E7}" destId="{48E135CC-E592-4D3F-9EF3-D8F9F109D0A2}" srcOrd="0" destOrd="0" presId="urn:microsoft.com/office/officeart/2005/8/layout/radial1"/>
    <dgm:cxn modelId="{2D1EAC1B-C5B9-46A8-B705-CBD494B72847}" type="presOf" srcId="{75B0E9A5-40F6-46F5-A974-22AA2091577F}" destId="{2CDA7612-4FA5-49DC-BF5C-0B3273137161}" srcOrd="0" destOrd="0" presId="urn:microsoft.com/office/officeart/2005/8/layout/radial1"/>
    <dgm:cxn modelId="{BC1BB4CC-6CF7-4007-AB44-60B308224EBE}" type="presOf" srcId="{8B04B213-94D0-476A-ABAF-79675C3E2656}" destId="{A5F016BB-D6DC-41DC-8E16-166909FDDEA5}" srcOrd="1" destOrd="0" presId="urn:microsoft.com/office/officeart/2005/8/layout/radial1"/>
    <dgm:cxn modelId="{7F840206-15FB-49D9-B748-DDE677634FE1}" type="presOf" srcId="{3A1F19F6-7A4A-4ECC-BE5A-971B8BC3EE16}" destId="{83F08988-B9FC-4719-89C8-177D21DF4B7C}" srcOrd="1" destOrd="0" presId="urn:microsoft.com/office/officeart/2005/8/layout/radial1"/>
    <dgm:cxn modelId="{D82972F5-52B2-4A0D-9B3C-0D7C11B5B73A}" srcId="{63293884-D0C4-468F-86CB-992E1F1422CA}" destId="{FEEA6F1F-C996-44DA-B46A-90B53C3F1C0F}" srcOrd="0" destOrd="0" parTransId="{DE8647B4-65E6-439A-8CCF-55B42FC69592}" sibTransId="{DE0C5333-675B-421B-9FB8-A2AB30B9C87E}"/>
    <dgm:cxn modelId="{5968BCC3-0D8B-4A17-AF0E-E7D64B01F9B3}" srcId="{FEEA6F1F-C996-44DA-B46A-90B53C3F1C0F}" destId="{1214D15E-9480-4404-8DA4-2A995632A3E7}" srcOrd="1" destOrd="0" parTransId="{5D1A2DC3-B168-4E35-B544-5DAA161CCEEE}" sibTransId="{DCF06143-3284-4FEE-8ED1-53570F789716}"/>
    <dgm:cxn modelId="{927AD631-2A41-42A1-9430-93151C4BCADB}" type="presOf" srcId="{E6FA7CF0-8093-40B1-9709-75B9BC524B8C}" destId="{30CC32A8-8AE4-42BB-A76C-D17A47E80B58}" srcOrd="0" destOrd="0" presId="urn:microsoft.com/office/officeart/2005/8/layout/radial1"/>
    <dgm:cxn modelId="{C10E45BE-3AAF-4194-8464-D103721B8B5A}" type="presOf" srcId="{5D1A2DC3-B168-4E35-B544-5DAA161CCEEE}" destId="{1A9AD2F7-F723-4099-A908-6AE822A3806E}" srcOrd="1" destOrd="0" presId="urn:microsoft.com/office/officeart/2005/8/layout/radial1"/>
    <dgm:cxn modelId="{81785DD2-FCB9-4831-B5DE-018CB3EEC478}" type="presOf" srcId="{C0F7CB76-A4CA-447E-B91F-4A71B959BC87}" destId="{AA3AFB34-62BC-4A04-B858-86C976975964}" srcOrd="0" destOrd="0" presId="urn:microsoft.com/office/officeart/2005/8/layout/radial1"/>
    <dgm:cxn modelId="{FEB87412-4993-4278-AF79-B1E500265D23}" type="presOf" srcId="{7E964872-686C-4900-B042-37486D4B9702}" destId="{EE2394CA-6CAF-45B0-8EF0-478645457834}" srcOrd="1" destOrd="0" presId="urn:microsoft.com/office/officeart/2005/8/layout/radial1"/>
    <dgm:cxn modelId="{E5BA9E0C-A89E-4FD7-812A-0E3B599284E3}" type="presOf" srcId="{C0393F55-8B2E-4991-811B-E289023226B9}" destId="{7E362B7E-38B4-4130-AC2A-D701E7ADE404}" srcOrd="0" destOrd="0" presId="urn:microsoft.com/office/officeart/2005/8/layout/radial1"/>
    <dgm:cxn modelId="{04DF4DB2-42B0-43E6-A2D3-7ADE93054680}" type="presOf" srcId="{FEEA6F1F-C996-44DA-B46A-90B53C3F1C0F}" destId="{DFFAE991-609E-4A11-A0B6-DFDC307A8845}" srcOrd="0" destOrd="0" presId="urn:microsoft.com/office/officeart/2005/8/layout/radial1"/>
    <dgm:cxn modelId="{6FD6FEE9-28BF-4722-9041-0AD84D95FA48}" type="presOf" srcId="{C0393F55-8B2E-4991-811B-E289023226B9}" destId="{1D6B6FBB-3849-4E29-A6F8-A874C56EB793}" srcOrd="1" destOrd="0" presId="urn:microsoft.com/office/officeart/2005/8/layout/radial1"/>
    <dgm:cxn modelId="{FB77F20F-D228-46B3-99D2-3091B5A46D21}" type="presOf" srcId="{78DE2326-1E8C-4966-965E-B85373E5D624}" destId="{052E09FA-48A4-41AD-9346-8E721A3B2B85}" srcOrd="0" destOrd="0" presId="urn:microsoft.com/office/officeart/2005/8/layout/radial1"/>
    <dgm:cxn modelId="{8CF4D935-B66F-4E1F-A60A-38BB315C301F}" srcId="{FEEA6F1F-C996-44DA-B46A-90B53C3F1C0F}" destId="{890A2868-6F5F-4036-9650-C412B673C371}" srcOrd="2" destOrd="0" parTransId="{C0F7CB76-A4CA-447E-B91F-4A71B959BC87}" sibTransId="{0242BF9B-F475-4B9D-B097-30ED360BBC99}"/>
    <dgm:cxn modelId="{D411A093-A831-49F0-BECE-12EDA9AE3AAF}" srcId="{FEEA6F1F-C996-44DA-B46A-90B53C3F1C0F}" destId="{C64B5575-B339-4561-AF8E-B8C5F047D585}" srcOrd="3" destOrd="0" parTransId="{75B0E9A5-40F6-46F5-A974-22AA2091577F}" sibTransId="{3CA403F7-340D-4681-AD69-0585ED0B96D6}"/>
    <dgm:cxn modelId="{35DF8956-D1A2-47DE-861E-B6A001561F50}" type="presOf" srcId="{7E964872-686C-4900-B042-37486D4B9702}" destId="{9280DEBC-BC35-4B2C-92B6-73AFCCC57936}" srcOrd="0" destOrd="0" presId="urn:microsoft.com/office/officeart/2005/8/layout/radial1"/>
    <dgm:cxn modelId="{35DB853B-9D3C-429F-8F1B-F4310477377B}" srcId="{FEEA6F1F-C996-44DA-B46A-90B53C3F1C0F}" destId="{78DE2326-1E8C-4966-965E-B85373E5D624}" srcOrd="4" destOrd="0" parTransId="{E6FA7CF0-8093-40B1-9709-75B9BC524B8C}" sibTransId="{0E4B0357-081B-4256-8E1F-E047E9AD5F87}"/>
    <dgm:cxn modelId="{974A5C34-8271-4510-9A2E-DC18E2E96306}" type="presOf" srcId="{63293884-D0C4-468F-86CB-992E1F1422CA}" destId="{980CA940-BF8E-4BCE-AD57-461F66B9AAF8}" srcOrd="0" destOrd="0" presId="urn:microsoft.com/office/officeart/2005/8/layout/radial1"/>
    <dgm:cxn modelId="{74AE7B18-3B66-4D33-9105-C97D37CDEE60}" type="presOf" srcId="{04846602-85CF-413B-8CF7-124E37D13571}" destId="{C5600CE9-AE9F-4718-BC70-E4BADD189462}" srcOrd="0" destOrd="0" presId="urn:microsoft.com/office/officeart/2005/8/layout/radial1"/>
    <dgm:cxn modelId="{0E8E889A-64C8-4438-879D-71FCF81F500C}" srcId="{FEEA6F1F-C996-44DA-B46A-90B53C3F1C0F}" destId="{53F4699E-3DA8-41EC-8680-204FF8B4F531}" srcOrd="0" destOrd="0" parTransId="{C0393F55-8B2E-4991-811B-E289023226B9}" sibTransId="{C341F7F4-A819-407D-9CE5-C1AB5DE0E31D}"/>
    <dgm:cxn modelId="{064859FA-6A79-4FB1-943B-82B245F916B7}" type="presParOf" srcId="{980CA940-BF8E-4BCE-AD57-461F66B9AAF8}" destId="{DFFAE991-609E-4A11-A0B6-DFDC307A8845}" srcOrd="0" destOrd="0" presId="urn:microsoft.com/office/officeart/2005/8/layout/radial1"/>
    <dgm:cxn modelId="{4F91F8E2-4546-4979-AC6B-A11162A3123E}" type="presParOf" srcId="{980CA940-BF8E-4BCE-AD57-461F66B9AAF8}" destId="{7E362B7E-38B4-4130-AC2A-D701E7ADE404}" srcOrd="1" destOrd="0" presId="urn:microsoft.com/office/officeart/2005/8/layout/radial1"/>
    <dgm:cxn modelId="{BFD280BF-B704-4DD5-8132-FBA0779E12EE}" type="presParOf" srcId="{7E362B7E-38B4-4130-AC2A-D701E7ADE404}" destId="{1D6B6FBB-3849-4E29-A6F8-A874C56EB793}" srcOrd="0" destOrd="0" presId="urn:microsoft.com/office/officeart/2005/8/layout/radial1"/>
    <dgm:cxn modelId="{A31F523E-6176-4E8F-948B-05F1124CB32C}" type="presParOf" srcId="{980CA940-BF8E-4BCE-AD57-461F66B9AAF8}" destId="{967F33C9-FE56-4E78-B570-CF3BA16CB710}" srcOrd="2" destOrd="0" presId="urn:microsoft.com/office/officeart/2005/8/layout/radial1"/>
    <dgm:cxn modelId="{78A0C92F-F352-4EB5-8FC6-CCA473ECE477}" type="presParOf" srcId="{980CA940-BF8E-4BCE-AD57-461F66B9AAF8}" destId="{A7EA8EAE-61C8-4679-B884-1F3679911AA7}" srcOrd="3" destOrd="0" presId="urn:microsoft.com/office/officeart/2005/8/layout/radial1"/>
    <dgm:cxn modelId="{727BF490-BE40-4481-ADE3-27F0AE2DC4EC}" type="presParOf" srcId="{A7EA8EAE-61C8-4679-B884-1F3679911AA7}" destId="{1A9AD2F7-F723-4099-A908-6AE822A3806E}" srcOrd="0" destOrd="0" presId="urn:microsoft.com/office/officeart/2005/8/layout/radial1"/>
    <dgm:cxn modelId="{474743F6-4C29-4505-9143-EF2D728A435B}" type="presParOf" srcId="{980CA940-BF8E-4BCE-AD57-461F66B9AAF8}" destId="{48E135CC-E592-4D3F-9EF3-D8F9F109D0A2}" srcOrd="4" destOrd="0" presId="urn:microsoft.com/office/officeart/2005/8/layout/radial1"/>
    <dgm:cxn modelId="{FA336506-FAF4-4D6E-BCCC-F6D076DFDBEF}" type="presParOf" srcId="{980CA940-BF8E-4BCE-AD57-461F66B9AAF8}" destId="{AA3AFB34-62BC-4A04-B858-86C976975964}" srcOrd="5" destOrd="0" presId="urn:microsoft.com/office/officeart/2005/8/layout/radial1"/>
    <dgm:cxn modelId="{7A8762B3-04A2-4178-8834-559B9B1CB5A5}" type="presParOf" srcId="{AA3AFB34-62BC-4A04-B858-86C976975964}" destId="{CE232DFA-F2BE-4533-BAEB-5AA88FAE45DF}" srcOrd="0" destOrd="0" presId="urn:microsoft.com/office/officeart/2005/8/layout/radial1"/>
    <dgm:cxn modelId="{F33E842B-3427-42F9-885F-6DC5054E3A56}" type="presParOf" srcId="{980CA940-BF8E-4BCE-AD57-461F66B9AAF8}" destId="{2B9D1FAC-0711-43EE-8925-5FB94F35BDFF}" srcOrd="6" destOrd="0" presId="urn:microsoft.com/office/officeart/2005/8/layout/radial1"/>
    <dgm:cxn modelId="{5F98CD38-CAE9-4577-85CF-AE690F1C2EBF}" type="presParOf" srcId="{980CA940-BF8E-4BCE-AD57-461F66B9AAF8}" destId="{2CDA7612-4FA5-49DC-BF5C-0B3273137161}" srcOrd="7" destOrd="0" presId="urn:microsoft.com/office/officeart/2005/8/layout/radial1"/>
    <dgm:cxn modelId="{19728B2A-BE16-431E-BD90-CD97E1C78697}" type="presParOf" srcId="{2CDA7612-4FA5-49DC-BF5C-0B3273137161}" destId="{1E899CA5-F3F5-43D4-8D4D-888CCC992EF1}" srcOrd="0" destOrd="0" presId="urn:microsoft.com/office/officeart/2005/8/layout/radial1"/>
    <dgm:cxn modelId="{AAF0B22C-6886-4970-8216-7C2D16964033}" type="presParOf" srcId="{980CA940-BF8E-4BCE-AD57-461F66B9AAF8}" destId="{3E21757C-FC98-4621-B94A-DFEE013592FF}" srcOrd="8" destOrd="0" presId="urn:microsoft.com/office/officeart/2005/8/layout/radial1"/>
    <dgm:cxn modelId="{258FF7FC-23F2-4AAA-9578-7A67BC5861FD}" type="presParOf" srcId="{980CA940-BF8E-4BCE-AD57-461F66B9AAF8}" destId="{30CC32A8-8AE4-42BB-A76C-D17A47E80B58}" srcOrd="9" destOrd="0" presId="urn:microsoft.com/office/officeart/2005/8/layout/radial1"/>
    <dgm:cxn modelId="{BE6DB1AF-44F0-4D00-B8A1-0D5F431665E1}" type="presParOf" srcId="{30CC32A8-8AE4-42BB-A76C-D17A47E80B58}" destId="{CEE95C0E-821D-44A2-B752-FCB4CC94E7C7}" srcOrd="0" destOrd="0" presId="urn:microsoft.com/office/officeart/2005/8/layout/radial1"/>
    <dgm:cxn modelId="{2C0FF737-C612-4CAD-8D4F-86EE4F9FEA6E}" type="presParOf" srcId="{980CA940-BF8E-4BCE-AD57-461F66B9AAF8}" destId="{052E09FA-48A4-41AD-9346-8E721A3B2B85}" srcOrd="10" destOrd="0" presId="urn:microsoft.com/office/officeart/2005/8/layout/radial1"/>
    <dgm:cxn modelId="{8C80422D-36F2-4CDA-ACC9-E8EBC1307076}" type="presParOf" srcId="{980CA940-BF8E-4BCE-AD57-461F66B9AAF8}" destId="{5ECED4BF-DD10-4D6D-966E-8A57D2906B23}" srcOrd="11" destOrd="0" presId="urn:microsoft.com/office/officeart/2005/8/layout/radial1"/>
    <dgm:cxn modelId="{5F494CCE-6D34-4A99-9072-058F7B7ABC02}" type="presParOf" srcId="{5ECED4BF-DD10-4D6D-966E-8A57D2906B23}" destId="{A5F016BB-D6DC-41DC-8E16-166909FDDEA5}" srcOrd="0" destOrd="0" presId="urn:microsoft.com/office/officeart/2005/8/layout/radial1"/>
    <dgm:cxn modelId="{CC6219E5-153B-4C6E-9999-14D4F9675ABA}" type="presParOf" srcId="{980CA940-BF8E-4BCE-AD57-461F66B9AAF8}" destId="{BA3B8C3D-CC2C-49D3-A0BC-C87D4AEAE538}" srcOrd="12" destOrd="0" presId="urn:microsoft.com/office/officeart/2005/8/layout/radial1"/>
    <dgm:cxn modelId="{8762CB20-F7AB-495D-B8F0-CFCF1FCD0A17}" type="presParOf" srcId="{980CA940-BF8E-4BCE-AD57-461F66B9AAF8}" destId="{9280DEBC-BC35-4B2C-92B6-73AFCCC57936}" srcOrd="13" destOrd="0" presId="urn:microsoft.com/office/officeart/2005/8/layout/radial1"/>
    <dgm:cxn modelId="{A3048A23-6EFD-4536-B683-416ABDE164DA}" type="presParOf" srcId="{9280DEBC-BC35-4B2C-92B6-73AFCCC57936}" destId="{EE2394CA-6CAF-45B0-8EF0-478645457834}" srcOrd="0" destOrd="0" presId="urn:microsoft.com/office/officeart/2005/8/layout/radial1"/>
    <dgm:cxn modelId="{91987BA5-EB81-4EE7-B9FE-79E20216418F}" type="presParOf" srcId="{980CA940-BF8E-4BCE-AD57-461F66B9AAF8}" destId="{C5600CE9-AE9F-4718-BC70-E4BADD189462}" srcOrd="14" destOrd="0" presId="urn:microsoft.com/office/officeart/2005/8/layout/radial1"/>
    <dgm:cxn modelId="{FD9EB6FC-5ABD-4C26-80A8-CC10FB52003F}" type="presParOf" srcId="{980CA940-BF8E-4BCE-AD57-461F66B9AAF8}" destId="{9ACD7D34-EB1D-4A72-8D05-A7083A74FBDE}" srcOrd="15" destOrd="0" presId="urn:microsoft.com/office/officeart/2005/8/layout/radial1"/>
    <dgm:cxn modelId="{9BC7B28D-0CE3-4C48-91A8-678A705E2630}" type="presParOf" srcId="{9ACD7D34-EB1D-4A72-8D05-A7083A74FBDE}" destId="{83F08988-B9FC-4719-89C8-177D21DF4B7C}" srcOrd="0" destOrd="0" presId="urn:microsoft.com/office/officeart/2005/8/layout/radial1"/>
    <dgm:cxn modelId="{4C35BED8-1F61-4E19-AAC6-46838277AB4B}" type="presParOf" srcId="{980CA940-BF8E-4BCE-AD57-461F66B9AAF8}" destId="{CFC25022-3C78-4B06-AF0B-03D30A30F60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6E0D0-0DC3-4D34-959A-B5AE5C1CFCF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7778256-C120-43A3-90C0-ECE70FF22364}">
      <dgm:prSet phldrT="[Texto]" custT="1"/>
      <dgm:spPr/>
      <dgm:t>
        <a:bodyPr/>
        <a:lstStyle/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FAMILIA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Sánchez(2011)</a:t>
          </a:r>
        </a:p>
        <a:p>
          <a:r>
            <a:rPr lang="es-CO" sz="1400" b="1" dirty="0" err="1" smtClean="0">
              <a:latin typeface="Arial" pitchFamily="34" charset="0"/>
              <a:cs typeface="Arial" pitchFamily="34" charset="0"/>
            </a:rPr>
            <a:t>Buj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 M. (2013)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FB65A3B0-4039-4165-A16E-F3E50F8A6484}" type="parTrans" cxnId="{CC36821A-A124-452A-B730-476631FAA53C}">
      <dgm:prSet/>
      <dgm:spPr/>
      <dgm:t>
        <a:bodyPr/>
        <a:lstStyle/>
        <a:p>
          <a:endParaRPr lang="es-CO"/>
        </a:p>
      </dgm:t>
    </dgm:pt>
    <dgm:pt modelId="{C453B740-ED4B-4FA5-B987-506DF4946C3F}" type="sibTrans" cxnId="{CC36821A-A124-452A-B730-476631FAA53C}">
      <dgm:prSet/>
      <dgm:spPr/>
      <dgm:t>
        <a:bodyPr/>
        <a:lstStyle/>
        <a:p>
          <a:endParaRPr lang="es-CO"/>
        </a:p>
      </dgm:t>
    </dgm:pt>
    <dgm:pt modelId="{B3FC767A-8AA2-4C1E-AEDE-287A8BDD327F}">
      <dgm:prSet phldrT="[Texto]" custT="1"/>
      <dgm:spPr/>
      <dgm:t>
        <a:bodyPr/>
        <a:lstStyle/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PRIMERA INFANCIA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Asociación Mundial de  Educadores  infantiles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( 2006)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Circulo de lectores (2002)</a:t>
          </a:r>
        </a:p>
        <a:p>
          <a:endParaRPr lang="es-CO" sz="1300" dirty="0"/>
        </a:p>
      </dgm:t>
    </dgm:pt>
    <dgm:pt modelId="{1DB35AA0-BD03-48A4-BBA0-29A358CB641C}" type="parTrans" cxnId="{67B6D6AC-E8FE-4B3B-B9F2-60B109DDD938}">
      <dgm:prSet/>
      <dgm:spPr/>
      <dgm:t>
        <a:bodyPr/>
        <a:lstStyle/>
        <a:p>
          <a:endParaRPr lang="es-CO"/>
        </a:p>
      </dgm:t>
    </dgm:pt>
    <dgm:pt modelId="{AFF66A92-6632-48AD-8CD4-40E5F60AB035}" type="sibTrans" cxnId="{67B6D6AC-E8FE-4B3B-B9F2-60B109DDD938}">
      <dgm:prSet/>
      <dgm:spPr/>
      <dgm:t>
        <a:bodyPr/>
        <a:lstStyle/>
        <a:p>
          <a:endParaRPr lang="es-CO"/>
        </a:p>
      </dgm:t>
    </dgm:pt>
    <dgm:pt modelId="{DEE69D95-D9C9-446D-B6EF-A9B95E3360D6}">
      <dgm:prSet phldrT="[Texto]" custT="1"/>
      <dgm:spPr/>
      <dgm:t>
        <a:bodyPr/>
        <a:lstStyle/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SEXUALIDAD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Hernández Y Jaramillo (2013)</a:t>
          </a:r>
        </a:p>
        <a:p>
          <a:r>
            <a:rPr lang="es-CO" sz="1400" b="1" dirty="0" err="1" smtClean="0">
              <a:latin typeface="Arial" pitchFamily="34" charset="0"/>
              <a:cs typeface="Arial" pitchFamily="34" charset="0"/>
            </a:rPr>
            <a:t>Hild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 (1996)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Abarca (1992)</a:t>
          </a:r>
        </a:p>
        <a:p>
          <a:endParaRPr lang="es-CO" sz="1600" dirty="0"/>
        </a:p>
      </dgm:t>
    </dgm:pt>
    <dgm:pt modelId="{12CBE55C-97F7-43E2-8D3A-9DAB49202972}" type="parTrans" cxnId="{83607168-D1EA-4770-A6FC-FAFCC2034C5E}">
      <dgm:prSet/>
      <dgm:spPr/>
      <dgm:t>
        <a:bodyPr/>
        <a:lstStyle/>
        <a:p>
          <a:endParaRPr lang="es-CO"/>
        </a:p>
      </dgm:t>
    </dgm:pt>
    <dgm:pt modelId="{6EA6E9AF-AF64-4667-A6B1-11062C317C8C}" type="sibTrans" cxnId="{83607168-D1EA-4770-A6FC-FAFCC2034C5E}">
      <dgm:prSet/>
      <dgm:spPr/>
      <dgm:t>
        <a:bodyPr/>
        <a:lstStyle/>
        <a:p>
          <a:endParaRPr lang="es-CO"/>
        </a:p>
      </dgm:t>
    </dgm:pt>
    <dgm:pt modelId="{AD692DD1-786E-42B2-9B22-D196E2DD3687}">
      <dgm:prSet custT="1"/>
      <dgm:spPr/>
      <dgm:t>
        <a:bodyPr/>
        <a:lstStyle/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REPRESENTACIONES SOCIALES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Araya ( 2002)</a:t>
          </a:r>
          <a:endParaRPr lang="es-CO" sz="1400" dirty="0" smtClean="0">
            <a:latin typeface="Arial" pitchFamily="34" charset="0"/>
            <a:cs typeface="Arial" pitchFamily="34" charset="0"/>
          </a:endParaRPr>
        </a:p>
        <a:p>
          <a:r>
            <a:rPr lang="es-CO" sz="1400" b="1" dirty="0" err="1" smtClean="0">
              <a:latin typeface="Arial" pitchFamily="34" charset="0"/>
              <a:cs typeface="Arial" pitchFamily="34" charset="0"/>
            </a:rPr>
            <a:t>Moscovici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 (1979)</a:t>
          </a:r>
          <a:endParaRPr lang="es-CO" sz="1400" dirty="0" smtClean="0">
            <a:latin typeface="Arial" pitchFamily="34" charset="0"/>
            <a:cs typeface="Arial" pitchFamily="34" charset="0"/>
          </a:endParaRPr>
        </a:p>
        <a:p>
          <a:r>
            <a:rPr lang="es-CO" sz="1400" b="1" dirty="0" err="1" smtClean="0">
              <a:latin typeface="Arial" pitchFamily="34" charset="0"/>
              <a:cs typeface="Arial" pitchFamily="34" charset="0"/>
            </a:rPr>
            <a:t>Abric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 (2001)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CC2E451C-70A2-436B-B996-7EB1ACA4E53A}" type="parTrans" cxnId="{61335DFA-50AC-4452-928A-E7AB76DCA157}">
      <dgm:prSet/>
      <dgm:spPr/>
      <dgm:t>
        <a:bodyPr/>
        <a:lstStyle/>
        <a:p>
          <a:endParaRPr lang="es-CO"/>
        </a:p>
      </dgm:t>
    </dgm:pt>
    <dgm:pt modelId="{8154629A-9DC7-45BB-9025-738E41040B38}" type="sibTrans" cxnId="{61335DFA-50AC-4452-928A-E7AB76DCA157}">
      <dgm:prSet/>
      <dgm:spPr/>
      <dgm:t>
        <a:bodyPr/>
        <a:lstStyle/>
        <a:p>
          <a:endParaRPr lang="es-CO"/>
        </a:p>
      </dgm:t>
    </dgm:pt>
    <dgm:pt modelId="{2106A1A1-0933-4639-96EC-A21243C1D140}" type="pres">
      <dgm:prSet presAssocID="{0496E0D0-0DC3-4D34-959A-B5AE5C1CFC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4F1800C-7B4E-4A46-8CF9-AA8C576B8187}" type="pres">
      <dgm:prSet presAssocID="{77778256-C120-43A3-90C0-ECE70FF22364}" presName="node" presStyleLbl="node1" presStyleIdx="0" presStyleCnt="4" custLinFactX="6666" custLinFactNeighborX="100000" custLinFactNeighborY="40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A04F6D-0C52-4618-B0A3-9B81A6577F49}" type="pres">
      <dgm:prSet presAssocID="{C453B740-ED4B-4FA5-B987-506DF4946C3F}" presName="sibTrans" presStyleCnt="0"/>
      <dgm:spPr/>
    </dgm:pt>
    <dgm:pt modelId="{FFC884EE-A640-46F7-A098-FDAEC1E38B04}" type="pres">
      <dgm:prSet presAssocID="{AD692DD1-786E-42B2-9B22-D196E2DD3687}" presName="node" presStyleLbl="node1" presStyleIdx="1" presStyleCnt="4" custLinFactX="-5063" custLinFactNeighborX="-100000" custLinFactNeighborY="40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65701B-10C8-40F8-8256-DAA5F59EF3BB}" type="pres">
      <dgm:prSet presAssocID="{8154629A-9DC7-45BB-9025-738E41040B38}" presName="sibTrans" presStyleCnt="0"/>
      <dgm:spPr/>
    </dgm:pt>
    <dgm:pt modelId="{D5134002-BAD7-4016-A8FB-7DB7167A4225}" type="pres">
      <dgm:prSet presAssocID="{B3FC767A-8AA2-4C1E-AEDE-287A8BDD327F}" presName="node" presStyleLbl="node1" presStyleIdx="2" presStyleCnt="4" custLinFactX="6666" custLinFactNeighborX="100000" custLinFactNeighborY="-51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FB0E22-1A20-4DCD-8F9D-B65D51B68452}" type="pres">
      <dgm:prSet presAssocID="{AFF66A92-6632-48AD-8CD4-40E5F60AB035}" presName="sibTrans" presStyleCnt="0"/>
      <dgm:spPr/>
    </dgm:pt>
    <dgm:pt modelId="{BCF2D315-C6B0-481C-A03D-BE54ABD3096C}" type="pres">
      <dgm:prSet presAssocID="{DEE69D95-D9C9-446D-B6EF-A9B95E3360D6}" presName="node" presStyleLbl="node1" presStyleIdx="3" presStyleCnt="4" custLinFactX="-5063" custLinFactNeighborX="-100000" custLinFactNeighborY="-51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A039D9F-CB6C-42B7-857E-0DB620D69765}" type="presOf" srcId="{AD692DD1-786E-42B2-9B22-D196E2DD3687}" destId="{FFC884EE-A640-46F7-A098-FDAEC1E38B04}" srcOrd="0" destOrd="0" presId="urn:microsoft.com/office/officeart/2005/8/layout/default"/>
    <dgm:cxn modelId="{83607168-D1EA-4770-A6FC-FAFCC2034C5E}" srcId="{0496E0D0-0DC3-4D34-959A-B5AE5C1CFCFB}" destId="{DEE69D95-D9C9-446D-B6EF-A9B95E3360D6}" srcOrd="3" destOrd="0" parTransId="{12CBE55C-97F7-43E2-8D3A-9DAB49202972}" sibTransId="{6EA6E9AF-AF64-4667-A6B1-11062C317C8C}"/>
    <dgm:cxn modelId="{B76E4869-7087-4ACC-9451-2BF0E9C8AF40}" type="presOf" srcId="{77778256-C120-43A3-90C0-ECE70FF22364}" destId="{04F1800C-7B4E-4A46-8CF9-AA8C576B8187}" srcOrd="0" destOrd="0" presId="urn:microsoft.com/office/officeart/2005/8/layout/default"/>
    <dgm:cxn modelId="{7D9F4142-DD25-4C9F-B64D-60648EB19F1A}" type="presOf" srcId="{0496E0D0-0DC3-4D34-959A-B5AE5C1CFCFB}" destId="{2106A1A1-0933-4639-96EC-A21243C1D140}" srcOrd="0" destOrd="0" presId="urn:microsoft.com/office/officeart/2005/8/layout/default"/>
    <dgm:cxn modelId="{61335DFA-50AC-4452-928A-E7AB76DCA157}" srcId="{0496E0D0-0DC3-4D34-959A-B5AE5C1CFCFB}" destId="{AD692DD1-786E-42B2-9B22-D196E2DD3687}" srcOrd="1" destOrd="0" parTransId="{CC2E451C-70A2-436B-B996-7EB1ACA4E53A}" sibTransId="{8154629A-9DC7-45BB-9025-738E41040B38}"/>
    <dgm:cxn modelId="{72C6AE08-47F4-447F-9407-741CA66A782D}" type="presOf" srcId="{B3FC767A-8AA2-4C1E-AEDE-287A8BDD327F}" destId="{D5134002-BAD7-4016-A8FB-7DB7167A4225}" srcOrd="0" destOrd="0" presId="urn:microsoft.com/office/officeart/2005/8/layout/default"/>
    <dgm:cxn modelId="{CC36821A-A124-452A-B730-476631FAA53C}" srcId="{0496E0D0-0DC3-4D34-959A-B5AE5C1CFCFB}" destId="{77778256-C120-43A3-90C0-ECE70FF22364}" srcOrd="0" destOrd="0" parTransId="{FB65A3B0-4039-4165-A16E-F3E50F8A6484}" sibTransId="{C453B740-ED4B-4FA5-B987-506DF4946C3F}"/>
    <dgm:cxn modelId="{ADF62176-CDDA-4D83-AC8B-5058F8346C55}" type="presOf" srcId="{DEE69D95-D9C9-446D-B6EF-A9B95E3360D6}" destId="{BCF2D315-C6B0-481C-A03D-BE54ABD3096C}" srcOrd="0" destOrd="0" presId="urn:microsoft.com/office/officeart/2005/8/layout/default"/>
    <dgm:cxn modelId="{67B6D6AC-E8FE-4B3B-B9F2-60B109DDD938}" srcId="{0496E0D0-0DC3-4D34-959A-B5AE5C1CFCFB}" destId="{B3FC767A-8AA2-4C1E-AEDE-287A8BDD327F}" srcOrd="2" destOrd="0" parTransId="{1DB35AA0-BD03-48A4-BBA0-29A358CB641C}" sibTransId="{AFF66A92-6632-48AD-8CD4-40E5F60AB035}"/>
    <dgm:cxn modelId="{AD960C7C-8F7C-4633-83F2-F0D30757D6B7}" type="presParOf" srcId="{2106A1A1-0933-4639-96EC-A21243C1D140}" destId="{04F1800C-7B4E-4A46-8CF9-AA8C576B8187}" srcOrd="0" destOrd="0" presId="urn:microsoft.com/office/officeart/2005/8/layout/default"/>
    <dgm:cxn modelId="{8F3BECC4-BAD5-47E8-898C-D5A37DC3D7E6}" type="presParOf" srcId="{2106A1A1-0933-4639-96EC-A21243C1D140}" destId="{1EA04F6D-0C52-4618-B0A3-9B81A6577F49}" srcOrd="1" destOrd="0" presId="urn:microsoft.com/office/officeart/2005/8/layout/default"/>
    <dgm:cxn modelId="{13A58DA2-7046-4D7C-A451-4C3432A6C03E}" type="presParOf" srcId="{2106A1A1-0933-4639-96EC-A21243C1D140}" destId="{FFC884EE-A640-46F7-A098-FDAEC1E38B04}" srcOrd="2" destOrd="0" presId="urn:microsoft.com/office/officeart/2005/8/layout/default"/>
    <dgm:cxn modelId="{48B23A65-2542-41C9-A41C-83375F101732}" type="presParOf" srcId="{2106A1A1-0933-4639-96EC-A21243C1D140}" destId="{B265701B-10C8-40F8-8256-DAA5F59EF3BB}" srcOrd="3" destOrd="0" presId="urn:microsoft.com/office/officeart/2005/8/layout/default"/>
    <dgm:cxn modelId="{E8799A09-EF10-4822-9391-51BAE4F72628}" type="presParOf" srcId="{2106A1A1-0933-4639-96EC-A21243C1D140}" destId="{D5134002-BAD7-4016-A8FB-7DB7167A4225}" srcOrd="4" destOrd="0" presId="urn:microsoft.com/office/officeart/2005/8/layout/default"/>
    <dgm:cxn modelId="{ED5C5547-49C2-4768-A8AF-7DD6C46473BD}" type="presParOf" srcId="{2106A1A1-0933-4639-96EC-A21243C1D140}" destId="{76FB0E22-1A20-4DCD-8F9D-B65D51B68452}" srcOrd="5" destOrd="0" presId="urn:microsoft.com/office/officeart/2005/8/layout/default"/>
    <dgm:cxn modelId="{A2B35468-A508-47A8-BDF8-11AEA590160D}" type="presParOf" srcId="{2106A1A1-0933-4639-96EC-A21243C1D140}" destId="{BCF2D315-C6B0-481C-A03D-BE54ABD309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98725-E796-480F-A1EB-237E99F6328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7AD0C71-3EE9-453D-BF84-287C288E26F2}">
      <dgm:prSet phldrT="[Texto]"/>
      <dgm:spPr/>
      <dgm:t>
        <a:bodyPr/>
        <a:lstStyle/>
        <a:p>
          <a:r>
            <a:rPr lang="es-CO" dirty="0" smtClean="0"/>
            <a:t>Ficha de </a:t>
          </a:r>
        </a:p>
        <a:p>
          <a:r>
            <a:rPr lang="es-CO" dirty="0" smtClean="0"/>
            <a:t>observación</a:t>
          </a:r>
          <a:endParaRPr lang="es-CO" dirty="0"/>
        </a:p>
      </dgm:t>
    </dgm:pt>
    <dgm:pt modelId="{372C467C-E430-41FA-9CF7-309DDC4356A5}" type="parTrans" cxnId="{BAF362F0-8E5C-4A0E-928D-8EB8253E179C}">
      <dgm:prSet/>
      <dgm:spPr/>
      <dgm:t>
        <a:bodyPr/>
        <a:lstStyle/>
        <a:p>
          <a:endParaRPr lang="es-CO"/>
        </a:p>
      </dgm:t>
    </dgm:pt>
    <dgm:pt modelId="{CF924431-87C0-494A-B5AE-05BB773DECC1}" type="sibTrans" cxnId="{BAF362F0-8E5C-4A0E-928D-8EB8253E179C}">
      <dgm:prSet/>
      <dgm:spPr/>
      <dgm:t>
        <a:bodyPr/>
        <a:lstStyle/>
        <a:p>
          <a:endParaRPr lang="es-CO"/>
        </a:p>
      </dgm:t>
    </dgm:pt>
    <dgm:pt modelId="{888B9753-3760-4140-942C-69565C05A8A5}">
      <dgm:prSet phldrT="[Texto]"/>
      <dgm:spPr/>
      <dgm:t>
        <a:bodyPr/>
        <a:lstStyle/>
        <a:p>
          <a:r>
            <a:rPr lang="es-CO" dirty="0" smtClean="0"/>
            <a:t>Entrevista grupal</a:t>
          </a:r>
          <a:endParaRPr lang="es-CO" dirty="0"/>
        </a:p>
      </dgm:t>
    </dgm:pt>
    <dgm:pt modelId="{CBC9BB89-5B10-4EDD-8C7A-6F856223D041}" type="parTrans" cxnId="{8E19041F-29D0-4124-A96A-B40858879181}">
      <dgm:prSet/>
      <dgm:spPr/>
      <dgm:t>
        <a:bodyPr/>
        <a:lstStyle/>
        <a:p>
          <a:endParaRPr lang="es-CO"/>
        </a:p>
      </dgm:t>
    </dgm:pt>
    <dgm:pt modelId="{FD061FAB-EE83-42CC-BE94-6E9AC3433E75}" type="sibTrans" cxnId="{8E19041F-29D0-4124-A96A-B40858879181}">
      <dgm:prSet/>
      <dgm:spPr/>
      <dgm:t>
        <a:bodyPr/>
        <a:lstStyle/>
        <a:p>
          <a:endParaRPr lang="es-CO"/>
        </a:p>
      </dgm:t>
    </dgm:pt>
    <dgm:pt modelId="{B3E3A6A2-2FCD-4045-9249-7019415468A7}">
      <dgm:prSet phldrT="[Texto]"/>
      <dgm:spPr/>
      <dgm:t>
        <a:bodyPr/>
        <a:lstStyle/>
        <a:p>
          <a:r>
            <a:rPr lang="es-CO" dirty="0" smtClean="0"/>
            <a:t>Talleres lúdico prácticos</a:t>
          </a:r>
          <a:endParaRPr lang="es-CO" dirty="0"/>
        </a:p>
      </dgm:t>
    </dgm:pt>
    <dgm:pt modelId="{285AAE39-3B04-4532-AD4D-8AA9C209E534}" type="parTrans" cxnId="{20E3365E-D794-4FB5-82C6-1306000EFF14}">
      <dgm:prSet/>
      <dgm:spPr/>
      <dgm:t>
        <a:bodyPr/>
        <a:lstStyle/>
        <a:p>
          <a:endParaRPr lang="es-CO"/>
        </a:p>
      </dgm:t>
    </dgm:pt>
    <dgm:pt modelId="{93CD9A0E-37CE-4D9E-ACDD-BA8E2F7EA223}" type="sibTrans" cxnId="{20E3365E-D794-4FB5-82C6-1306000EFF14}">
      <dgm:prSet/>
      <dgm:spPr/>
      <dgm:t>
        <a:bodyPr/>
        <a:lstStyle/>
        <a:p>
          <a:endParaRPr lang="es-CO"/>
        </a:p>
      </dgm:t>
    </dgm:pt>
    <dgm:pt modelId="{B92EFD16-1DA3-4D50-B9DE-D43B4E19C2BE}" type="pres">
      <dgm:prSet presAssocID="{BE998725-E796-480F-A1EB-237E99F63286}" presName="Name0" presStyleCnt="0">
        <dgm:presLayoutVars>
          <dgm:dir/>
          <dgm:resizeHandles val="exact"/>
        </dgm:presLayoutVars>
      </dgm:prSet>
      <dgm:spPr/>
    </dgm:pt>
    <dgm:pt modelId="{0243B791-D4C8-420B-8832-8CE5B6720192}" type="pres">
      <dgm:prSet presAssocID="{37AD0C71-3EE9-453D-BF84-287C288E26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4CA435-5F45-46E4-98B0-F5D544AACA23}" type="pres">
      <dgm:prSet presAssocID="{CF924431-87C0-494A-B5AE-05BB773DECC1}" presName="sibTrans" presStyleLbl="sibTrans2D1" presStyleIdx="0" presStyleCnt="2"/>
      <dgm:spPr/>
      <dgm:t>
        <a:bodyPr/>
        <a:lstStyle/>
        <a:p>
          <a:endParaRPr lang="es-CO"/>
        </a:p>
      </dgm:t>
    </dgm:pt>
    <dgm:pt modelId="{70F0289F-AF6F-461A-9F78-F6E4D45A756F}" type="pres">
      <dgm:prSet presAssocID="{CF924431-87C0-494A-B5AE-05BB773DECC1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AA88903B-60E7-43B2-837C-ADE66ED18AA2}" type="pres">
      <dgm:prSet presAssocID="{888B9753-3760-4140-942C-69565C05A8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CCFE0B-E249-4792-8173-EA6EE5D4600E}" type="pres">
      <dgm:prSet presAssocID="{FD061FAB-EE83-42CC-BE94-6E9AC3433E75}" presName="sibTrans" presStyleLbl="sibTrans2D1" presStyleIdx="1" presStyleCnt="2"/>
      <dgm:spPr/>
      <dgm:t>
        <a:bodyPr/>
        <a:lstStyle/>
        <a:p>
          <a:endParaRPr lang="es-CO"/>
        </a:p>
      </dgm:t>
    </dgm:pt>
    <dgm:pt modelId="{DCAD8D8D-F5CE-46B8-8084-5C3D918BE8D9}" type="pres">
      <dgm:prSet presAssocID="{FD061FAB-EE83-42CC-BE94-6E9AC3433E75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EAC13A0F-172F-4AB2-9E7D-D6675CA973BF}" type="pres">
      <dgm:prSet presAssocID="{B3E3A6A2-2FCD-4045-9249-7019415468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16975C8-13B5-4956-8E65-206E443A1899}" type="presOf" srcId="{FD061FAB-EE83-42CC-BE94-6E9AC3433E75}" destId="{DCAD8D8D-F5CE-46B8-8084-5C3D918BE8D9}" srcOrd="1" destOrd="0" presId="urn:microsoft.com/office/officeart/2005/8/layout/process1"/>
    <dgm:cxn modelId="{BAF362F0-8E5C-4A0E-928D-8EB8253E179C}" srcId="{BE998725-E796-480F-A1EB-237E99F63286}" destId="{37AD0C71-3EE9-453D-BF84-287C288E26F2}" srcOrd="0" destOrd="0" parTransId="{372C467C-E430-41FA-9CF7-309DDC4356A5}" sibTransId="{CF924431-87C0-494A-B5AE-05BB773DECC1}"/>
    <dgm:cxn modelId="{D98E2442-1F00-4592-B6B1-AA1CE1DBDBD8}" type="presOf" srcId="{888B9753-3760-4140-942C-69565C05A8A5}" destId="{AA88903B-60E7-43B2-837C-ADE66ED18AA2}" srcOrd="0" destOrd="0" presId="urn:microsoft.com/office/officeart/2005/8/layout/process1"/>
    <dgm:cxn modelId="{A81FCC19-6590-4574-92AB-1050DFF4D82C}" type="presOf" srcId="{CF924431-87C0-494A-B5AE-05BB773DECC1}" destId="{70F0289F-AF6F-461A-9F78-F6E4D45A756F}" srcOrd="1" destOrd="0" presId="urn:microsoft.com/office/officeart/2005/8/layout/process1"/>
    <dgm:cxn modelId="{E0252D4E-CB38-484A-883F-C7A72468B446}" type="presOf" srcId="{FD061FAB-EE83-42CC-BE94-6E9AC3433E75}" destId="{F6CCFE0B-E249-4792-8173-EA6EE5D4600E}" srcOrd="0" destOrd="0" presId="urn:microsoft.com/office/officeart/2005/8/layout/process1"/>
    <dgm:cxn modelId="{8542D2C9-4DC5-4555-B2C1-33D11BFCCC00}" type="presOf" srcId="{BE998725-E796-480F-A1EB-237E99F63286}" destId="{B92EFD16-1DA3-4D50-B9DE-D43B4E19C2BE}" srcOrd="0" destOrd="0" presId="urn:microsoft.com/office/officeart/2005/8/layout/process1"/>
    <dgm:cxn modelId="{38E3DC93-C158-4AD8-B5B2-D1B0EEEE09A3}" type="presOf" srcId="{B3E3A6A2-2FCD-4045-9249-7019415468A7}" destId="{EAC13A0F-172F-4AB2-9E7D-D6675CA973BF}" srcOrd="0" destOrd="0" presId="urn:microsoft.com/office/officeart/2005/8/layout/process1"/>
    <dgm:cxn modelId="{DFF3E20B-C0F7-461C-9763-F9F4A6F248D5}" type="presOf" srcId="{37AD0C71-3EE9-453D-BF84-287C288E26F2}" destId="{0243B791-D4C8-420B-8832-8CE5B6720192}" srcOrd="0" destOrd="0" presId="urn:microsoft.com/office/officeart/2005/8/layout/process1"/>
    <dgm:cxn modelId="{20E3365E-D794-4FB5-82C6-1306000EFF14}" srcId="{BE998725-E796-480F-A1EB-237E99F63286}" destId="{B3E3A6A2-2FCD-4045-9249-7019415468A7}" srcOrd="2" destOrd="0" parTransId="{285AAE39-3B04-4532-AD4D-8AA9C209E534}" sibTransId="{93CD9A0E-37CE-4D9E-ACDD-BA8E2F7EA223}"/>
    <dgm:cxn modelId="{17CCE7C7-5A9C-48BC-8937-247351EA5B6B}" type="presOf" srcId="{CF924431-87C0-494A-B5AE-05BB773DECC1}" destId="{F84CA435-5F45-46E4-98B0-F5D544AACA23}" srcOrd="0" destOrd="0" presId="urn:microsoft.com/office/officeart/2005/8/layout/process1"/>
    <dgm:cxn modelId="{8E19041F-29D0-4124-A96A-B40858879181}" srcId="{BE998725-E796-480F-A1EB-237E99F63286}" destId="{888B9753-3760-4140-942C-69565C05A8A5}" srcOrd="1" destOrd="0" parTransId="{CBC9BB89-5B10-4EDD-8C7A-6F856223D041}" sibTransId="{FD061FAB-EE83-42CC-BE94-6E9AC3433E75}"/>
    <dgm:cxn modelId="{C35670E3-253F-4365-A707-D3081727304B}" type="presParOf" srcId="{B92EFD16-1DA3-4D50-B9DE-D43B4E19C2BE}" destId="{0243B791-D4C8-420B-8832-8CE5B6720192}" srcOrd="0" destOrd="0" presId="urn:microsoft.com/office/officeart/2005/8/layout/process1"/>
    <dgm:cxn modelId="{AB1FA481-30FB-46AC-A23F-7C9926A00F7F}" type="presParOf" srcId="{B92EFD16-1DA3-4D50-B9DE-D43B4E19C2BE}" destId="{F84CA435-5F45-46E4-98B0-F5D544AACA23}" srcOrd="1" destOrd="0" presId="urn:microsoft.com/office/officeart/2005/8/layout/process1"/>
    <dgm:cxn modelId="{5EBEB18B-6AD9-44A9-B523-EA9D1BA50BE1}" type="presParOf" srcId="{F84CA435-5F45-46E4-98B0-F5D544AACA23}" destId="{70F0289F-AF6F-461A-9F78-F6E4D45A756F}" srcOrd="0" destOrd="0" presId="urn:microsoft.com/office/officeart/2005/8/layout/process1"/>
    <dgm:cxn modelId="{70D2479E-904E-4D50-A8CE-A1186EA06A46}" type="presParOf" srcId="{B92EFD16-1DA3-4D50-B9DE-D43B4E19C2BE}" destId="{AA88903B-60E7-43B2-837C-ADE66ED18AA2}" srcOrd="2" destOrd="0" presId="urn:microsoft.com/office/officeart/2005/8/layout/process1"/>
    <dgm:cxn modelId="{666A265B-0BEB-4165-A3A0-D125224BD990}" type="presParOf" srcId="{B92EFD16-1DA3-4D50-B9DE-D43B4E19C2BE}" destId="{F6CCFE0B-E249-4792-8173-EA6EE5D4600E}" srcOrd="3" destOrd="0" presId="urn:microsoft.com/office/officeart/2005/8/layout/process1"/>
    <dgm:cxn modelId="{AB160F71-E3DA-444E-92C5-FF6A5D05DC2F}" type="presParOf" srcId="{F6CCFE0B-E249-4792-8173-EA6EE5D4600E}" destId="{DCAD8D8D-F5CE-46B8-8084-5C3D918BE8D9}" srcOrd="0" destOrd="0" presId="urn:microsoft.com/office/officeart/2005/8/layout/process1"/>
    <dgm:cxn modelId="{5E44C838-22C6-4AA0-A33F-D945687692CB}" type="presParOf" srcId="{B92EFD16-1DA3-4D50-B9DE-D43B4E19C2BE}" destId="{EAC13A0F-172F-4AB2-9E7D-D6675CA973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5337-02D0-4296-AA0F-163749B8E75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1437-7189-4C85-BC91-E8B0D379CB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0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61437-7189-4C85-BC91-E8B0D379CBF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13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61437-7189-4C85-BC91-E8B0D379CBF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28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61437-7189-4C85-BC91-E8B0D379CBF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5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11/06/2019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352992" cy="1470025"/>
          </a:xfrm>
        </p:spPr>
        <p:txBody>
          <a:bodyPr>
            <a:noAutofit/>
          </a:bodyPr>
          <a:lstStyle/>
          <a:p>
            <a:r>
              <a:rPr lang="es-CO" sz="2000" b="1" dirty="0" smtClean="0"/>
              <a:t>PERSPECTIVA DE LA SEXUALIDAD INFANTIL</a:t>
            </a:r>
            <a:br>
              <a:rPr lang="es-CO" sz="2000" b="1" dirty="0" smtClean="0"/>
            </a:br>
            <a:r>
              <a:rPr lang="es-CO" sz="2000" b="1" dirty="0" smtClean="0"/>
              <a:t>LAURA CRISTINA TABARES Y VALENTINA VARGAS BETANCOURT</a:t>
            </a:r>
            <a:endParaRPr lang="es-CO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27784" y="4784309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LICENCIATURA EN PEDAGOGÍA INFANTIL </a:t>
            </a:r>
            <a:endParaRPr lang="es-C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63688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95536" y="1556792"/>
            <a:ext cx="2304256" cy="118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 smtClean="0"/>
              <a:t>identificar </a:t>
            </a:r>
            <a:r>
              <a:rPr lang="es-CO" sz="1400" dirty="0"/>
              <a:t>las representaciones sociales que tienen los padres de familia, docentes y niñas/niños acerca de la educación sexual.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95535" y="4190483"/>
            <a:ext cx="2304255" cy="1107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 smtClean="0"/>
              <a:t>observar </a:t>
            </a:r>
            <a:r>
              <a:rPr lang="es-CO" sz="1400" dirty="0"/>
              <a:t>la incidencia que tiene el proceso de enseñanza aprendizaje de la educación sexual en las niñas y niños.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95534" y="5517232"/>
            <a:ext cx="2304256" cy="104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/>
              <a:t>Plantear estrategias didácticas para la enseñanza de la educación sexual.</a:t>
            </a:r>
          </a:p>
          <a:p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843807" y="1556792"/>
            <a:ext cx="5954893" cy="118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L</a:t>
            </a:r>
            <a:r>
              <a:rPr lang="es-ES" sz="1400" dirty="0" smtClean="0"/>
              <a:t>os padres y los docentes carecen de claridad en cuanto al concepto de sexualidad y los aspectos que esta comprende, por ende se muestran temerosos y prefieren dejar pasar por alto la educación sexual. Desconocen su importancia en el desarrollo, por ende los niños lo ven como algo vergonzoso, algo prohibido. </a:t>
            </a:r>
            <a:endParaRPr lang="es-CO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831147" y="2908343"/>
            <a:ext cx="5954894" cy="98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</a:t>
            </a:r>
            <a:r>
              <a:rPr lang="es-ES" sz="1400" dirty="0" smtClean="0"/>
              <a:t>e evidencia que el 60% de los padres entrevistados tienen desinformación y por ende no orientan a sus hijos sobre sexualidad. El 40% restante afirma que educan a sus hijos en estos temas.</a:t>
            </a:r>
            <a:endParaRPr lang="es-CO" sz="1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897193" y="4155161"/>
            <a:ext cx="5954894" cy="1282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Se plantearon estrategias didácticas y lúdicas como </a:t>
            </a:r>
            <a:r>
              <a:rPr lang="es-CO" sz="1400" dirty="0"/>
              <a:t>rompecabezas, dinámicas de autocuidado y respeto</a:t>
            </a:r>
            <a:r>
              <a:rPr lang="es-CO" sz="1400" dirty="0" smtClean="0"/>
              <a:t>, cuento </a:t>
            </a:r>
            <a:r>
              <a:rPr lang="es-CO" sz="1400" dirty="0"/>
              <a:t>pautas de prevención, entre </a:t>
            </a:r>
            <a:r>
              <a:rPr lang="es-CO" sz="1400" dirty="0" smtClean="0"/>
              <a:t>otras, donde se evidencio que los niños toman la educación sexual de manera acertada por medio del dialogo y actividades donde el tema sea visto como algo normal del ser humano.</a:t>
            </a:r>
            <a:endParaRPr lang="es-CO" sz="14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875422" y="5702288"/>
            <a:ext cx="597666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Creación de la cartilla «la sexualidad si importa» la cual contiene información sobre el tema y  diversas estrategias para fortalecer y orientar en lo que compete a la sexualidad de los niños de 0 a 6 años.</a:t>
            </a:r>
            <a:endParaRPr lang="es-CO" sz="14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395534" y="2908343"/>
            <a:ext cx="2304256" cy="1107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 smtClean="0"/>
              <a:t>Determinar las estrategias </a:t>
            </a:r>
            <a:r>
              <a:rPr lang="es-CO" sz="1400" dirty="0"/>
              <a:t>que adoptan los padres para orientar al respecto de la educación sexual.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866884" y="828694"/>
            <a:ext cx="3996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RESULTADOS 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2205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s-ES" dirty="0" smtClean="0"/>
              <a:t>CARTILLA 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19888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088232" cy="4071131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3"/>
          <a:srcRect l="10237" t="15597" r="55906" b="8250"/>
          <a:stretch/>
        </p:blipFill>
        <p:spPr bwMode="auto">
          <a:xfrm>
            <a:off x="2352478" y="1957308"/>
            <a:ext cx="1949979" cy="4368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5437" r="56036" b="8053"/>
          <a:stretch/>
        </p:blipFill>
        <p:spPr bwMode="auto">
          <a:xfrm>
            <a:off x="4539698" y="1550374"/>
            <a:ext cx="2052228" cy="3894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/>
          <a:srcRect l="10104" t="14680" r="55958" b="9167"/>
          <a:stretch/>
        </p:blipFill>
        <p:spPr bwMode="auto">
          <a:xfrm>
            <a:off x="6804248" y="1988840"/>
            <a:ext cx="2154277" cy="442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104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9833" y="764704"/>
            <a:ext cx="8229600" cy="1143000"/>
          </a:xfrm>
        </p:spPr>
        <p:txBody>
          <a:bodyPr/>
          <a:lstStyle/>
          <a:p>
            <a:r>
              <a:rPr lang="es-ES" dirty="0" smtClean="0"/>
              <a:t>CONCLUSIONES 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21328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611560" y="213285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La </a:t>
            </a:r>
            <a:r>
              <a:rPr lang="es-CO" dirty="0"/>
              <a:t>educación sexual a pesar de ser un proyecto transversal obligatorio emanado por el MEN, no es llevado a cabalidad  por las instituciones, los docentes aun presentan aprensiones al desafío de brindar información pertinente a los niños frente al tema.</a:t>
            </a:r>
            <a:endParaRPr lang="es-CO" b="1" dirty="0"/>
          </a:p>
          <a:p>
            <a:r>
              <a:rPr lang="es-CO" dirty="0"/>
              <a:t> </a:t>
            </a:r>
          </a:p>
          <a:p>
            <a:r>
              <a:rPr lang="es-CO" dirty="0"/>
              <a:t>     Las familias </a:t>
            </a:r>
            <a:r>
              <a:rPr lang="es-CO" dirty="0" smtClean="0"/>
              <a:t>aún no </a:t>
            </a:r>
            <a:r>
              <a:rPr lang="es-CO" dirty="0"/>
              <a:t>están dispuestas a hablar con sus hijos de sexualidad, no creen necesario que desde niños se les forme e informe sobre dicho tema, pues consideran que son muy chicos para comprender y que pueden dar respuestas equivocadas a sus preguntas que pueden ser mal interpretadas por sus hijos. 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/>
              <a:t>Las escuelas deben cumplir con su deber de formar a los niños en educación sexual y no hacer el quite o tocar solo el tema de género y quién soy, qué es lo que proponen los docentes, pues es un derecho a estar lo suficientemente informado para no seguir cayendo en tabús, preceptos y prejuicios sociales.</a:t>
            </a:r>
          </a:p>
        </p:txBody>
      </p:sp>
    </p:spTree>
    <p:extLst>
      <p:ext uri="{BB962C8B-B14F-4D97-AF65-F5344CB8AC3E}">
        <p14:creationId xmlns:p14="http://schemas.microsoft.com/office/powerpoint/2010/main" val="314242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s-ES" dirty="0" smtClean="0"/>
              <a:t>RECOMENDACIONES 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51520" y="1916832"/>
            <a:ext cx="8280920" cy="422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200"/>
              </a:spcAft>
            </a:pPr>
            <a:r>
              <a:rPr lang="es-CO" dirty="0">
                <a:latin typeface="Times New Roman"/>
                <a:ea typeface="Calibri"/>
              </a:rPr>
              <a:t> Si desde la familia educamos en sexualidad haremos que los niños no tengan pensamientos mal planteados que suscitan situaciones incomodas y riesgosas para su bienestar, por lo tanto es preponderante que los padres tomen conciencia sobre la importancia de estar bien informados, ya que todas sus acciones inciden directa o indirectamente en el bienestar de los niños por ello, la necesidad de ser claros y oportunos en lo que enseñamos.</a:t>
            </a:r>
          </a:p>
          <a:p>
            <a:pPr marL="457200">
              <a:lnSpc>
                <a:spcPct val="150000"/>
              </a:lnSpc>
              <a:spcAft>
                <a:spcPts val="200"/>
              </a:spcAft>
            </a:pPr>
            <a:r>
              <a:rPr lang="es-CO" dirty="0">
                <a:latin typeface="Times New Roman"/>
                <a:ea typeface="Calibri"/>
              </a:rPr>
              <a:t>     Tal vez no sea fácil dar las respuestas más oportunas y claras, pero es necesario que nos eduquemos y enfrentemos sin rodeos lo que los niños requieren, es mejor una respuesta a tiempo que cause incomodidad ahora a caer en repuestas tontas que generen cataclismos.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2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s-CO" dirty="0" smtClean="0"/>
              <a:t>REFERENCIAS BIBLIOGRAFICAS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07504" y="1720840"/>
            <a:ext cx="8712968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Abcdelbebe.com. (2012, 06 de Enero). Los padres son los principales guías en la educación sexual de sus hijos. </a:t>
            </a:r>
            <a:r>
              <a:rPr lang="es-E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Abcdelbebe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de http://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www.abcdelbebe.com/antes-del-embarazo/bienestar/los-padres-son-los-principales-guias-en-la-educacion-sexual-de-sus-hijos-11295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Aragonés, S. (2016, 27 de Abril). ¿Qué dice el papa Francisco sobre la educación sexual de los adolescentes? </a:t>
            </a:r>
            <a:r>
              <a:rPr lang="es-ES" sz="1200" dirty="0" err="1"/>
              <a:t>Aleteia</a:t>
            </a:r>
            <a:r>
              <a:rPr lang="es-ES" sz="1200" dirty="0"/>
              <a:t>. Recuperado de https://es.aleteia.org/2016/04/27/que-dice-el-papa-francisco-sobre-la-educacion-sexual-de-los-adolescentes</a:t>
            </a:r>
            <a:r>
              <a:rPr lang="es-ES" sz="1200" dirty="0" smtClean="0"/>
              <a:t>/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200" dirty="0" err="1"/>
              <a:t>Boix</a:t>
            </a:r>
            <a:r>
              <a:rPr lang="es-CO" sz="1200" dirty="0"/>
              <a:t>, F. (1976) De la </a:t>
            </a:r>
            <a:r>
              <a:rPr lang="es-CO" sz="1200" dirty="0" err="1"/>
              <a:t>repressió</a:t>
            </a:r>
            <a:r>
              <a:rPr lang="es-CO" sz="1200" dirty="0"/>
              <a:t> a la </a:t>
            </a:r>
            <a:r>
              <a:rPr lang="es-CO" sz="1200" dirty="0" err="1"/>
              <a:t>psicopedagogia</a:t>
            </a:r>
            <a:r>
              <a:rPr lang="es-CO" sz="1200" dirty="0"/>
              <a:t> sexual. Barcelona: Editorial Nova Terra. p. 116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200" dirty="0" err="1"/>
              <a:t>Güiza</a:t>
            </a:r>
            <a:r>
              <a:rPr lang="es-ES" sz="1200" dirty="0"/>
              <a:t>, J. A. (2016, 28 de Julio). Educación sexual en colegios de Colombia ¿A qué edad debe enseñarse? Las2 Orillas. Recuperado de https://www.las2orillas.co/educacion-sexual-para-ninos-a-que-edad-debe-ensenarse/</a:t>
            </a:r>
            <a:endParaRPr lang="es-CO" sz="1200" dirty="0"/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200" dirty="0" err="1"/>
              <a:t>Hild</a:t>
            </a:r>
            <a:r>
              <a:rPr lang="es-ES" sz="1200" dirty="0"/>
              <a:t>, S. (1970). La educación sexual de los niños. Bogotá, Colombia: Editorial Everest.</a:t>
            </a:r>
            <a:endParaRPr lang="es-CO" sz="1200" dirty="0"/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200" dirty="0"/>
              <a:t>Latorre, A. (2005). La investigación-acción Conocer y cambiar la práctica educativa. Barcelona, España. Recuperado de https://www.uv.mx/rmipe/files/2016/08/La-investigacion-accion-Conocer-y-cambiar-la-practica-educativa.pdf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200" dirty="0" err="1"/>
              <a:t>Perez</a:t>
            </a:r>
            <a:r>
              <a:rPr lang="es-CO" sz="1200" dirty="0"/>
              <a:t>, G. (2004). Modelos de Investigación Cualitativa en Educación Social y Animación Sociocultural Aplicaciones Prácticas. Madrid, España. Recuperado de https://books.google.com.co/books?id=iiaMN5VQBnwC&amp;pg=PA29&amp;dq=metodologia+cualitativa&amp;hl=es&amp;sa=X&amp;ved=0ahUKEwip7-G-qKXdAhWGrVkKHdCEDfkQ6AEIWjAJ#v=onepage&amp;q&amp;f=true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s-CO" dirty="0" smtClean="0"/>
              <a:t>REFERENCIAS BIBLIOGRAFICAS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07504" y="1720840"/>
            <a:ext cx="8712968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200" dirty="0" err="1"/>
              <a:t>Scarpeta</a:t>
            </a:r>
            <a:r>
              <a:rPr lang="es-CO" sz="1200" dirty="0"/>
              <a:t> D.  (2010) Modulo de sexualidad y género. Universidad Nacional Abierta y a Distancia </a:t>
            </a:r>
            <a:r>
              <a:rPr lang="es-CO" sz="1200" dirty="0" err="1"/>
              <a:t>UNAD</a:t>
            </a:r>
            <a:r>
              <a:rPr lang="es-CO" sz="1200" dirty="0"/>
              <a:t>. Escuela de Ciencias de la Educación.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200" dirty="0"/>
              <a:t>Umaña, S. A. (2002). Las representaciones sociales: Ejes teóricos para su discusión. San José, Costa Rica. Recuperado de http://unpan1.un.org/intradoc/groups/public/documents/ICAP/UNPAN027076.pdf</a:t>
            </a:r>
            <a:endParaRPr lang="es-CO" sz="1200" dirty="0"/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200" dirty="0"/>
              <a:t>Vázquez Navarrete, M., Ferreira da Silva, M., Mogollón Pérez, A., </a:t>
            </a:r>
            <a:r>
              <a:rPr lang="es-CO" sz="1200" dirty="0" err="1"/>
              <a:t>Sanmamed</a:t>
            </a:r>
            <a:r>
              <a:rPr lang="es-CO" sz="1200" dirty="0"/>
              <a:t> Santos, M., Delgado Gallego, M., Vargas Lorenzo, I. (2006). Introducción a las técnicas cualitativas de investigación aplicadas en salud. Barcelona, España. Recuperado de https://books.google.com.co/books?id=o2n57QYwMDIC&amp;pg=PA62&amp;dq=tecnicas+de+investigacion+entrevistas+grupales&amp;hl=es&amp;sa=X&amp;ved=0ahUKEwjRhKKo7KbdAhXiw1kKHcSvC4QQ6AEIKzAB#v=onepage&amp;q&amp;f=false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Resultado de imagen para GRA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568009" cy="50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2" y="836712"/>
            <a:ext cx="8229600" cy="1143000"/>
          </a:xfrm>
        </p:spPr>
        <p:txBody>
          <a:bodyPr/>
          <a:lstStyle/>
          <a:p>
            <a:r>
              <a:rPr lang="es-CO" dirty="0" smtClean="0"/>
              <a:t>PLANTEAMIENTO DEL PROBLEMA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79676016"/>
              </p:ext>
            </p:extLst>
          </p:nvPr>
        </p:nvGraphicFramePr>
        <p:xfrm>
          <a:off x="755576" y="2780928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3995936" y="5013176"/>
            <a:ext cx="0" cy="21602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140968"/>
            <a:ext cx="2575793" cy="316835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01" y="2815762"/>
            <a:ext cx="6375915" cy="1477334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br>
              <a:rPr lang="es-CO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22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000" dirty="0"/>
              <a:t>¿Cuáles son las representaciones sociales que tienen los padres de familia </a:t>
            </a:r>
            <a:r>
              <a:rPr lang="es-CO" sz="2000" dirty="0" smtClean="0"/>
              <a:t>y docentes </a:t>
            </a:r>
            <a:r>
              <a:rPr lang="es-CO" sz="2000" dirty="0"/>
              <a:t>acerca de la educación sexual 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de </a:t>
            </a:r>
            <a:r>
              <a:rPr lang="es-CO" sz="2000" dirty="0"/>
              <a:t>los niños de primera infancia entre </a:t>
            </a:r>
            <a:r>
              <a:rPr lang="es-CO" sz="2000" dirty="0" smtClean="0"/>
              <a:t>4 </a:t>
            </a:r>
            <a:r>
              <a:rPr lang="es-CO" sz="2000" dirty="0"/>
              <a:t>y </a:t>
            </a:r>
            <a:r>
              <a:rPr lang="es-CO" sz="2000" dirty="0" smtClean="0"/>
              <a:t>5 </a:t>
            </a:r>
            <a:r>
              <a:rPr lang="es-CO" sz="2000" dirty="0"/>
              <a:t>años de edad del Jardín Infantil San Vicente de Paul de Guadalajara de Buga?</a:t>
            </a:r>
            <a:br>
              <a:rPr lang="es-CO" sz="2000" dirty="0"/>
            </a:br>
            <a:endParaRPr lang="es-CO" sz="6000" dirty="0"/>
          </a:p>
        </p:txBody>
      </p:sp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72" y="4005064"/>
            <a:ext cx="2952328" cy="24823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s-CO" dirty="0" smtClean="0"/>
              <a:t>OBJETIVOS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57200" y="1835696"/>
            <a:ext cx="843528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 smtClean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GENERAL  :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/>
              <a:t>Comprender las representaciones sociales que tienen los padres de familia y docentes acerca de la educación sexual </a:t>
            </a:r>
            <a:r>
              <a:rPr lang="es-CO" sz="2000" dirty="0" smtClean="0"/>
              <a:t>de </a:t>
            </a:r>
            <a:r>
              <a:rPr lang="es-CO" sz="2000" dirty="0"/>
              <a:t>los  niños de primera infancia entre </a:t>
            </a:r>
            <a:r>
              <a:rPr lang="es-CO" sz="2000" dirty="0" smtClean="0"/>
              <a:t>4 </a:t>
            </a:r>
            <a:r>
              <a:rPr lang="es-CO" sz="2000" dirty="0"/>
              <a:t>y </a:t>
            </a:r>
            <a:r>
              <a:rPr lang="es-CO" sz="2000" dirty="0" smtClean="0"/>
              <a:t>5 </a:t>
            </a:r>
            <a:r>
              <a:rPr lang="es-CO" sz="2000" dirty="0"/>
              <a:t>años de edad del Jardín Infantil San Vicente de Paul</a:t>
            </a:r>
            <a:endParaRPr lang="es-CO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problem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15194"/>
          <a:stretch/>
        </p:blipFill>
        <p:spPr bwMode="auto">
          <a:xfrm>
            <a:off x="5962390" y="981011"/>
            <a:ext cx="3181610" cy="1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1601" y="2483768"/>
            <a:ext cx="8316416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r>
              <a:rPr lang="es-C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/>
              <a:t>Identificar las </a:t>
            </a:r>
            <a:r>
              <a:rPr lang="es-CO" sz="2000" dirty="0"/>
              <a:t>representaciones sociales que tienen los padres de familia, docentes y niñas/niños acerca de la educación sexual.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/>
              <a:t>Determinar las </a:t>
            </a:r>
            <a:r>
              <a:rPr lang="es-CO" sz="2000" dirty="0"/>
              <a:t>estrategias que adoptan los padres para orientar al respecto de la educación sexual.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/>
              <a:t>observar </a:t>
            </a:r>
            <a:r>
              <a:rPr lang="es-CO" sz="2000" dirty="0"/>
              <a:t>la incidencia que tiene el proceso de enseñanza aprendizaje de la educación sexual en las niñas y niños.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/>
              <a:t>Plantear estrategias didácticas para la enseñanza de la educación sexual.</a:t>
            </a:r>
          </a:p>
          <a:p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es-CO" dirty="0" smtClean="0"/>
              <a:t>OBJETIVOS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48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29600" cy="1143000"/>
          </a:xfrm>
        </p:spPr>
        <p:txBody>
          <a:bodyPr/>
          <a:lstStyle/>
          <a:p>
            <a:r>
              <a:rPr lang="es-CO" dirty="0" smtClean="0"/>
              <a:t>ANTECEDENTES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1247727"/>
              </p:ext>
            </p:extLst>
          </p:nvPr>
        </p:nvGraphicFramePr>
        <p:xfrm>
          <a:off x="683568" y="155679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43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r>
              <a:rPr lang="es-CO" dirty="0" smtClean="0"/>
              <a:t>MARCO TEÓRICO</a:t>
            </a:r>
            <a:endParaRPr lang="es-CO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805722622"/>
              </p:ext>
            </p:extLst>
          </p:nvPr>
        </p:nvGraphicFramePr>
        <p:xfrm>
          <a:off x="169168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03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555634"/>
            <a:ext cx="3235077" cy="23023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r>
              <a:rPr lang="es-CO" dirty="0" smtClean="0"/>
              <a:t>METODOLOGÍA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67544" y="22048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+mj-lt"/>
                <a:ea typeface="Calibri" panose="020F0502020204030204" pitchFamily="34" charset="0"/>
              </a:rPr>
              <a:t> El tipo de investigación es la  cualitativa, </a:t>
            </a:r>
            <a:r>
              <a:rPr lang="es-ES" sz="2000" dirty="0">
                <a:latin typeface="+mj-lt"/>
                <a:ea typeface="Calibri" panose="020F0502020204030204" pitchFamily="34" charset="0"/>
              </a:rPr>
              <a:t>ya que la recolección de información estará basada en la observación de los comportamientos naturales de la comunidad objeto de estudio, tal como lo plantea Pérez G (2004) “investigación cualitativa no hace referencia tan solo a cierta forma de plantear problemas, de recoger datos y tratarlos sino a determinados enfoques o formas de producción o generación del conocimiento científico, que se fundamentan en concepciones teóricas y epistemológicas concretas” (p. 29) </a:t>
            </a:r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7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29117"/>
            <a:ext cx="3619500" cy="2857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39489"/>
            <a:ext cx="8229600" cy="1143000"/>
          </a:xfrm>
        </p:spPr>
        <p:txBody>
          <a:bodyPr/>
          <a:lstStyle/>
          <a:p>
            <a:r>
              <a:rPr lang="es-CO" dirty="0" smtClean="0"/>
              <a:t>INSTRUMENTOS</a:t>
            </a:r>
            <a:endParaRPr lang="es-CO" dirty="0"/>
          </a:p>
        </p:txBody>
      </p:sp>
      <p:sp>
        <p:nvSpPr>
          <p:cNvPr id="4" name="AutoShape 2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83221018"/>
              </p:ext>
            </p:extLst>
          </p:nvPr>
        </p:nvGraphicFramePr>
        <p:xfrm>
          <a:off x="1691680" y="12544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</TotalTime>
  <Words>1055</Words>
  <Application>Microsoft Office PowerPoint</Application>
  <PresentationFormat>Presentación en pantalla (4:3)</PresentationFormat>
  <Paragraphs>99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Century Gothic</vt:lpstr>
      <vt:lpstr>Times New Roman</vt:lpstr>
      <vt:lpstr>Tema de Office</vt:lpstr>
      <vt:lpstr>PERSPECTIVA DE LA SEXUALIDAD INFANTIL LAURA CRISTINA TABARES Y VALENTINA VARGAS BETANCOURT</vt:lpstr>
      <vt:lpstr>PLANTEAMIENTO DEL PROBLEMA</vt:lpstr>
      <vt:lpstr>TEMA  ¿Cuáles son las representaciones sociales que tienen los padres de familia y docentes acerca de la educación sexual  de los niños de primera infancia entre 4 y 5 años de edad del Jardín Infantil San Vicente de Paul de Guadalajara de Buga? </vt:lpstr>
      <vt:lpstr>OBJETIVOS</vt:lpstr>
      <vt:lpstr>OBJETIVOS</vt:lpstr>
      <vt:lpstr>ANTECEDENTES</vt:lpstr>
      <vt:lpstr>MARCO TEÓRICO</vt:lpstr>
      <vt:lpstr>METODOLOGÍA</vt:lpstr>
      <vt:lpstr>INSTRUMENTOS</vt:lpstr>
      <vt:lpstr>Presentación de PowerPoint</vt:lpstr>
      <vt:lpstr>CARTILLA </vt:lpstr>
      <vt:lpstr>CONCLUSIONES </vt:lpstr>
      <vt:lpstr>RECOMENDACIONES </vt:lpstr>
      <vt:lpstr>REFERENCIAS BIBLIOGRAFICAS</vt:lpstr>
      <vt:lpstr>REFERENCIAS BIBLIOGRAFICAS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Oscar</cp:lastModifiedBy>
  <cp:revision>62</cp:revision>
  <dcterms:created xsi:type="dcterms:W3CDTF">2017-01-23T22:40:33Z</dcterms:created>
  <dcterms:modified xsi:type="dcterms:W3CDTF">2019-06-11T19:14:18Z</dcterms:modified>
</cp:coreProperties>
</file>