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3" r:id="rId8"/>
    <p:sldId id="266" r:id="rId9"/>
    <p:sldId id="272" r:id="rId10"/>
    <p:sldId id="273" r:id="rId11"/>
    <p:sldId id="271" r:id="rId12"/>
    <p:sldId id="267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94660"/>
  </p:normalViewPr>
  <p:slideViewPr>
    <p:cSldViewPr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92FD46-6D37-415D-A96A-666990F53FA8}" type="doc">
      <dgm:prSet loTypeId="urn:microsoft.com/office/officeart/2005/8/layout/radial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D2BEB4C7-C821-46C0-9F59-C3FB972D57E0}">
      <dgm:prSet phldrT="[Texto]"/>
      <dgm:spPr/>
      <dgm:t>
        <a:bodyPr/>
        <a:lstStyle/>
        <a:p>
          <a:r>
            <a:rPr lang="es-ES" b="0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¿Cuál es la influencia de la música en los procesos comunicativos de los niños y niñas de 4 a 5 años y 11 meses del Hogar Infantil Libardo Madrid Valderrama de Rio Frio Valle? </a:t>
          </a:r>
          <a:endParaRPr lang="es-CO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E8731-C49E-427F-9E27-B495E497465A}" type="parTrans" cxnId="{EC1B6486-6F03-4FFF-9452-3D5C90ACB34F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75BD9C-4D30-435C-877A-364BFC5E4A98}" type="sibTrans" cxnId="{EC1B6486-6F03-4FFF-9452-3D5C90ACB34F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0332C6-0F53-4742-8B1E-F43FA9FB013A}">
      <dgm:prSet phldrT="[Texto]" custT="1"/>
      <dgm:spPr/>
      <dgm:t>
        <a:bodyPr/>
        <a:lstStyle/>
        <a:p>
          <a:r>
            <a:rPr lang="es-CO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No hay contacto musical</a:t>
          </a:r>
        </a:p>
      </dgm:t>
    </dgm:pt>
    <dgm:pt modelId="{42BDB18E-BE44-4FF6-AA2F-34DC3A1F3833}" type="parTrans" cxnId="{F379A027-C10E-417B-B8D7-BAB198A5C382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81226-C6A7-4A5E-A2EC-29A21D648091}" type="sibTrans" cxnId="{F379A027-C10E-417B-B8D7-BAB198A5C382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C0E91-779C-4BDE-87F3-3A44A676E1FA}">
      <dgm:prSet phldrT="[Texto]" custT="1"/>
      <dgm:spPr/>
      <dgm:t>
        <a:bodyPr/>
        <a:lstStyle/>
        <a:p>
          <a:r>
            <a:rPr lang="es-CO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Poco Vocabulario y dificultad para articular palabras</a:t>
          </a:r>
        </a:p>
      </dgm:t>
    </dgm:pt>
    <dgm:pt modelId="{4599C128-A922-42FB-9AE7-8FA8F9285456}" type="parTrans" cxnId="{73CAA279-6B40-447E-A807-679D6487A2C5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403B43-D9C7-45DC-86D9-51988218B900}" type="sibTrans" cxnId="{73CAA279-6B40-447E-A807-679D6487A2C5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8438E-88F4-4F29-B771-DDAA0999B06A}">
      <dgm:prSet phldrT="[Texto]" custT="1"/>
      <dgm:spPr/>
      <dgm:t>
        <a:bodyPr/>
        <a:lstStyle/>
        <a:p>
          <a:r>
            <a:rPr lang="es-CO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Limitación corporal cuando expresan algo de manera tradicional</a:t>
          </a:r>
        </a:p>
      </dgm:t>
    </dgm:pt>
    <dgm:pt modelId="{50A1EEF8-C511-49C2-A0A8-8390C8CC6127}" type="parTrans" cxnId="{1B0A87F9-F220-4617-A2AF-86C0AA6213FB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ACC62-2B5D-4C26-9268-716645E698D0}" type="sibTrans" cxnId="{1B0A87F9-F220-4617-A2AF-86C0AA6213FB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955968-1969-4A90-A478-903A563CA9FB}">
      <dgm:prSet phldrT="[Texto]" custT="1"/>
      <dgm:spPr/>
      <dgm:t>
        <a:bodyPr/>
        <a:lstStyle/>
        <a:p>
          <a:r>
            <a:rPr lang="es-CO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No hacen uso del ambiente musical</a:t>
          </a:r>
        </a:p>
      </dgm:t>
    </dgm:pt>
    <dgm:pt modelId="{FF2602D1-5049-47C8-BD37-57C13DDDE473}" type="parTrans" cxnId="{78B5773A-93E0-4DA8-9235-D0A94DE83136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5EF962-4FC1-44F8-B6C4-642166E08E7A}" type="sibTrans" cxnId="{78B5773A-93E0-4DA8-9235-D0A94DE83136}">
      <dgm:prSet/>
      <dgm:spPr/>
      <dgm:t>
        <a:bodyPr/>
        <a:lstStyle/>
        <a:p>
          <a:endParaRPr lang="es-CO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2484B8-CA26-4DCE-9ABC-E459DFB4FB18}" type="pres">
      <dgm:prSet presAssocID="{9D92FD46-6D37-415D-A96A-666990F53FA8}" presName="composite" presStyleCnt="0">
        <dgm:presLayoutVars>
          <dgm:chMax val="1"/>
          <dgm:dir/>
          <dgm:resizeHandles val="exact"/>
        </dgm:presLayoutVars>
      </dgm:prSet>
      <dgm:spPr/>
    </dgm:pt>
    <dgm:pt modelId="{7F15A0A5-BB60-4056-916D-EA68D9D668E0}" type="pres">
      <dgm:prSet presAssocID="{9D92FD46-6D37-415D-A96A-666990F53FA8}" presName="radial" presStyleCnt="0">
        <dgm:presLayoutVars>
          <dgm:animLvl val="ctr"/>
        </dgm:presLayoutVars>
      </dgm:prSet>
      <dgm:spPr/>
    </dgm:pt>
    <dgm:pt modelId="{BB67506C-5412-4D87-BFEC-E3F4C60310EF}" type="pres">
      <dgm:prSet presAssocID="{D2BEB4C7-C821-46C0-9F59-C3FB972D57E0}" presName="centerShape" presStyleLbl="vennNode1" presStyleIdx="0" presStyleCnt="5"/>
      <dgm:spPr/>
    </dgm:pt>
    <dgm:pt modelId="{EEA12974-4502-48FA-8388-12703B04D0C7}" type="pres">
      <dgm:prSet presAssocID="{640332C6-0F53-4742-8B1E-F43FA9FB013A}" presName="node" presStyleLbl="vennNode1" presStyleIdx="1" presStyleCnt="5">
        <dgm:presLayoutVars>
          <dgm:bulletEnabled val="1"/>
        </dgm:presLayoutVars>
      </dgm:prSet>
      <dgm:spPr/>
    </dgm:pt>
    <dgm:pt modelId="{60D53627-FD83-432B-A694-BF32E7492E5E}" type="pres">
      <dgm:prSet presAssocID="{4F0C0E91-779C-4BDE-87F3-3A44A676E1FA}" presName="node" presStyleLbl="vennNode1" presStyleIdx="2" presStyleCnt="5">
        <dgm:presLayoutVars>
          <dgm:bulletEnabled val="1"/>
        </dgm:presLayoutVars>
      </dgm:prSet>
      <dgm:spPr/>
    </dgm:pt>
    <dgm:pt modelId="{BED1A64E-786B-4E71-8E5E-6AA5C2CD59B1}" type="pres">
      <dgm:prSet presAssocID="{0388438E-88F4-4F29-B771-DDAA0999B06A}" presName="node" presStyleLbl="vennNode1" presStyleIdx="3" presStyleCnt="5">
        <dgm:presLayoutVars>
          <dgm:bulletEnabled val="1"/>
        </dgm:presLayoutVars>
      </dgm:prSet>
      <dgm:spPr/>
    </dgm:pt>
    <dgm:pt modelId="{E3F4C845-6FAD-4432-9058-0AC89FB65B35}" type="pres">
      <dgm:prSet presAssocID="{FC955968-1969-4A90-A478-903A563CA9FB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C524310C-E00A-418B-B000-A33F735E5972}" type="presOf" srcId="{D2BEB4C7-C821-46C0-9F59-C3FB972D57E0}" destId="{BB67506C-5412-4D87-BFEC-E3F4C60310EF}" srcOrd="0" destOrd="0" presId="urn:microsoft.com/office/officeart/2005/8/layout/radial3"/>
    <dgm:cxn modelId="{7FF2BF18-1333-4F85-B97B-21375151EA85}" type="presOf" srcId="{9D92FD46-6D37-415D-A96A-666990F53FA8}" destId="{BB2484B8-CA26-4DCE-9ABC-E459DFB4FB18}" srcOrd="0" destOrd="0" presId="urn:microsoft.com/office/officeart/2005/8/layout/radial3"/>
    <dgm:cxn modelId="{F379A027-C10E-417B-B8D7-BAB198A5C382}" srcId="{D2BEB4C7-C821-46C0-9F59-C3FB972D57E0}" destId="{640332C6-0F53-4742-8B1E-F43FA9FB013A}" srcOrd="0" destOrd="0" parTransId="{42BDB18E-BE44-4FF6-AA2F-34DC3A1F3833}" sibTransId="{B7181226-C6A7-4A5E-A2EC-29A21D648091}"/>
    <dgm:cxn modelId="{78B5773A-93E0-4DA8-9235-D0A94DE83136}" srcId="{D2BEB4C7-C821-46C0-9F59-C3FB972D57E0}" destId="{FC955968-1969-4A90-A478-903A563CA9FB}" srcOrd="3" destOrd="0" parTransId="{FF2602D1-5049-47C8-BD37-57C13DDDE473}" sibTransId="{E65EF962-4FC1-44F8-B6C4-642166E08E7A}"/>
    <dgm:cxn modelId="{73CAA279-6B40-447E-A807-679D6487A2C5}" srcId="{D2BEB4C7-C821-46C0-9F59-C3FB972D57E0}" destId="{4F0C0E91-779C-4BDE-87F3-3A44A676E1FA}" srcOrd="1" destOrd="0" parTransId="{4599C128-A922-42FB-9AE7-8FA8F9285456}" sibTransId="{31403B43-D9C7-45DC-86D9-51988218B900}"/>
    <dgm:cxn modelId="{40E1657C-C042-47BB-9871-257E7B213FF0}" type="presOf" srcId="{FC955968-1969-4A90-A478-903A563CA9FB}" destId="{E3F4C845-6FAD-4432-9058-0AC89FB65B35}" srcOrd="0" destOrd="0" presId="urn:microsoft.com/office/officeart/2005/8/layout/radial3"/>
    <dgm:cxn modelId="{EC1B6486-6F03-4FFF-9452-3D5C90ACB34F}" srcId="{9D92FD46-6D37-415D-A96A-666990F53FA8}" destId="{D2BEB4C7-C821-46C0-9F59-C3FB972D57E0}" srcOrd="0" destOrd="0" parTransId="{D85E8731-C49E-427F-9E27-B495E497465A}" sibTransId="{2275BD9C-4D30-435C-877A-364BFC5E4A98}"/>
    <dgm:cxn modelId="{B410D8A1-09B1-4104-836A-1BF1A13D92F3}" type="presOf" srcId="{640332C6-0F53-4742-8B1E-F43FA9FB013A}" destId="{EEA12974-4502-48FA-8388-12703B04D0C7}" srcOrd="0" destOrd="0" presId="urn:microsoft.com/office/officeart/2005/8/layout/radial3"/>
    <dgm:cxn modelId="{D05AE6A1-050D-45AB-A254-FBC6013267EA}" type="presOf" srcId="{0388438E-88F4-4F29-B771-DDAA0999B06A}" destId="{BED1A64E-786B-4E71-8E5E-6AA5C2CD59B1}" srcOrd="0" destOrd="0" presId="urn:microsoft.com/office/officeart/2005/8/layout/radial3"/>
    <dgm:cxn modelId="{5BFA28DB-F112-4E36-BE42-473D3282F67E}" type="presOf" srcId="{4F0C0E91-779C-4BDE-87F3-3A44A676E1FA}" destId="{60D53627-FD83-432B-A694-BF32E7492E5E}" srcOrd="0" destOrd="0" presId="urn:microsoft.com/office/officeart/2005/8/layout/radial3"/>
    <dgm:cxn modelId="{1B0A87F9-F220-4617-A2AF-86C0AA6213FB}" srcId="{D2BEB4C7-C821-46C0-9F59-C3FB972D57E0}" destId="{0388438E-88F4-4F29-B771-DDAA0999B06A}" srcOrd="2" destOrd="0" parTransId="{50A1EEF8-C511-49C2-A0A8-8390C8CC6127}" sibTransId="{013ACC62-2B5D-4C26-9268-716645E698D0}"/>
    <dgm:cxn modelId="{5B784B7A-4D97-49E3-84E0-BDF0E757249E}" type="presParOf" srcId="{BB2484B8-CA26-4DCE-9ABC-E459DFB4FB18}" destId="{7F15A0A5-BB60-4056-916D-EA68D9D668E0}" srcOrd="0" destOrd="0" presId="urn:microsoft.com/office/officeart/2005/8/layout/radial3"/>
    <dgm:cxn modelId="{D3740754-4F5E-40E6-9842-B03F49707C4F}" type="presParOf" srcId="{7F15A0A5-BB60-4056-916D-EA68D9D668E0}" destId="{BB67506C-5412-4D87-BFEC-E3F4C60310EF}" srcOrd="0" destOrd="0" presId="urn:microsoft.com/office/officeart/2005/8/layout/radial3"/>
    <dgm:cxn modelId="{AC40870E-8F64-4E0E-919F-0FE684DFAA4F}" type="presParOf" srcId="{7F15A0A5-BB60-4056-916D-EA68D9D668E0}" destId="{EEA12974-4502-48FA-8388-12703B04D0C7}" srcOrd="1" destOrd="0" presId="urn:microsoft.com/office/officeart/2005/8/layout/radial3"/>
    <dgm:cxn modelId="{C9220ADC-24EF-40D6-B1E2-E25C96D8E055}" type="presParOf" srcId="{7F15A0A5-BB60-4056-916D-EA68D9D668E0}" destId="{60D53627-FD83-432B-A694-BF32E7492E5E}" srcOrd="2" destOrd="0" presId="urn:microsoft.com/office/officeart/2005/8/layout/radial3"/>
    <dgm:cxn modelId="{9986F3D9-CE95-4B8B-93A8-B53691364532}" type="presParOf" srcId="{7F15A0A5-BB60-4056-916D-EA68D9D668E0}" destId="{BED1A64E-786B-4E71-8E5E-6AA5C2CD59B1}" srcOrd="3" destOrd="0" presId="urn:microsoft.com/office/officeart/2005/8/layout/radial3"/>
    <dgm:cxn modelId="{272FA54A-3F2E-452D-B14A-7BEDF7742A68}" type="presParOf" srcId="{7F15A0A5-BB60-4056-916D-EA68D9D668E0}" destId="{E3F4C845-6FAD-4432-9058-0AC89FB65B3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34F63-70F0-405F-856E-71B002FAA7C5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6DABDF5C-3205-48A7-A50B-AD2869D85B64}">
      <dgm:prSet phldrT="[Texto]" custT="1"/>
      <dgm:spPr/>
      <dgm:t>
        <a:bodyPr/>
        <a:lstStyle/>
        <a:p>
          <a:r>
            <a:rPr lang="es-ES" sz="14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los diferentes procesos comunicativos de los niños y niñas de Jardín 1 del H.I Libardo Madrid Valderrama.</a:t>
          </a:r>
          <a:endParaRPr lang="es-CO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148AD-350B-4603-8ACB-B62E2FFDF114}" type="parTrans" cxnId="{47A33F6D-3608-4A2D-89D3-65C0E7D99667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1D3305-AF9E-4D5B-9AE9-8B7F1F8C3E54}" type="sibTrans" cxnId="{47A33F6D-3608-4A2D-89D3-65C0E7D99667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F469B-332A-4C48-B759-F40BB86C5CC9}">
      <dgm:prSet phldrT="[Texto]" custT="1"/>
      <dgm:spPr/>
      <dgm:t>
        <a:bodyPr/>
        <a:lstStyle/>
        <a:p>
          <a:r>
            <a:rPr lang="es-ES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Evidenciar las experiencias significativas que han tenido los niños y niñas de jardín 1 asociadas a las prácticas musicales durante el año 2018 en el H.I Libardo Madrid Valderrama. </a:t>
          </a:r>
          <a:endParaRPr lang="es-CO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BE13A-2670-4EAF-ADDD-2F23145127BD}" type="parTrans" cxnId="{292717EF-18CB-4F21-B83F-2DE3A4F6FD6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CDE61-7BB4-4EC8-B258-41415EE073A5}" type="sibTrans" cxnId="{292717EF-18CB-4F21-B83F-2DE3A4F6FD6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DD6332-C930-43FA-923B-64BE84BCEC3B}">
      <dgm:prSet phldrT="[Texto]" custT="1"/>
      <dgm:spPr/>
      <dgm:t>
        <a:bodyPr/>
        <a:lstStyle/>
        <a:p>
          <a:r>
            <a:rPr lang="es-ES" sz="12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 influencia de la música en la expresión verbal y no verbal, a través de la dimensión comunicativa, en los niños y niñas de 4 a 5 años del Hogar Infantil Libardo Madrid Valderrama. </a:t>
          </a:r>
          <a:endParaRPr lang="es-CO" sz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50183-E229-4A75-9F21-1859D28C6D9B}" type="parTrans" cxnId="{EE15C10A-B7E8-4D19-A9AE-EB0BB0776F2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EE35C2-199E-4DB5-A9A2-88E3872A7659}" type="sibTrans" cxnId="{EE15C10A-B7E8-4D19-A9AE-EB0BB0776F2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12EB10-8EA4-435C-AFD3-E7879CAE9CD6}">
      <dgm:prSet phldrT="[Texto]" custT="1"/>
      <dgm:spPr/>
      <dgm:t>
        <a:bodyPr/>
        <a:lstStyle/>
        <a:p>
          <a:r>
            <a:rPr lang="es-ES" sz="1400" b="0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actividades lúdico-pedagógicas a través del uso de la música con los niños y niñas de 4 a 5 años del Hogar Infantil Libardo Madrid Valderrama. </a:t>
          </a:r>
          <a:endParaRPr lang="es-CO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AD17BC-CBC7-4809-A281-F2A272048256}" type="parTrans" cxnId="{B4D7E34D-904D-42DE-A265-8A2411F5F71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F93DFA-85FF-450E-A7D6-C5B6B6EC386F}" type="sibTrans" cxnId="{B4D7E34D-904D-42DE-A265-8A2411F5F71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AE52C4-243D-40D5-BF44-4852AB412D34}" type="pres">
      <dgm:prSet presAssocID="{E3634F63-70F0-405F-856E-71B002FAA7C5}" presName="CompostProcess" presStyleCnt="0">
        <dgm:presLayoutVars>
          <dgm:dir/>
          <dgm:resizeHandles val="exact"/>
        </dgm:presLayoutVars>
      </dgm:prSet>
      <dgm:spPr/>
    </dgm:pt>
    <dgm:pt modelId="{3C612A72-E9B0-47E7-A31D-0D9AF70E3ECA}" type="pres">
      <dgm:prSet presAssocID="{E3634F63-70F0-405F-856E-71B002FAA7C5}" presName="arrow" presStyleLbl="bgShp" presStyleIdx="0" presStyleCnt="1"/>
      <dgm:spPr/>
    </dgm:pt>
    <dgm:pt modelId="{B5C0A481-C0BA-4A4A-8FFA-CBACD89159D5}" type="pres">
      <dgm:prSet presAssocID="{E3634F63-70F0-405F-856E-71B002FAA7C5}" presName="linearProcess" presStyleCnt="0"/>
      <dgm:spPr/>
    </dgm:pt>
    <dgm:pt modelId="{03D6177E-6C4D-47CC-B694-323891B8EBFF}" type="pres">
      <dgm:prSet presAssocID="{6DABDF5C-3205-48A7-A50B-AD2869D85B64}" presName="textNode" presStyleLbl="node1" presStyleIdx="0" presStyleCnt="4">
        <dgm:presLayoutVars>
          <dgm:bulletEnabled val="1"/>
        </dgm:presLayoutVars>
      </dgm:prSet>
      <dgm:spPr/>
    </dgm:pt>
    <dgm:pt modelId="{6C44013E-6953-495B-AB59-51053449E027}" type="pres">
      <dgm:prSet presAssocID="{AB1D3305-AF9E-4D5B-9AE9-8B7F1F8C3E54}" presName="sibTrans" presStyleCnt="0"/>
      <dgm:spPr/>
    </dgm:pt>
    <dgm:pt modelId="{F8CBBED7-9A5B-4128-B957-963FA33D2E2F}" type="pres">
      <dgm:prSet presAssocID="{FA4F469B-332A-4C48-B759-F40BB86C5CC9}" presName="textNode" presStyleLbl="node1" presStyleIdx="1" presStyleCnt="4">
        <dgm:presLayoutVars>
          <dgm:bulletEnabled val="1"/>
        </dgm:presLayoutVars>
      </dgm:prSet>
      <dgm:spPr/>
    </dgm:pt>
    <dgm:pt modelId="{E02AA5FA-AAB9-4FD7-BDF3-B4E4E500CAF6}" type="pres">
      <dgm:prSet presAssocID="{54BCDE61-7BB4-4EC8-B258-41415EE073A5}" presName="sibTrans" presStyleCnt="0"/>
      <dgm:spPr/>
    </dgm:pt>
    <dgm:pt modelId="{AD8DB83C-9665-4CB0-8510-2A010A4525C9}" type="pres">
      <dgm:prSet presAssocID="{5A12EB10-8EA4-435C-AFD3-E7879CAE9CD6}" presName="textNode" presStyleLbl="node1" presStyleIdx="2" presStyleCnt="4">
        <dgm:presLayoutVars>
          <dgm:bulletEnabled val="1"/>
        </dgm:presLayoutVars>
      </dgm:prSet>
      <dgm:spPr/>
    </dgm:pt>
    <dgm:pt modelId="{484EB647-F59D-464E-B03B-C3D17D8ED801}" type="pres">
      <dgm:prSet presAssocID="{7FF93DFA-85FF-450E-A7D6-C5B6B6EC386F}" presName="sibTrans" presStyleCnt="0"/>
      <dgm:spPr/>
    </dgm:pt>
    <dgm:pt modelId="{71160A79-E54D-4E7A-9439-BA2F66067466}" type="pres">
      <dgm:prSet presAssocID="{1EDD6332-C930-43FA-923B-64BE84BCEC3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E15C10A-B7E8-4D19-A9AE-EB0BB0776F28}" srcId="{E3634F63-70F0-405F-856E-71B002FAA7C5}" destId="{1EDD6332-C930-43FA-923B-64BE84BCEC3B}" srcOrd="3" destOrd="0" parTransId="{C4850183-E229-4A75-9F21-1859D28C6D9B}" sibTransId="{06EE35C2-199E-4DB5-A9A2-88E3872A7659}"/>
    <dgm:cxn modelId="{47A33F6D-3608-4A2D-89D3-65C0E7D99667}" srcId="{E3634F63-70F0-405F-856E-71B002FAA7C5}" destId="{6DABDF5C-3205-48A7-A50B-AD2869D85B64}" srcOrd="0" destOrd="0" parTransId="{7CF148AD-350B-4603-8ACB-B62E2FFDF114}" sibTransId="{AB1D3305-AF9E-4D5B-9AE9-8B7F1F8C3E54}"/>
    <dgm:cxn modelId="{B4D7E34D-904D-42DE-A265-8A2411F5F71A}" srcId="{E3634F63-70F0-405F-856E-71B002FAA7C5}" destId="{5A12EB10-8EA4-435C-AFD3-E7879CAE9CD6}" srcOrd="2" destOrd="0" parTransId="{B1AD17BC-CBC7-4809-A281-F2A272048256}" sibTransId="{7FF93DFA-85FF-450E-A7D6-C5B6B6EC386F}"/>
    <dgm:cxn modelId="{1B70DA57-4D67-4802-914B-3CA9118CEDB4}" type="presOf" srcId="{FA4F469B-332A-4C48-B759-F40BB86C5CC9}" destId="{F8CBBED7-9A5B-4128-B957-963FA33D2E2F}" srcOrd="0" destOrd="0" presId="urn:microsoft.com/office/officeart/2005/8/layout/hProcess9"/>
    <dgm:cxn modelId="{A946AABC-7B26-4894-A8B9-9DEE8383E41E}" type="presOf" srcId="{E3634F63-70F0-405F-856E-71B002FAA7C5}" destId="{BBAE52C4-243D-40D5-BF44-4852AB412D34}" srcOrd="0" destOrd="0" presId="urn:microsoft.com/office/officeart/2005/8/layout/hProcess9"/>
    <dgm:cxn modelId="{D42DB7BE-F263-49D9-B17F-4DBAE362F10F}" type="presOf" srcId="{1EDD6332-C930-43FA-923B-64BE84BCEC3B}" destId="{71160A79-E54D-4E7A-9439-BA2F66067466}" srcOrd="0" destOrd="0" presId="urn:microsoft.com/office/officeart/2005/8/layout/hProcess9"/>
    <dgm:cxn modelId="{7BB072E2-7BBD-4E16-BC69-27CE6E1BF6DC}" type="presOf" srcId="{5A12EB10-8EA4-435C-AFD3-E7879CAE9CD6}" destId="{AD8DB83C-9665-4CB0-8510-2A010A4525C9}" srcOrd="0" destOrd="0" presId="urn:microsoft.com/office/officeart/2005/8/layout/hProcess9"/>
    <dgm:cxn modelId="{292717EF-18CB-4F21-B83F-2DE3A4F6FD68}" srcId="{E3634F63-70F0-405F-856E-71B002FAA7C5}" destId="{FA4F469B-332A-4C48-B759-F40BB86C5CC9}" srcOrd="1" destOrd="0" parTransId="{971BE13A-2670-4EAF-ADDD-2F23145127BD}" sibTransId="{54BCDE61-7BB4-4EC8-B258-41415EE073A5}"/>
    <dgm:cxn modelId="{643C8AF0-D0E4-4A5C-965E-2EFFF0DCF135}" type="presOf" srcId="{6DABDF5C-3205-48A7-A50B-AD2869D85B64}" destId="{03D6177E-6C4D-47CC-B694-323891B8EBFF}" srcOrd="0" destOrd="0" presId="urn:microsoft.com/office/officeart/2005/8/layout/hProcess9"/>
    <dgm:cxn modelId="{D0F5AFD4-5DDF-42D3-BC56-C877F6F1E4C4}" type="presParOf" srcId="{BBAE52C4-243D-40D5-BF44-4852AB412D34}" destId="{3C612A72-E9B0-47E7-A31D-0D9AF70E3ECA}" srcOrd="0" destOrd="0" presId="urn:microsoft.com/office/officeart/2005/8/layout/hProcess9"/>
    <dgm:cxn modelId="{EFEAAE25-2FC6-477F-BB67-7FBF2E0B2C6F}" type="presParOf" srcId="{BBAE52C4-243D-40D5-BF44-4852AB412D34}" destId="{B5C0A481-C0BA-4A4A-8FFA-CBACD89159D5}" srcOrd="1" destOrd="0" presId="urn:microsoft.com/office/officeart/2005/8/layout/hProcess9"/>
    <dgm:cxn modelId="{FD8A383D-BA0F-4050-919A-220CDF245300}" type="presParOf" srcId="{B5C0A481-C0BA-4A4A-8FFA-CBACD89159D5}" destId="{03D6177E-6C4D-47CC-B694-323891B8EBFF}" srcOrd="0" destOrd="0" presId="urn:microsoft.com/office/officeart/2005/8/layout/hProcess9"/>
    <dgm:cxn modelId="{A4AE8733-273B-4A48-A3CA-284969114E17}" type="presParOf" srcId="{B5C0A481-C0BA-4A4A-8FFA-CBACD89159D5}" destId="{6C44013E-6953-495B-AB59-51053449E027}" srcOrd="1" destOrd="0" presId="urn:microsoft.com/office/officeart/2005/8/layout/hProcess9"/>
    <dgm:cxn modelId="{E28F0CF5-EC60-4125-8A8B-821FCBDCAA2D}" type="presParOf" srcId="{B5C0A481-C0BA-4A4A-8FFA-CBACD89159D5}" destId="{F8CBBED7-9A5B-4128-B957-963FA33D2E2F}" srcOrd="2" destOrd="0" presId="urn:microsoft.com/office/officeart/2005/8/layout/hProcess9"/>
    <dgm:cxn modelId="{A38D7F33-08EA-48AC-9FFC-8EA574F2ACEB}" type="presParOf" srcId="{B5C0A481-C0BA-4A4A-8FFA-CBACD89159D5}" destId="{E02AA5FA-AAB9-4FD7-BDF3-B4E4E500CAF6}" srcOrd="3" destOrd="0" presId="urn:microsoft.com/office/officeart/2005/8/layout/hProcess9"/>
    <dgm:cxn modelId="{7985E681-4C4B-44D1-86D1-7BACB4A7E7A2}" type="presParOf" srcId="{B5C0A481-C0BA-4A4A-8FFA-CBACD89159D5}" destId="{AD8DB83C-9665-4CB0-8510-2A010A4525C9}" srcOrd="4" destOrd="0" presId="urn:microsoft.com/office/officeart/2005/8/layout/hProcess9"/>
    <dgm:cxn modelId="{AB76EB17-CCCC-4D73-AC21-E3BD26F62ACC}" type="presParOf" srcId="{B5C0A481-C0BA-4A4A-8FFA-CBACD89159D5}" destId="{484EB647-F59D-464E-B03B-C3D17D8ED801}" srcOrd="5" destOrd="0" presId="urn:microsoft.com/office/officeart/2005/8/layout/hProcess9"/>
    <dgm:cxn modelId="{A2AAE005-2786-47BB-9175-B65A68B1F4DF}" type="presParOf" srcId="{B5C0A481-C0BA-4A4A-8FFA-CBACD89159D5}" destId="{71160A79-E54D-4E7A-9439-BA2F6606746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550FDF-2A22-4015-8EE0-AB712A0022E5}" type="doc">
      <dgm:prSet loTypeId="urn:microsoft.com/office/officeart/2005/8/layout/lProcess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730103B3-A3E2-4A94-8034-EFB966BBB03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música en la primera infancia</a:t>
          </a:r>
        </a:p>
      </dgm:t>
    </dgm:pt>
    <dgm:pt modelId="{F3687FE8-19AB-417E-B329-22BE45D942AF}" type="parTrans" cxnId="{79EFD914-304D-42C2-A8BF-940C0212E91B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64F65-8486-45B6-AB3C-FB24F97D8946}" type="sibTrans" cxnId="{79EFD914-304D-42C2-A8BF-940C0212E91B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83893-2C65-4DE3-B6C3-6314C8B37947}">
      <dgm:prSet phldrT="[Texto]" custT="1"/>
      <dgm:spPr/>
      <dgm:t>
        <a:bodyPr/>
        <a:lstStyle/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Abad &amp; Carbo (2010)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Vaillancourt (2009)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Vázquez (2013)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Maravillas (2007)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Campbell (2000)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Guevara (2010)</a:t>
          </a:r>
        </a:p>
        <a:p>
          <a:r>
            <a:rPr lang="es-CO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Langer (1967)</a:t>
          </a:r>
        </a:p>
      </dgm:t>
    </dgm:pt>
    <dgm:pt modelId="{79F552DA-1636-4A58-9426-77E4BCF0EE37}" type="parTrans" cxnId="{CDCCED77-F4F1-4AB4-9C1F-15AB9F6C733C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4AA5B1-880E-474A-A0B8-B79F6B106886}" type="sibTrans" cxnId="{CDCCED77-F4F1-4AB4-9C1F-15AB9F6C733C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20951-B8EF-4361-A9E5-5B69D67A4BA2}">
      <dgm:prSet phldrT="[Texto]" custT="1"/>
      <dgm:spPr/>
      <dgm:t>
        <a:bodyPr/>
        <a:lstStyle/>
        <a:p>
          <a:r>
            <a:rPr lang="es-CO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música es un lenguaje universal y es una sensación que el hombre recibe cuando nace. Además de ser un ente integrador que cataliza las relaciones sociales y personales</a:t>
          </a:r>
        </a:p>
      </dgm:t>
    </dgm:pt>
    <dgm:pt modelId="{9A82845C-9BE9-4C91-8A52-BFF5CB90E2F5}" type="parTrans" cxnId="{190B6D58-BB08-4F30-85FB-3D9BC47BD6CD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8E3189-F8E9-4228-866D-64F165FC0CF9}" type="sibTrans" cxnId="{190B6D58-BB08-4F30-85FB-3D9BC47BD6CD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7F9921-45E1-4227-AF0E-6D62919922CC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comunicativos</a:t>
          </a:r>
        </a:p>
      </dgm:t>
    </dgm:pt>
    <dgm:pt modelId="{47FE0612-FC77-4360-80FA-83540678CF5A}" type="parTrans" cxnId="{3F506483-9CA0-4E0D-A1BC-07557EA25BB3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7DE24A-A32A-4594-8879-AFF0D7593D08}" type="sibTrans" cxnId="{3F506483-9CA0-4E0D-A1BC-07557EA25BB3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74126F-B3CC-42F3-AA9E-3E993E77DD35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Bloomfield (1970)</a:t>
          </a:r>
        </a:p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Gómez (1995 – 1996)</a:t>
          </a:r>
        </a:p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Bernabé (2012)</a:t>
          </a:r>
        </a:p>
      </dgm:t>
    </dgm:pt>
    <dgm:pt modelId="{BBA201F9-F59E-4F51-BFDA-56BFE5D681A5}" type="parTrans" cxnId="{B42FB07A-CC3B-4C34-AFAD-2363F9B12D35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6CF005-C14D-4D2B-B6B6-F177F8834FDA}" type="sibTrans" cxnId="{B42FB07A-CC3B-4C34-AFAD-2363F9B12D35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05BDD9-F367-4293-B8B9-822432230A78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Estos procesos son un conjunto de sonidos, acciones y movimientos que sirven para interactuar</a:t>
          </a:r>
        </a:p>
      </dgm:t>
    </dgm:pt>
    <dgm:pt modelId="{8A923857-D759-4730-827D-73787188F1FC}" type="parTrans" cxnId="{1202B0D3-ECD2-4BA2-B334-AB4303A9EBF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C613BB-E9C7-402C-8703-E10FFF2A3A8C}" type="sibTrans" cxnId="{1202B0D3-ECD2-4BA2-B334-AB4303A9EBF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43ACD1-391F-4A40-9711-CB70076D0927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Música como estrategia pedagógica</a:t>
          </a:r>
        </a:p>
      </dgm:t>
    </dgm:pt>
    <dgm:pt modelId="{CFD4C8D9-5D58-432E-95D8-ADF31AD14B13}" type="parTrans" cxnId="{F9A877B6-47B1-4BE6-A628-FCA52EB058D6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382241-40B7-4F0D-93B0-D5885F22E984}" type="sibTrans" cxnId="{F9A877B6-47B1-4BE6-A628-FCA52EB058D6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B5D6C-0FF7-49A5-BA57-CC2F7237087A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Reyes (2004)</a:t>
          </a:r>
        </a:p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Duque (2017)</a:t>
          </a:r>
        </a:p>
      </dgm:t>
    </dgm:pt>
    <dgm:pt modelId="{F74B70A2-61F0-4204-8BA5-9ABFE710C496}" type="parTrans" cxnId="{BCE2C7E6-4698-4C31-8F24-214B074EDF69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E14E63-4F30-4C31-8CAF-4CD0EE1A33BD}" type="sibTrans" cxnId="{BCE2C7E6-4698-4C31-8F24-214B074EDF69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88E50-1FC1-4354-BB03-7C947DC22B0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que el aprendizaje sea un proceso consciente y agradable que contribuye al desarrollo integral de la persona</a:t>
          </a:r>
        </a:p>
      </dgm:t>
    </dgm:pt>
    <dgm:pt modelId="{59934779-C2AE-4DC0-9BA5-E1A90487B0A7}" type="parTrans" cxnId="{C87BF7B8-CCFA-46DD-9235-64E6C7E27D8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EBEE88-B5AD-4E2B-AF8D-B24D89E1353E}" type="sibTrans" cxnId="{C87BF7B8-CCFA-46DD-9235-64E6C7E27D8A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55D36B-F0DF-44C5-B7D3-3A51C1D9EFC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Inteligencia Musical</a:t>
          </a:r>
        </a:p>
      </dgm:t>
    </dgm:pt>
    <dgm:pt modelId="{7FCAE25E-E118-45EB-90D9-091C69B80CAF}" type="parTrans" cxnId="{F2396C28-1F34-4DB5-A47C-744211AE9B71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C984BE-6AE7-41A7-A6FE-5DC0F456A2DD}" type="sibTrans" cxnId="{F2396C28-1F34-4DB5-A47C-744211AE9B71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1219B-F8C2-453A-8D32-D5999F0ADDC0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Gardner (Citado por Moran 2009)</a:t>
          </a:r>
        </a:p>
        <a:p>
          <a:r>
            <a:rPr lang="es-CO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Antunes</a:t>
          </a:r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(2006)</a:t>
          </a:r>
        </a:p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la fuente (2016)</a:t>
          </a:r>
        </a:p>
        <a:p>
          <a:r>
            <a:rPr lang="es-CO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Coto (2009)</a:t>
          </a:r>
        </a:p>
      </dgm:t>
    </dgm:pt>
    <dgm:pt modelId="{21CF6BB3-E1F9-4482-B4BE-F6CE5D90DD6E}" type="parTrans" cxnId="{65722E9A-2305-48BF-B0F4-25DDD620D2B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CBDD6-FFB8-4FC7-BB1A-CF1EB9DFB58C}" type="sibTrans" cxnId="{65722E9A-2305-48BF-B0F4-25DDD620D2B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26637C-C11A-4707-B8BB-4AAD81BDECF9}">
      <dgm:prSet phldrT="[Texto]" custT="1"/>
      <dgm:spPr/>
      <dgm:t>
        <a:bodyPr/>
        <a:lstStyle/>
        <a:p>
          <a:r>
            <a:rPr lang="es-CO" sz="12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Tiene gran importancia en todos los ámbitos del ser, ayuda a potenciar el aprendizaje de la lectura, escritura y oralidad, además de mayor facilidad de concentración.</a:t>
          </a:r>
        </a:p>
      </dgm:t>
    </dgm:pt>
    <dgm:pt modelId="{4161654F-0479-4201-A5F1-F271F64245C5}" type="parTrans" cxnId="{9B01E2DE-4527-4EF4-9FFE-8CDE5BCE0DE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A7BCA3-E1F4-4DFC-87C7-160EB5E1B73B}" type="sibTrans" cxnId="{9B01E2DE-4527-4EF4-9FFE-8CDE5BCE0DE8}">
      <dgm:prSet/>
      <dgm:spPr/>
      <dgm:t>
        <a:bodyPr/>
        <a:lstStyle/>
        <a:p>
          <a:endParaRPr lang="es-CO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A9D53E-1AEB-4962-8926-AB79F0113D31}" type="pres">
      <dgm:prSet presAssocID="{51550FDF-2A22-4015-8EE0-AB712A0022E5}" presName="theList" presStyleCnt="0">
        <dgm:presLayoutVars>
          <dgm:dir/>
          <dgm:animLvl val="lvl"/>
          <dgm:resizeHandles val="exact"/>
        </dgm:presLayoutVars>
      </dgm:prSet>
      <dgm:spPr/>
    </dgm:pt>
    <dgm:pt modelId="{21FEE49D-0EA8-4BB4-B802-8FB067C83943}" type="pres">
      <dgm:prSet presAssocID="{730103B3-A3E2-4A94-8034-EFB966BBB03F}" presName="compNode" presStyleCnt="0"/>
      <dgm:spPr/>
    </dgm:pt>
    <dgm:pt modelId="{70CC74B1-88E9-4A40-93DE-76E66411ADFC}" type="pres">
      <dgm:prSet presAssocID="{730103B3-A3E2-4A94-8034-EFB966BBB03F}" presName="aNode" presStyleLbl="bgShp" presStyleIdx="0" presStyleCnt="4"/>
      <dgm:spPr/>
    </dgm:pt>
    <dgm:pt modelId="{F5236320-6DE6-4B9E-A740-75FC1A364921}" type="pres">
      <dgm:prSet presAssocID="{730103B3-A3E2-4A94-8034-EFB966BBB03F}" presName="textNode" presStyleLbl="bgShp" presStyleIdx="0" presStyleCnt="4"/>
      <dgm:spPr/>
    </dgm:pt>
    <dgm:pt modelId="{424D3C6A-81C1-4418-9A9F-D274551A6CA4}" type="pres">
      <dgm:prSet presAssocID="{730103B3-A3E2-4A94-8034-EFB966BBB03F}" presName="compChildNode" presStyleCnt="0"/>
      <dgm:spPr/>
    </dgm:pt>
    <dgm:pt modelId="{890994B9-E4ED-4C74-AEDD-E7B56AC8A717}" type="pres">
      <dgm:prSet presAssocID="{730103B3-A3E2-4A94-8034-EFB966BBB03F}" presName="theInnerList" presStyleCnt="0"/>
      <dgm:spPr/>
    </dgm:pt>
    <dgm:pt modelId="{2A748A4C-3114-4376-9AE7-A37AF7458459}" type="pres">
      <dgm:prSet presAssocID="{93983893-2C65-4DE3-B6C3-6314C8B37947}" presName="childNode" presStyleLbl="node1" presStyleIdx="0" presStyleCnt="8">
        <dgm:presLayoutVars>
          <dgm:bulletEnabled val="1"/>
        </dgm:presLayoutVars>
      </dgm:prSet>
      <dgm:spPr/>
    </dgm:pt>
    <dgm:pt modelId="{F981FAC3-FDA3-4328-8F71-DD4B010F6801}" type="pres">
      <dgm:prSet presAssocID="{93983893-2C65-4DE3-B6C3-6314C8B37947}" presName="aSpace2" presStyleCnt="0"/>
      <dgm:spPr/>
    </dgm:pt>
    <dgm:pt modelId="{3BF4EB52-EF3F-491E-BDAE-C4B526008BCB}" type="pres">
      <dgm:prSet presAssocID="{CE820951-B8EF-4361-A9E5-5B69D67A4BA2}" presName="childNode" presStyleLbl="node1" presStyleIdx="1" presStyleCnt="8">
        <dgm:presLayoutVars>
          <dgm:bulletEnabled val="1"/>
        </dgm:presLayoutVars>
      </dgm:prSet>
      <dgm:spPr/>
    </dgm:pt>
    <dgm:pt modelId="{5BC33A63-B3EB-4DFE-A392-D6A0A6A6337E}" type="pres">
      <dgm:prSet presAssocID="{730103B3-A3E2-4A94-8034-EFB966BBB03F}" presName="aSpace" presStyleCnt="0"/>
      <dgm:spPr/>
    </dgm:pt>
    <dgm:pt modelId="{95B96852-465A-4AC9-AD44-B719E0128D1A}" type="pres">
      <dgm:prSet presAssocID="{277F9921-45E1-4227-AF0E-6D62919922CC}" presName="compNode" presStyleCnt="0"/>
      <dgm:spPr/>
    </dgm:pt>
    <dgm:pt modelId="{955529D1-E387-444C-89D5-9A8C18F8E98C}" type="pres">
      <dgm:prSet presAssocID="{277F9921-45E1-4227-AF0E-6D62919922CC}" presName="aNode" presStyleLbl="bgShp" presStyleIdx="1" presStyleCnt="4"/>
      <dgm:spPr/>
    </dgm:pt>
    <dgm:pt modelId="{4F181373-632F-43DB-A1A7-B4D4D6BD585B}" type="pres">
      <dgm:prSet presAssocID="{277F9921-45E1-4227-AF0E-6D62919922CC}" presName="textNode" presStyleLbl="bgShp" presStyleIdx="1" presStyleCnt="4"/>
      <dgm:spPr/>
    </dgm:pt>
    <dgm:pt modelId="{3EE43604-A0EE-4534-B317-DAA23C1FE068}" type="pres">
      <dgm:prSet presAssocID="{277F9921-45E1-4227-AF0E-6D62919922CC}" presName="compChildNode" presStyleCnt="0"/>
      <dgm:spPr/>
    </dgm:pt>
    <dgm:pt modelId="{2041FED7-5E1F-425E-801D-6AD9E8609518}" type="pres">
      <dgm:prSet presAssocID="{277F9921-45E1-4227-AF0E-6D62919922CC}" presName="theInnerList" presStyleCnt="0"/>
      <dgm:spPr/>
    </dgm:pt>
    <dgm:pt modelId="{27A10C71-E7E8-4AA2-B076-4F713D673860}" type="pres">
      <dgm:prSet presAssocID="{6774126F-B3CC-42F3-AA9E-3E993E77DD35}" presName="childNode" presStyleLbl="node1" presStyleIdx="2" presStyleCnt="8">
        <dgm:presLayoutVars>
          <dgm:bulletEnabled val="1"/>
        </dgm:presLayoutVars>
      </dgm:prSet>
      <dgm:spPr/>
    </dgm:pt>
    <dgm:pt modelId="{DA8B0689-D3FD-4825-8844-BCEF697D5169}" type="pres">
      <dgm:prSet presAssocID="{6774126F-B3CC-42F3-AA9E-3E993E77DD35}" presName="aSpace2" presStyleCnt="0"/>
      <dgm:spPr/>
    </dgm:pt>
    <dgm:pt modelId="{3E723462-BC9D-46BB-A1BA-EB3419773F53}" type="pres">
      <dgm:prSet presAssocID="{0705BDD9-F367-4293-B8B9-822432230A78}" presName="childNode" presStyleLbl="node1" presStyleIdx="3" presStyleCnt="8">
        <dgm:presLayoutVars>
          <dgm:bulletEnabled val="1"/>
        </dgm:presLayoutVars>
      </dgm:prSet>
      <dgm:spPr/>
    </dgm:pt>
    <dgm:pt modelId="{6D3C6691-0510-4DDE-8202-144D299DB074}" type="pres">
      <dgm:prSet presAssocID="{277F9921-45E1-4227-AF0E-6D62919922CC}" presName="aSpace" presStyleCnt="0"/>
      <dgm:spPr/>
    </dgm:pt>
    <dgm:pt modelId="{7EA443AE-586A-4281-84E3-F96AEFBFD049}" type="pres">
      <dgm:prSet presAssocID="{BA43ACD1-391F-4A40-9711-CB70076D0927}" presName="compNode" presStyleCnt="0"/>
      <dgm:spPr/>
    </dgm:pt>
    <dgm:pt modelId="{C36D2C2C-ADEA-40F5-92B8-8CF3B9025EC4}" type="pres">
      <dgm:prSet presAssocID="{BA43ACD1-391F-4A40-9711-CB70076D0927}" presName="aNode" presStyleLbl="bgShp" presStyleIdx="2" presStyleCnt="4"/>
      <dgm:spPr/>
    </dgm:pt>
    <dgm:pt modelId="{FD13A2CD-536A-4751-A0AB-E33131C0EE2F}" type="pres">
      <dgm:prSet presAssocID="{BA43ACD1-391F-4A40-9711-CB70076D0927}" presName="textNode" presStyleLbl="bgShp" presStyleIdx="2" presStyleCnt="4"/>
      <dgm:spPr/>
    </dgm:pt>
    <dgm:pt modelId="{B302DFB0-D427-4759-8D61-9720EDADB962}" type="pres">
      <dgm:prSet presAssocID="{BA43ACD1-391F-4A40-9711-CB70076D0927}" presName="compChildNode" presStyleCnt="0"/>
      <dgm:spPr/>
    </dgm:pt>
    <dgm:pt modelId="{F84EBD6F-293D-4C59-AA6B-D7FC0ABFA8D4}" type="pres">
      <dgm:prSet presAssocID="{BA43ACD1-391F-4A40-9711-CB70076D0927}" presName="theInnerList" presStyleCnt="0"/>
      <dgm:spPr/>
    </dgm:pt>
    <dgm:pt modelId="{F8FC264F-8D26-4649-8A3C-6626E287B0A2}" type="pres">
      <dgm:prSet presAssocID="{34EB5D6C-0FF7-49A5-BA57-CC2F7237087A}" presName="childNode" presStyleLbl="node1" presStyleIdx="4" presStyleCnt="8">
        <dgm:presLayoutVars>
          <dgm:bulletEnabled val="1"/>
        </dgm:presLayoutVars>
      </dgm:prSet>
      <dgm:spPr/>
    </dgm:pt>
    <dgm:pt modelId="{BB3482E7-35BE-4708-91F7-8D96A43F2859}" type="pres">
      <dgm:prSet presAssocID="{34EB5D6C-0FF7-49A5-BA57-CC2F7237087A}" presName="aSpace2" presStyleCnt="0"/>
      <dgm:spPr/>
    </dgm:pt>
    <dgm:pt modelId="{6DA34CAD-B631-4321-A516-FFDF4003EDDF}" type="pres">
      <dgm:prSet presAssocID="{B2088E50-1FC1-4354-BB03-7C947DC22B0D}" presName="childNode" presStyleLbl="node1" presStyleIdx="5" presStyleCnt="8">
        <dgm:presLayoutVars>
          <dgm:bulletEnabled val="1"/>
        </dgm:presLayoutVars>
      </dgm:prSet>
      <dgm:spPr/>
    </dgm:pt>
    <dgm:pt modelId="{7393AB7D-A3AF-48EC-9D1D-9044EE9DC97F}" type="pres">
      <dgm:prSet presAssocID="{BA43ACD1-391F-4A40-9711-CB70076D0927}" presName="aSpace" presStyleCnt="0"/>
      <dgm:spPr/>
    </dgm:pt>
    <dgm:pt modelId="{FF6C5D9A-4716-46B4-B1A0-847E923F6259}" type="pres">
      <dgm:prSet presAssocID="{EF55D36B-F0DF-44C5-B7D3-3A51C1D9EFC0}" presName="compNode" presStyleCnt="0"/>
      <dgm:spPr/>
    </dgm:pt>
    <dgm:pt modelId="{5DA1327B-8AF3-43D3-A23A-11B64D72BA5C}" type="pres">
      <dgm:prSet presAssocID="{EF55D36B-F0DF-44C5-B7D3-3A51C1D9EFC0}" presName="aNode" presStyleLbl="bgShp" presStyleIdx="3" presStyleCnt="4"/>
      <dgm:spPr/>
    </dgm:pt>
    <dgm:pt modelId="{D9B79350-08DC-4016-B445-C72ACCAEEB60}" type="pres">
      <dgm:prSet presAssocID="{EF55D36B-F0DF-44C5-B7D3-3A51C1D9EFC0}" presName="textNode" presStyleLbl="bgShp" presStyleIdx="3" presStyleCnt="4"/>
      <dgm:spPr/>
    </dgm:pt>
    <dgm:pt modelId="{4646937A-AD55-44A5-95A6-648F889CC5A1}" type="pres">
      <dgm:prSet presAssocID="{EF55D36B-F0DF-44C5-B7D3-3A51C1D9EFC0}" presName="compChildNode" presStyleCnt="0"/>
      <dgm:spPr/>
    </dgm:pt>
    <dgm:pt modelId="{086722BE-3EE9-470D-BF0B-8108DD4E29A8}" type="pres">
      <dgm:prSet presAssocID="{EF55D36B-F0DF-44C5-B7D3-3A51C1D9EFC0}" presName="theInnerList" presStyleCnt="0"/>
      <dgm:spPr/>
    </dgm:pt>
    <dgm:pt modelId="{8FC327A7-CB95-4FDF-8143-477501116A8F}" type="pres">
      <dgm:prSet presAssocID="{8A91219B-F8C2-453A-8D32-D5999F0ADDC0}" presName="childNode" presStyleLbl="node1" presStyleIdx="6" presStyleCnt="8">
        <dgm:presLayoutVars>
          <dgm:bulletEnabled val="1"/>
        </dgm:presLayoutVars>
      </dgm:prSet>
      <dgm:spPr/>
    </dgm:pt>
    <dgm:pt modelId="{A54BDF1C-D8CE-40CC-871F-E901FAC40B87}" type="pres">
      <dgm:prSet presAssocID="{8A91219B-F8C2-453A-8D32-D5999F0ADDC0}" presName="aSpace2" presStyleCnt="0"/>
      <dgm:spPr/>
    </dgm:pt>
    <dgm:pt modelId="{D9ED1C02-4522-4A80-B82B-4F41FCBFE026}" type="pres">
      <dgm:prSet presAssocID="{AC26637C-C11A-4707-B8BB-4AAD81BDECF9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79EFD914-304D-42C2-A8BF-940C0212E91B}" srcId="{51550FDF-2A22-4015-8EE0-AB712A0022E5}" destId="{730103B3-A3E2-4A94-8034-EFB966BBB03F}" srcOrd="0" destOrd="0" parTransId="{F3687FE8-19AB-417E-B329-22BE45D942AF}" sibTransId="{5F864F65-8486-45B6-AB3C-FB24F97D8946}"/>
    <dgm:cxn modelId="{0A97261B-6F71-4535-A09A-50312788E1CA}" type="presOf" srcId="{B2088E50-1FC1-4354-BB03-7C947DC22B0D}" destId="{6DA34CAD-B631-4321-A516-FFDF4003EDDF}" srcOrd="0" destOrd="0" presId="urn:microsoft.com/office/officeart/2005/8/layout/lProcess2"/>
    <dgm:cxn modelId="{F2396C28-1F34-4DB5-A47C-744211AE9B71}" srcId="{51550FDF-2A22-4015-8EE0-AB712A0022E5}" destId="{EF55D36B-F0DF-44C5-B7D3-3A51C1D9EFC0}" srcOrd="3" destOrd="0" parTransId="{7FCAE25E-E118-45EB-90D9-091C69B80CAF}" sibTransId="{5CC984BE-6AE7-41A7-A6FE-5DC0F456A2DD}"/>
    <dgm:cxn modelId="{24938E2B-E48A-4651-88B2-FEDBED5EEBB4}" type="presOf" srcId="{CE820951-B8EF-4361-A9E5-5B69D67A4BA2}" destId="{3BF4EB52-EF3F-491E-BDAE-C4B526008BCB}" srcOrd="0" destOrd="0" presId="urn:microsoft.com/office/officeart/2005/8/layout/lProcess2"/>
    <dgm:cxn modelId="{4F26A13D-BE9F-4EB0-BC29-384A34CB6C1E}" type="presOf" srcId="{277F9921-45E1-4227-AF0E-6D62919922CC}" destId="{4F181373-632F-43DB-A1A7-B4D4D6BD585B}" srcOrd="1" destOrd="0" presId="urn:microsoft.com/office/officeart/2005/8/layout/lProcess2"/>
    <dgm:cxn modelId="{3B9C2D5C-717B-439D-9C8E-2769F8110CDF}" type="presOf" srcId="{93983893-2C65-4DE3-B6C3-6314C8B37947}" destId="{2A748A4C-3114-4376-9AE7-A37AF7458459}" srcOrd="0" destOrd="0" presId="urn:microsoft.com/office/officeart/2005/8/layout/lProcess2"/>
    <dgm:cxn modelId="{4C216E60-D44B-470B-8D91-70CCCD492843}" type="presOf" srcId="{AC26637C-C11A-4707-B8BB-4AAD81BDECF9}" destId="{D9ED1C02-4522-4A80-B82B-4F41FCBFE026}" srcOrd="0" destOrd="0" presId="urn:microsoft.com/office/officeart/2005/8/layout/lProcess2"/>
    <dgm:cxn modelId="{2F7A5670-A0DF-48A7-98E6-8849CF046C4D}" type="presOf" srcId="{BA43ACD1-391F-4A40-9711-CB70076D0927}" destId="{C36D2C2C-ADEA-40F5-92B8-8CF3B9025EC4}" srcOrd="0" destOrd="0" presId="urn:microsoft.com/office/officeart/2005/8/layout/lProcess2"/>
    <dgm:cxn modelId="{CDCCED77-F4F1-4AB4-9C1F-15AB9F6C733C}" srcId="{730103B3-A3E2-4A94-8034-EFB966BBB03F}" destId="{93983893-2C65-4DE3-B6C3-6314C8B37947}" srcOrd="0" destOrd="0" parTransId="{79F552DA-1636-4A58-9426-77E4BCF0EE37}" sibTransId="{824AA5B1-880E-474A-A0B8-B79F6B106886}"/>
    <dgm:cxn modelId="{190B6D58-BB08-4F30-85FB-3D9BC47BD6CD}" srcId="{730103B3-A3E2-4A94-8034-EFB966BBB03F}" destId="{CE820951-B8EF-4361-A9E5-5B69D67A4BA2}" srcOrd="1" destOrd="0" parTransId="{9A82845C-9BE9-4C91-8A52-BFF5CB90E2F5}" sibTransId="{988E3189-F8E9-4228-866D-64F165FC0CF9}"/>
    <dgm:cxn modelId="{B42FB07A-CC3B-4C34-AFAD-2363F9B12D35}" srcId="{277F9921-45E1-4227-AF0E-6D62919922CC}" destId="{6774126F-B3CC-42F3-AA9E-3E993E77DD35}" srcOrd="0" destOrd="0" parTransId="{BBA201F9-F59E-4F51-BFDA-56BFE5D681A5}" sibTransId="{5A6CF005-C14D-4D2B-B6B6-F177F8834FDA}"/>
    <dgm:cxn modelId="{3F506483-9CA0-4E0D-A1BC-07557EA25BB3}" srcId="{51550FDF-2A22-4015-8EE0-AB712A0022E5}" destId="{277F9921-45E1-4227-AF0E-6D62919922CC}" srcOrd="1" destOrd="0" parTransId="{47FE0612-FC77-4360-80FA-83540678CF5A}" sibTransId="{ED7DE24A-A32A-4594-8879-AFF0D7593D08}"/>
    <dgm:cxn modelId="{460E7C84-2C5D-40C0-BA37-370EAC173A4E}" type="presOf" srcId="{6774126F-B3CC-42F3-AA9E-3E993E77DD35}" destId="{27A10C71-E7E8-4AA2-B076-4F713D673860}" srcOrd="0" destOrd="0" presId="urn:microsoft.com/office/officeart/2005/8/layout/lProcess2"/>
    <dgm:cxn modelId="{0BA87C89-933B-476F-A833-7BEAEEC9B84C}" type="presOf" srcId="{EF55D36B-F0DF-44C5-B7D3-3A51C1D9EFC0}" destId="{D9B79350-08DC-4016-B445-C72ACCAEEB60}" srcOrd="1" destOrd="0" presId="urn:microsoft.com/office/officeart/2005/8/layout/lProcess2"/>
    <dgm:cxn modelId="{84D12A8C-FABB-43E0-B2F0-645D0E7BE663}" type="presOf" srcId="{730103B3-A3E2-4A94-8034-EFB966BBB03F}" destId="{F5236320-6DE6-4B9E-A740-75FC1A364921}" srcOrd="1" destOrd="0" presId="urn:microsoft.com/office/officeart/2005/8/layout/lProcess2"/>
    <dgm:cxn modelId="{72126E91-1209-4E0A-923F-E43AF4B02A5A}" type="presOf" srcId="{730103B3-A3E2-4A94-8034-EFB966BBB03F}" destId="{70CC74B1-88E9-4A40-93DE-76E66411ADFC}" srcOrd="0" destOrd="0" presId="urn:microsoft.com/office/officeart/2005/8/layout/lProcess2"/>
    <dgm:cxn modelId="{65722E9A-2305-48BF-B0F4-25DDD620D2B8}" srcId="{EF55D36B-F0DF-44C5-B7D3-3A51C1D9EFC0}" destId="{8A91219B-F8C2-453A-8D32-D5999F0ADDC0}" srcOrd="0" destOrd="0" parTransId="{21CF6BB3-E1F9-4482-B4BE-F6CE5D90DD6E}" sibTransId="{674CBDD6-FFB8-4FC7-BB1A-CF1EB9DFB58C}"/>
    <dgm:cxn modelId="{AA5FE1A8-8C9E-459C-AD51-8282184BD8EC}" type="presOf" srcId="{EF55D36B-F0DF-44C5-B7D3-3A51C1D9EFC0}" destId="{5DA1327B-8AF3-43D3-A23A-11B64D72BA5C}" srcOrd="0" destOrd="0" presId="urn:microsoft.com/office/officeart/2005/8/layout/lProcess2"/>
    <dgm:cxn modelId="{EEE851B2-D569-4158-91EE-314FB9264598}" type="presOf" srcId="{34EB5D6C-0FF7-49A5-BA57-CC2F7237087A}" destId="{F8FC264F-8D26-4649-8A3C-6626E287B0A2}" srcOrd="0" destOrd="0" presId="urn:microsoft.com/office/officeart/2005/8/layout/lProcess2"/>
    <dgm:cxn modelId="{F9A877B6-47B1-4BE6-A628-FCA52EB058D6}" srcId="{51550FDF-2A22-4015-8EE0-AB712A0022E5}" destId="{BA43ACD1-391F-4A40-9711-CB70076D0927}" srcOrd="2" destOrd="0" parTransId="{CFD4C8D9-5D58-432E-95D8-ADF31AD14B13}" sibTransId="{B6382241-40B7-4F0D-93B0-D5885F22E984}"/>
    <dgm:cxn modelId="{C87BF7B8-CCFA-46DD-9235-64E6C7E27D8A}" srcId="{BA43ACD1-391F-4A40-9711-CB70076D0927}" destId="{B2088E50-1FC1-4354-BB03-7C947DC22B0D}" srcOrd="1" destOrd="0" parTransId="{59934779-C2AE-4DC0-9BA5-E1A90487B0A7}" sibTransId="{5EEBEE88-B5AD-4E2B-AF8D-B24D89E1353E}"/>
    <dgm:cxn modelId="{BF6226C6-D655-4C15-A492-2C5E05DDDDBC}" type="presOf" srcId="{8A91219B-F8C2-453A-8D32-D5999F0ADDC0}" destId="{8FC327A7-CB95-4FDF-8143-477501116A8F}" srcOrd="0" destOrd="0" presId="urn:microsoft.com/office/officeart/2005/8/layout/lProcess2"/>
    <dgm:cxn modelId="{F334E3D1-5E59-4D4D-A20A-9563CE60A478}" type="presOf" srcId="{51550FDF-2A22-4015-8EE0-AB712A0022E5}" destId="{75A9D53E-1AEB-4962-8926-AB79F0113D31}" srcOrd="0" destOrd="0" presId="urn:microsoft.com/office/officeart/2005/8/layout/lProcess2"/>
    <dgm:cxn modelId="{1202B0D3-ECD2-4BA2-B334-AB4303A9EBFA}" srcId="{277F9921-45E1-4227-AF0E-6D62919922CC}" destId="{0705BDD9-F367-4293-B8B9-822432230A78}" srcOrd="1" destOrd="0" parTransId="{8A923857-D759-4730-827D-73787188F1FC}" sibTransId="{91C613BB-E9C7-402C-8703-E10FFF2A3A8C}"/>
    <dgm:cxn modelId="{9B01E2DE-4527-4EF4-9FFE-8CDE5BCE0DE8}" srcId="{EF55D36B-F0DF-44C5-B7D3-3A51C1D9EFC0}" destId="{AC26637C-C11A-4707-B8BB-4AAD81BDECF9}" srcOrd="1" destOrd="0" parTransId="{4161654F-0479-4201-A5F1-F271F64245C5}" sibTransId="{81A7BCA3-E1F4-4DFC-87C7-160EB5E1B73B}"/>
    <dgm:cxn modelId="{EE7803E1-DFA9-4041-A261-EA78C9C2F2E6}" type="presOf" srcId="{BA43ACD1-391F-4A40-9711-CB70076D0927}" destId="{FD13A2CD-536A-4751-A0AB-E33131C0EE2F}" srcOrd="1" destOrd="0" presId="urn:microsoft.com/office/officeart/2005/8/layout/lProcess2"/>
    <dgm:cxn modelId="{BCE2C7E6-4698-4C31-8F24-214B074EDF69}" srcId="{BA43ACD1-391F-4A40-9711-CB70076D0927}" destId="{34EB5D6C-0FF7-49A5-BA57-CC2F7237087A}" srcOrd="0" destOrd="0" parTransId="{F74B70A2-61F0-4204-8BA5-9ABFE710C496}" sibTransId="{E3E14E63-4F30-4C31-8CAF-4CD0EE1A33BD}"/>
    <dgm:cxn modelId="{DBDA60EB-959F-46B5-AAB4-311540EFAC99}" type="presOf" srcId="{277F9921-45E1-4227-AF0E-6D62919922CC}" destId="{955529D1-E387-444C-89D5-9A8C18F8E98C}" srcOrd="0" destOrd="0" presId="urn:microsoft.com/office/officeart/2005/8/layout/lProcess2"/>
    <dgm:cxn modelId="{7CA7C0FD-6470-4022-A977-5CAEA0DC1AE8}" type="presOf" srcId="{0705BDD9-F367-4293-B8B9-822432230A78}" destId="{3E723462-BC9D-46BB-A1BA-EB3419773F53}" srcOrd="0" destOrd="0" presId="urn:microsoft.com/office/officeart/2005/8/layout/lProcess2"/>
    <dgm:cxn modelId="{FF729E08-67FA-4A61-9044-A04C23997FDD}" type="presParOf" srcId="{75A9D53E-1AEB-4962-8926-AB79F0113D31}" destId="{21FEE49D-0EA8-4BB4-B802-8FB067C83943}" srcOrd="0" destOrd="0" presId="urn:microsoft.com/office/officeart/2005/8/layout/lProcess2"/>
    <dgm:cxn modelId="{F9DF36B7-BA1D-4153-B5CE-9E921DEA26D7}" type="presParOf" srcId="{21FEE49D-0EA8-4BB4-B802-8FB067C83943}" destId="{70CC74B1-88E9-4A40-93DE-76E66411ADFC}" srcOrd="0" destOrd="0" presId="urn:microsoft.com/office/officeart/2005/8/layout/lProcess2"/>
    <dgm:cxn modelId="{45DC53F7-2E77-46B8-B24C-4D951D97D97E}" type="presParOf" srcId="{21FEE49D-0EA8-4BB4-B802-8FB067C83943}" destId="{F5236320-6DE6-4B9E-A740-75FC1A364921}" srcOrd="1" destOrd="0" presId="urn:microsoft.com/office/officeart/2005/8/layout/lProcess2"/>
    <dgm:cxn modelId="{EC0423A4-F4EE-4D8A-A6D5-219D9A3CBC33}" type="presParOf" srcId="{21FEE49D-0EA8-4BB4-B802-8FB067C83943}" destId="{424D3C6A-81C1-4418-9A9F-D274551A6CA4}" srcOrd="2" destOrd="0" presId="urn:microsoft.com/office/officeart/2005/8/layout/lProcess2"/>
    <dgm:cxn modelId="{C028F882-E3A2-459F-9684-ABC5DD1EF5DD}" type="presParOf" srcId="{424D3C6A-81C1-4418-9A9F-D274551A6CA4}" destId="{890994B9-E4ED-4C74-AEDD-E7B56AC8A717}" srcOrd="0" destOrd="0" presId="urn:microsoft.com/office/officeart/2005/8/layout/lProcess2"/>
    <dgm:cxn modelId="{F06B34C0-C858-42D2-9FD7-E58E500736A9}" type="presParOf" srcId="{890994B9-E4ED-4C74-AEDD-E7B56AC8A717}" destId="{2A748A4C-3114-4376-9AE7-A37AF7458459}" srcOrd="0" destOrd="0" presId="urn:microsoft.com/office/officeart/2005/8/layout/lProcess2"/>
    <dgm:cxn modelId="{1331F2C7-6CD2-42A0-AB4F-505E0AE8F498}" type="presParOf" srcId="{890994B9-E4ED-4C74-AEDD-E7B56AC8A717}" destId="{F981FAC3-FDA3-4328-8F71-DD4B010F6801}" srcOrd="1" destOrd="0" presId="urn:microsoft.com/office/officeart/2005/8/layout/lProcess2"/>
    <dgm:cxn modelId="{0878BC0A-D47E-4CF1-B4B1-BA3A75936D94}" type="presParOf" srcId="{890994B9-E4ED-4C74-AEDD-E7B56AC8A717}" destId="{3BF4EB52-EF3F-491E-BDAE-C4B526008BCB}" srcOrd="2" destOrd="0" presId="urn:microsoft.com/office/officeart/2005/8/layout/lProcess2"/>
    <dgm:cxn modelId="{2107D94D-8AE0-4AC9-A1C1-B41937DA9CDA}" type="presParOf" srcId="{75A9D53E-1AEB-4962-8926-AB79F0113D31}" destId="{5BC33A63-B3EB-4DFE-A392-D6A0A6A6337E}" srcOrd="1" destOrd="0" presId="urn:microsoft.com/office/officeart/2005/8/layout/lProcess2"/>
    <dgm:cxn modelId="{CBF1A4E8-FBC0-4010-9244-B1CFC0309E9B}" type="presParOf" srcId="{75A9D53E-1AEB-4962-8926-AB79F0113D31}" destId="{95B96852-465A-4AC9-AD44-B719E0128D1A}" srcOrd="2" destOrd="0" presId="urn:microsoft.com/office/officeart/2005/8/layout/lProcess2"/>
    <dgm:cxn modelId="{23811509-5E08-42CF-8529-F30024987185}" type="presParOf" srcId="{95B96852-465A-4AC9-AD44-B719E0128D1A}" destId="{955529D1-E387-444C-89D5-9A8C18F8E98C}" srcOrd="0" destOrd="0" presId="urn:microsoft.com/office/officeart/2005/8/layout/lProcess2"/>
    <dgm:cxn modelId="{B3C289AE-65CA-41F2-AF56-4E9CC7FB7156}" type="presParOf" srcId="{95B96852-465A-4AC9-AD44-B719E0128D1A}" destId="{4F181373-632F-43DB-A1A7-B4D4D6BD585B}" srcOrd="1" destOrd="0" presId="urn:microsoft.com/office/officeart/2005/8/layout/lProcess2"/>
    <dgm:cxn modelId="{C29CE090-ABDB-40C7-B905-31FE0F7732B1}" type="presParOf" srcId="{95B96852-465A-4AC9-AD44-B719E0128D1A}" destId="{3EE43604-A0EE-4534-B317-DAA23C1FE068}" srcOrd="2" destOrd="0" presId="urn:microsoft.com/office/officeart/2005/8/layout/lProcess2"/>
    <dgm:cxn modelId="{917B3A65-039F-4B11-BD69-89B3DE2F30D6}" type="presParOf" srcId="{3EE43604-A0EE-4534-B317-DAA23C1FE068}" destId="{2041FED7-5E1F-425E-801D-6AD9E8609518}" srcOrd="0" destOrd="0" presId="urn:microsoft.com/office/officeart/2005/8/layout/lProcess2"/>
    <dgm:cxn modelId="{44FA7EB6-21EF-46CB-B017-DE8806222929}" type="presParOf" srcId="{2041FED7-5E1F-425E-801D-6AD9E8609518}" destId="{27A10C71-E7E8-4AA2-B076-4F713D673860}" srcOrd="0" destOrd="0" presId="urn:microsoft.com/office/officeart/2005/8/layout/lProcess2"/>
    <dgm:cxn modelId="{A02D2475-C562-4FAA-9A52-55A7D3B9A0FC}" type="presParOf" srcId="{2041FED7-5E1F-425E-801D-6AD9E8609518}" destId="{DA8B0689-D3FD-4825-8844-BCEF697D5169}" srcOrd="1" destOrd="0" presId="urn:microsoft.com/office/officeart/2005/8/layout/lProcess2"/>
    <dgm:cxn modelId="{BDE8F433-EE87-4082-BE80-ED70676B60DD}" type="presParOf" srcId="{2041FED7-5E1F-425E-801D-6AD9E8609518}" destId="{3E723462-BC9D-46BB-A1BA-EB3419773F53}" srcOrd="2" destOrd="0" presId="urn:microsoft.com/office/officeart/2005/8/layout/lProcess2"/>
    <dgm:cxn modelId="{1E55D7C8-07E2-438E-850F-72F3075A0CFA}" type="presParOf" srcId="{75A9D53E-1AEB-4962-8926-AB79F0113D31}" destId="{6D3C6691-0510-4DDE-8202-144D299DB074}" srcOrd="3" destOrd="0" presId="urn:microsoft.com/office/officeart/2005/8/layout/lProcess2"/>
    <dgm:cxn modelId="{CA59983D-E0F2-4ABA-9E58-89D7B0812787}" type="presParOf" srcId="{75A9D53E-1AEB-4962-8926-AB79F0113D31}" destId="{7EA443AE-586A-4281-84E3-F96AEFBFD049}" srcOrd="4" destOrd="0" presId="urn:microsoft.com/office/officeart/2005/8/layout/lProcess2"/>
    <dgm:cxn modelId="{D1D0C5A2-F25B-45E3-B7E8-DA843C7200AC}" type="presParOf" srcId="{7EA443AE-586A-4281-84E3-F96AEFBFD049}" destId="{C36D2C2C-ADEA-40F5-92B8-8CF3B9025EC4}" srcOrd="0" destOrd="0" presId="urn:microsoft.com/office/officeart/2005/8/layout/lProcess2"/>
    <dgm:cxn modelId="{359734F1-8AB8-46F0-8853-519844A442E1}" type="presParOf" srcId="{7EA443AE-586A-4281-84E3-F96AEFBFD049}" destId="{FD13A2CD-536A-4751-A0AB-E33131C0EE2F}" srcOrd="1" destOrd="0" presId="urn:microsoft.com/office/officeart/2005/8/layout/lProcess2"/>
    <dgm:cxn modelId="{74BC7904-8818-4B12-ACA6-2F0E0E3F2721}" type="presParOf" srcId="{7EA443AE-586A-4281-84E3-F96AEFBFD049}" destId="{B302DFB0-D427-4759-8D61-9720EDADB962}" srcOrd="2" destOrd="0" presId="urn:microsoft.com/office/officeart/2005/8/layout/lProcess2"/>
    <dgm:cxn modelId="{03F38BF0-1846-4E66-9A6F-1F87F9C6E7F2}" type="presParOf" srcId="{B302DFB0-D427-4759-8D61-9720EDADB962}" destId="{F84EBD6F-293D-4C59-AA6B-D7FC0ABFA8D4}" srcOrd="0" destOrd="0" presId="urn:microsoft.com/office/officeart/2005/8/layout/lProcess2"/>
    <dgm:cxn modelId="{BC0FFD3C-0C56-4ED3-9013-A23B5BF6D0BB}" type="presParOf" srcId="{F84EBD6F-293D-4C59-AA6B-D7FC0ABFA8D4}" destId="{F8FC264F-8D26-4649-8A3C-6626E287B0A2}" srcOrd="0" destOrd="0" presId="urn:microsoft.com/office/officeart/2005/8/layout/lProcess2"/>
    <dgm:cxn modelId="{0FE3D77F-633A-4414-81BE-91A21069D937}" type="presParOf" srcId="{F84EBD6F-293D-4C59-AA6B-D7FC0ABFA8D4}" destId="{BB3482E7-35BE-4708-91F7-8D96A43F2859}" srcOrd="1" destOrd="0" presId="urn:microsoft.com/office/officeart/2005/8/layout/lProcess2"/>
    <dgm:cxn modelId="{5C6ADAEA-66D3-48A6-A49D-67FF73EE963B}" type="presParOf" srcId="{F84EBD6F-293D-4C59-AA6B-D7FC0ABFA8D4}" destId="{6DA34CAD-B631-4321-A516-FFDF4003EDDF}" srcOrd="2" destOrd="0" presId="urn:microsoft.com/office/officeart/2005/8/layout/lProcess2"/>
    <dgm:cxn modelId="{14F33388-07CA-482B-8420-16CDC9FB23F6}" type="presParOf" srcId="{75A9D53E-1AEB-4962-8926-AB79F0113D31}" destId="{7393AB7D-A3AF-48EC-9D1D-9044EE9DC97F}" srcOrd="5" destOrd="0" presId="urn:microsoft.com/office/officeart/2005/8/layout/lProcess2"/>
    <dgm:cxn modelId="{BA65B825-D403-49C7-94ED-6E5F59ADDD77}" type="presParOf" srcId="{75A9D53E-1AEB-4962-8926-AB79F0113D31}" destId="{FF6C5D9A-4716-46B4-B1A0-847E923F6259}" srcOrd="6" destOrd="0" presId="urn:microsoft.com/office/officeart/2005/8/layout/lProcess2"/>
    <dgm:cxn modelId="{1A8854D3-3269-473D-94FC-20BC21AA7AC5}" type="presParOf" srcId="{FF6C5D9A-4716-46B4-B1A0-847E923F6259}" destId="{5DA1327B-8AF3-43D3-A23A-11B64D72BA5C}" srcOrd="0" destOrd="0" presId="urn:microsoft.com/office/officeart/2005/8/layout/lProcess2"/>
    <dgm:cxn modelId="{3BE94803-1BBC-4C7C-9476-992DAD6F979B}" type="presParOf" srcId="{FF6C5D9A-4716-46B4-B1A0-847E923F6259}" destId="{D9B79350-08DC-4016-B445-C72ACCAEEB60}" srcOrd="1" destOrd="0" presId="urn:microsoft.com/office/officeart/2005/8/layout/lProcess2"/>
    <dgm:cxn modelId="{031DFA82-64EE-4BB6-B9B2-B3A23B9AE2D9}" type="presParOf" srcId="{FF6C5D9A-4716-46B4-B1A0-847E923F6259}" destId="{4646937A-AD55-44A5-95A6-648F889CC5A1}" srcOrd="2" destOrd="0" presId="urn:microsoft.com/office/officeart/2005/8/layout/lProcess2"/>
    <dgm:cxn modelId="{4AE97A86-E1C6-48B1-814B-A28EDFC5E6B2}" type="presParOf" srcId="{4646937A-AD55-44A5-95A6-648F889CC5A1}" destId="{086722BE-3EE9-470D-BF0B-8108DD4E29A8}" srcOrd="0" destOrd="0" presId="urn:microsoft.com/office/officeart/2005/8/layout/lProcess2"/>
    <dgm:cxn modelId="{5525B3F0-F764-4046-B3CD-A0CA71A63116}" type="presParOf" srcId="{086722BE-3EE9-470D-BF0B-8108DD4E29A8}" destId="{8FC327A7-CB95-4FDF-8143-477501116A8F}" srcOrd="0" destOrd="0" presId="urn:microsoft.com/office/officeart/2005/8/layout/lProcess2"/>
    <dgm:cxn modelId="{C71E7471-8A80-4163-AABB-2632A209CFCD}" type="presParOf" srcId="{086722BE-3EE9-470D-BF0B-8108DD4E29A8}" destId="{A54BDF1C-D8CE-40CC-871F-E901FAC40B87}" srcOrd="1" destOrd="0" presId="urn:microsoft.com/office/officeart/2005/8/layout/lProcess2"/>
    <dgm:cxn modelId="{188AD85D-8DE8-4750-8ED2-99882D60B59A}" type="presParOf" srcId="{086722BE-3EE9-470D-BF0B-8108DD4E29A8}" destId="{D9ED1C02-4522-4A80-B82B-4F41FCBFE02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740997-413D-4A7B-A206-9D071A164D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966E7EE-0606-46C8-972C-1DBFD826AA8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Observar los procesos comunicativos</a:t>
          </a:r>
        </a:p>
      </dgm:t>
    </dgm:pt>
    <dgm:pt modelId="{1BCBD6E9-0575-464F-ACDE-50C526334A27}" type="parTrans" cxnId="{7088E176-2783-45DA-AD0B-DB95C18E41D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9DD5EBE-5BF7-4E26-8FB0-A98A3793CBF1}" type="sibTrans" cxnId="{7088E176-2783-45DA-AD0B-DB95C18E41D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04E24E5-8937-468F-9E01-396C1493D42C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Observación Participante</a:t>
          </a:r>
        </a:p>
      </dgm:t>
    </dgm:pt>
    <dgm:pt modelId="{1F3F68FC-657E-4133-AC15-32EA2C42D125}" type="parTrans" cxnId="{687D2426-73E4-4C2C-8470-5957A0BF9BC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29D49DC0-C8CA-4F56-8DD3-293A324DB59D}" type="sibTrans" cxnId="{687D2426-73E4-4C2C-8470-5957A0BF9BC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5B43ABE-435E-4335-BD74-DDA35918FC9E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Guía de Observación</a:t>
          </a:r>
        </a:p>
      </dgm:t>
    </dgm:pt>
    <dgm:pt modelId="{178F1E32-498B-4471-8D5A-566E4B6F2248}" type="parTrans" cxnId="{53F3D498-003B-4052-BBFC-2E2E1272E3B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6D1A7B9-15BB-47AE-9D12-46773708B3EB}" type="sibTrans" cxnId="{53F3D498-003B-4052-BBFC-2E2E1272E3B8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A077949-6D9B-4541-92D5-BFD1999CAAFA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Evidenciar experiencias significativas en lo que van del año</a:t>
          </a:r>
        </a:p>
      </dgm:t>
    </dgm:pt>
    <dgm:pt modelId="{59851FDC-20CE-4D1E-95AE-3DA1E1CE0040}" type="parTrans" cxnId="{32CBD294-1AF8-49D7-BE18-FC1FE9C1035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D7D53FF-F432-4413-84A9-4A7A2E719A19}" type="sibTrans" cxnId="{32CBD294-1AF8-49D7-BE18-FC1FE9C1035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3740E86-F766-4F90-B7AC-13F14A8A0CB4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Revisión documental</a:t>
          </a:r>
        </a:p>
      </dgm:t>
    </dgm:pt>
    <dgm:pt modelId="{5A082710-0C77-4997-AF71-60328FF2C004}" type="parTrans" cxnId="{A1D99666-6A2E-43DD-B54E-F63369D8D5E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718CFFE-F0EA-4017-B107-3A18B5920804}" type="sibTrans" cxnId="{A1D99666-6A2E-43DD-B54E-F63369D8D5E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90964C2-F28E-4EFA-BCA3-2F67864F87F6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Lista de chequeo</a:t>
          </a:r>
        </a:p>
      </dgm:t>
    </dgm:pt>
    <dgm:pt modelId="{1B75FF16-14C5-44BA-85BC-3A3DBED9BAA8}" type="parTrans" cxnId="{87385966-6841-48C6-9C70-01EFB9814E2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6AAE03E-15E4-465A-8F31-A8D692CF8F3F}" type="sibTrans" cxnId="{87385966-6841-48C6-9C70-01EFB9814E2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66A3957-3EB6-49F2-967B-F44517096F8F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Establecer actividades y determinar la influencia de la música</a:t>
          </a:r>
        </a:p>
      </dgm:t>
    </dgm:pt>
    <dgm:pt modelId="{3521E913-6777-433A-AD43-80EADB6DCA97}" type="parTrans" cxnId="{392B34D6-7A19-430C-96E5-AA1BA11B2B8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581FEAF-C030-4EAC-95E0-C6B0F4B985B6}" type="sibTrans" cxnId="{392B34D6-7A19-430C-96E5-AA1BA11B2B8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4C47E6F-BC40-47A7-96D4-8B27BC1D362E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Diario de Campo</a:t>
          </a:r>
        </a:p>
      </dgm:t>
    </dgm:pt>
    <dgm:pt modelId="{028B6AD7-2AE6-48D0-BADD-C9B64E62FEDC}" type="parTrans" cxnId="{221DA6BF-B52D-46F4-AD09-AE702A0F690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ABBFA1B-C433-48A4-A308-571F51F824A3}" type="sibTrans" cxnId="{221DA6BF-B52D-46F4-AD09-AE702A0F690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BB71590-AB21-4F1A-8492-8017EA19AC9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Entrevista</a:t>
          </a:r>
        </a:p>
      </dgm:t>
    </dgm:pt>
    <dgm:pt modelId="{1D4B0713-3DB3-465E-87DF-F3EBBD98B425}" type="parTrans" cxnId="{C5FEE440-DC43-4C83-9846-BC1410A156B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CC06574-6829-49D6-89F8-2D6252E3CEFC}" type="sibTrans" cxnId="{C5FEE440-DC43-4C83-9846-BC1410A156B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1B9D116-B38F-423E-9D6B-8BCB566D425D}" type="pres">
      <dgm:prSet presAssocID="{FF740997-413D-4A7B-A206-9D071A164D67}" presName="Name0" presStyleCnt="0">
        <dgm:presLayoutVars>
          <dgm:dir/>
          <dgm:animLvl val="lvl"/>
          <dgm:resizeHandles val="exact"/>
        </dgm:presLayoutVars>
      </dgm:prSet>
      <dgm:spPr/>
    </dgm:pt>
    <dgm:pt modelId="{C9DAF79D-5016-4E47-A64A-91134F457249}" type="pres">
      <dgm:prSet presAssocID="{D966E7EE-0606-46C8-972C-1DBFD826AA8D}" presName="composite" presStyleCnt="0"/>
      <dgm:spPr/>
    </dgm:pt>
    <dgm:pt modelId="{F371A40B-2F61-40B9-BDB0-54711A095A7F}" type="pres">
      <dgm:prSet presAssocID="{D966E7EE-0606-46C8-972C-1DBFD826AA8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6CAEE91-C354-4B52-8498-358CF48F8F92}" type="pres">
      <dgm:prSet presAssocID="{D966E7EE-0606-46C8-972C-1DBFD826AA8D}" presName="desTx" presStyleLbl="alignAccFollowNode1" presStyleIdx="0" presStyleCnt="3">
        <dgm:presLayoutVars>
          <dgm:bulletEnabled val="1"/>
        </dgm:presLayoutVars>
      </dgm:prSet>
      <dgm:spPr/>
    </dgm:pt>
    <dgm:pt modelId="{D4BDD0B9-CDCE-49D6-AA9C-8C8CD3F3D582}" type="pres">
      <dgm:prSet presAssocID="{59DD5EBE-5BF7-4E26-8FB0-A98A3793CBF1}" presName="space" presStyleCnt="0"/>
      <dgm:spPr/>
    </dgm:pt>
    <dgm:pt modelId="{6ADB2E78-B7A1-4011-850B-D60B881733A8}" type="pres">
      <dgm:prSet presAssocID="{EA077949-6D9B-4541-92D5-BFD1999CAAFA}" presName="composite" presStyleCnt="0"/>
      <dgm:spPr/>
    </dgm:pt>
    <dgm:pt modelId="{A787C78C-3B18-41EC-8752-FC10053C2397}" type="pres">
      <dgm:prSet presAssocID="{EA077949-6D9B-4541-92D5-BFD1999CAAF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CD0F226-E40F-4980-A68F-04F49E44A1A8}" type="pres">
      <dgm:prSet presAssocID="{EA077949-6D9B-4541-92D5-BFD1999CAAFA}" presName="desTx" presStyleLbl="alignAccFollowNode1" presStyleIdx="1" presStyleCnt="3">
        <dgm:presLayoutVars>
          <dgm:bulletEnabled val="1"/>
        </dgm:presLayoutVars>
      </dgm:prSet>
      <dgm:spPr/>
    </dgm:pt>
    <dgm:pt modelId="{029AABF8-90D3-40FC-BE9D-C85F4189A1BF}" type="pres">
      <dgm:prSet presAssocID="{DD7D53FF-F432-4413-84A9-4A7A2E719A19}" presName="space" presStyleCnt="0"/>
      <dgm:spPr/>
    </dgm:pt>
    <dgm:pt modelId="{04128BF4-B868-40FE-A3E6-A8AC01A0DA93}" type="pres">
      <dgm:prSet presAssocID="{666A3957-3EB6-49F2-967B-F44517096F8F}" presName="composite" presStyleCnt="0"/>
      <dgm:spPr/>
    </dgm:pt>
    <dgm:pt modelId="{D5518B80-55B9-4032-AB5F-3A9CED38E8E2}" type="pres">
      <dgm:prSet presAssocID="{666A3957-3EB6-49F2-967B-F44517096F8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990EBC9-AD6E-4FA7-9915-5AD6653EE75F}" type="pres">
      <dgm:prSet presAssocID="{666A3957-3EB6-49F2-967B-F44517096F8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92230B-8990-4B57-9BC9-50846076DC45}" type="presOf" srcId="{090964C2-F28E-4EFA-BCA3-2F67864F87F6}" destId="{ACD0F226-E40F-4980-A68F-04F49E44A1A8}" srcOrd="0" destOrd="1" presId="urn:microsoft.com/office/officeart/2005/8/layout/hList1"/>
    <dgm:cxn modelId="{2AFC1523-A024-4FE0-AA1F-A2EA64A5002F}" type="presOf" srcId="{666A3957-3EB6-49F2-967B-F44517096F8F}" destId="{D5518B80-55B9-4032-AB5F-3A9CED38E8E2}" srcOrd="0" destOrd="0" presId="urn:microsoft.com/office/officeart/2005/8/layout/hList1"/>
    <dgm:cxn modelId="{687D2426-73E4-4C2C-8470-5957A0BF9BCD}" srcId="{D966E7EE-0606-46C8-972C-1DBFD826AA8D}" destId="{C04E24E5-8937-468F-9E01-396C1493D42C}" srcOrd="0" destOrd="0" parTransId="{1F3F68FC-657E-4133-AC15-32EA2C42D125}" sibTransId="{29D49DC0-C8CA-4F56-8DD3-293A324DB59D}"/>
    <dgm:cxn modelId="{C5FEE440-DC43-4C83-9846-BC1410A156BA}" srcId="{D966E7EE-0606-46C8-972C-1DBFD826AA8D}" destId="{BBB71590-AB21-4F1A-8492-8017EA19AC9D}" srcOrd="2" destOrd="0" parTransId="{1D4B0713-3DB3-465E-87DF-F3EBBD98B425}" sibTransId="{FCC06574-6829-49D6-89F8-2D6252E3CEFC}"/>
    <dgm:cxn modelId="{87385966-6841-48C6-9C70-01EFB9814E29}" srcId="{EA077949-6D9B-4541-92D5-BFD1999CAAFA}" destId="{090964C2-F28E-4EFA-BCA3-2F67864F87F6}" srcOrd="1" destOrd="0" parTransId="{1B75FF16-14C5-44BA-85BC-3A3DBED9BAA8}" sibTransId="{46AAE03E-15E4-465A-8F31-A8D692CF8F3F}"/>
    <dgm:cxn modelId="{A1D99666-6A2E-43DD-B54E-F63369D8D5E9}" srcId="{EA077949-6D9B-4541-92D5-BFD1999CAAFA}" destId="{03740E86-F766-4F90-B7AC-13F14A8A0CB4}" srcOrd="0" destOrd="0" parTransId="{5A082710-0C77-4997-AF71-60328FF2C004}" sibTransId="{A718CFFE-F0EA-4017-B107-3A18B5920804}"/>
    <dgm:cxn modelId="{A5E6CB4E-D1B4-4779-99B9-C2C823722987}" type="presOf" srcId="{03740E86-F766-4F90-B7AC-13F14A8A0CB4}" destId="{ACD0F226-E40F-4980-A68F-04F49E44A1A8}" srcOrd="0" destOrd="0" presId="urn:microsoft.com/office/officeart/2005/8/layout/hList1"/>
    <dgm:cxn modelId="{922BBD75-016C-4B1C-AC67-CF49864B939B}" type="presOf" srcId="{A5B43ABE-435E-4335-BD74-DDA35918FC9E}" destId="{06CAEE91-C354-4B52-8498-358CF48F8F92}" srcOrd="0" destOrd="1" presId="urn:microsoft.com/office/officeart/2005/8/layout/hList1"/>
    <dgm:cxn modelId="{7088E176-2783-45DA-AD0B-DB95C18E41D5}" srcId="{FF740997-413D-4A7B-A206-9D071A164D67}" destId="{D966E7EE-0606-46C8-972C-1DBFD826AA8D}" srcOrd="0" destOrd="0" parTransId="{1BCBD6E9-0575-464F-ACDE-50C526334A27}" sibTransId="{59DD5EBE-5BF7-4E26-8FB0-A98A3793CBF1}"/>
    <dgm:cxn modelId="{30AD9F7F-A166-40A4-B5FC-C4436DC45B48}" type="presOf" srcId="{EA077949-6D9B-4541-92D5-BFD1999CAAFA}" destId="{A787C78C-3B18-41EC-8752-FC10053C2397}" srcOrd="0" destOrd="0" presId="urn:microsoft.com/office/officeart/2005/8/layout/hList1"/>
    <dgm:cxn modelId="{32CBD294-1AF8-49D7-BE18-FC1FE9C10353}" srcId="{FF740997-413D-4A7B-A206-9D071A164D67}" destId="{EA077949-6D9B-4541-92D5-BFD1999CAAFA}" srcOrd="1" destOrd="0" parTransId="{59851FDC-20CE-4D1E-95AE-3DA1E1CE0040}" sibTransId="{DD7D53FF-F432-4413-84A9-4A7A2E719A19}"/>
    <dgm:cxn modelId="{53F3D498-003B-4052-BBFC-2E2E1272E3B8}" srcId="{D966E7EE-0606-46C8-972C-1DBFD826AA8D}" destId="{A5B43ABE-435E-4335-BD74-DDA35918FC9E}" srcOrd="1" destOrd="0" parTransId="{178F1E32-498B-4471-8D5A-566E4B6F2248}" sibTransId="{C6D1A7B9-15BB-47AE-9D12-46773708B3EB}"/>
    <dgm:cxn modelId="{EE123CA2-E491-48AE-A203-7990AA49E522}" type="presOf" srcId="{BBB71590-AB21-4F1A-8492-8017EA19AC9D}" destId="{06CAEE91-C354-4B52-8498-358CF48F8F92}" srcOrd="0" destOrd="2" presId="urn:microsoft.com/office/officeart/2005/8/layout/hList1"/>
    <dgm:cxn modelId="{4F5865B1-2089-4B7D-96F5-68958FE8CE03}" type="presOf" srcId="{FF740997-413D-4A7B-A206-9D071A164D67}" destId="{B1B9D116-B38F-423E-9D6B-8BCB566D425D}" srcOrd="0" destOrd="0" presId="urn:microsoft.com/office/officeart/2005/8/layout/hList1"/>
    <dgm:cxn modelId="{EFD0A6B9-3C07-4CEA-9284-943E139967DC}" type="presOf" srcId="{C04E24E5-8937-468F-9E01-396C1493D42C}" destId="{06CAEE91-C354-4B52-8498-358CF48F8F92}" srcOrd="0" destOrd="0" presId="urn:microsoft.com/office/officeart/2005/8/layout/hList1"/>
    <dgm:cxn modelId="{221DA6BF-B52D-46F4-AD09-AE702A0F690F}" srcId="{666A3957-3EB6-49F2-967B-F44517096F8F}" destId="{A4C47E6F-BC40-47A7-96D4-8B27BC1D362E}" srcOrd="0" destOrd="0" parTransId="{028B6AD7-2AE6-48D0-BADD-C9B64E62FEDC}" sibTransId="{6ABBFA1B-C433-48A4-A308-571F51F824A3}"/>
    <dgm:cxn modelId="{392B34D6-7A19-430C-96E5-AA1BA11B2B84}" srcId="{FF740997-413D-4A7B-A206-9D071A164D67}" destId="{666A3957-3EB6-49F2-967B-F44517096F8F}" srcOrd="2" destOrd="0" parTransId="{3521E913-6777-433A-AD43-80EADB6DCA97}" sibTransId="{0581FEAF-C030-4EAC-95E0-C6B0F4B985B6}"/>
    <dgm:cxn modelId="{32A00FEE-0956-45F6-9CCF-FA35FC2A01FC}" type="presOf" srcId="{A4C47E6F-BC40-47A7-96D4-8B27BC1D362E}" destId="{5990EBC9-AD6E-4FA7-9915-5AD6653EE75F}" srcOrd="0" destOrd="0" presId="urn:microsoft.com/office/officeart/2005/8/layout/hList1"/>
    <dgm:cxn modelId="{E9922FF0-91C0-4E88-9C78-56404B20B46C}" type="presOf" srcId="{D966E7EE-0606-46C8-972C-1DBFD826AA8D}" destId="{F371A40B-2F61-40B9-BDB0-54711A095A7F}" srcOrd="0" destOrd="0" presId="urn:microsoft.com/office/officeart/2005/8/layout/hList1"/>
    <dgm:cxn modelId="{55F83C55-98A7-45F0-B485-38DCF111F95C}" type="presParOf" srcId="{B1B9D116-B38F-423E-9D6B-8BCB566D425D}" destId="{C9DAF79D-5016-4E47-A64A-91134F457249}" srcOrd="0" destOrd="0" presId="urn:microsoft.com/office/officeart/2005/8/layout/hList1"/>
    <dgm:cxn modelId="{C8217839-C869-4F8F-9FE1-88666B532E02}" type="presParOf" srcId="{C9DAF79D-5016-4E47-A64A-91134F457249}" destId="{F371A40B-2F61-40B9-BDB0-54711A095A7F}" srcOrd="0" destOrd="0" presId="urn:microsoft.com/office/officeart/2005/8/layout/hList1"/>
    <dgm:cxn modelId="{B58E3361-C062-42F2-A846-7CB294D797BB}" type="presParOf" srcId="{C9DAF79D-5016-4E47-A64A-91134F457249}" destId="{06CAEE91-C354-4B52-8498-358CF48F8F92}" srcOrd="1" destOrd="0" presId="urn:microsoft.com/office/officeart/2005/8/layout/hList1"/>
    <dgm:cxn modelId="{BE05FF7C-5158-4D8B-9946-0147AF6C1D21}" type="presParOf" srcId="{B1B9D116-B38F-423E-9D6B-8BCB566D425D}" destId="{D4BDD0B9-CDCE-49D6-AA9C-8C8CD3F3D582}" srcOrd="1" destOrd="0" presId="urn:microsoft.com/office/officeart/2005/8/layout/hList1"/>
    <dgm:cxn modelId="{BE5F8465-BA51-46CA-BB29-FE99CDE9D6CF}" type="presParOf" srcId="{B1B9D116-B38F-423E-9D6B-8BCB566D425D}" destId="{6ADB2E78-B7A1-4011-850B-D60B881733A8}" srcOrd="2" destOrd="0" presId="urn:microsoft.com/office/officeart/2005/8/layout/hList1"/>
    <dgm:cxn modelId="{FE823A8D-DFD1-4E4A-A6C4-A1BEDDF8620B}" type="presParOf" srcId="{6ADB2E78-B7A1-4011-850B-D60B881733A8}" destId="{A787C78C-3B18-41EC-8752-FC10053C2397}" srcOrd="0" destOrd="0" presId="urn:microsoft.com/office/officeart/2005/8/layout/hList1"/>
    <dgm:cxn modelId="{6D6BA237-2C8F-4505-A6F2-3BBAAD02C7B8}" type="presParOf" srcId="{6ADB2E78-B7A1-4011-850B-D60B881733A8}" destId="{ACD0F226-E40F-4980-A68F-04F49E44A1A8}" srcOrd="1" destOrd="0" presId="urn:microsoft.com/office/officeart/2005/8/layout/hList1"/>
    <dgm:cxn modelId="{DA9FC3D8-BB6A-4BD0-ACDE-C266ABC9BABF}" type="presParOf" srcId="{B1B9D116-B38F-423E-9D6B-8BCB566D425D}" destId="{029AABF8-90D3-40FC-BE9D-C85F4189A1BF}" srcOrd="3" destOrd="0" presId="urn:microsoft.com/office/officeart/2005/8/layout/hList1"/>
    <dgm:cxn modelId="{E85BFD0D-7E63-4A91-A7FB-2965253AADFB}" type="presParOf" srcId="{B1B9D116-B38F-423E-9D6B-8BCB566D425D}" destId="{04128BF4-B868-40FE-A3E6-A8AC01A0DA93}" srcOrd="4" destOrd="0" presId="urn:microsoft.com/office/officeart/2005/8/layout/hList1"/>
    <dgm:cxn modelId="{F3808AEC-C79F-4BAC-9195-72B15161B0B4}" type="presParOf" srcId="{04128BF4-B868-40FE-A3E6-A8AC01A0DA93}" destId="{D5518B80-55B9-4032-AB5F-3A9CED38E8E2}" srcOrd="0" destOrd="0" presId="urn:microsoft.com/office/officeart/2005/8/layout/hList1"/>
    <dgm:cxn modelId="{3CA390B0-BD03-4090-B793-8FF13DE9C986}" type="presParOf" srcId="{04128BF4-B868-40FE-A3E6-A8AC01A0DA93}" destId="{5990EBC9-AD6E-4FA7-9915-5AD6653EE75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DE089C8-F03F-4D02-81D1-D1874BFBA924}" type="doc">
      <dgm:prSet loTypeId="urn:microsoft.com/office/officeart/2005/8/layout/h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F0F90A6-66A2-4190-94CF-8033881E0763}">
      <dgm:prSet phldrT="[Texto]"/>
      <dgm:spPr/>
      <dgm:t>
        <a:bodyPr/>
        <a:lstStyle/>
        <a:p>
          <a:r>
            <a:rPr lang="es-ES" b="1" i="0" u="none" dirty="0">
              <a:solidFill>
                <a:schemeClr val="tx1"/>
              </a:solidFill>
            </a:rPr>
            <a:t>La expresión libre como medio de comunicación.</a:t>
          </a:r>
          <a:endParaRPr lang="es-CO" dirty="0">
            <a:solidFill>
              <a:schemeClr val="tx1"/>
            </a:solidFill>
          </a:endParaRPr>
        </a:p>
      </dgm:t>
    </dgm:pt>
    <dgm:pt modelId="{2ABCB2F5-EFB1-4B10-9609-0A134540126E}" type="parTrans" cxnId="{214BC197-2D86-41CC-9C06-B42AA6AC3F5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6ACA517-D499-41FF-99FF-B3703DB31F4E}" type="sibTrans" cxnId="{214BC197-2D86-41CC-9C06-B42AA6AC3F5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9F16EF0-F89E-4B6E-8823-7F34899D873D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Lenguaje más utilizado Gestual , corporal y proxémico.</a:t>
          </a:r>
        </a:p>
      </dgm:t>
    </dgm:pt>
    <dgm:pt modelId="{BF1665C5-5103-459A-8023-27882C2FB1E6}" type="parTrans" cxnId="{C47908FE-3E39-4C52-9F23-8792E997486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B91E684-D1E8-4BCF-AA18-13FEA7C6539A}" type="sibTrans" cxnId="{C47908FE-3E39-4C52-9F23-8792E9974862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E4C8314-E831-4F84-9714-A01CB8D453BE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En termino medio se encuentra el Oral.</a:t>
          </a:r>
        </a:p>
      </dgm:t>
    </dgm:pt>
    <dgm:pt modelId="{D33BBCD4-4A45-4735-ACAB-FE6EBFF0F4BB}" type="parTrans" cxnId="{FAC7A29E-A399-4956-AF56-53BB75D8E37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0B19C99-49C9-41B5-81C7-B0FC15640380}" type="sibTrans" cxnId="{FAC7A29E-A399-4956-AF56-53BB75D8E37A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559393B0-AA27-4EC6-8C1E-EE03487BFD71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El menos utilizado el Icónico y egocéntrico.</a:t>
          </a:r>
        </a:p>
      </dgm:t>
    </dgm:pt>
    <dgm:pt modelId="{B81FDA92-229B-452B-9586-72ED10787ECC}" type="parTrans" cxnId="{E329DD46-A58A-4350-9257-E562C373498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581BCED-141D-414F-9EC7-7A5D77FC53EC}" type="sibTrans" cxnId="{E329DD46-A58A-4350-9257-E562C3734985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91B4FEF-6B2F-4425-B0AC-B2E0AD0318AC}" type="pres">
      <dgm:prSet presAssocID="{CDE089C8-F03F-4D02-81D1-D1874BFBA924}" presName="composite" presStyleCnt="0">
        <dgm:presLayoutVars>
          <dgm:chMax val="1"/>
          <dgm:dir/>
          <dgm:resizeHandles val="exact"/>
        </dgm:presLayoutVars>
      </dgm:prSet>
      <dgm:spPr/>
    </dgm:pt>
    <dgm:pt modelId="{845204B9-096D-45DB-8C3C-6DED80CBCF1E}" type="pres">
      <dgm:prSet presAssocID="{1F0F90A6-66A2-4190-94CF-8033881E0763}" presName="roof" presStyleLbl="dkBgShp" presStyleIdx="0" presStyleCnt="2"/>
      <dgm:spPr/>
    </dgm:pt>
    <dgm:pt modelId="{1AA5A4A2-9304-4590-80B6-CD076C031BB9}" type="pres">
      <dgm:prSet presAssocID="{1F0F90A6-66A2-4190-94CF-8033881E0763}" presName="pillars" presStyleCnt="0"/>
      <dgm:spPr/>
    </dgm:pt>
    <dgm:pt modelId="{D6356711-9B50-48E9-90F2-2B0CB2CFA3FB}" type="pres">
      <dgm:prSet presAssocID="{1F0F90A6-66A2-4190-94CF-8033881E0763}" presName="pillar1" presStyleLbl="node1" presStyleIdx="0" presStyleCnt="3">
        <dgm:presLayoutVars>
          <dgm:bulletEnabled val="1"/>
        </dgm:presLayoutVars>
      </dgm:prSet>
      <dgm:spPr/>
    </dgm:pt>
    <dgm:pt modelId="{E740ADE6-16B4-4B84-ADFD-4253085C3446}" type="pres">
      <dgm:prSet presAssocID="{8E4C8314-E831-4F84-9714-A01CB8D453BE}" presName="pillarX" presStyleLbl="node1" presStyleIdx="1" presStyleCnt="3">
        <dgm:presLayoutVars>
          <dgm:bulletEnabled val="1"/>
        </dgm:presLayoutVars>
      </dgm:prSet>
      <dgm:spPr/>
    </dgm:pt>
    <dgm:pt modelId="{CD49EC55-BA5B-4248-BD8E-29822C5EA43E}" type="pres">
      <dgm:prSet presAssocID="{559393B0-AA27-4EC6-8C1E-EE03487BFD71}" presName="pillarX" presStyleLbl="node1" presStyleIdx="2" presStyleCnt="3">
        <dgm:presLayoutVars>
          <dgm:bulletEnabled val="1"/>
        </dgm:presLayoutVars>
      </dgm:prSet>
      <dgm:spPr/>
    </dgm:pt>
    <dgm:pt modelId="{652A0388-4BA6-4F5F-B0DF-439D989619C4}" type="pres">
      <dgm:prSet presAssocID="{1F0F90A6-66A2-4190-94CF-8033881E0763}" presName="base" presStyleLbl="dkBgShp" presStyleIdx="1" presStyleCnt="2"/>
      <dgm:spPr/>
    </dgm:pt>
  </dgm:ptLst>
  <dgm:cxnLst>
    <dgm:cxn modelId="{696A6336-E1D2-40C2-9A3A-75510BBCD9CF}" type="presOf" srcId="{8E4C8314-E831-4F84-9714-A01CB8D453BE}" destId="{E740ADE6-16B4-4B84-ADFD-4253085C3446}" srcOrd="0" destOrd="0" presId="urn:microsoft.com/office/officeart/2005/8/layout/hList3"/>
    <dgm:cxn modelId="{E329DD46-A58A-4350-9257-E562C3734985}" srcId="{1F0F90A6-66A2-4190-94CF-8033881E0763}" destId="{559393B0-AA27-4EC6-8C1E-EE03487BFD71}" srcOrd="2" destOrd="0" parTransId="{B81FDA92-229B-452B-9586-72ED10787ECC}" sibTransId="{0581BCED-141D-414F-9EC7-7A5D77FC53EC}"/>
    <dgm:cxn modelId="{214BC197-2D86-41CC-9C06-B42AA6AC3F5D}" srcId="{CDE089C8-F03F-4D02-81D1-D1874BFBA924}" destId="{1F0F90A6-66A2-4190-94CF-8033881E0763}" srcOrd="0" destOrd="0" parTransId="{2ABCB2F5-EFB1-4B10-9609-0A134540126E}" sibTransId="{66ACA517-D499-41FF-99FF-B3703DB31F4E}"/>
    <dgm:cxn modelId="{FAC7A29E-A399-4956-AF56-53BB75D8E37A}" srcId="{1F0F90A6-66A2-4190-94CF-8033881E0763}" destId="{8E4C8314-E831-4F84-9714-A01CB8D453BE}" srcOrd="1" destOrd="0" parTransId="{D33BBCD4-4A45-4735-ACAB-FE6EBFF0F4BB}" sibTransId="{00B19C99-49C9-41B5-81C7-B0FC15640380}"/>
    <dgm:cxn modelId="{177958B9-83C8-4C69-8C10-F16D883573CC}" type="presOf" srcId="{1F0F90A6-66A2-4190-94CF-8033881E0763}" destId="{845204B9-096D-45DB-8C3C-6DED80CBCF1E}" srcOrd="0" destOrd="0" presId="urn:microsoft.com/office/officeart/2005/8/layout/hList3"/>
    <dgm:cxn modelId="{198AFAC6-A0EB-4941-A5AC-C38F421AE393}" type="presOf" srcId="{559393B0-AA27-4EC6-8C1E-EE03487BFD71}" destId="{CD49EC55-BA5B-4248-BD8E-29822C5EA43E}" srcOrd="0" destOrd="0" presId="urn:microsoft.com/office/officeart/2005/8/layout/hList3"/>
    <dgm:cxn modelId="{6E80A2C7-CBD3-4AB4-B749-65968EF0A302}" type="presOf" srcId="{CDE089C8-F03F-4D02-81D1-D1874BFBA924}" destId="{191B4FEF-6B2F-4425-B0AC-B2E0AD0318AC}" srcOrd="0" destOrd="0" presId="urn:microsoft.com/office/officeart/2005/8/layout/hList3"/>
    <dgm:cxn modelId="{87A86FD0-2EB2-49C1-9E7C-727167849965}" type="presOf" srcId="{E9F16EF0-F89E-4B6E-8823-7F34899D873D}" destId="{D6356711-9B50-48E9-90F2-2B0CB2CFA3FB}" srcOrd="0" destOrd="0" presId="urn:microsoft.com/office/officeart/2005/8/layout/hList3"/>
    <dgm:cxn modelId="{C47908FE-3E39-4C52-9F23-8792E9974862}" srcId="{1F0F90A6-66A2-4190-94CF-8033881E0763}" destId="{E9F16EF0-F89E-4B6E-8823-7F34899D873D}" srcOrd="0" destOrd="0" parTransId="{BF1665C5-5103-459A-8023-27882C2FB1E6}" sibTransId="{6B91E684-D1E8-4BCF-AA18-13FEA7C6539A}"/>
    <dgm:cxn modelId="{9D55C2AF-43B5-471A-A15E-512892A06002}" type="presParOf" srcId="{191B4FEF-6B2F-4425-B0AC-B2E0AD0318AC}" destId="{845204B9-096D-45DB-8C3C-6DED80CBCF1E}" srcOrd="0" destOrd="0" presId="urn:microsoft.com/office/officeart/2005/8/layout/hList3"/>
    <dgm:cxn modelId="{D509EED7-E66F-4917-A551-821B8669573C}" type="presParOf" srcId="{191B4FEF-6B2F-4425-B0AC-B2E0AD0318AC}" destId="{1AA5A4A2-9304-4590-80B6-CD076C031BB9}" srcOrd="1" destOrd="0" presId="urn:microsoft.com/office/officeart/2005/8/layout/hList3"/>
    <dgm:cxn modelId="{85D7D969-BC91-49E5-B953-13B189AEB700}" type="presParOf" srcId="{1AA5A4A2-9304-4590-80B6-CD076C031BB9}" destId="{D6356711-9B50-48E9-90F2-2B0CB2CFA3FB}" srcOrd="0" destOrd="0" presId="urn:microsoft.com/office/officeart/2005/8/layout/hList3"/>
    <dgm:cxn modelId="{34BB70AE-11C6-46D0-A882-70B1FACB409D}" type="presParOf" srcId="{1AA5A4A2-9304-4590-80B6-CD076C031BB9}" destId="{E740ADE6-16B4-4B84-ADFD-4253085C3446}" srcOrd="1" destOrd="0" presId="urn:microsoft.com/office/officeart/2005/8/layout/hList3"/>
    <dgm:cxn modelId="{5218FD16-F722-497E-A1E9-27BF1764EFC3}" type="presParOf" srcId="{1AA5A4A2-9304-4590-80B6-CD076C031BB9}" destId="{CD49EC55-BA5B-4248-BD8E-29822C5EA43E}" srcOrd="2" destOrd="0" presId="urn:microsoft.com/office/officeart/2005/8/layout/hList3"/>
    <dgm:cxn modelId="{EDFBC794-6BC8-4066-98B0-3B9EF7DF4F35}" type="presParOf" srcId="{191B4FEF-6B2F-4425-B0AC-B2E0AD0318AC}" destId="{652A0388-4BA6-4F5F-B0DF-439D989619C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0E4EB-7E5D-4A0A-A4B2-A03701B54874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2DAF20D8-B089-46F0-96AD-F3B486EB015C}">
      <dgm:prSet phldrT="[Texto]"/>
      <dgm:spPr/>
      <dgm:t>
        <a:bodyPr/>
        <a:lstStyle/>
        <a:p>
          <a:r>
            <a:rPr lang="es-ES" b="1" i="0" u="none" dirty="0">
              <a:solidFill>
                <a:schemeClr val="tx1"/>
              </a:solidFill>
            </a:rPr>
            <a:t>¿La música un cosmos sin explorar?</a:t>
          </a:r>
          <a:endParaRPr lang="es-CO" dirty="0">
            <a:solidFill>
              <a:schemeClr val="tx1"/>
            </a:solidFill>
          </a:endParaRPr>
        </a:p>
      </dgm:t>
    </dgm:pt>
    <dgm:pt modelId="{231CF00F-54E8-4301-90D2-746E58310412}" type="parTrans" cxnId="{28029C3C-4D54-418D-B661-C8D419EA807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6E7A2E1-CF86-4915-A29D-0FBCFADAE039}" type="sibTrans" cxnId="{28029C3C-4D54-418D-B661-C8D419EA807C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26FFA49-77A8-43CD-84CC-67558D78F033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No hay utilización de ambiente de aprendizaje</a:t>
          </a:r>
        </a:p>
      </dgm:t>
    </dgm:pt>
    <dgm:pt modelId="{253D392E-9BE0-40CA-BC8E-6463D2752BB1}" type="parTrans" cxnId="{CA7A8AC9-3165-4000-9760-FE3D96F1DFE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B90FCBB-A6B4-419A-87D4-D2EA0D0571EE}" type="sibTrans" cxnId="{CA7A8AC9-3165-4000-9760-FE3D96F1DFE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0410C73-FA20-4016-AE23-61F9E2D94ABC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No hay actividades musicales</a:t>
          </a:r>
        </a:p>
      </dgm:t>
    </dgm:pt>
    <dgm:pt modelId="{340160C1-7EB1-4DA4-A5CD-FE55A84343C1}" type="parTrans" cxnId="{26228422-156D-4F89-BD6A-AB59463EE59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7637229-8B95-4C03-BC41-50D3B27238D6}" type="sibTrans" cxnId="{26228422-156D-4F89-BD6A-AB59463EE59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6B5A8C1-920D-4201-9EBB-AD160200EEC3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No hay motivación corporal ni oral mediante la música</a:t>
          </a:r>
        </a:p>
      </dgm:t>
    </dgm:pt>
    <dgm:pt modelId="{072384A3-88CC-4CE8-9C99-221ED249EAC7}" type="parTrans" cxnId="{A320759F-02C9-40A1-A51F-059F55D2BD4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A6D32D5F-05DE-43D1-8E49-5B3D9BC57BCD}" type="sibTrans" cxnId="{A320759F-02C9-40A1-A51F-059F55D2BD4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ED004D8-8864-4F96-8A73-92F6708D37B5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No hay acercamiento a la música</a:t>
          </a:r>
        </a:p>
      </dgm:t>
    </dgm:pt>
    <dgm:pt modelId="{D748BEFF-E5B1-4096-8AA8-2C755AA5F377}" type="parTrans" cxnId="{073526DD-B5A8-42EF-A045-E0BEA6DA47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9B64AA75-FEB2-4E47-A49E-84671A5FC31F}" type="sibTrans" cxnId="{073526DD-B5A8-42EF-A045-E0BEA6DA47E7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334A8290-34B8-42AE-8835-C77054FF15B2}">
      <dgm:prSet phldrT="[Texto]"/>
      <dgm:spPr/>
      <dgm:t>
        <a:bodyPr/>
        <a:lstStyle/>
        <a:p>
          <a:r>
            <a:rPr lang="es-CO" dirty="0">
              <a:solidFill>
                <a:schemeClr val="tx1"/>
              </a:solidFill>
            </a:rPr>
            <a:t>No hay estrategias adaptadas a la música</a:t>
          </a:r>
        </a:p>
      </dgm:t>
    </dgm:pt>
    <dgm:pt modelId="{2C8D6B33-A5AE-4F10-AB23-093793911E38}" type="parTrans" cxnId="{6CF9707C-9D21-4871-A171-51C1A67075A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3BF9B33-3EEF-4042-ABF5-C5F5E739C161}" type="sibTrans" cxnId="{6CF9707C-9D21-4871-A171-51C1A67075A4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F3F3B54B-81EC-4125-84BD-8E94DEA6332B}" type="pres">
      <dgm:prSet presAssocID="{5D80E4EB-7E5D-4A0A-A4B2-A03701B5487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153ADC-5CB6-4CEB-9F0D-6BEAD9E222BA}" type="pres">
      <dgm:prSet presAssocID="{2DAF20D8-B089-46F0-96AD-F3B486EB015C}" presName="vertOne" presStyleCnt="0"/>
      <dgm:spPr/>
    </dgm:pt>
    <dgm:pt modelId="{E0830FBD-629A-4DD4-A109-43AB44B54316}" type="pres">
      <dgm:prSet presAssocID="{2DAF20D8-B089-46F0-96AD-F3B486EB015C}" presName="txOne" presStyleLbl="node0" presStyleIdx="0" presStyleCnt="1">
        <dgm:presLayoutVars>
          <dgm:chPref val="3"/>
        </dgm:presLayoutVars>
      </dgm:prSet>
      <dgm:spPr/>
    </dgm:pt>
    <dgm:pt modelId="{A57566F4-50D5-46DE-B06D-7A4353DF7EF1}" type="pres">
      <dgm:prSet presAssocID="{2DAF20D8-B089-46F0-96AD-F3B486EB015C}" presName="parTransOne" presStyleCnt="0"/>
      <dgm:spPr/>
    </dgm:pt>
    <dgm:pt modelId="{B17CD4F5-7328-44B4-9B1F-8A15C8089AAE}" type="pres">
      <dgm:prSet presAssocID="{2DAF20D8-B089-46F0-96AD-F3B486EB015C}" presName="horzOne" presStyleCnt="0"/>
      <dgm:spPr/>
    </dgm:pt>
    <dgm:pt modelId="{D43A9929-2252-47BF-A1B7-B9BF11EBC90A}" type="pres">
      <dgm:prSet presAssocID="{626FFA49-77A8-43CD-84CC-67558D78F033}" presName="vertTwo" presStyleCnt="0"/>
      <dgm:spPr/>
    </dgm:pt>
    <dgm:pt modelId="{30C12EBA-5C3E-4DD4-BF63-B48474545BF5}" type="pres">
      <dgm:prSet presAssocID="{626FFA49-77A8-43CD-84CC-67558D78F033}" presName="txTwo" presStyleLbl="node2" presStyleIdx="0" presStyleCnt="2">
        <dgm:presLayoutVars>
          <dgm:chPref val="3"/>
        </dgm:presLayoutVars>
      </dgm:prSet>
      <dgm:spPr/>
    </dgm:pt>
    <dgm:pt modelId="{750258DF-64EB-4D20-B6BF-1B711955810F}" type="pres">
      <dgm:prSet presAssocID="{626FFA49-77A8-43CD-84CC-67558D78F033}" presName="parTransTwo" presStyleCnt="0"/>
      <dgm:spPr/>
    </dgm:pt>
    <dgm:pt modelId="{EBF43727-7B96-4C64-A341-C923E9EF0A5E}" type="pres">
      <dgm:prSet presAssocID="{626FFA49-77A8-43CD-84CC-67558D78F033}" presName="horzTwo" presStyleCnt="0"/>
      <dgm:spPr/>
    </dgm:pt>
    <dgm:pt modelId="{0093F4F9-4D59-47B7-8F8A-BF526046C832}" type="pres">
      <dgm:prSet presAssocID="{70410C73-FA20-4016-AE23-61F9E2D94ABC}" presName="vertThree" presStyleCnt="0"/>
      <dgm:spPr/>
    </dgm:pt>
    <dgm:pt modelId="{62854F70-C2BF-4CA5-B5BB-3BD2B7BBDF31}" type="pres">
      <dgm:prSet presAssocID="{70410C73-FA20-4016-AE23-61F9E2D94ABC}" presName="txThree" presStyleLbl="node3" presStyleIdx="0" presStyleCnt="3">
        <dgm:presLayoutVars>
          <dgm:chPref val="3"/>
        </dgm:presLayoutVars>
      </dgm:prSet>
      <dgm:spPr/>
    </dgm:pt>
    <dgm:pt modelId="{6E6BBD7E-E94B-4FB4-AD40-C770047BA658}" type="pres">
      <dgm:prSet presAssocID="{70410C73-FA20-4016-AE23-61F9E2D94ABC}" presName="horzThree" presStyleCnt="0"/>
      <dgm:spPr/>
    </dgm:pt>
    <dgm:pt modelId="{5BEC304E-D7A5-4165-812D-0301A054A512}" type="pres">
      <dgm:prSet presAssocID="{47637229-8B95-4C03-BC41-50D3B27238D6}" presName="sibSpaceThree" presStyleCnt="0"/>
      <dgm:spPr/>
    </dgm:pt>
    <dgm:pt modelId="{060AFDBF-0C4C-4E41-B4A7-99CF1EC460A8}" type="pres">
      <dgm:prSet presAssocID="{E6B5A8C1-920D-4201-9EBB-AD160200EEC3}" presName="vertThree" presStyleCnt="0"/>
      <dgm:spPr/>
    </dgm:pt>
    <dgm:pt modelId="{1394F8A8-FD54-40E9-B23F-BC111FFA0C23}" type="pres">
      <dgm:prSet presAssocID="{E6B5A8C1-920D-4201-9EBB-AD160200EEC3}" presName="txThree" presStyleLbl="node3" presStyleIdx="1" presStyleCnt="3">
        <dgm:presLayoutVars>
          <dgm:chPref val="3"/>
        </dgm:presLayoutVars>
      </dgm:prSet>
      <dgm:spPr/>
    </dgm:pt>
    <dgm:pt modelId="{14FC6FF8-8EAF-41DF-A152-BF69737C5444}" type="pres">
      <dgm:prSet presAssocID="{E6B5A8C1-920D-4201-9EBB-AD160200EEC3}" presName="horzThree" presStyleCnt="0"/>
      <dgm:spPr/>
    </dgm:pt>
    <dgm:pt modelId="{DAFE5465-03A9-4CB3-90E5-2391EDA72F8B}" type="pres">
      <dgm:prSet presAssocID="{1B90FCBB-A6B4-419A-87D4-D2EA0D0571EE}" presName="sibSpaceTwo" presStyleCnt="0"/>
      <dgm:spPr/>
    </dgm:pt>
    <dgm:pt modelId="{B585496E-E9DF-466C-BEC2-B6F1779072AA}" type="pres">
      <dgm:prSet presAssocID="{8ED004D8-8864-4F96-8A73-92F6708D37B5}" presName="vertTwo" presStyleCnt="0"/>
      <dgm:spPr/>
    </dgm:pt>
    <dgm:pt modelId="{DF5D2138-2026-4D5E-9739-8AC3E9BCE0A3}" type="pres">
      <dgm:prSet presAssocID="{8ED004D8-8864-4F96-8A73-92F6708D37B5}" presName="txTwo" presStyleLbl="node2" presStyleIdx="1" presStyleCnt="2">
        <dgm:presLayoutVars>
          <dgm:chPref val="3"/>
        </dgm:presLayoutVars>
      </dgm:prSet>
      <dgm:spPr/>
    </dgm:pt>
    <dgm:pt modelId="{8C8A0CBD-29B8-4C87-AC19-D1FE3BE627E5}" type="pres">
      <dgm:prSet presAssocID="{8ED004D8-8864-4F96-8A73-92F6708D37B5}" presName="parTransTwo" presStyleCnt="0"/>
      <dgm:spPr/>
    </dgm:pt>
    <dgm:pt modelId="{C75F0C96-B58E-4734-97AE-72BC5A327DF2}" type="pres">
      <dgm:prSet presAssocID="{8ED004D8-8864-4F96-8A73-92F6708D37B5}" presName="horzTwo" presStyleCnt="0"/>
      <dgm:spPr/>
    </dgm:pt>
    <dgm:pt modelId="{FA85EFBD-1D20-45CD-A311-08B61CFAB042}" type="pres">
      <dgm:prSet presAssocID="{334A8290-34B8-42AE-8835-C77054FF15B2}" presName="vertThree" presStyleCnt="0"/>
      <dgm:spPr/>
    </dgm:pt>
    <dgm:pt modelId="{976BB143-C0FF-4C01-B132-8E20B32F0CE4}" type="pres">
      <dgm:prSet presAssocID="{334A8290-34B8-42AE-8835-C77054FF15B2}" presName="txThree" presStyleLbl="node3" presStyleIdx="2" presStyleCnt="3">
        <dgm:presLayoutVars>
          <dgm:chPref val="3"/>
        </dgm:presLayoutVars>
      </dgm:prSet>
      <dgm:spPr/>
    </dgm:pt>
    <dgm:pt modelId="{074D3B66-E373-436D-A35E-AB9BE15C11C3}" type="pres">
      <dgm:prSet presAssocID="{334A8290-34B8-42AE-8835-C77054FF15B2}" presName="horzThree" presStyleCnt="0"/>
      <dgm:spPr/>
    </dgm:pt>
  </dgm:ptLst>
  <dgm:cxnLst>
    <dgm:cxn modelId="{4C86CB13-E93A-4C67-9739-D41156AB5A2B}" type="presOf" srcId="{E6B5A8C1-920D-4201-9EBB-AD160200EEC3}" destId="{1394F8A8-FD54-40E9-B23F-BC111FFA0C23}" srcOrd="0" destOrd="0" presId="urn:microsoft.com/office/officeart/2005/8/layout/hierarchy4"/>
    <dgm:cxn modelId="{26228422-156D-4F89-BD6A-AB59463EE59D}" srcId="{626FFA49-77A8-43CD-84CC-67558D78F033}" destId="{70410C73-FA20-4016-AE23-61F9E2D94ABC}" srcOrd="0" destOrd="0" parTransId="{340160C1-7EB1-4DA4-A5CD-FE55A84343C1}" sibTransId="{47637229-8B95-4C03-BC41-50D3B27238D6}"/>
    <dgm:cxn modelId="{4FB78D2A-BC91-4A3B-912E-C9D0C846E633}" type="presOf" srcId="{8ED004D8-8864-4F96-8A73-92F6708D37B5}" destId="{DF5D2138-2026-4D5E-9739-8AC3E9BCE0A3}" srcOrd="0" destOrd="0" presId="urn:microsoft.com/office/officeart/2005/8/layout/hierarchy4"/>
    <dgm:cxn modelId="{32E6522D-7574-496E-9FE2-FD284019F2EF}" type="presOf" srcId="{626FFA49-77A8-43CD-84CC-67558D78F033}" destId="{30C12EBA-5C3E-4DD4-BF63-B48474545BF5}" srcOrd="0" destOrd="0" presId="urn:microsoft.com/office/officeart/2005/8/layout/hierarchy4"/>
    <dgm:cxn modelId="{28029C3C-4D54-418D-B661-C8D419EA807C}" srcId="{5D80E4EB-7E5D-4A0A-A4B2-A03701B54874}" destId="{2DAF20D8-B089-46F0-96AD-F3B486EB015C}" srcOrd="0" destOrd="0" parTransId="{231CF00F-54E8-4301-90D2-746E58310412}" sibTransId="{A6E7A2E1-CF86-4915-A29D-0FBCFADAE039}"/>
    <dgm:cxn modelId="{0557543D-B704-4A36-AC30-0C0F306BB63D}" type="presOf" srcId="{334A8290-34B8-42AE-8835-C77054FF15B2}" destId="{976BB143-C0FF-4C01-B132-8E20B32F0CE4}" srcOrd="0" destOrd="0" presId="urn:microsoft.com/office/officeart/2005/8/layout/hierarchy4"/>
    <dgm:cxn modelId="{6CF9707C-9D21-4871-A171-51C1A67075A4}" srcId="{8ED004D8-8864-4F96-8A73-92F6708D37B5}" destId="{334A8290-34B8-42AE-8835-C77054FF15B2}" srcOrd="0" destOrd="0" parTransId="{2C8D6B33-A5AE-4F10-AB23-093793911E38}" sibTransId="{43BF9B33-3EEF-4042-ABF5-C5F5E739C161}"/>
    <dgm:cxn modelId="{BE9CF48F-1C4D-4769-9F17-8184F2A4E0F5}" type="presOf" srcId="{70410C73-FA20-4016-AE23-61F9E2D94ABC}" destId="{62854F70-C2BF-4CA5-B5BB-3BD2B7BBDF31}" srcOrd="0" destOrd="0" presId="urn:microsoft.com/office/officeart/2005/8/layout/hierarchy4"/>
    <dgm:cxn modelId="{A320759F-02C9-40A1-A51F-059F55D2BD4F}" srcId="{626FFA49-77A8-43CD-84CC-67558D78F033}" destId="{E6B5A8C1-920D-4201-9EBB-AD160200EEC3}" srcOrd="1" destOrd="0" parTransId="{072384A3-88CC-4CE8-9C99-221ED249EAC7}" sibTransId="{A6D32D5F-05DE-43D1-8E49-5B3D9BC57BCD}"/>
    <dgm:cxn modelId="{DE23E1AB-7720-4410-B470-631DFB2E05B3}" type="presOf" srcId="{5D80E4EB-7E5D-4A0A-A4B2-A03701B54874}" destId="{F3F3B54B-81EC-4125-84BD-8E94DEA6332B}" srcOrd="0" destOrd="0" presId="urn:microsoft.com/office/officeart/2005/8/layout/hierarchy4"/>
    <dgm:cxn modelId="{CA7A8AC9-3165-4000-9760-FE3D96F1DFEF}" srcId="{2DAF20D8-B089-46F0-96AD-F3B486EB015C}" destId="{626FFA49-77A8-43CD-84CC-67558D78F033}" srcOrd="0" destOrd="0" parTransId="{253D392E-9BE0-40CA-BC8E-6463D2752BB1}" sibTransId="{1B90FCBB-A6B4-419A-87D4-D2EA0D0571EE}"/>
    <dgm:cxn modelId="{C3E506DD-ECF3-430B-8500-AB00968DDE61}" type="presOf" srcId="{2DAF20D8-B089-46F0-96AD-F3B486EB015C}" destId="{E0830FBD-629A-4DD4-A109-43AB44B54316}" srcOrd="0" destOrd="0" presId="urn:microsoft.com/office/officeart/2005/8/layout/hierarchy4"/>
    <dgm:cxn modelId="{073526DD-B5A8-42EF-A045-E0BEA6DA47E7}" srcId="{2DAF20D8-B089-46F0-96AD-F3B486EB015C}" destId="{8ED004D8-8864-4F96-8A73-92F6708D37B5}" srcOrd="1" destOrd="0" parTransId="{D748BEFF-E5B1-4096-8AA8-2C755AA5F377}" sibTransId="{9B64AA75-FEB2-4E47-A49E-84671A5FC31F}"/>
    <dgm:cxn modelId="{AEFE6C4A-6F90-4ED1-8779-FAA81E1F7358}" type="presParOf" srcId="{F3F3B54B-81EC-4125-84BD-8E94DEA6332B}" destId="{78153ADC-5CB6-4CEB-9F0D-6BEAD9E222BA}" srcOrd="0" destOrd="0" presId="urn:microsoft.com/office/officeart/2005/8/layout/hierarchy4"/>
    <dgm:cxn modelId="{978E496B-0590-44EF-ABC3-3CB0C4832E2B}" type="presParOf" srcId="{78153ADC-5CB6-4CEB-9F0D-6BEAD9E222BA}" destId="{E0830FBD-629A-4DD4-A109-43AB44B54316}" srcOrd="0" destOrd="0" presId="urn:microsoft.com/office/officeart/2005/8/layout/hierarchy4"/>
    <dgm:cxn modelId="{0823A17B-2817-48FD-8A38-FA867FF0F13C}" type="presParOf" srcId="{78153ADC-5CB6-4CEB-9F0D-6BEAD9E222BA}" destId="{A57566F4-50D5-46DE-B06D-7A4353DF7EF1}" srcOrd="1" destOrd="0" presId="urn:microsoft.com/office/officeart/2005/8/layout/hierarchy4"/>
    <dgm:cxn modelId="{3CC10633-ED1F-4ABB-B3DB-4A405CCA5BCF}" type="presParOf" srcId="{78153ADC-5CB6-4CEB-9F0D-6BEAD9E222BA}" destId="{B17CD4F5-7328-44B4-9B1F-8A15C8089AAE}" srcOrd="2" destOrd="0" presId="urn:microsoft.com/office/officeart/2005/8/layout/hierarchy4"/>
    <dgm:cxn modelId="{4F9A80C8-A7C4-49E7-BAC2-E5952893B071}" type="presParOf" srcId="{B17CD4F5-7328-44B4-9B1F-8A15C8089AAE}" destId="{D43A9929-2252-47BF-A1B7-B9BF11EBC90A}" srcOrd="0" destOrd="0" presId="urn:microsoft.com/office/officeart/2005/8/layout/hierarchy4"/>
    <dgm:cxn modelId="{D20ED5CE-A3EF-406D-8613-E7F85A2AE789}" type="presParOf" srcId="{D43A9929-2252-47BF-A1B7-B9BF11EBC90A}" destId="{30C12EBA-5C3E-4DD4-BF63-B48474545BF5}" srcOrd="0" destOrd="0" presId="urn:microsoft.com/office/officeart/2005/8/layout/hierarchy4"/>
    <dgm:cxn modelId="{5EB5BD74-9CA0-4465-8C14-2E89854D8DFD}" type="presParOf" srcId="{D43A9929-2252-47BF-A1B7-B9BF11EBC90A}" destId="{750258DF-64EB-4D20-B6BF-1B711955810F}" srcOrd="1" destOrd="0" presId="urn:microsoft.com/office/officeart/2005/8/layout/hierarchy4"/>
    <dgm:cxn modelId="{6E8D2B3E-D12E-48C0-9D6B-F4B8B52D300F}" type="presParOf" srcId="{D43A9929-2252-47BF-A1B7-B9BF11EBC90A}" destId="{EBF43727-7B96-4C64-A341-C923E9EF0A5E}" srcOrd="2" destOrd="0" presId="urn:microsoft.com/office/officeart/2005/8/layout/hierarchy4"/>
    <dgm:cxn modelId="{21BF8FF7-0809-46D5-9DC2-4F12A224E886}" type="presParOf" srcId="{EBF43727-7B96-4C64-A341-C923E9EF0A5E}" destId="{0093F4F9-4D59-47B7-8F8A-BF526046C832}" srcOrd="0" destOrd="0" presId="urn:microsoft.com/office/officeart/2005/8/layout/hierarchy4"/>
    <dgm:cxn modelId="{B7FB6945-1A78-467B-B451-81A3D6EA9BD6}" type="presParOf" srcId="{0093F4F9-4D59-47B7-8F8A-BF526046C832}" destId="{62854F70-C2BF-4CA5-B5BB-3BD2B7BBDF31}" srcOrd="0" destOrd="0" presId="urn:microsoft.com/office/officeart/2005/8/layout/hierarchy4"/>
    <dgm:cxn modelId="{6AB2A689-638E-4C4F-A9ED-503816DF6C61}" type="presParOf" srcId="{0093F4F9-4D59-47B7-8F8A-BF526046C832}" destId="{6E6BBD7E-E94B-4FB4-AD40-C770047BA658}" srcOrd="1" destOrd="0" presId="urn:microsoft.com/office/officeart/2005/8/layout/hierarchy4"/>
    <dgm:cxn modelId="{3707F2F2-C3B8-42D1-9B5E-BD4142B105F1}" type="presParOf" srcId="{EBF43727-7B96-4C64-A341-C923E9EF0A5E}" destId="{5BEC304E-D7A5-4165-812D-0301A054A512}" srcOrd="1" destOrd="0" presId="urn:microsoft.com/office/officeart/2005/8/layout/hierarchy4"/>
    <dgm:cxn modelId="{71E17D90-2A3E-40DF-B151-11A060299BBF}" type="presParOf" srcId="{EBF43727-7B96-4C64-A341-C923E9EF0A5E}" destId="{060AFDBF-0C4C-4E41-B4A7-99CF1EC460A8}" srcOrd="2" destOrd="0" presId="urn:microsoft.com/office/officeart/2005/8/layout/hierarchy4"/>
    <dgm:cxn modelId="{6F51E678-2805-4AEE-ADA7-C7CE005A1BF5}" type="presParOf" srcId="{060AFDBF-0C4C-4E41-B4A7-99CF1EC460A8}" destId="{1394F8A8-FD54-40E9-B23F-BC111FFA0C23}" srcOrd="0" destOrd="0" presId="urn:microsoft.com/office/officeart/2005/8/layout/hierarchy4"/>
    <dgm:cxn modelId="{D2763A3A-DF42-4619-8BE3-A0FF6AB2F289}" type="presParOf" srcId="{060AFDBF-0C4C-4E41-B4A7-99CF1EC460A8}" destId="{14FC6FF8-8EAF-41DF-A152-BF69737C5444}" srcOrd="1" destOrd="0" presId="urn:microsoft.com/office/officeart/2005/8/layout/hierarchy4"/>
    <dgm:cxn modelId="{54594CB0-3BF3-4520-AAE7-E33D093FC446}" type="presParOf" srcId="{B17CD4F5-7328-44B4-9B1F-8A15C8089AAE}" destId="{DAFE5465-03A9-4CB3-90E5-2391EDA72F8B}" srcOrd="1" destOrd="0" presId="urn:microsoft.com/office/officeart/2005/8/layout/hierarchy4"/>
    <dgm:cxn modelId="{32AE1AE6-F6FC-46DA-B571-CF2C8B8361DB}" type="presParOf" srcId="{B17CD4F5-7328-44B4-9B1F-8A15C8089AAE}" destId="{B585496E-E9DF-466C-BEC2-B6F1779072AA}" srcOrd="2" destOrd="0" presId="urn:microsoft.com/office/officeart/2005/8/layout/hierarchy4"/>
    <dgm:cxn modelId="{1A52C589-3517-4519-AB73-9A3C18B5AE56}" type="presParOf" srcId="{B585496E-E9DF-466C-BEC2-B6F1779072AA}" destId="{DF5D2138-2026-4D5E-9739-8AC3E9BCE0A3}" srcOrd="0" destOrd="0" presId="urn:microsoft.com/office/officeart/2005/8/layout/hierarchy4"/>
    <dgm:cxn modelId="{1D7FD8FB-3F85-4DFA-9DE6-99A5EF2AA92D}" type="presParOf" srcId="{B585496E-E9DF-466C-BEC2-B6F1779072AA}" destId="{8C8A0CBD-29B8-4C87-AC19-D1FE3BE627E5}" srcOrd="1" destOrd="0" presId="urn:microsoft.com/office/officeart/2005/8/layout/hierarchy4"/>
    <dgm:cxn modelId="{C2240F8A-2A05-4CAC-9627-27BA5DF448D1}" type="presParOf" srcId="{B585496E-E9DF-466C-BEC2-B6F1779072AA}" destId="{C75F0C96-B58E-4734-97AE-72BC5A327DF2}" srcOrd="2" destOrd="0" presId="urn:microsoft.com/office/officeart/2005/8/layout/hierarchy4"/>
    <dgm:cxn modelId="{C8355D9F-1F8B-45FB-B92B-A7879A1213A6}" type="presParOf" srcId="{C75F0C96-B58E-4734-97AE-72BC5A327DF2}" destId="{FA85EFBD-1D20-45CD-A311-08B61CFAB042}" srcOrd="0" destOrd="0" presId="urn:microsoft.com/office/officeart/2005/8/layout/hierarchy4"/>
    <dgm:cxn modelId="{A7E72489-8497-4CDE-BB11-FC7F0BD7BEC5}" type="presParOf" srcId="{FA85EFBD-1D20-45CD-A311-08B61CFAB042}" destId="{976BB143-C0FF-4C01-B132-8E20B32F0CE4}" srcOrd="0" destOrd="0" presId="urn:microsoft.com/office/officeart/2005/8/layout/hierarchy4"/>
    <dgm:cxn modelId="{B824DC96-3DD6-45B5-AA05-DCDD3BD803C4}" type="presParOf" srcId="{FA85EFBD-1D20-45CD-A311-08B61CFAB042}" destId="{074D3B66-E373-436D-A35E-AB9BE15C11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11C74A-06D7-44A4-8ADF-2B0126209AE0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C7A61E2E-9C59-42F0-A214-9E0766B097B6}">
      <dgm:prSet phldrT="[Texto]" custT="1"/>
      <dgm:spPr/>
      <dgm:t>
        <a:bodyPr/>
        <a:lstStyle/>
        <a:p>
          <a:r>
            <a:rPr lang="es-ES" sz="2000" b="1" i="0" u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mundo divertido al ritmo de la música.</a:t>
          </a:r>
          <a:endParaRPr lang="es-CO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73DC2-B142-4933-894F-5054D752AD5E}" type="parTrans" cxnId="{963743CC-821B-45C6-BC99-2226268815B8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382DD-84B2-4B1B-8BD2-00B1552E3961}" type="sibTrans" cxnId="{963743CC-821B-45C6-BC99-2226268815B8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8723B4-3F07-4787-A86B-80BAF6CAD23C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trabajaron los sentimientos expresados por medio del cuerpo.</a:t>
          </a:r>
        </a:p>
      </dgm:t>
    </dgm:pt>
    <dgm:pt modelId="{D53C1EDB-1252-4A48-826A-C3053ECAD3AA}" type="parTrans" cxnId="{988CA820-F2B5-4C09-B438-AF3478024C0F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E429DF-6B87-40DB-BEEA-631BCD2DA711}" type="sibTrans" cxnId="{988CA820-F2B5-4C09-B438-AF3478024C0F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68FB4-4FCA-4937-9626-EF4F2054C635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Sello comunicativo propio de cada niño</a:t>
          </a:r>
        </a:p>
      </dgm:t>
    </dgm:pt>
    <dgm:pt modelId="{EF3C9407-9467-4298-BFAF-6270968D4DF8}" type="parTrans" cxnId="{6A476CB7-DC04-4B1D-B64A-CB249C5316FB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CD8D22-6A13-48DD-AFCA-AE0F14E744F5}" type="sibTrans" cxnId="{6A476CB7-DC04-4B1D-B64A-CB249C5316FB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22A786-F3D0-42CF-9A8F-3831EE44AA82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Buena aceptación de las actividades, continuo trabajo de expresión libre de los niños</a:t>
          </a:r>
        </a:p>
      </dgm:t>
    </dgm:pt>
    <dgm:pt modelId="{C7FA8F31-506F-4483-AA61-2AE598CB9103}" type="parTrans" cxnId="{C2E7A1E6-EE0E-41A8-9FB3-33995F61CA90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C14E56-5FBC-4254-A41E-0CBCB7DA8542}" type="sibTrans" cxnId="{C2E7A1E6-EE0E-41A8-9FB3-33995F61CA90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472963-FABC-4026-8C11-DB5C83FC7E76}">
      <dgm:prSet phldrT="[Texto]" custT="1"/>
      <dgm:spPr/>
      <dgm:t>
        <a:bodyPr/>
        <a:lstStyle/>
        <a:p>
          <a:r>
            <a:rPr lang="es-CO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Motivación y esfuerzo en cada actividad planeada, Expresión constante de como se sentían</a:t>
          </a:r>
        </a:p>
      </dgm:t>
    </dgm:pt>
    <dgm:pt modelId="{F36F8700-BE9C-4CB6-B52C-64E3528E7A10}" type="parTrans" cxnId="{2B0633CF-9CD0-4BE1-ACDE-97762555CA65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AE5349-44B1-45CD-A51B-1213B6608801}" type="sibTrans" cxnId="{2B0633CF-9CD0-4BE1-ACDE-97762555CA65}">
      <dgm:prSet/>
      <dgm:spPr/>
      <dgm:t>
        <a:bodyPr/>
        <a:lstStyle/>
        <a:p>
          <a:endParaRPr lang="es-CO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15665D-9341-42B9-9313-4CD5E45479A9}" type="pres">
      <dgm:prSet presAssocID="{A811C74A-06D7-44A4-8ADF-2B0126209AE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1FD2F0-998D-4201-BE74-741E21175206}" type="pres">
      <dgm:prSet presAssocID="{A811C74A-06D7-44A4-8ADF-2B0126209AE0}" presName="matrix" presStyleCnt="0"/>
      <dgm:spPr/>
    </dgm:pt>
    <dgm:pt modelId="{E93F4EA0-311B-45D3-986A-5A3B19E047EE}" type="pres">
      <dgm:prSet presAssocID="{A811C74A-06D7-44A4-8ADF-2B0126209AE0}" presName="tile1" presStyleLbl="node1" presStyleIdx="0" presStyleCnt="4"/>
      <dgm:spPr/>
    </dgm:pt>
    <dgm:pt modelId="{EDE1892D-9657-44FF-9995-78DBFA96825B}" type="pres">
      <dgm:prSet presAssocID="{A811C74A-06D7-44A4-8ADF-2B0126209AE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E36841D-36B6-48A5-8CD2-406C183B0A83}" type="pres">
      <dgm:prSet presAssocID="{A811C74A-06D7-44A4-8ADF-2B0126209AE0}" presName="tile2" presStyleLbl="node1" presStyleIdx="1" presStyleCnt="4"/>
      <dgm:spPr/>
    </dgm:pt>
    <dgm:pt modelId="{237B251B-FEBA-4136-9277-7BCFE63E7084}" type="pres">
      <dgm:prSet presAssocID="{A811C74A-06D7-44A4-8ADF-2B0126209AE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DB995F-B63A-4DCF-A58A-1F1E5D5EC651}" type="pres">
      <dgm:prSet presAssocID="{A811C74A-06D7-44A4-8ADF-2B0126209AE0}" presName="tile3" presStyleLbl="node1" presStyleIdx="2" presStyleCnt="4"/>
      <dgm:spPr/>
    </dgm:pt>
    <dgm:pt modelId="{1273A4FA-D41B-4A19-9049-D47D4EB0BB44}" type="pres">
      <dgm:prSet presAssocID="{A811C74A-06D7-44A4-8ADF-2B0126209AE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0BCA230-A6E7-4F8E-9783-681DCEB0238E}" type="pres">
      <dgm:prSet presAssocID="{A811C74A-06D7-44A4-8ADF-2B0126209AE0}" presName="tile4" presStyleLbl="node1" presStyleIdx="3" presStyleCnt="4"/>
      <dgm:spPr/>
    </dgm:pt>
    <dgm:pt modelId="{BFA6AF29-779B-4EED-89B6-D0B368832401}" type="pres">
      <dgm:prSet presAssocID="{A811C74A-06D7-44A4-8ADF-2B0126209AE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592BC9C-B251-4595-A850-E17F0D93FDCA}" type="pres">
      <dgm:prSet presAssocID="{A811C74A-06D7-44A4-8ADF-2B0126209AE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AA2E11B-F888-40BF-8A68-584C6988DCC8}" type="presOf" srcId="{34472963-FABC-4026-8C11-DB5C83FC7E76}" destId="{F0BCA230-A6E7-4F8E-9783-681DCEB0238E}" srcOrd="0" destOrd="0" presId="urn:microsoft.com/office/officeart/2005/8/layout/matrix1"/>
    <dgm:cxn modelId="{988CA820-F2B5-4C09-B438-AF3478024C0F}" srcId="{C7A61E2E-9C59-42F0-A214-9E0766B097B6}" destId="{9D8723B4-3F07-4787-A86B-80BAF6CAD23C}" srcOrd="0" destOrd="0" parTransId="{D53C1EDB-1252-4A48-826A-C3053ECAD3AA}" sibTransId="{78E429DF-6B87-40DB-BEEA-631BCD2DA711}"/>
    <dgm:cxn modelId="{73F93748-6F4B-44DC-A97A-FC0E1B015384}" type="presOf" srcId="{6C22A786-F3D0-42CF-9A8F-3831EE44AA82}" destId="{A4DB995F-B63A-4DCF-A58A-1F1E5D5EC651}" srcOrd="0" destOrd="0" presId="urn:microsoft.com/office/officeart/2005/8/layout/matrix1"/>
    <dgm:cxn modelId="{48F9B74F-8372-4949-806E-2862687D6F60}" type="presOf" srcId="{A811C74A-06D7-44A4-8ADF-2B0126209AE0}" destId="{F715665D-9341-42B9-9313-4CD5E45479A9}" srcOrd="0" destOrd="0" presId="urn:microsoft.com/office/officeart/2005/8/layout/matrix1"/>
    <dgm:cxn modelId="{C485BF70-6CFC-490E-8C05-ECD0CC6E5F78}" type="presOf" srcId="{9D8723B4-3F07-4787-A86B-80BAF6CAD23C}" destId="{E93F4EA0-311B-45D3-986A-5A3B19E047EE}" srcOrd="0" destOrd="0" presId="urn:microsoft.com/office/officeart/2005/8/layout/matrix1"/>
    <dgm:cxn modelId="{F936308C-9321-4DAB-8F58-88ABA3B28B5B}" type="presOf" srcId="{C7A61E2E-9C59-42F0-A214-9E0766B097B6}" destId="{5592BC9C-B251-4595-A850-E17F0D93FDCA}" srcOrd="0" destOrd="0" presId="urn:microsoft.com/office/officeart/2005/8/layout/matrix1"/>
    <dgm:cxn modelId="{39D12892-8D65-4841-8754-25CFE5C48019}" type="presOf" srcId="{9D8723B4-3F07-4787-A86B-80BAF6CAD23C}" destId="{EDE1892D-9657-44FF-9995-78DBFA96825B}" srcOrd="1" destOrd="0" presId="urn:microsoft.com/office/officeart/2005/8/layout/matrix1"/>
    <dgm:cxn modelId="{18F2B89B-AEB5-4CF2-9104-553AC11F5F82}" type="presOf" srcId="{19768FB4-4FCA-4937-9626-EF4F2054C635}" destId="{237B251B-FEBA-4136-9277-7BCFE63E7084}" srcOrd="1" destOrd="0" presId="urn:microsoft.com/office/officeart/2005/8/layout/matrix1"/>
    <dgm:cxn modelId="{6A476CB7-DC04-4B1D-B64A-CB249C5316FB}" srcId="{C7A61E2E-9C59-42F0-A214-9E0766B097B6}" destId="{19768FB4-4FCA-4937-9626-EF4F2054C635}" srcOrd="1" destOrd="0" parTransId="{EF3C9407-9467-4298-BFAF-6270968D4DF8}" sibTransId="{72CD8D22-6A13-48DD-AFCA-AE0F14E744F5}"/>
    <dgm:cxn modelId="{963743CC-821B-45C6-BC99-2226268815B8}" srcId="{A811C74A-06D7-44A4-8ADF-2B0126209AE0}" destId="{C7A61E2E-9C59-42F0-A214-9E0766B097B6}" srcOrd="0" destOrd="0" parTransId="{36073DC2-B142-4933-894F-5054D752AD5E}" sibTransId="{0C2382DD-84B2-4B1B-8BD2-00B1552E3961}"/>
    <dgm:cxn modelId="{2B0633CF-9CD0-4BE1-ACDE-97762555CA65}" srcId="{C7A61E2E-9C59-42F0-A214-9E0766B097B6}" destId="{34472963-FABC-4026-8C11-DB5C83FC7E76}" srcOrd="3" destOrd="0" parTransId="{F36F8700-BE9C-4CB6-B52C-64E3528E7A10}" sibTransId="{06AE5349-44B1-45CD-A51B-1213B6608801}"/>
    <dgm:cxn modelId="{165876D1-D04E-44D6-B99C-D1476C26167C}" type="presOf" srcId="{6C22A786-F3D0-42CF-9A8F-3831EE44AA82}" destId="{1273A4FA-D41B-4A19-9049-D47D4EB0BB44}" srcOrd="1" destOrd="0" presId="urn:microsoft.com/office/officeart/2005/8/layout/matrix1"/>
    <dgm:cxn modelId="{8871F4D6-248E-4042-9B4D-B1B6338C78F2}" type="presOf" srcId="{34472963-FABC-4026-8C11-DB5C83FC7E76}" destId="{BFA6AF29-779B-4EED-89B6-D0B368832401}" srcOrd="1" destOrd="0" presId="urn:microsoft.com/office/officeart/2005/8/layout/matrix1"/>
    <dgm:cxn modelId="{C2E7A1E6-EE0E-41A8-9FB3-33995F61CA90}" srcId="{C7A61E2E-9C59-42F0-A214-9E0766B097B6}" destId="{6C22A786-F3D0-42CF-9A8F-3831EE44AA82}" srcOrd="2" destOrd="0" parTransId="{C7FA8F31-506F-4483-AA61-2AE598CB9103}" sibTransId="{40C14E56-5FBC-4254-A41E-0CBCB7DA8542}"/>
    <dgm:cxn modelId="{F31D4CFF-A6F9-4F5B-98AD-04B71A98398E}" type="presOf" srcId="{19768FB4-4FCA-4937-9626-EF4F2054C635}" destId="{8E36841D-36B6-48A5-8CD2-406C183B0A83}" srcOrd="0" destOrd="0" presId="urn:microsoft.com/office/officeart/2005/8/layout/matrix1"/>
    <dgm:cxn modelId="{30168698-0788-4327-ABB0-D580FF1958DA}" type="presParOf" srcId="{F715665D-9341-42B9-9313-4CD5E45479A9}" destId="{5B1FD2F0-998D-4201-BE74-741E21175206}" srcOrd="0" destOrd="0" presId="urn:microsoft.com/office/officeart/2005/8/layout/matrix1"/>
    <dgm:cxn modelId="{482E709C-1785-4915-964C-E458EB0F0864}" type="presParOf" srcId="{5B1FD2F0-998D-4201-BE74-741E21175206}" destId="{E93F4EA0-311B-45D3-986A-5A3B19E047EE}" srcOrd="0" destOrd="0" presId="urn:microsoft.com/office/officeart/2005/8/layout/matrix1"/>
    <dgm:cxn modelId="{91A3241C-F02C-46E6-89E1-A64408FBD75C}" type="presParOf" srcId="{5B1FD2F0-998D-4201-BE74-741E21175206}" destId="{EDE1892D-9657-44FF-9995-78DBFA96825B}" srcOrd="1" destOrd="0" presId="urn:microsoft.com/office/officeart/2005/8/layout/matrix1"/>
    <dgm:cxn modelId="{2613AD1E-64FC-46D4-8023-EF9DE1A719E2}" type="presParOf" srcId="{5B1FD2F0-998D-4201-BE74-741E21175206}" destId="{8E36841D-36B6-48A5-8CD2-406C183B0A83}" srcOrd="2" destOrd="0" presId="urn:microsoft.com/office/officeart/2005/8/layout/matrix1"/>
    <dgm:cxn modelId="{F98E3754-1FB9-4EFB-A6BA-4A4964220BB7}" type="presParOf" srcId="{5B1FD2F0-998D-4201-BE74-741E21175206}" destId="{237B251B-FEBA-4136-9277-7BCFE63E7084}" srcOrd="3" destOrd="0" presId="urn:microsoft.com/office/officeart/2005/8/layout/matrix1"/>
    <dgm:cxn modelId="{CC8B6B61-1C41-4407-A311-6A2997438288}" type="presParOf" srcId="{5B1FD2F0-998D-4201-BE74-741E21175206}" destId="{A4DB995F-B63A-4DCF-A58A-1F1E5D5EC651}" srcOrd="4" destOrd="0" presId="urn:microsoft.com/office/officeart/2005/8/layout/matrix1"/>
    <dgm:cxn modelId="{8ED3A34B-4F2B-4C5E-BB27-9CCE43B4858B}" type="presParOf" srcId="{5B1FD2F0-998D-4201-BE74-741E21175206}" destId="{1273A4FA-D41B-4A19-9049-D47D4EB0BB44}" srcOrd="5" destOrd="0" presId="urn:microsoft.com/office/officeart/2005/8/layout/matrix1"/>
    <dgm:cxn modelId="{4D28F8EF-F3C0-4290-86B0-65BE1D4C7266}" type="presParOf" srcId="{5B1FD2F0-998D-4201-BE74-741E21175206}" destId="{F0BCA230-A6E7-4F8E-9783-681DCEB0238E}" srcOrd="6" destOrd="0" presId="urn:microsoft.com/office/officeart/2005/8/layout/matrix1"/>
    <dgm:cxn modelId="{0DAE3296-490D-4BE1-9E30-97F40CBBCD12}" type="presParOf" srcId="{5B1FD2F0-998D-4201-BE74-741E21175206}" destId="{BFA6AF29-779B-4EED-89B6-D0B368832401}" srcOrd="7" destOrd="0" presId="urn:microsoft.com/office/officeart/2005/8/layout/matrix1"/>
    <dgm:cxn modelId="{725F51F8-7713-4F47-BDFA-1393306ED5F5}" type="presParOf" srcId="{F715665D-9341-42B9-9313-4CD5E45479A9}" destId="{5592BC9C-B251-4595-A850-E17F0D93FDC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38BD94-B90E-492C-8BCA-06351C2175AE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1E8D923C-0420-441B-8EDB-837540E24E11}">
      <dgm:prSet phldrT="[Texto]"/>
      <dgm:spPr/>
      <dgm:t>
        <a:bodyPr/>
        <a:lstStyle/>
        <a:p>
          <a:r>
            <a:rPr lang="es-CO" dirty="0"/>
            <a:t>La música cómo plataforma que sostiene los estados emocionales y capacidades de los niños</a:t>
          </a:r>
        </a:p>
      </dgm:t>
    </dgm:pt>
    <dgm:pt modelId="{BFFE19AE-5DF5-4EB7-A06B-2378521E8FAA}" type="parTrans" cxnId="{23B9A2C7-67A4-4C39-BCE5-247AAB8091A5}">
      <dgm:prSet/>
      <dgm:spPr/>
      <dgm:t>
        <a:bodyPr/>
        <a:lstStyle/>
        <a:p>
          <a:endParaRPr lang="es-CO"/>
        </a:p>
      </dgm:t>
    </dgm:pt>
    <dgm:pt modelId="{3B339F52-962F-461A-AE58-4ABD07107285}" type="sibTrans" cxnId="{23B9A2C7-67A4-4C39-BCE5-247AAB8091A5}">
      <dgm:prSet/>
      <dgm:spPr/>
      <dgm:t>
        <a:bodyPr/>
        <a:lstStyle/>
        <a:p>
          <a:endParaRPr lang="es-CO"/>
        </a:p>
      </dgm:t>
    </dgm:pt>
    <dgm:pt modelId="{176DBAC9-7F06-417E-A707-A25A508F7D4D}">
      <dgm:prSet phldrT="[Texto]"/>
      <dgm:spPr/>
      <dgm:t>
        <a:bodyPr/>
        <a:lstStyle/>
        <a:p>
          <a:r>
            <a:rPr lang="es-CO" dirty="0"/>
            <a:t>La música como elemento para razonar e imaginar</a:t>
          </a:r>
        </a:p>
      </dgm:t>
    </dgm:pt>
    <dgm:pt modelId="{03F8E8AF-4A37-4560-BE47-09FE676BF010}" type="parTrans" cxnId="{F3B7CBD2-ED5A-4258-A03E-E6F8BDDB61D6}">
      <dgm:prSet/>
      <dgm:spPr/>
      <dgm:t>
        <a:bodyPr/>
        <a:lstStyle/>
        <a:p>
          <a:endParaRPr lang="es-CO"/>
        </a:p>
      </dgm:t>
    </dgm:pt>
    <dgm:pt modelId="{97540555-6DBA-410A-A7EC-A68FD96D4FE3}" type="sibTrans" cxnId="{F3B7CBD2-ED5A-4258-A03E-E6F8BDDB61D6}">
      <dgm:prSet/>
      <dgm:spPr/>
      <dgm:t>
        <a:bodyPr/>
        <a:lstStyle/>
        <a:p>
          <a:endParaRPr lang="es-CO"/>
        </a:p>
      </dgm:t>
    </dgm:pt>
    <dgm:pt modelId="{F2646E4E-465C-47A4-AECA-288FA1AD6633}">
      <dgm:prSet phldrT="[Texto]"/>
      <dgm:spPr/>
      <dgm:t>
        <a:bodyPr/>
        <a:lstStyle/>
        <a:p>
          <a:r>
            <a:rPr lang="es-CO" dirty="0"/>
            <a:t>Herramienta para dinamizar y despertar interés en el aprender</a:t>
          </a:r>
        </a:p>
      </dgm:t>
    </dgm:pt>
    <dgm:pt modelId="{2BE03369-EBB1-4058-B183-EEBACA07D90E}" type="parTrans" cxnId="{B34F66E0-B35B-48DC-A5EF-C4E52BC5E61D}">
      <dgm:prSet/>
      <dgm:spPr/>
      <dgm:t>
        <a:bodyPr/>
        <a:lstStyle/>
        <a:p>
          <a:endParaRPr lang="es-CO"/>
        </a:p>
      </dgm:t>
    </dgm:pt>
    <dgm:pt modelId="{58CC2846-3104-488C-9D6D-31738F9343A4}" type="sibTrans" cxnId="{B34F66E0-B35B-48DC-A5EF-C4E52BC5E61D}">
      <dgm:prSet/>
      <dgm:spPr/>
      <dgm:t>
        <a:bodyPr/>
        <a:lstStyle/>
        <a:p>
          <a:endParaRPr lang="es-CO"/>
        </a:p>
      </dgm:t>
    </dgm:pt>
    <dgm:pt modelId="{1C738152-06D5-42A1-B0FC-7C100959A82A}">
      <dgm:prSet phldrT="[Texto]"/>
      <dgm:spPr/>
      <dgm:t>
        <a:bodyPr/>
        <a:lstStyle/>
        <a:p>
          <a:r>
            <a:rPr lang="es-CO" dirty="0"/>
            <a:t>Contribuye al cambio y adaptación de actitudes frente a la sociedad</a:t>
          </a:r>
        </a:p>
      </dgm:t>
    </dgm:pt>
    <dgm:pt modelId="{17BC98BA-CFF5-4E3B-AE70-ABE6DF97E95F}" type="parTrans" cxnId="{9F839A92-FE03-4EB1-A252-FF0BFF876B39}">
      <dgm:prSet/>
      <dgm:spPr/>
      <dgm:t>
        <a:bodyPr/>
        <a:lstStyle/>
        <a:p>
          <a:endParaRPr lang="es-CO"/>
        </a:p>
      </dgm:t>
    </dgm:pt>
    <dgm:pt modelId="{18A35606-F424-41E0-9081-C6358599E0AE}" type="sibTrans" cxnId="{9F839A92-FE03-4EB1-A252-FF0BFF876B39}">
      <dgm:prSet/>
      <dgm:spPr/>
      <dgm:t>
        <a:bodyPr/>
        <a:lstStyle/>
        <a:p>
          <a:endParaRPr lang="es-CO"/>
        </a:p>
      </dgm:t>
    </dgm:pt>
    <dgm:pt modelId="{728B337C-57DD-4D3A-A678-D666F972E7FC}" type="pres">
      <dgm:prSet presAssocID="{E538BD94-B90E-492C-8BCA-06351C2175AE}" presName="Name0" presStyleCnt="0">
        <dgm:presLayoutVars>
          <dgm:dir/>
        </dgm:presLayoutVars>
      </dgm:prSet>
      <dgm:spPr/>
    </dgm:pt>
    <dgm:pt modelId="{BD63E5F0-DF2F-406D-82AA-B0E88B2F8B7B}" type="pres">
      <dgm:prSet presAssocID="{1E8D923C-0420-441B-8EDB-837540E24E11}" presName="parComposite" presStyleCnt="0"/>
      <dgm:spPr/>
    </dgm:pt>
    <dgm:pt modelId="{25C590CB-FC1E-4C26-8812-BE0D9B3E7FE4}" type="pres">
      <dgm:prSet presAssocID="{1E8D923C-0420-441B-8EDB-837540E24E11}" presName="parBigCircle" presStyleLbl="node0" presStyleIdx="0" presStyleCnt="2"/>
      <dgm:spPr/>
    </dgm:pt>
    <dgm:pt modelId="{8EA921C7-82D4-4351-A5A0-A55AE0405BB0}" type="pres">
      <dgm:prSet presAssocID="{1E8D923C-0420-441B-8EDB-837540E24E11}" presName="parTx" presStyleLbl="revTx" presStyleIdx="0" presStyleCnt="6"/>
      <dgm:spPr/>
    </dgm:pt>
    <dgm:pt modelId="{BF248F2B-A827-4A6C-A0DA-CF5E35EC3F18}" type="pres">
      <dgm:prSet presAssocID="{1E8D923C-0420-441B-8EDB-837540E24E11}" presName="bSpace" presStyleCnt="0"/>
      <dgm:spPr/>
    </dgm:pt>
    <dgm:pt modelId="{A60F97E9-D8D5-48D7-A530-98076F4EBD08}" type="pres">
      <dgm:prSet presAssocID="{1E8D923C-0420-441B-8EDB-837540E24E11}" presName="parBackupNorm" presStyleCnt="0"/>
      <dgm:spPr/>
    </dgm:pt>
    <dgm:pt modelId="{E0212813-7D5B-48EF-A13A-C6298C8A3ABD}" type="pres">
      <dgm:prSet presAssocID="{3B339F52-962F-461A-AE58-4ABD07107285}" presName="parSpace" presStyleCnt="0"/>
      <dgm:spPr/>
    </dgm:pt>
    <dgm:pt modelId="{CAB2DB42-04C3-454A-A797-CE8A894E5AAD}" type="pres">
      <dgm:prSet presAssocID="{176DBAC9-7F06-417E-A707-A25A508F7D4D}" presName="desBackupLeftNorm" presStyleCnt="0"/>
      <dgm:spPr/>
    </dgm:pt>
    <dgm:pt modelId="{CCC8D9F4-7B76-4E45-B0FD-E0970108C8B8}" type="pres">
      <dgm:prSet presAssocID="{176DBAC9-7F06-417E-A707-A25A508F7D4D}" presName="desComposite" presStyleCnt="0"/>
      <dgm:spPr/>
    </dgm:pt>
    <dgm:pt modelId="{BDEC0536-4607-4535-A5C7-8BF61D6CD94A}" type="pres">
      <dgm:prSet presAssocID="{176DBAC9-7F06-417E-A707-A25A508F7D4D}" presName="desCircle" presStyleLbl="node1" presStyleIdx="0" presStyleCnt="2"/>
      <dgm:spPr/>
    </dgm:pt>
    <dgm:pt modelId="{8C6CA2A9-22D8-42FF-8A95-07DD39F3DFA9}" type="pres">
      <dgm:prSet presAssocID="{176DBAC9-7F06-417E-A707-A25A508F7D4D}" presName="chTx" presStyleLbl="revTx" presStyleIdx="1" presStyleCnt="6"/>
      <dgm:spPr/>
    </dgm:pt>
    <dgm:pt modelId="{36FFBB97-173B-4226-A4CE-0B0D6BF7DB3A}" type="pres">
      <dgm:prSet presAssocID="{176DBAC9-7F06-417E-A707-A25A508F7D4D}" presName="desTx" presStyleLbl="revTx" presStyleIdx="2" presStyleCnt="6">
        <dgm:presLayoutVars>
          <dgm:bulletEnabled val="1"/>
        </dgm:presLayoutVars>
      </dgm:prSet>
      <dgm:spPr/>
    </dgm:pt>
    <dgm:pt modelId="{569B1817-787C-4B50-B7AE-7E8E512E1508}" type="pres">
      <dgm:prSet presAssocID="{176DBAC9-7F06-417E-A707-A25A508F7D4D}" presName="desBackupRightNorm" presStyleCnt="0"/>
      <dgm:spPr/>
    </dgm:pt>
    <dgm:pt modelId="{67740ACD-C3DA-4833-97CF-69342166ECB2}" type="pres">
      <dgm:prSet presAssocID="{97540555-6DBA-410A-A7EC-A68FD96D4FE3}" presName="desSpace" presStyleCnt="0"/>
      <dgm:spPr/>
    </dgm:pt>
    <dgm:pt modelId="{8BB9D9B6-DF0D-4C0A-A55B-90860EBE269D}" type="pres">
      <dgm:prSet presAssocID="{F2646E4E-465C-47A4-AECA-288FA1AD6633}" presName="desBackupLeftNorm" presStyleCnt="0"/>
      <dgm:spPr/>
    </dgm:pt>
    <dgm:pt modelId="{7E5010F6-66DE-4E2E-8482-1546373BF216}" type="pres">
      <dgm:prSet presAssocID="{F2646E4E-465C-47A4-AECA-288FA1AD6633}" presName="desComposite" presStyleCnt="0"/>
      <dgm:spPr/>
    </dgm:pt>
    <dgm:pt modelId="{79966DEC-2F5E-462D-8B66-3B6A9965D607}" type="pres">
      <dgm:prSet presAssocID="{F2646E4E-465C-47A4-AECA-288FA1AD6633}" presName="desCircle" presStyleLbl="node1" presStyleIdx="1" presStyleCnt="2"/>
      <dgm:spPr/>
    </dgm:pt>
    <dgm:pt modelId="{6FA96092-1BC0-416B-9189-CB5B859023CD}" type="pres">
      <dgm:prSet presAssocID="{F2646E4E-465C-47A4-AECA-288FA1AD6633}" presName="chTx" presStyleLbl="revTx" presStyleIdx="3" presStyleCnt="6"/>
      <dgm:spPr/>
    </dgm:pt>
    <dgm:pt modelId="{DF878F2D-690B-4413-B8EE-9D316DD2A90D}" type="pres">
      <dgm:prSet presAssocID="{F2646E4E-465C-47A4-AECA-288FA1AD6633}" presName="desTx" presStyleLbl="revTx" presStyleIdx="4" presStyleCnt="6">
        <dgm:presLayoutVars>
          <dgm:bulletEnabled val="1"/>
        </dgm:presLayoutVars>
      </dgm:prSet>
      <dgm:spPr/>
    </dgm:pt>
    <dgm:pt modelId="{6D28BAD9-0518-4399-BE8A-2D1F8A7B35FC}" type="pres">
      <dgm:prSet presAssocID="{F2646E4E-465C-47A4-AECA-288FA1AD6633}" presName="desBackupRightNorm" presStyleCnt="0"/>
      <dgm:spPr/>
    </dgm:pt>
    <dgm:pt modelId="{6B0A12DD-3E0B-4FC5-B424-B7E4ADD72541}" type="pres">
      <dgm:prSet presAssocID="{58CC2846-3104-488C-9D6D-31738F9343A4}" presName="desSpace" presStyleCnt="0"/>
      <dgm:spPr/>
    </dgm:pt>
    <dgm:pt modelId="{ACE92A72-1E0F-45CB-B326-2374C15A8EDC}" type="pres">
      <dgm:prSet presAssocID="{1C738152-06D5-42A1-B0FC-7C100959A82A}" presName="parComposite" presStyleCnt="0"/>
      <dgm:spPr/>
    </dgm:pt>
    <dgm:pt modelId="{BB749925-6050-402A-98C8-3BAEF963842C}" type="pres">
      <dgm:prSet presAssocID="{1C738152-06D5-42A1-B0FC-7C100959A82A}" presName="parBigCircle" presStyleLbl="node0" presStyleIdx="1" presStyleCnt="2"/>
      <dgm:spPr/>
    </dgm:pt>
    <dgm:pt modelId="{9CE109C8-3A95-44AB-9327-8400C20FA2C8}" type="pres">
      <dgm:prSet presAssocID="{1C738152-06D5-42A1-B0FC-7C100959A82A}" presName="parTx" presStyleLbl="revTx" presStyleIdx="5" presStyleCnt="6"/>
      <dgm:spPr/>
    </dgm:pt>
    <dgm:pt modelId="{F63CB123-2831-4903-8B1D-3EBAF52CB72D}" type="pres">
      <dgm:prSet presAssocID="{1C738152-06D5-42A1-B0FC-7C100959A82A}" presName="bSpace" presStyleCnt="0"/>
      <dgm:spPr/>
    </dgm:pt>
    <dgm:pt modelId="{ABC0BEBE-45CD-4BEA-87A2-CF3687F4B964}" type="pres">
      <dgm:prSet presAssocID="{1C738152-06D5-42A1-B0FC-7C100959A82A}" presName="parBackupNorm" presStyleCnt="0"/>
      <dgm:spPr/>
    </dgm:pt>
    <dgm:pt modelId="{83357913-D9C2-4E9F-BA45-51CD7CD8278A}" type="pres">
      <dgm:prSet presAssocID="{18A35606-F424-41E0-9081-C6358599E0AE}" presName="parSpace" presStyleCnt="0"/>
      <dgm:spPr/>
    </dgm:pt>
  </dgm:ptLst>
  <dgm:cxnLst>
    <dgm:cxn modelId="{593FA13A-ADC4-4D7F-8994-EE8727C714D5}" type="presOf" srcId="{1C738152-06D5-42A1-B0FC-7C100959A82A}" destId="{9CE109C8-3A95-44AB-9327-8400C20FA2C8}" srcOrd="0" destOrd="0" presId="urn:microsoft.com/office/officeart/2008/layout/CircleAccentTimeline"/>
    <dgm:cxn modelId="{9F839A92-FE03-4EB1-A252-FF0BFF876B39}" srcId="{E538BD94-B90E-492C-8BCA-06351C2175AE}" destId="{1C738152-06D5-42A1-B0FC-7C100959A82A}" srcOrd="1" destOrd="0" parTransId="{17BC98BA-CFF5-4E3B-AE70-ABE6DF97E95F}" sibTransId="{18A35606-F424-41E0-9081-C6358599E0AE}"/>
    <dgm:cxn modelId="{40DF9AB1-9526-4B3C-BDBB-1B88C9C9A19C}" type="presOf" srcId="{E538BD94-B90E-492C-8BCA-06351C2175AE}" destId="{728B337C-57DD-4D3A-A678-D666F972E7FC}" srcOrd="0" destOrd="0" presId="urn:microsoft.com/office/officeart/2008/layout/CircleAccentTimeline"/>
    <dgm:cxn modelId="{23B9A2C7-67A4-4C39-BCE5-247AAB8091A5}" srcId="{E538BD94-B90E-492C-8BCA-06351C2175AE}" destId="{1E8D923C-0420-441B-8EDB-837540E24E11}" srcOrd="0" destOrd="0" parTransId="{BFFE19AE-5DF5-4EB7-A06B-2378521E8FAA}" sibTransId="{3B339F52-962F-461A-AE58-4ABD07107285}"/>
    <dgm:cxn modelId="{F3B7CBD2-ED5A-4258-A03E-E6F8BDDB61D6}" srcId="{1E8D923C-0420-441B-8EDB-837540E24E11}" destId="{176DBAC9-7F06-417E-A707-A25A508F7D4D}" srcOrd="0" destOrd="0" parTransId="{03F8E8AF-4A37-4560-BE47-09FE676BF010}" sibTransId="{97540555-6DBA-410A-A7EC-A68FD96D4FE3}"/>
    <dgm:cxn modelId="{ACB150D3-00F4-41AD-ADD5-9419F93C7A97}" type="presOf" srcId="{F2646E4E-465C-47A4-AECA-288FA1AD6633}" destId="{6FA96092-1BC0-416B-9189-CB5B859023CD}" srcOrd="0" destOrd="0" presId="urn:microsoft.com/office/officeart/2008/layout/CircleAccentTimeline"/>
    <dgm:cxn modelId="{B34F66E0-B35B-48DC-A5EF-C4E52BC5E61D}" srcId="{1E8D923C-0420-441B-8EDB-837540E24E11}" destId="{F2646E4E-465C-47A4-AECA-288FA1AD6633}" srcOrd="1" destOrd="0" parTransId="{2BE03369-EBB1-4058-B183-EEBACA07D90E}" sibTransId="{58CC2846-3104-488C-9D6D-31738F9343A4}"/>
    <dgm:cxn modelId="{71DC5DE6-BBBA-4EF8-A05A-BBC24EBA23D0}" type="presOf" srcId="{176DBAC9-7F06-417E-A707-A25A508F7D4D}" destId="{8C6CA2A9-22D8-42FF-8A95-07DD39F3DFA9}" srcOrd="0" destOrd="0" presId="urn:microsoft.com/office/officeart/2008/layout/CircleAccentTimeline"/>
    <dgm:cxn modelId="{1F9722F3-F01F-48D3-BF37-F2853536CCB1}" type="presOf" srcId="{1E8D923C-0420-441B-8EDB-837540E24E11}" destId="{8EA921C7-82D4-4351-A5A0-A55AE0405BB0}" srcOrd="0" destOrd="0" presId="urn:microsoft.com/office/officeart/2008/layout/CircleAccentTimeline"/>
    <dgm:cxn modelId="{23917302-8DB7-41F3-875C-489950ECE6B2}" type="presParOf" srcId="{728B337C-57DD-4D3A-A678-D666F972E7FC}" destId="{BD63E5F0-DF2F-406D-82AA-B0E88B2F8B7B}" srcOrd="0" destOrd="0" presId="urn:microsoft.com/office/officeart/2008/layout/CircleAccentTimeline"/>
    <dgm:cxn modelId="{1201F1F0-F870-441D-AD77-E9880D241916}" type="presParOf" srcId="{BD63E5F0-DF2F-406D-82AA-B0E88B2F8B7B}" destId="{25C590CB-FC1E-4C26-8812-BE0D9B3E7FE4}" srcOrd="0" destOrd="0" presId="urn:microsoft.com/office/officeart/2008/layout/CircleAccentTimeline"/>
    <dgm:cxn modelId="{765AB80A-58D5-42FC-B16F-3DA538DB02D2}" type="presParOf" srcId="{BD63E5F0-DF2F-406D-82AA-B0E88B2F8B7B}" destId="{8EA921C7-82D4-4351-A5A0-A55AE0405BB0}" srcOrd="1" destOrd="0" presId="urn:microsoft.com/office/officeart/2008/layout/CircleAccentTimeline"/>
    <dgm:cxn modelId="{56307EA9-2F43-44C4-86D5-9A74EDA0964E}" type="presParOf" srcId="{BD63E5F0-DF2F-406D-82AA-B0E88B2F8B7B}" destId="{BF248F2B-A827-4A6C-A0DA-CF5E35EC3F18}" srcOrd="2" destOrd="0" presId="urn:microsoft.com/office/officeart/2008/layout/CircleAccentTimeline"/>
    <dgm:cxn modelId="{3DA97AD2-647E-44F6-8FFE-811A5DF2CA50}" type="presParOf" srcId="{728B337C-57DD-4D3A-A678-D666F972E7FC}" destId="{A60F97E9-D8D5-48D7-A530-98076F4EBD08}" srcOrd="1" destOrd="0" presId="urn:microsoft.com/office/officeart/2008/layout/CircleAccentTimeline"/>
    <dgm:cxn modelId="{BE753FFE-B085-4B24-B280-1591C383A45D}" type="presParOf" srcId="{728B337C-57DD-4D3A-A678-D666F972E7FC}" destId="{E0212813-7D5B-48EF-A13A-C6298C8A3ABD}" srcOrd="2" destOrd="0" presId="urn:microsoft.com/office/officeart/2008/layout/CircleAccentTimeline"/>
    <dgm:cxn modelId="{CC9EF2AA-A95D-46EA-B258-F65810299A2A}" type="presParOf" srcId="{728B337C-57DD-4D3A-A678-D666F972E7FC}" destId="{CAB2DB42-04C3-454A-A797-CE8A894E5AAD}" srcOrd="3" destOrd="0" presId="urn:microsoft.com/office/officeart/2008/layout/CircleAccentTimeline"/>
    <dgm:cxn modelId="{426A94A8-27D4-4A1C-8F17-F8A0AC4DBC41}" type="presParOf" srcId="{728B337C-57DD-4D3A-A678-D666F972E7FC}" destId="{CCC8D9F4-7B76-4E45-B0FD-E0970108C8B8}" srcOrd="4" destOrd="0" presId="urn:microsoft.com/office/officeart/2008/layout/CircleAccentTimeline"/>
    <dgm:cxn modelId="{326AE2F8-E64A-4C79-9446-80CA3DE912CE}" type="presParOf" srcId="{CCC8D9F4-7B76-4E45-B0FD-E0970108C8B8}" destId="{BDEC0536-4607-4535-A5C7-8BF61D6CD94A}" srcOrd="0" destOrd="0" presId="urn:microsoft.com/office/officeart/2008/layout/CircleAccentTimeline"/>
    <dgm:cxn modelId="{87A5F32F-6B73-4122-A0A3-C15822200D93}" type="presParOf" srcId="{CCC8D9F4-7B76-4E45-B0FD-E0970108C8B8}" destId="{8C6CA2A9-22D8-42FF-8A95-07DD39F3DFA9}" srcOrd="1" destOrd="0" presId="urn:microsoft.com/office/officeart/2008/layout/CircleAccentTimeline"/>
    <dgm:cxn modelId="{C06C33D4-ACD1-4074-ACAD-F23DC3D5B29E}" type="presParOf" srcId="{CCC8D9F4-7B76-4E45-B0FD-E0970108C8B8}" destId="{36FFBB97-173B-4226-A4CE-0B0D6BF7DB3A}" srcOrd="2" destOrd="0" presId="urn:microsoft.com/office/officeart/2008/layout/CircleAccentTimeline"/>
    <dgm:cxn modelId="{3050C5FE-72A3-41B9-8A1D-B6B4757114CA}" type="presParOf" srcId="{728B337C-57DD-4D3A-A678-D666F972E7FC}" destId="{569B1817-787C-4B50-B7AE-7E8E512E1508}" srcOrd="5" destOrd="0" presId="urn:microsoft.com/office/officeart/2008/layout/CircleAccentTimeline"/>
    <dgm:cxn modelId="{CCF60834-6698-4A7C-BAB6-7CB3BCA9036F}" type="presParOf" srcId="{728B337C-57DD-4D3A-A678-D666F972E7FC}" destId="{67740ACD-C3DA-4833-97CF-69342166ECB2}" srcOrd="6" destOrd="0" presId="urn:microsoft.com/office/officeart/2008/layout/CircleAccentTimeline"/>
    <dgm:cxn modelId="{66335C9B-0F1F-478F-BAAA-3D9B47314503}" type="presParOf" srcId="{728B337C-57DD-4D3A-A678-D666F972E7FC}" destId="{8BB9D9B6-DF0D-4C0A-A55B-90860EBE269D}" srcOrd="7" destOrd="0" presId="urn:microsoft.com/office/officeart/2008/layout/CircleAccentTimeline"/>
    <dgm:cxn modelId="{DD2EAB58-9034-4273-B3BF-EC7DDB77FC68}" type="presParOf" srcId="{728B337C-57DD-4D3A-A678-D666F972E7FC}" destId="{7E5010F6-66DE-4E2E-8482-1546373BF216}" srcOrd="8" destOrd="0" presId="urn:microsoft.com/office/officeart/2008/layout/CircleAccentTimeline"/>
    <dgm:cxn modelId="{B97B2BD1-61A2-4285-B9F5-4F243761BE0C}" type="presParOf" srcId="{7E5010F6-66DE-4E2E-8482-1546373BF216}" destId="{79966DEC-2F5E-462D-8B66-3B6A9965D607}" srcOrd="0" destOrd="0" presId="urn:microsoft.com/office/officeart/2008/layout/CircleAccentTimeline"/>
    <dgm:cxn modelId="{6C8A2F2E-0C23-439B-B138-C25067FF9611}" type="presParOf" srcId="{7E5010F6-66DE-4E2E-8482-1546373BF216}" destId="{6FA96092-1BC0-416B-9189-CB5B859023CD}" srcOrd="1" destOrd="0" presId="urn:microsoft.com/office/officeart/2008/layout/CircleAccentTimeline"/>
    <dgm:cxn modelId="{0367399C-B972-47EA-8BAE-204D2F93AF9C}" type="presParOf" srcId="{7E5010F6-66DE-4E2E-8482-1546373BF216}" destId="{DF878F2D-690B-4413-B8EE-9D316DD2A90D}" srcOrd="2" destOrd="0" presId="urn:microsoft.com/office/officeart/2008/layout/CircleAccentTimeline"/>
    <dgm:cxn modelId="{21B5862C-548F-4AEB-B5A3-39B3180DDA6F}" type="presParOf" srcId="{728B337C-57DD-4D3A-A678-D666F972E7FC}" destId="{6D28BAD9-0518-4399-BE8A-2D1F8A7B35FC}" srcOrd="9" destOrd="0" presId="urn:microsoft.com/office/officeart/2008/layout/CircleAccentTimeline"/>
    <dgm:cxn modelId="{2A636989-7EBE-4EE0-8B78-A58CE28531E7}" type="presParOf" srcId="{728B337C-57DD-4D3A-A678-D666F972E7FC}" destId="{6B0A12DD-3E0B-4FC5-B424-B7E4ADD72541}" srcOrd="10" destOrd="0" presId="urn:microsoft.com/office/officeart/2008/layout/CircleAccentTimeline"/>
    <dgm:cxn modelId="{622E352C-806D-444D-8D4A-3386A815951B}" type="presParOf" srcId="{728B337C-57DD-4D3A-A678-D666F972E7FC}" destId="{ACE92A72-1E0F-45CB-B326-2374C15A8EDC}" srcOrd="11" destOrd="0" presId="urn:microsoft.com/office/officeart/2008/layout/CircleAccentTimeline"/>
    <dgm:cxn modelId="{6709858B-8760-45FC-AFB0-037B794B0125}" type="presParOf" srcId="{ACE92A72-1E0F-45CB-B326-2374C15A8EDC}" destId="{BB749925-6050-402A-98C8-3BAEF963842C}" srcOrd="0" destOrd="0" presId="urn:microsoft.com/office/officeart/2008/layout/CircleAccentTimeline"/>
    <dgm:cxn modelId="{A9FF98BE-1D27-4A69-A61F-262774874042}" type="presParOf" srcId="{ACE92A72-1E0F-45CB-B326-2374C15A8EDC}" destId="{9CE109C8-3A95-44AB-9327-8400C20FA2C8}" srcOrd="1" destOrd="0" presId="urn:microsoft.com/office/officeart/2008/layout/CircleAccentTimeline"/>
    <dgm:cxn modelId="{B9B8D2E8-D80F-41D5-9B58-85B291259516}" type="presParOf" srcId="{ACE92A72-1E0F-45CB-B326-2374C15A8EDC}" destId="{F63CB123-2831-4903-8B1D-3EBAF52CB72D}" srcOrd="2" destOrd="0" presId="urn:microsoft.com/office/officeart/2008/layout/CircleAccentTimeline"/>
    <dgm:cxn modelId="{ECB2A010-81FA-4E65-BEF0-B6435A2D1C77}" type="presParOf" srcId="{728B337C-57DD-4D3A-A678-D666F972E7FC}" destId="{ABC0BEBE-45CD-4BEA-87A2-CF3687F4B964}" srcOrd="12" destOrd="0" presId="urn:microsoft.com/office/officeart/2008/layout/CircleAccentTimeline"/>
    <dgm:cxn modelId="{E0223BC6-071B-4252-BF9F-EFE13A3D5840}" type="presParOf" srcId="{728B337C-57DD-4D3A-A678-D666F972E7FC}" destId="{83357913-D9C2-4E9F-BA45-51CD7CD8278A}" srcOrd="13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7506C-5412-4D87-BFEC-E3F4C60310EF}">
      <dsp:nvSpPr>
        <dsp:cNvPr id="0" name=""/>
        <dsp:cNvSpPr/>
      </dsp:nvSpPr>
      <dsp:spPr>
        <a:xfrm>
          <a:off x="1538327" y="1106278"/>
          <a:ext cx="2755993" cy="275599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u="none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¿Cuál es la influencia de la música en los procesos comunicativos de los niños y niñas de 4 a 5 años y 11 meses del Hogar Infantil Libardo Madrid Valderrama de Rio Frio Valle? 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41933" y="1509884"/>
        <a:ext cx="1948781" cy="1948781"/>
      </dsp:txXfrm>
    </dsp:sp>
    <dsp:sp modelId="{EEA12974-4502-48FA-8388-12703B04D0C7}">
      <dsp:nvSpPr>
        <dsp:cNvPr id="0" name=""/>
        <dsp:cNvSpPr/>
      </dsp:nvSpPr>
      <dsp:spPr>
        <a:xfrm>
          <a:off x="2227325" y="491"/>
          <a:ext cx="1377996" cy="1377996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hay contacto musical</a:t>
          </a:r>
        </a:p>
      </dsp:txBody>
      <dsp:txXfrm>
        <a:off x="2429128" y="202294"/>
        <a:ext cx="974390" cy="974390"/>
      </dsp:txXfrm>
    </dsp:sp>
    <dsp:sp modelId="{60D53627-FD83-432B-A694-BF32E7492E5E}">
      <dsp:nvSpPr>
        <dsp:cNvPr id="0" name=""/>
        <dsp:cNvSpPr/>
      </dsp:nvSpPr>
      <dsp:spPr>
        <a:xfrm>
          <a:off x="4022111" y="1795277"/>
          <a:ext cx="1377996" cy="137799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Poco Vocabulario y dificultad para articular palabras</a:t>
          </a:r>
        </a:p>
      </dsp:txBody>
      <dsp:txXfrm>
        <a:off x="4223914" y="1997080"/>
        <a:ext cx="974390" cy="974390"/>
      </dsp:txXfrm>
    </dsp:sp>
    <dsp:sp modelId="{BED1A64E-786B-4E71-8E5E-6AA5C2CD59B1}">
      <dsp:nvSpPr>
        <dsp:cNvPr id="0" name=""/>
        <dsp:cNvSpPr/>
      </dsp:nvSpPr>
      <dsp:spPr>
        <a:xfrm>
          <a:off x="2227325" y="3590062"/>
          <a:ext cx="1377996" cy="1377996"/>
        </a:xfrm>
        <a:prstGeom prst="ellipse">
          <a:avLst/>
        </a:prstGeom>
        <a:solidFill>
          <a:schemeClr val="accent3">
            <a:alpha val="50000"/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Limitación corporal cuando expresan algo de manera tradicional</a:t>
          </a:r>
        </a:p>
      </dsp:txBody>
      <dsp:txXfrm>
        <a:off x="2429128" y="3791865"/>
        <a:ext cx="974390" cy="974390"/>
      </dsp:txXfrm>
    </dsp:sp>
    <dsp:sp modelId="{E3F4C845-6FAD-4432-9058-0AC89FB65B35}">
      <dsp:nvSpPr>
        <dsp:cNvPr id="0" name=""/>
        <dsp:cNvSpPr/>
      </dsp:nvSpPr>
      <dsp:spPr>
        <a:xfrm>
          <a:off x="432540" y="1795277"/>
          <a:ext cx="1377996" cy="137799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hacen uso del ambiente musical</a:t>
          </a:r>
        </a:p>
      </dsp:txBody>
      <dsp:txXfrm>
        <a:off x="634343" y="1997080"/>
        <a:ext cx="974390" cy="974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12A72-E9B0-47E7-A31D-0D9AF70E3ECA}">
      <dsp:nvSpPr>
        <dsp:cNvPr id="0" name=""/>
        <dsp:cNvSpPr/>
      </dsp:nvSpPr>
      <dsp:spPr>
        <a:xfrm>
          <a:off x="569763" y="0"/>
          <a:ext cx="6457317" cy="4673267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6177E-6C4D-47CC-B694-323891B8EBFF}">
      <dsp:nvSpPr>
        <dsp:cNvPr id="0" name=""/>
        <dsp:cNvSpPr/>
      </dsp:nvSpPr>
      <dsp:spPr>
        <a:xfrm>
          <a:off x="2596" y="1401980"/>
          <a:ext cx="1687033" cy="18693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Conocer los diferentes procesos comunicativos de los niños y niñas de Jardín 1 del H.I Libardo Madrid Valderrama.</a:t>
          </a:r>
          <a:endParaRPr lang="es-CO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950" y="1484334"/>
        <a:ext cx="1522325" cy="1704598"/>
      </dsp:txXfrm>
    </dsp:sp>
    <dsp:sp modelId="{F8CBBED7-9A5B-4128-B957-963FA33D2E2F}">
      <dsp:nvSpPr>
        <dsp:cNvPr id="0" name=""/>
        <dsp:cNvSpPr/>
      </dsp:nvSpPr>
      <dsp:spPr>
        <a:xfrm>
          <a:off x="1970802" y="1401980"/>
          <a:ext cx="1687033" cy="1869306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Evidenciar las experiencias significativas que han tenido los niños y niñas de jardín 1 asociadas a las prácticas musicales durante el año 2018 en el H.I Libardo Madrid Valderrama. </a:t>
          </a:r>
          <a:endParaRPr lang="es-CO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53156" y="1484334"/>
        <a:ext cx="1522325" cy="1704598"/>
      </dsp:txXfrm>
    </dsp:sp>
    <dsp:sp modelId="{AD8DB83C-9665-4CB0-8510-2A010A4525C9}">
      <dsp:nvSpPr>
        <dsp:cNvPr id="0" name=""/>
        <dsp:cNvSpPr/>
      </dsp:nvSpPr>
      <dsp:spPr>
        <a:xfrm>
          <a:off x="3939008" y="1401980"/>
          <a:ext cx="1687033" cy="1869306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Establecer actividades lúdico-pedagógicas a través del uso de la música con los niños y niñas de 4 a 5 años del Hogar Infantil Libardo Madrid Valderrama. </a:t>
          </a:r>
          <a:endParaRPr lang="es-CO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1362" y="1484334"/>
        <a:ext cx="1522325" cy="1704598"/>
      </dsp:txXfrm>
    </dsp:sp>
    <dsp:sp modelId="{71160A79-E54D-4E7A-9439-BA2F66067466}">
      <dsp:nvSpPr>
        <dsp:cNvPr id="0" name=""/>
        <dsp:cNvSpPr/>
      </dsp:nvSpPr>
      <dsp:spPr>
        <a:xfrm>
          <a:off x="5907213" y="1401980"/>
          <a:ext cx="1687033" cy="1869306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Determinar la influencia de la música en la expresión verbal y no verbal, a través de la dimensión comunicativa, en los niños y niñas de 4 a 5 años del Hogar Infantil Libardo Madrid Valderrama. </a:t>
          </a:r>
          <a:endParaRPr lang="es-CO" sz="1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89567" y="1484334"/>
        <a:ext cx="1522325" cy="17045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C74B1-88E9-4A40-93DE-76E66411ADFC}">
      <dsp:nvSpPr>
        <dsp:cNvPr id="0" name=""/>
        <dsp:cNvSpPr/>
      </dsp:nvSpPr>
      <dsp:spPr>
        <a:xfrm>
          <a:off x="2083" y="0"/>
          <a:ext cx="2044211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música en la primera infancia</a:t>
          </a:r>
        </a:p>
      </dsp:txBody>
      <dsp:txXfrm>
        <a:off x="2083" y="0"/>
        <a:ext cx="2044211" cy="1468963"/>
      </dsp:txXfrm>
    </dsp:sp>
    <dsp:sp modelId="{2A748A4C-3114-4376-9AE7-A37AF7458459}">
      <dsp:nvSpPr>
        <dsp:cNvPr id="0" name=""/>
        <dsp:cNvSpPr/>
      </dsp:nvSpPr>
      <dsp:spPr>
        <a:xfrm>
          <a:off x="206504" y="147039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Abad &amp; Carbo (2010)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Vaillancourt (2009)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Vázquez (2013)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Maravillas (2007)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Campbell (2000)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Guevara (2010)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5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Langer (1967)</a:t>
          </a:r>
        </a:p>
      </dsp:txBody>
      <dsp:txXfrm>
        <a:off x="249746" y="1513639"/>
        <a:ext cx="1548885" cy="1389890"/>
      </dsp:txXfrm>
    </dsp:sp>
    <dsp:sp modelId="{3BF4EB52-EF3F-491E-BDAE-C4B526008BCB}">
      <dsp:nvSpPr>
        <dsp:cNvPr id="0" name=""/>
        <dsp:cNvSpPr/>
      </dsp:nvSpPr>
      <dsp:spPr>
        <a:xfrm>
          <a:off x="206504" y="317390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43749"/>
            <a:satOff val="-627"/>
            <a:lumOff val="36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música es un lenguaje universal y es una sensación que el hombre recibe cuando nace. Además de ser un ente integrador que cataliza las relaciones sociales y personales</a:t>
          </a:r>
        </a:p>
      </dsp:txBody>
      <dsp:txXfrm>
        <a:off x="249746" y="3217149"/>
        <a:ext cx="1548885" cy="1389890"/>
      </dsp:txXfrm>
    </dsp:sp>
    <dsp:sp modelId="{955529D1-E387-444C-89D5-9A8C18F8E98C}">
      <dsp:nvSpPr>
        <dsp:cNvPr id="0" name=""/>
        <dsp:cNvSpPr/>
      </dsp:nvSpPr>
      <dsp:spPr>
        <a:xfrm>
          <a:off x="2199610" y="0"/>
          <a:ext cx="2044211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Procesos comunicativos</a:t>
          </a:r>
        </a:p>
      </dsp:txBody>
      <dsp:txXfrm>
        <a:off x="2199610" y="0"/>
        <a:ext cx="2044211" cy="1468963"/>
      </dsp:txXfrm>
    </dsp:sp>
    <dsp:sp modelId="{27A10C71-E7E8-4AA2-B076-4F713D673860}">
      <dsp:nvSpPr>
        <dsp:cNvPr id="0" name=""/>
        <dsp:cNvSpPr/>
      </dsp:nvSpPr>
      <dsp:spPr>
        <a:xfrm>
          <a:off x="2404031" y="147039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87499"/>
            <a:satOff val="-1255"/>
            <a:lumOff val="73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Bloomfield (1970)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Gómez (1995 – 1996)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Bernabé (2012)</a:t>
          </a:r>
        </a:p>
      </dsp:txBody>
      <dsp:txXfrm>
        <a:off x="2447273" y="1513639"/>
        <a:ext cx="1548885" cy="1389890"/>
      </dsp:txXfrm>
    </dsp:sp>
    <dsp:sp modelId="{3E723462-BC9D-46BB-A1BA-EB3419773F53}">
      <dsp:nvSpPr>
        <dsp:cNvPr id="0" name=""/>
        <dsp:cNvSpPr/>
      </dsp:nvSpPr>
      <dsp:spPr>
        <a:xfrm>
          <a:off x="2404031" y="317390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1248"/>
            <a:satOff val="-1882"/>
            <a:lumOff val="109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Estos procesos son un conjunto de sonidos, acciones y movimientos que sirven para interactuar</a:t>
          </a:r>
        </a:p>
      </dsp:txBody>
      <dsp:txXfrm>
        <a:off x="2447273" y="3217149"/>
        <a:ext cx="1548885" cy="1389890"/>
      </dsp:txXfrm>
    </dsp:sp>
    <dsp:sp modelId="{C36D2C2C-ADEA-40F5-92B8-8CF3B9025EC4}">
      <dsp:nvSpPr>
        <dsp:cNvPr id="0" name=""/>
        <dsp:cNvSpPr/>
      </dsp:nvSpPr>
      <dsp:spPr>
        <a:xfrm>
          <a:off x="4397137" y="0"/>
          <a:ext cx="2044211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Música como estrategia pedagógica</a:t>
          </a:r>
        </a:p>
      </dsp:txBody>
      <dsp:txXfrm>
        <a:off x="4397137" y="0"/>
        <a:ext cx="2044211" cy="1468963"/>
      </dsp:txXfrm>
    </dsp:sp>
    <dsp:sp modelId="{F8FC264F-8D26-4649-8A3C-6626E287B0A2}">
      <dsp:nvSpPr>
        <dsp:cNvPr id="0" name=""/>
        <dsp:cNvSpPr/>
      </dsp:nvSpPr>
      <dsp:spPr>
        <a:xfrm>
          <a:off x="4601559" y="147039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74998"/>
            <a:satOff val="-2510"/>
            <a:lumOff val="146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Reyes (2004)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Duque (2017)</a:t>
          </a:r>
        </a:p>
      </dsp:txBody>
      <dsp:txXfrm>
        <a:off x="4644801" y="1513639"/>
        <a:ext cx="1548885" cy="1389890"/>
      </dsp:txXfrm>
    </dsp:sp>
    <dsp:sp modelId="{6DA34CAD-B631-4321-A516-FFDF4003EDDF}">
      <dsp:nvSpPr>
        <dsp:cNvPr id="0" name=""/>
        <dsp:cNvSpPr/>
      </dsp:nvSpPr>
      <dsp:spPr>
        <a:xfrm>
          <a:off x="4601559" y="317390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18747"/>
            <a:satOff val="-3137"/>
            <a:lumOff val="182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Ayuda que el aprendizaje sea un proceso consciente y agradable que contribuye al desarrollo integral de la persona</a:t>
          </a:r>
        </a:p>
      </dsp:txBody>
      <dsp:txXfrm>
        <a:off x="4644801" y="3217149"/>
        <a:ext cx="1548885" cy="1389890"/>
      </dsp:txXfrm>
    </dsp:sp>
    <dsp:sp modelId="{5DA1327B-8AF3-43D3-A23A-11B64D72BA5C}">
      <dsp:nvSpPr>
        <dsp:cNvPr id="0" name=""/>
        <dsp:cNvSpPr/>
      </dsp:nvSpPr>
      <dsp:spPr>
        <a:xfrm>
          <a:off x="6594665" y="0"/>
          <a:ext cx="2044211" cy="489654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Inteligencia Musical</a:t>
          </a:r>
        </a:p>
      </dsp:txBody>
      <dsp:txXfrm>
        <a:off x="6594665" y="0"/>
        <a:ext cx="2044211" cy="1468963"/>
      </dsp:txXfrm>
    </dsp:sp>
    <dsp:sp modelId="{8FC327A7-CB95-4FDF-8143-477501116A8F}">
      <dsp:nvSpPr>
        <dsp:cNvPr id="0" name=""/>
        <dsp:cNvSpPr/>
      </dsp:nvSpPr>
      <dsp:spPr>
        <a:xfrm>
          <a:off x="6799086" y="147039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62496"/>
            <a:satOff val="-3765"/>
            <a:lumOff val="219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Gardner (Citado por Moran 2009)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Antunes</a:t>
          </a: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(2006)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 la fuente (2016)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Coto (2009)</a:t>
          </a:r>
        </a:p>
      </dsp:txBody>
      <dsp:txXfrm>
        <a:off x="6842328" y="1513639"/>
        <a:ext cx="1548885" cy="1389890"/>
      </dsp:txXfrm>
    </dsp:sp>
    <dsp:sp modelId="{D9ED1C02-4522-4A80-B82B-4F41FCBFE026}">
      <dsp:nvSpPr>
        <dsp:cNvPr id="0" name=""/>
        <dsp:cNvSpPr/>
      </dsp:nvSpPr>
      <dsp:spPr>
        <a:xfrm>
          <a:off x="6799086" y="3173907"/>
          <a:ext cx="1635369" cy="147637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4229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2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Tiene gran importancia en todos los ámbitos del ser, ayuda a potenciar el aprendizaje de la lectura, escritura y oralidad, además de mayor facilidad de concentración.</a:t>
          </a:r>
        </a:p>
      </dsp:txBody>
      <dsp:txXfrm>
        <a:off x="6842328" y="3217149"/>
        <a:ext cx="1548885" cy="13898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1A40B-2F61-40B9-BDB0-54711A095A7F}">
      <dsp:nvSpPr>
        <dsp:cNvPr id="0" name=""/>
        <dsp:cNvSpPr/>
      </dsp:nvSpPr>
      <dsp:spPr>
        <a:xfrm>
          <a:off x="2714" y="64766"/>
          <a:ext cx="2646759" cy="9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tx1"/>
              </a:solidFill>
            </a:rPr>
            <a:t>Observar los procesos comunicativos</a:t>
          </a:r>
        </a:p>
      </dsp:txBody>
      <dsp:txXfrm>
        <a:off x="2714" y="64766"/>
        <a:ext cx="2646759" cy="955304"/>
      </dsp:txXfrm>
    </dsp:sp>
    <dsp:sp modelId="{06CAEE91-C354-4B52-8498-358CF48F8F92}">
      <dsp:nvSpPr>
        <dsp:cNvPr id="0" name=""/>
        <dsp:cNvSpPr/>
      </dsp:nvSpPr>
      <dsp:spPr>
        <a:xfrm>
          <a:off x="2714" y="1020071"/>
          <a:ext cx="2646759" cy="140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Observación Participante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Guía de Observación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Entrevista</a:t>
          </a:r>
        </a:p>
      </dsp:txBody>
      <dsp:txXfrm>
        <a:off x="2714" y="1020071"/>
        <a:ext cx="2646759" cy="1408184"/>
      </dsp:txXfrm>
    </dsp:sp>
    <dsp:sp modelId="{A787C78C-3B18-41EC-8752-FC10053C2397}">
      <dsp:nvSpPr>
        <dsp:cNvPr id="0" name=""/>
        <dsp:cNvSpPr/>
      </dsp:nvSpPr>
      <dsp:spPr>
        <a:xfrm>
          <a:off x="3020020" y="64766"/>
          <a:ext cx="2646759" cy="9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tx1"/>
              </a:solidFill>
            </a:rPr>
            <a:t>Evidenciar experiencias significativas en lo que van del año</a:t>
          </a:r>
        </a:p>
      </dsp:txBody>
      <dsp:txXfrm>
        <a:off x="3020020" y="64766"/>
        <a:ext cx="2646759" cy="955304"/>
      </dsp:txXfrm>
    </dsp:sp>
    <dsp:sp modelId="{ACD0F226-E40F-4980-A68F-04F49E44A1A8}">
      <dsp:nvSpPr>
        <dsp:cNvPr id="0" name=""/>
        <dsp:cNvSpPr/>
      </dsp:nvSpPr>
      <dsp:spPr>
        <a:xfrm>
          <a:off x="3020020" y="1020071"/>
          <a:ext cx="2646759" cy="140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Revisión documental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Lista de chequeo</a:t>
          </a:r>
        </a:p>
      </dsp:txBody>
      <dsp:txXfrm>
        <a:off x="3020020" y="1020071"/>
        <a:ext cx="2646759" cy="1408184"/>
      </dsp:txXfrm>
    </dsp:sp>
    <dsp:sp modelId="{D5518B80-55B9-4032-AB5F-3A9CED38E8E2}">
      <dsp:nvSpPr>
        <dsp:cNvPr id="0" name=""/>
        <dsp:cNvSpPr/>
      </dsp:nvSpPr>
      <dsp:spPr>
        <a:xfrm>
          <a:off x="6037326" y="64766"/>
          <a:ext cx="2646759" cy="955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900" kern="1200" dirty="0">
              <a:solidFill>
                <a:schemeClr val="tx1"/>
              </a:solidFill>
            </a:rPr>
            <a:t>Establecer actividades y determinar la influencia de la música</a:t>
          </a:r>
        </a:p>
      </dsp:txBody>
      <dsp:txXfrm>
        <a:off x="6037326" y="64766"/>
        <a:ext cx="2646759" cy="955304"/>
      </dsp:txXfrm>
    </dsp:sp>
    <dsp:sp modelId="{5990EBC9-AD6E-4FA7-9915-5AD6653EE75F}">
      <dsp:nvSpPr>
        <dsp:cNvPr id="0" name=""/>
        <dsp:cNvSpPr/>
      </dsp:nvSpPr>
      <dsp:spPr>
        <a:xfrm>
          <a:off x="6037326" y="1020071"/>
          <a:ext cx="2646759" cy="14081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900" kern="1200" dirty="0">
              <a:solidFill>
                <a:schemeClr val="tx1"/>
              </a:solidFill>
            </a:rPr>
            <a:t>Diario de Campo</a:t>
          </a:r>
        </a:p>
      </dsp:txBody>
      <dsp:txXfrm>
        <a:off x="6037326" y="1020071"/>
        <a:ext cx="2646759" cy="14081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5204B9-096D-45DB-8C3C-6DED80CBCF1E}">
      <dsp:nvSpPr>
        <dsp:cNvPr id="0" name=""/>
        <dsp:cNvSpPr/>
      </dsp:nvSpPr>
      <dsp:spPr>
        <a:xfrm>
          <a:off x="0" y="0"/>
          <a:ext cx="6096000" cy="121920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400" b="1" i="0" u="none" kern="1200" dirty="0">
              <a:solidFill>
                <a:schemeClr val="tx1"/>
              </a:solidFill>
            </a:rPr>
            <a:t>La expresión libre como medio de comunicación.</a:t>
          </a:r>
          <a:endParaRPr lang="es-CO" sz="3400" kern="1200" dirty="0">
            <a:solidFill>
              <a:schemeClr val="tx1"/>
            </a:solidFill>
          </a:endParaRPr>
        </a:p>
      </dsp:txBody>
      <dsp:txXfrm>
        <a:off x="0" y="0"/>
        <a:ext cx="6096000" cy="1219200"/>
      </dsp:txXfrm>
    </dsp:sp>
    <dsp:sp modelId="{D6356711-9B50-48E9-90F2-2B0CB2CFA3FB}">
      <dsp:nvSpPr>
        <dsp:cNvPr id="0" name=""/>
        <dsp:cNvSpPr/>
      </dsp:nvSpPr>
      <dsp:spPr>
        <a:xfrm>
          <a:off x="2976" y="1219200"/>
          <a:ext cx="2030015" cy="25603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chemeClr val="tx1"/>
              </a:solidFill>
            </a:rPr>
            <a:t>Lenguaje más utilizado Gestual , corporal y proxémico.</a:t>
          </a:r>
        </a:p>
      </dsp:txBody>
      <dsp:txXfrm>
        <a:off x="2976" y="1219200"/>
        <a:ext cx="2030015" cy="2560320"/>
      </dsp:txXfrm>
    </dsp:sp>
    <dsp:sp modelId="{E740ADE6-16B4-4B84-ADFD-4253085C3446}">
      <dsp:nvSpPr>
        <dsp:cNvPr id="0" name=""/>
        <dsp:cNvSpPr/>
      </dsp:nvSpPr>
      <dsp:spPr>
        <a:xfrm>
          <a:off x="2032992" y="1219200"/>
          <a:ext cx="2030015" cy="256032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chemeClr val="tx1"/>
              </a:solidFill>
            </a:rPr>
            <a:t>En termino medio se encuentra el Oral.</a:t>
          </a:r>
        </a:p>
      </dsp:txBody>
      <dsp:txXfrm>
        <a:off x="2032992" y="1219200"/>
        <a:ext cx="2030015" cy="2560320"/>
      </dsp:txXfrm>
    </dsp:sp>
    <dsp:sp modelId="{CD49EC55-BA5B-4248-BD8E-29822C5EA43E}">
      <dsp:nvSpPr>
        <dsp:cNvPr id="0" name=""/>
        <dsp:cNvSpPr/>
      </dsp:nvSpPr>
      <dsp:spPr>
        <a:xfrm>
          <a:off x="4063007" y="1219200"/>
          <a:ext cx="2030015" cy="256032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800" kern="1200" dirty="0">
              <a:solidFill>
                <a:schemeClr val="tx1"/>
              </a:solidFill>
            </a:rPr>
            <a:t>El menos utilizado el Icónico y egocéntrico.</a:t>
          </a:r>
        </a:p>
      </dsp:txBody>
      <dsp:txXfrm>
        <a:off x="4063007" y="1219200"/>
        <a:ext cx="2030015" cy="2560320"/>
      </dsp:txXfrm>
    </dsp:sp>
    <dsp:sp modelId="{652A0388-4BA6-4F5F-B0DF-439D989619C4}">
      <dsp:nvSpPr>
        <dsp:cNvPr id="0" name=""/>
        <dsp:cNvSpPr/>
      </dsp:nvSpPr>
      <dsp:spPr>
        <a:xfrm>
          <a:off x="0" y="3779520"/>
          <a:ext cx="6096000" cy="284480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30FBD-629A-4DD4-A109-43AB44B54316}">
      <dsp:nvSpPr>
        <dsp:cNvPr id="0" name=""/>
        <dsp:cNvSpPr/>
      </dsp:nvSpPr>
      <dsp:spPr>
        <a:xfrm>
          <a:off x="699" y="1460"/>
          <a:ext cx="6094601" cy="1281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b="1" i="0" u="none" kern="1200" dirty="0">
              <a:solidFill>
                <a:schemeClr val="tx1"/>
              </a:solidFill>
            </a:rPr>
            <a:t>¿La música un cosmos sin explorar?</a:t>
          </a:r>
          <a:endParaRPr lang="es-CO" sz="3300" kern="1200" dirty="0">
            <a:solidFill>
              <a:schemeClr val="tx1"/>
            </a:solidFill>
          </a:endParaRPr>
        </a:p>
      </dsp:txBody>
      <dsp:txXfrm>
        <a:off x="38245" y="39006"/>
        <a:ext cx="6019509" cy="1206814"/>
      </dsp:txXfrm>
    </dsp:sp>
    <dsp:sp modelId="{30C12EBA-5C3E-4DD4-BF63-B48474545BF5}">
      <dsp:nvSpPr>
        <dsp:cNvPr id="0" name=""/>
        <dsp:cNvSpPr/>
      </dsp:nvSpPr>
      <dsp:spPr>
        <a:xfrm>
          <a:off x="699" y="1391046"/>
          <a:ext cx="3981182" cy="1281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solidFill>
                <a:schemeClr val="tx1"/>
              </a:solidFill>
            </a:rPr>
            <a:t>No hay utilización de ambiente de aprendizaje</a:t>
          </a:r>
        </a:p>
      </dsp:txBody>
      <dsp:txXfrm>
        <a:off x="38245" y="1428592"/>
        <a:ext cx="3906090" cy="1206814"/>
      </dsp:txXfrm>
    </dsp:sp>
    <dsp:sp modelId="{62854F70-C2BF-4CA5-B5BB-3BD2B7BBDF31}">
      <dsp:nvSpPr>
        <dsp:cNvPr id="0" name=""/>
        <dsp:cNvSpPr/>
      </dsp:nvSpPr>
      <dsp:spPr>
        <a:xfrm>
          <a:off x="699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No hay actividades musicales</a:t>
          </a:r>
        </a:p>
      </dsp:txBody>
      <dsp:txXfrm>
        <a:off x="38245" y="2818179"/>
        <a:ext cx="1874556" cy="1206814"/>
      </dsp:txXfrm>
    </dsp:sp>
    <dsp:sp modelId="{1394F8A8-FD54-40E9-B23F-BC111FFA0C23}">
      <dsp:nvSpPr>
        <dsp:cNvPr id="0" name=""/>
        <dsp:cNvSpPr/>
      </dsp:nvSpPr>
      <dsp:spPr>
        <a:xfrm>
          <a:off x="2032233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No hay motivación corporal ni oral mediante la música</a:t>
          </a:r>
        </a:p>
      </dsp:txBody>
      <dsp:txXfrm>
        <a:off x="2069779" y="2818179"/>
        <a:ext cx="1874556" cy="1206814"/>
      </dsp:txXfrm>
    </dsp:sp>
    <dsp:sp modelId="{DF5D2138-2026-4D5E-9739-8AC3E9BCE0A3}">
      <dsp:nvSpPr>
        <dsp:cNvPr id="0" name=""/>
        <dsp:cNvSpPr/>
      </dsp:nvSpPr>
      <dsp:spPr>
        <a:xfrm>
          <a:off x="4145652" y="1391046"/>
          <a:ext cx="1949648" cy="1281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300" kern="1200" dirty="0">
              <a:solidFill>
                <a:schemeClr val="tx1"/>
              </a:solidFill>
            </a:rPr>
            <a:t>No hay acercamiento a la música</a:t>
          </a:r>
        </a:p>
      </dsp:txBody>
      <dsp:txXfrm>
        <a:off x="4183198" y="1428592"/>
        <a:ext cx="1874556" cy="1206814"/>
      </dsp:txXfrm>
    </dsp:sp>
    <dsp:sp modelId="{976BB143-C0FF-4C01-B132-8E20B32F0CE4}">
      <dsp:nvSpPr>
        <dsp:cNvPr id="0" name=""/>
        <dsp:cNvSpPr/>
      </dsp:nvSpPr>
      <dsp:spPr>
        <a:xfrm>
          <a:off x="4145652" y="2780633"/>
          <a:ext cx="1949648" cy="12819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>
              <a:solidFill>
                <a:schemeClr val="tx1"/>
              </a:solidFill>
            </a:rPr>
            <a:t>No hay estrategias adaptadas a la música</a:t>
          </a:r>
        </a:p>
      </dsp:txBody>
      <dsp:txXfrm>
        <a:off x="4183198" y="2818179"/>
        <a:ext cx="1874556" cy="12068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F4EA0-311B-45D3-986A-5A3B19E047EE}">
      <dsp:nvSpPr>
        <dsp:cNvPr id="0" name=""/>
        <dsp:cNvSpPr/>
      </dsp:nvSpPr>
      <dsp:spPr>
        <a:xfrm rot="16200000">
          <a:off x="823528" y="-823528"/>
          <a:ext cx="1886508" cy="3533564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 trabajaron los sentimientos expresados por medio del cuerpo.</a:t>
          </a:r>
        </a:p>
      </dsp:txBody>
      <dsp:txXfrm rot="5400000">
        <a:off x="0" y="0"/>
        <a:ext cx="3533564" cy="1414881"/>
      </dsp:txXfrm>
    </dsp:sp>
    <dsp:sp modelId="{8E36841D-36B6-48A5-8CD2-406C183B0A83}">
      <dsp:nvSpPr>
        <dsp:cNvPr id="0" name=""/>
        <dsp:cNvSpPr/>
      </dsp:nvSpPr>
      <dsp:spPr>
        <a:xfrm>
          <a:off x="3533564" y="0"/>
          <a:ext cx="3533564" cy="1886508"/>
        </a:xfrm>
        <a:prstGeom prst="round1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Sello comunicativo propio de cada niño</a:t>
          </a:r>
        </a:p>
      </dsp:txBody>
      <dsp:txXfrm>
        <a:off x="3533564" y="0"/>
        <a:ext cx="3533564" cy="1414881"/>
      </dsp:txXfrm>
    </dsp:sp>
    <dsp:sp modelId="{A4DB995F-B63A-4DCF-A58A-1F1E5D5EC651}">
      <dsp:nvSpPr>
        <dsp:cNvPr id="0" name=""/>
        <dsp:cNvSpPr/>
      </dsp:nvSpPr>
      <dsp:spPr>
        <a:xfrm rot="10800000">
          <a:off x="0" y="1886508"/>
          <a:ext cx="3533564" cy="1886508"/>
        </a:xfrm>
        <a:prstGeom prst="round1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Buena aceptación de las actividades, continuo trabajo de expresión libre de los niños</a:t>
          </a:r>
        </a:p>
      </dsp:txBody>
      <dsp:txXfrm rot="10800000">
        <a:off x="0" y="2358135"/>
        <a:ext cx="3533564" cy="1414881"/>
      </dsp:txXfrm>
    </dsp:sp>
    <dsp:sp modelId="{F0BCA230-A6E7-4F8E-9783-681DCEB0238E}">
      <dsp:nvSpPr>
        <dsp:cNvPr id="0" name=""/>
        <dsp:cNvSpPr/>
      </dsp:nvSpPr>
      <dsp:spPr>
        <a:xfrm rot="5400000">
          <a:off x="4357092" y="1062979"/>
          <a:ext cx="1886508" cy="3533564"/>
        </a:xfrm>
        <a:prstGeom prst="round1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Motivación y esfuerzo en cada actividad planeada, Expresión constante de como se sentían</a:t>
          </a:r>
        </a:p>
      </dsp:txBody>
      <dsp:txXfrm rot="-5400000">
        <a:off x="3533564" y="2358134"/>
        <a:ext cx="3533564" cy="1414881"/>
      </dsp:txXfrm>
    </dsp:sp>
    <dsp:sp modelId="{5592BC9C-B251-4595-A850-E17F0D93FDCA}">
      <dsp:nvSpPr>
        <dsp:cNvPr id="0" name=""/>
        <dsp:cNvSpPr/>
      </dsp:nvSpPr>
      <dsp:spPr>
        <a:xfrm>
          <a:off x="2473494" y="1414881"/>
          <a:ext cx="2120138" cy="943253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i="0" u="none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Un mundo divertido al ritmo de la música.</a:t>
          </a:r>
          <a:endParaRPr lang="es-CO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9540" y="1460927"/>
        <a:ext cx="2028046" cy="8511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590CB-FC1E-4C26-8812-BE0D9B3E7FE4}">
      <dsp:nvSpPr>
        <dsp:cNvPr id="0" name=""/>
        <dsp:cNvSpPr/>
      </dsp:nvSpPr>
      <dsp:spPr>
        <a:xfrm>
          <a:off x="1292560" y="1803999"/>
          <a:ext cx="1496381" cy="1496381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921C7-82D4-4351-A5A0-A55AE0405BB0}">
      <dsp:nvSpPr>
        <dsp:cNvPr id="0" name=""/>
        <dsp:cNvSpPr/>
      </dsp:nvSpPr>
      <dsp:spPr>
        <a:xfrm rot="17700000">
          <a:off x="1819817" y="584143"/>
          <a:ext cx="1860168" cy="89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La música cómo plataforma que sostiene los estados emocionales y capacidades de los niños</a:t>
          </a:r>
        </a:p>
      </dsp:txBody>
      <dsp:txXfrm>
        <a:off x="1819817" y="584143"/>
        <a:ext cx="1860168" cy="896457"/>
      </dsp:txXfrm>
    </dsp:sp>
    <dsp:sp modelId="{BDEC0536-4607-4535-A5C7-8BF61D6CD94A}">
      <dsp:nvSpPr>
        <dsp:cNvPr id="0" name=""/>
        <dsp:cNvSpPr/>
      </dsp:nvSpPr>
      <dsp:spPr>
        <a:xfrm>
          <a:off x="2901654" y="2163832"/>
          <a:ext cx="776716" cy="7767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CA2A9-22D8-42FF-8A95-07DD39F3DFA9}">
      <dsp:nvSpPr>
        <dsp:cNvPr id="0" name=""/>
        <dsp:cNvSpPr/>
      </dsp:nvSpPr>
      <dsp:spPr>
        <a:xfrm rot="17700000">
          <a:off x="1981740" y="3244899"/>
          <a:ext cx="1609133" cy="77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La música como elemento para razonar e imaginar</a:t>
          </a:r>
        </a:p>
      </dsp:txBody>
      <dsp:txXfrm>
        <a:off x="1981740" y="3244899"/>
        <a:ext cx="1609133" cy="775863"/>
      </dsp:txXfrm>
    </dsp:sp>
    <dsp:sp modelId="{36FFBB97-173B-4226-A4CE-0B0D6BF7DB3A}">
      <dsp:nvSpPr>
        <dsp:cNvPr id="0" name=""/>
        <dsp:cNvSpPr/>
      </dsp:nvSpPr>
      <dsp:spPr>
        <a:xfrm rot="17700000">
          <a:off x="2989153" y="1083618"/>
          <a:ext cx="1609133" cy="77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66DEC-2F5E-462D-8B66-3B6A9965D607}">
      <dsp:nvSpPr>
        <dsp:cNvPr id="0" name=""/>
        <dsp:cNvSpPr/>
      </dsp:nvSpPr>
      <dsp:spPr>
        <a:xfrm>
          <a:off x="3790964" y="2163832"/>
          <a:ext cx="776716" cy="77671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96092-1BC0-416B-9189-CB5B859023CD}">
      <dsp:nvSpPr>
        <dsp:cNvPr id="0" name=""/>
        <dsp:cNvSpPr/>
      </dsp:nvSpPr>
      <dsp:spPr>
        <a:xfrm rot="17700000">
          <a:off x="2871050" y="3244899"/>
          <a:ext cx="1609133" cy="77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020" bIns="0" numCol="1" spcCol="1270" anchor="ctr" anchorCtr="0">
          <a:noAutofit/>
        </a:bodyPr>
        <a:lstStyle/>
        <a:p>
          <a:pPr marL="0" lvl="0" indent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Herramienta para dinamizar y despertar interés en el aprender</a:t>
          </a:r>
        </a:p>
      </dsp:txBody>
      <dsp:txXfrm>
        <a:off x="2871050" y="3244899"/>
        <a:ext cx="1609133" cy="775863"/>
      </dsp:txXfrm>
    </dsp:sp>
    <dsp:sp modelId="{DF878F2D-690B-4413-B8EE-9D316DD2A90D}">
      <dsp:nvSpPr>
        <dsp:cNvPr id="0" name=""/>
        <dsp:cNvSpPr/>
      </dsp:nvSpPr>
      <dsp:spPr>
        <a:xfrm rot="17700000">
          <a:off x="3878462" y="1083618"/>
          <a:ext cx="1609133" cy="775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49925-6050-402A-98C8-3BAEF963842C}">
      <dsp:nvSpPr>
        <dsp:cNvPr id="0" name=""/>
        <dsp:cNvSpPr/>
      </dsp:nvSpPr>
      <dsp:spPr>
        <a:xfrm>
          <a:off x="4680394" y="1803999"/>
          <a:ext cx="1496381" cy="1496381"/>
        </a:xfrm>
        <a:prstGeom prst="donut">
          <a:avLst>
            <a:gd name="adj" fmla="val 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109C8-3A95-44AB-9327-8400C20FA2C8}">
      <dsp:nvSpPr>
        <dsp:cNvPr id="0" name=""/>
        <dsp:cNvSpPr/>
      </dsp:nvSpPr>
      <dsp:spPr>
        <a:xfrm rot="17700000">
          <a:off x="5207651" y="584143"/>
          <a:ext cx="1860168" cy="896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Contribuye al cambio y adaptación de actitudes frente a la sociedad</a:t>
          </a:r>
        </a:p>
      </dsp:txBody>
      <dsp:txXfrm>
        <a:off x="5207651" y="584143"/>
        <a:ext cx="1860168" cy="896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EDE1F-A851-45E6-BD3F-C1FE28938B90}" type="datetimeFigureOut">
              <a:rPr lang="es-CO" smtClean="0"/>
              <a:t>4/06/2019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414AF-8DB7-463F-B17C-41ADD51B244F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140968"/>
            <a:ext cx="8352992" cy="1470025"/>
          </a:xfrm>
        </p:spPr>
        <p:txBody>
          <a:bodyPr>
            <a:noAutofit/>
          </a:bodyPr>
          <a:lstStyle/>
          <a:p>
            <a:r>
              <a:rPr lang="es-ES" sz="2000" b="1" dirty="0"/>
              <a:t>LA MÚSICA EN LOS PROCESOS COMUNICATIVOS</a:t>
            </a:r>
            <a:br>
              <a:rPr lang="es-ES" sz="2000" b="1" dirty="0"/>
            </a:br>
            <a:br>
              <a:rPr lang="es-CO" sz="2000" b="1" dirty="0"/>
            </a:br>
            <a:br>
              <a:rPr lang="es-CO" sz="2000" b="1" dirty="0"/>
            </a:br>
            <a:br>
              <a:rPr lang="es-CO" sz="2000" b="1" dirty="0"/>
            </a:br>
            <a:r>
              <a:rPr lang="es-CO" sz="2000" b="1" dirty="0"/>
              <a:t>Yiny Alexandra Bulla Osorio, Marwi Julieth Meneses Escalante &amp; Leidy Fernanda Rubio Euse</a:t>
            </a:r>
            <a:endParaRPr lang="es-CO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67359-D63E-4347-BA60-F60FB407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066" y="3071"/>
            <a:ext cx="4114800" cy="778097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CONCLUSIONES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A2F0A1-0181-4E33-B20E-AC7D64B120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9408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82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116632"/>
            <a:ext cx="5554960" cy="615204"/>
          </a:xfrm>
        </p:spPr>
        <p:txBody>
          <a:bodyPr>
            <a:normAutofit fontScale="90000"/>
          </a:bodyPr>
          <a:lstStyle/>
          <a:p>
            <a:r>
              <a:rPr lang="es-CO" sz="3600" dirty="0">
                <a:solidFill>
                  <a:schemeClr val="bg1"/>
                </a:solidFill>
              </a:rPr>
              <a:t>REFERENCIAS BIBLIOGRAFICAS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0" y="1196752"/>
            <a:ext cx="9252520" cy="6116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Abad, E. &amp; Carbó, H. (2010). </a:t>
            </a: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Música para crecer.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musical de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bellaterra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Eulabad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España.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Albornoz, Y. (2009). Emoción, música y aprendizaje significativo. Educere, 13 (44), 67-73. Recuperado de: https://www.redalyc.org/html/356/35614571008/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Bienestar Familiar (2006). </a:t>
            </a: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Código de Infancia y Adolescencia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Ley 1098 de 2006. Bogotá, Colombia. Recuperado de: https://www.icbf.gov.co/sites/default/files/codigoinfancialey1098.pdf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Duque, P. (2015). La música como estrategia pedagógica para el desarrollo del pensamiento lógico. </a:t>
            </a: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Dialéctica. 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Recuperado de: http://revistas.upel.edu.ve/index.php/dialectica/article/viewFile/5326/2779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Guevara, J. (2010). Teoría de la música. Una guía seria para toda aquella persona que quiera afianzar sus estudios de música. Recuperado de https://es.calameo.com/read/003479026f088c8e59f3e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Maravillas, A. (2007). </a:t>
            </a: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Aportaciones teóricas y metodológicas a la educación musical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Barcelona. España: Graó. 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Ministerio de Educación Nacional. (2010). Orientaciones pedagógicas para el grado transición. Subdirección de Referentes y Evaluación de la Calidad Educativa. </a:t>
            </a:r>
            <a:r>
              <a:rPr lang="es-E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Edesco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LTDA. Bogotá, Colombia.</a:t>
            </a:r>
          </a:p>
          <a:p>
            <a:pPr marL="0" indent="0">
              <a:buNone/>
            </a:pP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Reyes, T. (2004). </a:t>
            </a:r>
            <a:r>
              <a:rPr lang="es-E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formar niñas y niños saludables, inteligentes y felices</a:t>
            </a:r>
            <a:r>
              <a:rPr lang="es-E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Caracas: Brújula Pedagógica.</a:t>
            </a:r>
          </a:p>
        </p:txBody>
      </p:sp>
    </p:spTree>
    <p:extLst>
      <p:ext uri="{BB962C8B-B14F-4D97-AF65-F5344CB8AC3E}">
        <p14:creationId xmlns:p14="http://schemas.microsoft.com/office/powerpoint/2010/main" val="185975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para GRAC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4100" name="Picture 4" descr="Resultado de imagen para GRACI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568009" cy="504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3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2" y="836712"/>
            <a:ext cx="8229600" cy="1143000"/>
          </a:xfrm>
        </p:spPr>
        <p:txBody>
          <a:bodyPr/>
          <a:lstStyle/>
          <a:p>
            <a:r>
              <a:rPr lang="es-CO" dirty="0"/>
              <a:t>PLANTEAMIENTO DEL PROBLEMA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3AE5445-E965-4D66-AEA9-B67CDDD785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493782"/>
              </p:ext>
            </p:extLst>
          </p:nvPr>
        </p:nvGraphicFramePr>
        <p:xfrm>
          <a:off x="1475656" y="1700808"/>
          <a:ext cx="5832648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495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7232" y="-55870"/>
            <a:ext cx="3826768" cy="874135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OBJETIVOS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8A688BE-7C34-4DEA-8E3E-CEE21D635B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112196"/>
              </p:ext>
            </p:extLst>
          </p:nvPr>
        </p:nvGraphicFramePr>
        <p:xfrm>
          <a:off x="1007604" y="1209310"/>
          <a:ext cx="7596844" cy="467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70D63E6F-0FBC-4E8B-8A67-5AA7BE040B75}"/>
              </a:ext>
            </a:extLst>
          </p:cNvPr>
          <p:cNvSpPr txBox="1"/>
          <p:nvPr/>
        </p:nvSpPr>
        <p:spPr>
          <a:xfrm>
            <a:off x="1007604" y="5811957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la influencia de la música en los procesos comunicativos de los niños y niñas de 4 a 5 años y 11 meses de Jardín 1 del Hogar Infantil Libardo Madrid Valderrama de Rio Frio Valle.</a:t>
            </a:r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8229600" cy="1143000"/>
          </a:xfrm>
        </p:spPr>
        <p:txBody>
          <a:bodyPr/>
          <a:lstStyle/>
          <a:p>
            <a:r>
              <a:rPr lang="es-CO" dirty="0"/>
              <a:t>MARCO TEÓRICO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150AABA-3011-4A76-A9BA-01837FFE4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3521893"/>
              </p:ext>
            </p:extLst>
          </p:nvPr>
        </p:nvGraphicFramePr>
        <p:xfrm>
          <a:off x="251520" y="1772816"/>
          <a:ext cx="86409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035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0558" y="836712"/>
            <a:ext cx="8229600" cy="1143000"/>
          </a:xfrm>
        </p:spPr>
        <p:txBody>
          <a:bodyPr/>
          <a:lstStyle/>
          <a:p>
            <a:r>
              <a:rPr lang="es-CO" dirty="0"/>
              <a:t>METODOLOGÍA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1B5E292-7DA4-4AE2-89CD-096E54FD3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79151"/>
              </p:ext>
            </p:extLst>
          </p:nvPr>
        </p:nvGraphicFramePr>
        <p:xfrm>
          <a:off x="1524000" y="1979712"/>
          <a:ext cx="6096000" cy="20269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55912">
                  <a:extLst>
                    <a:ext uri="{9D8B030D-6E8A-4147-A177-3AD203B41FA5}">
                      <a16:colId xmlns:a16="http://schemas.microsoft.com/office/drawing/2014/main" val="3029038921"/>
                    </a:ext>
                  </a:extLst>
                </a:gridCol>
                <a:gridCol w="3840088">
                  <a:extLst>
                    <a:ext uri="{9D8B030D-6E8A-4147-A177-3AD203B41FA5}">
                      <a16:colId xmlns:a16="http://schemas.microsoft.com/office/drawing/2014/main" val="349234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Tipo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Cualitativa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921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Metodología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Investigación Acción Participativa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172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Tipo de Estudio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Estudio Descriptivo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/>
                        <a:t>Población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27 Niños y niñas del grupo Jardín 1 del Hogar infantil Libardo Madrid Valderrama de Riofrio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591392"/>
                  </a:ext>
                </a:extLst>
              </a:tr>
            </a:tbl>
          </a:graphicData>
        </a:graphic>
      </p:graphicFrame>
      <p:pic>
        <p:nvPicPr>
          <p:cNvPr id="1026" name="Picture 2" descr="Resultado de imagen para metodologia">
            <a:extLst>
              <a:ext uri="{FF2B5EF4-FFF2-40B4-BE49-F238E27FC236}">
                <a16:creationId xmlns:a16="http://schemas.microsoft.com/office/drawing/2014/main" id="{AB0450E8-952A-4061-8043-708A08CA6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" b="100000" l="0" r="100000">
                        <a14:foregroundMark x1="38770" y1="25781" x2="38770" y2="31875"/>
                        <a14:foregroundMark x1="34570" y1="45625" x2="41504" y2="56406"/>
                        <a14:foregroundMark x1="12988" y1="54688" x2="8789" y2="72500"/>
                        <a14:foregroundMark x1="40234" y1="21094" x2="45703" y2="23125"/>
                        <a14:foregroundMark x1="13965" y1="50938" x2="14648" y2="78906"/>
                        <a14:foregroundMark x1="8203" y1="78438" x2="12305" y2="51406"/>
                        <a14:foregroundMark x1="12988" y1="61719" x2="21582" y2="60000"/>
                        <a14:foregroundMark x1="8984" y1="51719" x2="15234" y2="51406"/>
                        <a14:foregroundMark x1="5859" y1="76094" x2="10645" y2="76094"/>
                        <a14:foregroundMark x1="41699" y1="35313" x2="47754" y2="27500"/>
                        <a14:foregroundMark x1="11035" y1="50469" x2="14746" y2="50469"/>
                        <a14:foregroundMark x1="12109" y1="50313" x2="14355" y2="48750"/>
                        <a14:foregroundMark x1="16797" y1="57969" x2="21387" y2="56875"/>
                        <a14:foregroundMark x1="18945" y1="55156" x2="22168" y2="56406"/>
                        <a14:foregroundMark x1="19922" y1="47813" x2="22754" y2="44688"/>
                        <a14:foregroundMark x1="24707" y1="40625" x2="23340" y2="42969"/>
                        <a14:foregroundMark x1="83496" y1="52500" x2="82227" y2="56094"/>
                        <a14:foregroundMark x1="82715" y1="56719" x2="87695" y2="58438"/>
                        <a14:foregroundMark x1="88477" y1="50000" x2="86133" y2="80313"/>
                        <a14:foregroundMark x1="94238" y1="78438" x2="83008" y2="51250"/>
                        <a14:foregroundMark x1="86914" y1="49688" x2="90234" y2="51250"/>
                        <a14:foregroundMark x1="88086" y1="48281" x2="91406" y2="50625"/>
                        <a14:foregroundMark x1="87109" y1="50313" x2="87598" y2="48594"/>
                        <a14:foregroundMark x1="89648" y1="57031" x2="92383" y2="76250"/>
                        <a14:foregroundMark x1="95898" y1="79375" x2="93066" y2="7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55" b="17344"/>
          <a:stretch/>
        </p:blipFill>
        <p:spPr bwMode="auto">
          <a:xfrm>
            <a:off x="1887310" y="4221088"/>
            <a:ext cx="543609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70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039489"/>
            <a:ext cx="8229600" cy="1143000"/>
          </a:xfrm>
        </p:spPr>
        <p:txBody>
          <a:bodyPr/>
          <a:lstStyle/>
          <a:p>
            <a:r>
              <a:rPr lang="es-CO" dirty="0"/>
              <a:t>INSTRUMENTOS</a:t>
            </a:r>
          </a:p>
        </p:txBody>
      </p:sp>
      <p:sp>
        <p:nvSpPr>
          <p:cNvPr id="4" name="AutoShape 2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blob:https://web.whatsapp.com/3ab8e211-7ade-4882-afa5-3d48636ec81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470CF59-3020-4689-BD82-31D729E2C3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3615222"/>
              </p:ext>
            </p:extLst>
          </p:nvPr>
        </p:nvGraphicFramePr>
        <p:xfrm>
          <a:off x="228600" y="2564904"/>
          <a:ext cx="8686800" cy="249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1543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6A0817-A2A6-4D8A-B9FA-D29D18637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t="17930" b="14836"/>
          <a:stretch/>
        </p:blipFill>
        <p:spPr>
          <a:xfrm rot="518340">
            <a:off x="5867684" y="4485139"/>
            <a:ext cx="31318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3848" y="0"/>
            <a:ext cx="6069360" cy="841898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RESULTADOS Y ANÁLISIS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4FD4810-7998-44ED-8030-A11437128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788637"/>
              </p:ext>
            </p:extLst>
          </p:nvPr>
        </p:nvGraphicFramePr>
        <p:xfrm>
          <a:off x="25152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651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7524AE-BA45-4797-BB8A-EFB0D305D9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3" b="24693"/>
          <a:stretch/>
        </p:blipFill>
        <p:spPr>
          <a:xfrm rot="9219845">
            <a:off x="403032" y="1642272"/>
            <a:ext cx="3141414" cy="2067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3F6747E-093F-4B2C-9017-29120AD12947}"/>
              </a:ext>
            </a:extLst>
          </p:cNvPr>
          <p:cNvSpPr txBox="1">
            <a:spLocks/>
          </p:cNvSpPr>
          <p:nvPr/>
        </p:nvSpPr>
        <p:spPr>
          <a:xfrm>
            <a:off x="3203848" y="0"/>
            <a:ext cx="6069360" cy="84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>
                <a:solidFill>
                  <a:schemeClr val="bg1"/>
                </a:solidFill>
              </a:rPr>
              <a:t>RESULTADOS Y ANÁLISIS</a:t>
            </a:r>
            <a:endParaRPr lang="es-CO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204A6F1-C4F3-4E54-81E6-3A019AA296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5132205"/>
              </p:ext>
            </p:extLst>
          </p:nvPr>
        </p:nvGraphicFramePr>
        <p:xfrm>
          <a:off x="2627784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28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0B1B14-746B-4A18-8056-71ACBA7F1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b="535"/>
          <a:stretch/>
        </p:blipFill>
        <p:spPr>
          <a:xfrm rot="809450">
            <a:off x="5064665" y="1134168"/>
            <a:ext cx="3923311" cy="27923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742B6980-E303-4062-97BA-4F0E013D9D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155971"/>
              </p:ext>
            </p:extLst>
          </p:nvPr>
        </p:nvGraphicFramePr>
        <p:xfrm>
          <a:off x="251520" y="2780928"/>
          <a:ext cx="7067128" cy="37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CD0D4DC2-BAF0-402F-8BEF-333AB2726FEF}"/>
              </a:ext>
            </a:extLst>
          </p:cNvPr>
          <p:cNvSpPr txBox="1">
            <a:spLocks/>
          </p:cNvSpPr>
          <p:nvPr/>
        </p:nvSpPr>
        <p:spPr>
          <a:xfrm>
            <a:off x="3203848" y="0"/>
            <a:ext cx="6069360" cy="841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>
                <a:solidFill>
                  <a:schemeClr val="bg1"/>
                </a:solidFill>
              </a:rPr>
              <a:t>RESULTADOS Y ANÁLISIS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387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923</Words>
  <Application>Microsoft Office PowerPoint</Application>
  <PresentationFormat>Presentación en pantalla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de Office</vt:lpstr>
      <vt:lpstr>LA MÚSICA EN LOS PROCESOS COMUNICATIVOS    Yiny Alexandra Bulla Osorio, Marwi Julieth Meneses Escalante &amp; Leidy Fernanda Rubio Euse</vt:lpstr>
      <vt:lpstr>PLANTEAMIENTO DEL PROBLEMA</vt:lpstr>
      <vt:lpstr>OBJETIVOS</vt:lpstr>
      <vt:lpstr>MARCO TEÓRICO</vt:lpstr>
      <vt:lpstr>METODOLOGÍA</vt:lpstr>
      <vt:lpstr>INSTRUMENTOS</vt:lpstr>
      <vt:lpstr>RESULTADOS Y ANÁLISIS</vt:lpstr>
      <vt:lpstr>Presentación de PowerPoint</vt:lpstr>
      <vt:lpstr>Presentación de PowerPoint</vt:lpstr>
      <vt:lpstr>CONCLUSIONES</vt:lpstr>
      <vt:lpstr>REFERENCIAS BIBLIOGRAFICAS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gloria.cuadros</dc:creator>
  <cp:lastModifiedBy>Julieth Meneses</cp:lastModifiedBy>
  <cp:revision>39</cp:revision>
  <dcterms:created xsi:type="dcterms:W3CDTF">2017-01-23T22:40:33Z</dcterms:created>
  <dcterms:modified xsi:type="dcterms:W3CDTF">2019-06-04T11:25:33Z</dcterms:modified>
</cp:coreProperties>
</file>