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273" r:id="rId6"/>
    <p:sldId id="272" r:id="rId7"/>
    <p:sldId id="269" r:id="rId8"/>
    <p:sldId id="270" r:id="rId9"/>
    <p:sldId id="271" r:id="rId10"/>
    <p:sldId id="274" r:id="rId11"/>
    <p:sldId id="280" r:id="rId12"/>
    <p:sldId id="275" r:id="rId13"/>
    <p:sldId id="281" r:id="rId14"/>
    <p:sldId id="283" r:id="rId15"/>
    <p:sldId id="276" r:id="rId16"/>
    <p:sldId id="277" r:id="rId17"/>
    <p:sldId id="278" r:id="rId18"/>
    <p:sldId id="282" r:id="rId19"/>
    <p:sldId id="285" r:id="rId20"/>
    <p:sldId id="286" r:id="rId21"/>
    <p:sldId id="279" r:id="rId22"/>
    <p:sldId id="267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08ADB-C5D5-4651-BFF5-AF98790F92BA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306A5376-5D01-4BA1-95CB-07355CDDC425}">
      <dgm:prSet phldrT="[Texto]" custT="1"/>
      <dgm:spPr/>
      <dgm:t>
        <a:bodyPr/>
        <a:lstStyle/>
        <a:p>
          <a:r>
            <a:rPr lang="es-CO" sz="1400" dirty="0" smtClean="0"/>
            <a:t>Visualizar y accionar</a:t>
          </a:r>
          <a:endParaRPr lang="es-CO" sz="1400" dirty="0"/>
        </a:p>
      </dgm:t>
    </dgm:pt>
    <dgm:pt modelId="{A3397DA0-0757-45CC-92F3-5D476AAEF09C}" type="parTrans" cxnId="{B25FD071-ED17-4905-B11D-DE2495100A83}">
      <dgm:prSet/>
      <dgm:spPr/>
      <dgm:t>
        <a:bodyPr/>
        <a:lstStyle/>
        <a:p>
          <a:endParaRPr lang="es-CO"/>
        </a:p>
      </dgm:t>
    </dgm:pt>
    <dgm:pt modelId="{D36E940B-334C-4D48-ACB0-39D928891FD3}" type="sibTrans" cxnId="{B25FD071-ED17-4905-B11D-DE2495100A83}">
      <dgm:prSet/>
      <dgm:spPr/>
      <dgm:t>
        <a:bodyPr/>
        <a:lstStyle/>
        <a:p>
          <a:endParaRPr lang="es-CO"/>
        </a:p>
      </dgm:t>
    </dgm:pt>
    <dgm:pt modelId="{50000EE0-F928-4E83-BC3B-2B07325E6435}">
      <dgm:prSet phldrT="[Texto]" custT="1"/>
      <dgm:spPr/>
      <dgm:t>
        <a:bodyPr/>
        <a:lstStyle/>
        <a:p>
          <a:r>
            <a:rPr lang="es-CO" sz="1400" dirty="0" smtClean="0"/>
            <a:t>Practicas pedagógicas que promuevan</a:t>
          </a:r>
          <a:endParaRPr lang="es-CO" sz="1400" dirty="0"/>
        </a:p>
      </dgm:t>
    </dgm:pt>
    <dgm:pt modelId="{604836A1-1554-4F62-91E9-696C80A0F843}" type="parTrans" cxnId="{CAE3CF9B-77F0-4EFA-A256-A5FF3291F4A8}">
      <dgm:prSet/>
      <dgm:spPr/>
      <dgm:t>
        <a:bodyPr/>
        <a:lstStyle/>
        <a:p>
          <a:endParaRPr lang="es-CO"/>
        </a:p>
      </dgm:t>
    </dgm:pt>
    <dgm:pt modelId="{24F11007-BFC3-4C9A-B0EE-1C4FDDA0D5C1}" type="sibTrans" cxnId="{CAE3CF9B-77F0-4EFA-A256-A5FF3291F4A8}">
      <dgm:prSet/>
      <dgm:spPr/>
      <dgm:t>
        <a:bodyPr/>
        <a:lstStyle/>
        <a:p>
          <a:endParaRPr lang="es-CO"/>
        </a:p>
      </dgm:t>
    </dgm:pt>
    <dgm:pt modelId="{8D60245A-4924-4F4F-9CCF-E3BCEDF78BA7}">
      <dgm:prSet phldrT="[Texto]" custT="1"/>
      <dgm:spPr/>
      <dgm:t>
        <a:bodyPr/>
        <a:lstStyle/>
        <a:p>
          <a:r>
            <a:rPr lang="es-CO" sz="1400" dirty="0" smtClean="0"/>
            <a:t>Inclusión</a:t>
          </a:r>
        </a:p>
        <a:p>
          <a:r>
            <a:rPr lang="es-CO" sz="1400" dirty="0" smtClean="0"/>
            <a:t>Respeto</a:t>
          </a:r>
        </a:p>
        <a:p>
          <a:r>
            <a:rPr lang="es-CO" sz="1400" dirty="0" smtClean="0"/>
            <a:t>Diversidad</a:t>
          </a:r>
        </a:p>
        <a:p>
          <a:r>
            <a:rPr lang="es-CO" sz="1400" dirty="0" smtClean="0"/>
            <a:t>Diferencia</a:t>
          </a:r>
          <a:endParaRPr lang="es-CO" sz="1400" dirty="0"/>
        </a:p>
      </dgm:t>
    </dgm:pt>
    <dgm:pt modelId="{DA5ED002-0B02-4842-98DB-FA5BA1E92BD5}" type="parTrans" cxnId="{0AF65747-47F5-4E69-8C53-336C2F19679A}">
      <dgm:prSet/>
      <dgm:spPr/>
      <dgm:t>
        <a:bodyPr/>
        <a:lstStyle/>
        <a:p>
          <a:endParaRPr lang="es-CO"/>
        </a:p>
      </dgm:t>
    </dgm:pt>
    <dgm:pt modelId="{D63A62AA-0E0C-4775-966E-CC46D3702602}" type="sibTrans" cxnId="{0AF65747-47F5-4E69-8C53-336C2F19679A}">
      <dgm:prSet/>
      <dgm:spPr/>
      <dgm:t>
        <a:bodyPr/>
        <a:lstStyle/>
        <a:p>
          <a:endParaRPr lang="es-CO"/>
        </a:p>
      </dgm:t>
    </dgm:pt>
    <dgm:pt modelId="{2C283D45-DF3B-4410-8A6F-6272F8DD17E8}" type="pres">
      <dgm:prSet presAssocID="{CD308ADB-C5D5-4651-BFF5-AF98790F92B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CECB17C8-8E70-4873-81F5-B9623651EA26}" type="pres">
      <dgm:prSet presAssocID="{306A5376-5D01-4BA1-95CB-07355CDDC425}" presName="Accent1" presStyleCnt="0"/>
      <dgm:spPr/>
      <dgm:t>
        <a:bodyPr/>
        <a:lstStyle/>
        <a:p>
          <a:endParaRPr lang="es-ES"/>
        </a:p>
      </dgm:t>
    </dgm:pt>
    <dgm:pt modelId="{E2BB8C06-22CE-4BEA-AD7D-7BD7E27C0235}" type="pres">
      <dgm:prSet presAssocID="{306A5376-5D01-4BA1-95CB-07355CDDC425}" presName="Accent" presStyleLbl="node1" presStyleIdx="0" presStyleCnt="3"/>
      <dgm:spPr/>
      <dgm:t>
        <a:bodyPr/>
        <a:lstStyle/>
        <a:p>
          <a:endParaRPr lang="es-ES"/>
        </a:p>
      </dgm:t>
    </dgm:pt>
    <dgm:pt modelId="{A09EFB18-7BA1-429F-BD99-6ACE3BEA800D}" type="pres">
      <dgm:prSet presAssocID="{306A5376-5D01-4BA1-95CB-07355CDDC42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F52B96-1E9C-402C-A1DD-56BEFF2BF91F}" type="pres">
      <dgm:prSet presAssocID="{50000EE0-F928-4E83-BC3B-2B07325E6435}" presName="Accent2" presStyleCnt="0"/>
      <dgm:spPr/>
      <dgm:t>
        <a:bodyPr/>
        <a:lstStyle/>
        <a:p>
          <a:endParaRPr lang="es-ES"/>
        </a:p>
      </dgm:t>
    </dgm:pt>
    <dgm:pt modelId="{E3CE0B4F-95D4-4427-A1C3-B03345BCB4E9}" type="pres">
      <dgm:prSet presAssocID="{50000EE0-F928-4E83-BC3B-2B07325E6435}" presName="Accent" presStyleLbl="node1" presStyleIdx="1" presStyleCnt="3"/>
      <dgm:spPr/>
      <dgm:t>
        <a:bodyPr/>
        <a:lstStyle/>
        <a:p>
          <a:endParaRPr lang="es-ES"/>
        </a:p>
      </dgm:t>
    </dgm:pt>
    <dgm:pt modelId="{3679F28C-D7E5-4E0C-BC4B-B90688D2B352}" type="pres">
      <dgm:prSet presAssocID="{50000EE0-F928-4E83-BC3B-2B07325E643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A239A5-854F-4AE2-A562-232C080DC37E}" type="pres">
      <dgm:prSet presAssocID="{8D60245A-4924-4F4F-9CCF-E3BCEDF78BA7}" presName="Accent3" presStyleCnt="0"/>
      <dgm:spPr/>
      <dgm:t>
        <a:bodyPr/>
        <a:lstStyle/>
        <a:p>
          <a:endParaRPr lang="es-ES"/>
        </a:p>
      </dgm:t>
    </dgm:pt>
    <dgm:pt modelId="{24C342F9-9662-4D45-8AA7-8E65682B06E2}" type="pres">
      <dgm:prSet presAssocID="{8D60245A-4924-4F4F-9CCF-E3BCEDF78BA7}" presName="Accent" presStyleLbl="node1" presStyleIdx="2" presStyleCnt="3"/>
      <dgm:spPr/>
      <dgm:t>
        <a:bodyPr/>
        <a:lstStyle/>
        <a:p>
          <a:endParaRPr lang="es-ES"/>
        </a:p>
      </dgm:t>
    </dgm:pt>
    <dgm:pt modelId="{AB826D26-D292-4FA8-8EF9-983E07670159}" type="pres">
      <dgm:prSet presAssocID="{8D60245A-4924-4F4F-9CCF-E3BCEDF78BA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D682F9B-2D37-486E-888A-09D9841EA7B1}" type="presOf" srcId="{CD308ADB-C5D5-4651-BFF5-AF98790F92BA}" destId="{2C283D45-DF3B-4410-8A6F-6272F8DD17E8}" srcOrd="0" destOrd="0" presId="urn:microsoft.com/office/officeart/2009/layout/CircleArrowProcess"/>
    <dgm:cxn modelId="{8BE693BB-5463-4EBF-B6C6-8C854961F5EE}" type="presOf" srcId="{306A5376-5D01-4BA1-95CB-07355CDDC425}" destId="{A09EFB18-7BA1-429F-BD99-6ACE3BEA800D}" srcOrd="0" destOrd="0" presId="urn:microsoft.com/office/officeart/2009/layout/CircleArrowProcess"/>
    <dgm:cxn modelId="{3EAA3C7C-0638-4032-A852-35A23610386A}" type="presOf" srcId="{50000EE0-F928-4E83-BC3B-2B07325E6435}" destId="{3679F28C-D7E5-4E0C-BC4B-B90688D2B352}" srcOrd="0" destOrd="0" presId="urn:microsoft.com/office/officeart/2009/layout/CircleArrowProcess"/>
    <dgm:cxn modelId="{0AF65747-47F5-4E69-8C53-336C2F19679A}" srcId="{CD308ADB-C5D5-4651-BFF5-AF98790F92BA}" destId="{8D60245A-4924-4F4F-9CCF-E3BCEDF78BA7}" srcOrd="2" destOrd="0" parTransId="{DA5ED002-0B02-4842-98DB-FA5BA1E92BD5}" sibTransId="{D63A62AA-0E0C-4775-966E-CC46D3702602}"/>
    <dgm:cxn modelId="{CAE3CF9B-77F0-4EFA-A256-A5FF3291F4A8}" srcId="{CD308ADB-C5D5-4651-BFF5-AF98790F92BA}" destId="{50000EE0-F928-4E83-BC3B-2B07325E6435}" srcOrd="1" destOrd="0" parTransId="{604836A1-1554-4F62-91E9-696C80A0F843}" sibTransId="{24F11007-BFC3-4C9A-B0EE-1C4FDDA0D5C1}"/>
    <dgm:cxn modelId="{B25FD071-ED17-4905-B11D-DE2495100A83}" srcId="{CD308ADB-C5D5-4651-BFF5-AF98790F92BA}" destId="{306A5376-5D01-4BA1-95CB-07355CDDC425}" srcOrd="0" destOrd="0" parTransId="{A3397DA0-0757-45CC-92F3-5D476AAEF09C}" sibTransId="{D36E940B-334C-4D48-ACB0-39D928891FD3}"/>
    <dgm:cxn modelId="{E433864F-62A9-4704-B22D-2C717AEFA41C}" type="presOf" srcId="{8D60245A-4924-4F4F-9CCF-E3BCEDF78BA7}" destId="{AB826D26-D292-4FA8-8EF9-983E07670159}" srcOrd="0" destOrd="0" presId="urn:microsoft.com/office/officeart/2009/layout/CircleArrowProcess"/>
    <dgm:cxn modelId="{CEA6A015-D04E-470E-9D1A-E3D177241DD7}" type="presParOf" srcId="{2C283D45-DF3B-4410-8A6F-6272F8DD17E8}" destId="{CECB17C8-8E70-4873-81F5-B9623651EA26}" srcOrd="0" destOrd="0" presId="urn:microsoft.com/office/officeart/2009/layout/CircleArrowProcess"/>
    <dgm:cxn modelId="{00A89200-15F2-4979-A007-FCAC96E822B5}" type="presParOf" srcId="{CECB17C8-8E70-4873-81F5-B9623651EA26}" destId="{E2BB8C06-22CE-4BEA-AD7D-7BD7E27C0235}" srcOrd="0" destOrd="0" presId="urn:microsoft.com/office/officeart/2009/layout/CircleArrowProcess"/>
    <dgm:cxn modelId="{93947836-98EF-4480-A976-F2C995D963CF}" type="presParOf" srcId="{2C283D45-DF3B-4410-8A6F-6272F8DD17E8}" destId="{A09EFB18-7BA1-429F-BD99-6ACE3BEA800D}" srcOrd="1" destOrd="0" presId="urn:microsoft.com/office/officeart/2009/layout/CircleArrowProcess"/>
    <dgm:cxn modelId="{D752FA8B-5FA1-4C25-87A4-538377E4D1B7}" type="presParOf" srcId="{2C283D45-DF3B-4410-8A6F-6272F8DD17E8}" destId="{33F52B96-1E9C-402C-A1DD-56BEFF2BF91F}" srcOrd="2" destOrd="0" presId="urn:microsoft.com/office/officeart/2009/layout/CircleArrowProcess"/>
    <dgm:cxn modelId="{948101CC-A720-44C1-BE8C-A896F05B5A1D}" type="presParOf" srcId="{33F52B96-1E9C-402C-A1DD-56BEFF2BF91F}" destId="{E3CE0B4F-95D4-4427-A1C3-B03345BCB4E9}" srcOrd="0" destOrd="0" presId="urn:microsoft.com/office/officeart/2009/layout/CircleArrowProcess"/>
    <dgm:cxn modelId="{784408B0-2F08-444B-B519-3B8B5DA08140}" type="presParOf" srcId="{2C283D45-DF3B-4410-8A6F-6272F8DD17E8}" destId="{3679F28C-D7E5-4E0C-BC4B-B90688D2B352}" srcOrd="3" destOrd="0" presId="urn:microsoft.com/office/officeart/2009/layout/CircleArrowProcess"/>
    <dgm:cxn modelId="{EF4B64AC-1603-4A6E-B6CC-4F70A9B2F889}" type="presParOf" srcId="{2C283D45-DF3B-4410-8A6F-6272F8DD17E8}" destId="{1EA239A5-854F-4AE2-A562-232C080DC37E}" srcOrd="4" destOrd="0" presId="urn:microsoft.com/office/officeart/2009/layout/CircleArrowProcess"/>
    <dgm:cxn modelId="{5F71DDB5-F4B6-4FBE-A6E2-0EBA62CCB1DD}" type="presParOf" srcId="{1EA239A5-854F-4AE2-A562-232C080DC37E}" destId="{24C342F9-9662-4D45-8AA7-8E65682B06E2}" srcOrd="0" destOrd="0" presId="urn:microsoft.com/office/officeart/2009/layout/CircleArrowProcess"/>
    <dgm:cxn modelId="{C6ACDFB6-7C89-44E3-A8D1-2E5D56F9FCFF}" type="presParOf" srcId="{2C283D45-DF3B-4410-8A6F-6272F8DD17E8}" destId="{AB826D26-D292-4FA8-8EF9-983E07670159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BD5EC-4D0B-4184-B7A4-852786D2DC91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543AC3C-5873-4C5B-82AC-F18F33AEE61C}">
      <dgm:prSet phldrT="[Texto]"/>
      <dgm:spPr/>
      <dgm:t>
        <a:bodyPr/>
        <a:lstStyle/>
        <a:p>
          <a:r>
            <a:rPr lang="es-CO" b="1" dirty="0" smtClean="0"/>
            <a:t>Transformación social</a:t>
          </a:r>
          <a:endParaRPr lang="es-CO" b="1" dirty="0"/>
        </a:p>
      </dgm:t>
    </dgm:pt>
    <dgm:pt modelId="{30008810-16DC-4516-8652-1209C6D2F7BE}" type="parTrans" cxnId="{BF24A5BA-5BAD-4CE8-A86A-26FCFB323114}">
      <dgm:prSet/>
      <dgm:spPr/>
      <dgm:t>
        <a:bodyPr/>
        <a:lstStyle/>
        <a:p>
          <a:endParaRPr lang="es-CO"/>
        </a:p>
      </dgm:t>
    </dgm:pt>
    <dgm:pt modelId="{74F11C96-0462-41AF-A2C9-973E9DC12760}" type="sibTrans" cxnId="{BF24A5BA-5BAD-4CE8-A86A-26FCFB323114}">
      <dgm:prSet/>
      <dgm:spPr/>
      <dgm:t>
        <a:bodyPr/>
        <a:lstStyle/>
        <a:p>
          <a:endParaRPr lang="es-CO"/>
        </a:p>
      </dgm:t>
    </dgm:pt>
    <dgm:pt modelId="{51F777D1-929F-4FA5-8924-06EC64D42F2B}">
      <dgm:prSet phldrT="[Texto]"/>
      <dgm:spPr/>
      <dgm:t>
        <a:bodyPr/>
        <a:lstStyle/>
        <a:p>
          <a:r>
            <a:rPr lang="es-CO" b="1" dirty="0" smtClean="0"/>
            <a:t>Dinámicas y oportunidades</a:t>
          </a:r>
          <a:r>
            <a:rPr lang="es-CO" dirty="0" smtClean="0"/>
            <a:t>	</a:t>
          </a:r>
          <a:endParaRPr lang="es-CO" dirty="0"/>
        </a:p>
      </dgm:t>
    </dgm:pt>
    <dgm:pt modelId="{2031018C-B9F3-4909-A2FA-E02A2CF13C72}" type="parTrans" cxnId="{C3D77D3D-F4F5-4DD0-9CD7-FA0D40DBE866}">
      <dgm:prSet/>
      <dgm:spPr/>
      <dgm:t>
        <a:bodyPr/>
        <a:lstStyle/>
        <a:p>
          <a:endParaRPr lang="es-CO"/>
        </a:p>
      </dgm:t>
    </dgm:pt>
    <dgm:pt modelId="{981365AE-DBF4-481B-9F3A-7F13408AAB08}" type="sibTrans" cxnId="{C3D77D3D-F4F5-4DD0-9CD7-FA0D40DBE866}">
      <dgm:prSet/>
      <dgm:spPr/>
      <dgm:t>
        <a:bodyPr/>
        <a:lstStyle/>
        <a:p>
          <a:endParaRPr lang="es-CO"/>
        </a:p>
      </dgm:t>
    </dgm:pt>
    <dgm:pt modelId="{3B788433-B9E8-4242-88AD-6F1B418228F2}">
      <dgm:prSet phldrT="[Texto]"/>
      <dgm:spPr/>
      <dgm:t>
        <a:bodyPr/>
        <a:lstStyle/>
        <a:p>
          <a:r>
            <a:rPr lang="es-CO" b="1" dirty="0" smtClean="0"/>
            <a:t>Facilitando la inclusión</a:t>
          </a:r>
          <a:endParaRPr lang="es-CO" b="1" dirty="0"/>
        </a:p>
      </dgm:t>
    </dgm:pt>
    <dgm:pt modelId="{7F17721A-4852-426C-B11A-5307E7DB7F0B}" type="parTrans" cxnId="{3943A908-66FF-451E-B9DB-2C8BF6374C9A}">
      <dgm:prSet/>
      <dgm:spPr/>
      <dgm:t>
        <a:bodyPr/>
        <a:lstStyle/>
        <a:p>
          <a:endParaRPr lang="es-CO"/>
        </a:p>
      </dgm:t>
    </dgm:pt>
    <dgm:pt modelId="{2CDDD2E4-045E-4DBA-B29E-230DDA8A2252}" type="sibTrans" cxnId="{3943A908-66FF-451E-B9DB-2C8BF6374C9A}">
      <dgm:prSet/>
      <dgm:spPr/>
      <dgm:t>
        <a:bodyPr/>
        <a:lstStyle/>
        <a:p>
          <a:endParaRPr lang="es-CO"/>
        </a:p>
      </dgm:t>
    </dgm:pt>
    <dgm:pt modelId="{3A8B421E-10A2-4AF8-94B6-9788CAC75901}">
      <dgm:prSet phldrT="[Texto]"/>
      <dgm:spPr/>
      <dgm:t>
        <a:bodyPr/>
        <a:lstStyle/>
        <a:p>
          <a:r>
            <a:rPr lang="es-CO" b="1" smtClean="0"/>
            <a:t>Atención a la diversidad</a:t>
          </a:r>
          <a:endParaRPr lang="es-CO" b="1" dirty="0"/>
        </a:p>
      </dgm:t>
    </dgm:pt>
    <dgm:pt modelId="{CD532823-47DC-4F10-A913-EC9B367349C5}" type="parTrans" cxnId="{36EC4DFF-37A4-4AA7-97FA-3621A52BAA91}">
      <dgm:prSet/>
      <dgm:spPr/>
      <dgm:t>
        <a:bodyPr/>
        <a:lstStyle/>
        <a:p>
          <a:endParaRPr lang="es-CO"/>
        </a:p>
      </dgm:t>
    </dgm:pt>
    <dgm:pt modelId="{B94B4A35-18BC-491B-A532-83A3F9C4ECD8}" type="sibTrans" cxnId="{36EC4DFF-37A4-4AA7-97FA-3621A52BAA91}">
      <dgm:prSet/>
      <dgm:spPr/>
      <dgm:t>
        <a:bodyPr/>
        <a:lstStyle/>
        <a:p>
          <a:endParaRPr lang="es-CO"/>
        </a:p>
      </dgm:t>
    </dgm:pt>
    <dgm:pt modelId="{DFC82D7E-6A66-4D26-B13A-B720FEE3DACC}">
      <dgm:prSet phldrT="[Texto]"/>
      <dgm:spPr/>
      <dgm:t>
        <a:bodyPr/>
        <a:lstStyle/>
        <a:p>
          <a:r>
            <a:rPr lang="es-CO" dirty="0" smtClean="0"/>
            <a:t>Generando un ambiente de respeto</a:t>
          </a:r>
          <a:endParaRPr lang="es-CO" dirty="0"/>
        </a:p>
      </dgm:t>
    </dgm:pt>
    <dgm:pt modelId="{92D2DF8A-D679-4B4C-B79D-7CB1AF9C8605}" type="parTrans" cxnId="{48E8ED03-4B7A-4BEC-A1F4-9284285F6B96}">
      <dgm:prSet/>
      <dgm:spPr/>
      <dgm:t>
        <a:bodyPr/>
        <a:lstStyle/>
        <a:p>
          <a:endParaRPr lang="es-CO"/>
        </a:p>
      </dgm:t>
    </dgm:pt>
    <dgm:pt modelId="{B2231042-03D7-4E4E-B041-2EFD4B85C3B0}" type="sibTrans" cxnId="{48E8ED03-4B7A-4BEC-A1F4-9284285F6B96}">
      <dgm:prSet/>
      <dgm:spPr/>
      <dgm:t>
        <a:bodyPr/>
        <a:lstStyle/>
        <a:p>
          <a:endParaRPr lang="es-CO"/>
        </a:p>
      </dgm:t>
    </dgm:pt>
    <dgm:pt modelId="{ADC9600F-B198-4819-99A4-78BFD732EABE}" type="pres">
      <dgm:prSet presAssocID="{FAABD5EC-4D0B-4184-B7A4-852786D2DC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98591DE-FEB0-4B65-BA10-A244C067D203}" type="pres">
      <dgm:prSet presAssocID="{8543AC3C-5873-4C5B-82AC-F18F33AEE6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D3641C-531E-42D5-9A28-590C38ABEDD7}" type="pres">
      <dgm:prSet presAssocID="{74F11C96-0462-41AF-A2C9-973E9DC12760}" presName="sibTrans" presStyleLbl="sibTrans2D1" presStyleIdx="0" presStyleCnt="4"/>
      <dgm:spPr/>
      <dgm:t>
        <a:bodyPr/>
        <a:lstStyle/>
        <a:p>
          <a:endParaRPr lang="es-CO"/>
        </a:p>
      </dgm:t>
    </dgm:pt>
    <dgm:pt modelId="{C0F327F8-0247-4EF9-99FE-123512739962}" type="pres">
      <dgm:prSet presAssocID="{74F11C96-0462-41AF-A2C9-973E9DC12760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8092CAA1-73C3-4EBB-BBED-8FEE62354BF5}" type="pres">
      <dgm:prSet presAssocID="{51F777D1-929F-4FA5-8924-06EC64D42F2B}" presName="node" presStyleLbl="node1" presStyleIdx="1" presStyleCnt="5" custLinFactNeighborX="-7398" custLinFactNeighborY="-27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A5D0AF-7B2E-489F-B59D-88D3D2629BC6}" type="pres">
      <dgm:prSet presAssocID="{981365AE-DBF4-481B-9F3A-7F13408AAB08}" presName="sibTrans" presStyleLbl="sibTrans2D1" presStyleIdx="1" presStyleCnt="4"/>
      <dgm:spPr/>
      <dgm:t>
        <a:bodyPr/>
        <a:lstStyle/>
        <a:p>
          <a:endParaRPr lang="es-CO"/>
        </a:p>
      </dgm:t>
    </dgm:pt>
    <dgm:pt modelId="{E661A343-8DF6-4535-9F7E-C26DB2284828}" type="pres">
      <dgm:prSet presAssocID="{981365AE-DBF4-481B-9F3A-7F13408AAB08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F005E226-11CD-412A-90D3-F86CFA265259}" type="pres">
      <dgm:prSet presAssocID="{3B788433-B9E8-4242-88AD-6F1B418228F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351069-3DD4-4D10-A632-A83BDE0029C5}" type="pres">
      <dgm:prSet presAssocID="{2CDDD2E4-045E-4DBA-B29E-230DDA8A2252}" presName="sibTrans" presStyleLbl="sibTrans2D1" presStyleIdx="2" presStyleCnt="4"/>
      <dgm:spPr/>
      <dgm:t>
        <a:bodyPr/>
        <a:lstStyle/>
        <a:p>
          <a:endParaRPr lang="es-CO"/>
        </a:p>
      </dgm:t>
    </dgm:pt>
    <dgm:pt modelId="{322B7DF1-112D-427B-A876-005FE4AF6252}" type="pres">
      <dgm:prSet presAssocID="{2CDDD2E4-045E-4DBA-B29E-230DDA8A2252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9485A10B-60C1-4EFC-9AB0-36875B8B6DB4}" type="pres">
      <dgm:prSet presAssocID="{3A8B421E-10A2-4AF8-94B6-9788CAC759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444FBB-45C7-499E-991B-5601E384DD52}" type="pres">
      <dgm:prSet presAssocID="{B94B4A35-18BC-491B-A532-83A3F9C4ECD8}" presName="sibTrans" presStyleLbl="sibTrans2D1" presStyleIdx="3" presStyleCnt="4"/>
      <dgm:spPr/>
      <dgm:t>
        <a:bodyPr/>
        <a:lstStyle/>
        <a:p>
          <a:endParaRPr lang="es-CO"/>
        </a:p>
      </dgm:t>
    </dgm:pt>
    <dgm:pt modelId="{DF6A54BD-7B96-4D30-9AE5-7FD97D16682B}" type="pres">
      <dgm:prSet presAssocID="{B94B4A35-18BC-491B-A532-83A3F9C4ECD8}" presName="connectorText" presStyleLbl="sibTrans2D1" presStyleIdx="3" presStyleCnt="4"/>
      <dgm:spPr/>
      <dgm:t>
        <a:bodyPr/>
        <a:lstStyle/>
        <a:p>
          <a:endParaRPr lang="es-CO"/>
        </a:p>
      </dgm:t>
    </dgm:pt>
    <dgm:pt modelId="{96BBA735-FBB4-48EB-8F64-210C20BC4CEA}" type="pres">
      <dgm:prSet presAssocID="{DFC82D7E-6A66-4D26-B13A-B720FEE3DA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75D10B3-02EF-4C74-B656-E298FD23F7F8}" type="presOf" srcId="{74F11C96-0462-41AF-A2C9-973E9DC12760}" destId="{5ED3641C-531E-42D5-9A28-590C38ABEDD7}" srcOrd="0" destOrd="0" presId="urn:microsoft.com/office/officeart/2005/8/layout/process5"/>
    <dgm:cxn modelId="{48E8ED03-4B7A-4BEC-A1F4-9284285F6B96}" srcId="{FAABD5EC-4D0B-4184-B7A4-852786D2DC91}" destId="{DFC82D7E-6A66-4D26-B13A-B720FEE3DACC}" srcOrd="4" destOrd="0" parTransId="{92D2DF8A-D679-4B4C-B79D-7CB1AF9C8605}" sibTransId="{B2231042-03D7-4E4E-B041-2EFD4B85C3B0}"/>
    <dgm:cxn modelId="{36EC4DFF-37A4-4AA7-97FA-3621A52BAA91}" srcId="{FAABD5EC-4D0B-4184-B7A4-852786D2DC91}" destId="{3A8B421E-10A2-4AF8-94B6-9788CAC75901}" srcOrd="3" destOrd="0" parTransId="{CD532823-47DC-4F10-A913-EC9B367349C5}" sibTransId="{B94B4A35-18BC-491B-A532-83A3F9C4ECD8}"/>
    <dgm:cxn modelId="{E6868DB3-BC75-4DF0-9B04-19CC484BC214}" type="presOf" srcId="{2CDDD2E4-045E-4DBA-B29E-230DDA8A2252}" destId="{322B7DF1-112D-427B-A876-005FE4AF6252}" srcOrd="1" destOrd="0" presId="urn:microsoft.com/office/officeart/2005/8/layout/process5"/>
    <dgm:cxn modelId="{C3D77D3D-F4F5-4DD0-9CD7-FA0D40DBE866}" srcId="{FAABD5EC-4D0B-4184-B7A4-852786D2DC91}" destId="{51F777D1-929F-4FA5-8924-06EC64D42F2B}" srcOrd="1" destOrd="0" parTransId="{2031018C-B9F3-4909-A2FA-E02A2CF13C72}" sibTransId="{981365AE-DBF4-481B-9F3A-7F13408AAB08}"/>
    <dgm:cxn modelId="{40CA966B-E615-4031-8A78-3A815764FDC4}" type="presOf" srcId="{981365AE-DBF4-481B-9F3A-7F13408AAB08}" destId="{E661A343-8DF6-4535-9F7E-C26DB2284828}" srcOrd="1" destOrd="0" presId="urn:microsoft.com/office/officeart/2005/8/layout/process5"/>
    <dgm:cxn modelId="{CF3CDD71-1231-4D33-B94B-E83EEBD21637}" type="presOf" srcId="{8543AC3C-5873-4C5B-82AC-F18F33AEE61C}" destId="{998591DE-FEB0-4B65-BA10-A244C067D203}" srcOrd="0" destOrd="0" presId="urn:microsoft.com/office/officeart/2005/8/layout/process5"/>
    <dgm:cxn modelId="{1F99E0E8-3D99-4872-B947-42DB723E431B}" type="presOf" srcId="{2CDDD2E4-045E-4DBA-B29E-230DDA8A2252}" destId="{0F351069-3DD4-4D10-A632-A83BDE0029C5}" srcOrd="0" destOrd="0" presId="urn:microsoft.com/office/officeart/2005/8/layout/process5"/>
    <dgm:cxn modelId="{BF24A5BA-5BAD-4CE8-A86A-26FCFB323114}" srcId="{FAABD5EC-4D0B-4184-B7A4-852786D2DC91}" destId="{8543AC3C-5873-4C5B-82AC-F18F33AEE61C}" srcOrd="0" destOrd="0" parTransId="{30008810-16DC-4516-8652-1209C6D2F7BE}" sibTransId="{74F11C96-0462-41AF-A2C9-973E9DC12760}"/>
    <dgm:cxn modelId="{A7DAB9A7-7847-400E-A6E1-0F89C68CB046}" type="presOf" srcId="{51F777D1-929F-4FA5-8924-06EC64D42F2B}" destId="{8092CAA1-73C3-4EBB-BBED-8FEE62354BF5}" srcOrd="0" destOrd="0" presId="urn:microsoft.com/office/officeart/2005/8/layout/process5"/>
    <dgm:cxn modelId="{F3A83F2F-DF6E-44A7-82D6-92694D4F0108}" type="presOf" srcId="{FAABD5EC-4D0B-4184-B7A4-852786D2DC91}" destId="{ADC9600F-B198-4819-99A4-78BFD732EABE}" srcOrd="0" destOrd="0" presId="urn:microsoft.com/office/officeart/2005/8/layout/process5"/>
    <dgm:cxn modelId="{F71E7D1A-D1CD-4397-9C7A-9110348C3367}" type="presOf" srcId="{B94B4A35-18BC-491B-A532-83A3F9C4ECD8}" destId="{5B444FBB-45C7-499E-991B-5601E384DD52}" srcOrd="0" destOrd="0" presId="urn:microsoft.com/office/officeart/2005/8/layout/process5"/>
    <dgm:cxn modelId="{91088706-CCA4-4514-A135-E20594AB9CB1}" type="presOf" srcId="{3A8B421E-10A2-4AF8-94B6-9788CAC75901}" destId="{9485A10B-60C1-4EFC-9AB0-36875B8B6DB4}" srcOrd="0" destOrd="0" presId="urn:microsoft.com/office/officeart/2005/8/layout/process5"/>
    <dgm:cxn modelId="{B27F3E7A-1EAF-4EB1-B4F0-34E209E7810D}" type="presOf" srcId="{DFC82D7E-6A66-4D26-B13A-B720FEE3DACC}" destId="{96BBA735-FBB4-48EB-8F64-210C20BC4CEA}" srcOrd="0" destOrd="0" presId="urn:microsoft.com/office/officeart/2005/8/layout/process5"/>
    <dgm:cxn modelId="{FB9868B0-323B-4394-B731-EC0BC28D1E3F}" type="presOf" srcId="{3B788433-B9E8-4242-88AD-6F1B418228F2}" destId="{F005E226-11CD-412A-90D3-F86CFA265259}" srcOrd="0" destOrd="0" presId="urn:microsoft.com/office/officeart/2005/8/layout/process5"/>
    <dgm:cxn modelId="{64C06E44-B265-4FE5-B89D-D91EFFDD8515}" type="presOf" srcId="{74F11C96-0462-41AF-A2C9-973E9DC12760}" destId="{C0F327F8-0247-4EF9-99FE-123512739962}" srcOrd="1" destOrd="0" presId="urn:microsoft.com/office/officeart/2005/8/layout/process5"/>
    <dgm:cxn modelId="{955DC2FD-812B-44F0-945F-CDA265D8829B}" type="presOf" srcId="{981365AE-DBF4-481B-9F3A-7F13408AAB08}" destId="{48A5D0AF-7B2E-489F-B59D-88D3D2629BC6}" srcOrd="0" destOrd="0" presId="urn:microsoft.com/office/officeart/2005/8/layout/process5"/>
    <dgm:cxn modelId="{3943A908-66FF-451E-B9DB-2C8BF6374C9A}" srcId="{FAABD5EC-4D0B-4184-B7A4-852786D2DC91}" destId="{3B788433-B9E8-4242-88AD-6F1B418228F2}" srcOrd="2" destOrd="0" parTransId="{7F17721A-4852-426C-B11A-5307E7DB7F0B}" sibTransId="{2CDDD2E4-045E-4DBA-B29E-230DDA8A2252}"/>
    <dgm:cxn modelId="{5DF3D2BE-EA5C-405F-BC4D-2F359FF28F67}" type="presOf" srcId="{B94B4A35-18BC-491B-A532-83A3F9C4ECD8}" destId="{DF6A54BD-7B96-4D30-9AE5-7FD97D16682B}" srcOrd="1" destOrd="0" presId="urn:microsoft.com/office/officeart/2005/8/layout/process5"/>
    <dgm:cxn modelId="{905B7E0A-0F62-43E4-AB23-75728D8DA45F}" type="presParOf" srcId="{ADC9600F-B198-4819-99A4-78BFD732EABE}" destId="{998591DE-FEB0-4B65-BA10-A244C067D203}" srcOrd="0" destOrd="0" presId="urn:microsoft.com/office/officeart/2005/8/layout/process5"/>
    <dgm:cxn modelId="{E11B6B02-CFC8-4992-89CA-1C5D42BA9F9B}" type="presParOf" srcId="{ADC9600F-B198-4819-99A4-78BFD732EABE}" destId="{5ED3641C-531E-42D5-9A28-590C38ABEDD7}" srcOrd="1" destOrd="0" presId="urn:microsoft.com/office/officeart/2005/8/layout/process5"/>
    <dgm:cxn modelId="{9BA6B136-71D3-4582-B4B7-1759B47DC547}" type="presParOf" srcId="{5ED3641C-531E-42D5-9A28-590C38ABEDD7}" destId="{C0F327F8-0247-4EF9-99FE-123512739962}" srcOrd="0" destOrd="0" presId="urn:microsoft.com/office/officeart/2005/8/layout/process5"/>
    <dgm:cxn modelId="{FB9A7966-F7EF-4609-8CC5-671984873EA9}" type="presParOf" srcId="{ADC9600F-B198-4819-99A4-78BFD732EABE}" destId="{8092CAA1-73C3-4EBB-BBED-8FEE62354BF5}" srcOrd="2" destOrd="0" presId="urn:microsoft.com/office/officeart/2005/8/layout/process5"/>
    <dgm:cxn modelId="{206C8192-7E71-4EDF-B830-54DA1B9608E7}" type="presParOf" srcId="{ADC9600F-B198-4819-99A4-78BFD732EABE}" destId="{48A5D0AF-7B2E-489F-B59D-88D3D2629BC6}" srcOrd="3" destOrd="0" presId="urn:microsoft.com/office/officeart/2005/8/layout/process5"/>
    <dgm:cxn modelId="{1B75E3A8-96F3-4997-8EE7-5BDC7DB4A9ED}" type="presParOf" srcId="{48A5D0AF-7B2E-489F-B59D-88D3D2629BC6}" destId="{E661A343-8DF6-4535-9F7E-C26DB2284828}" srcOrd="0" destOrd="0" presId="urn:microsoft.com/office/officeart/2005/8/layout/process5"/>
    <dgm:cxn modelId="{CF8CDC08-68B3-47DE-AE54-3B7DEC82B84A}" type="presParOf" srcId="{ADC9600F-B198-4819-99A4-78BFD732EABE}" destId="{F005E226-11CD-412A-90D3-F86CFA265259}" srcOrd="4" destOrd="0" presId="urn:microsoft.com/office/officeart/2005/8/layout/process5"/>
    <dgm:cxn modelId="{28078F33-F7B1-4D19-86A6-F43CAB91F19A}" type="presParOf" srcId="{ADC9600F-B198-4819-99A4-78BFD732EABE}" destId="{0F351069-3DD4-4D10-A632-A83BDE0029C5}" srcOrd="5" destOrd="0" presId="urn:microsoft.com/office/officeart/2005/8/layout/process5"/>
    <dgm:cxn modelId="{F6524A82-5814-4C04-9A68-46917A2E2436}" type="presParOf" srcId="{0F351069-3DD4-4D10-A632-A83BDE0029C5}" destId="{322B7DF1-112D-427B-A876-005FE4AF6252}" srcOrd="0" destOrd="0" presId="urn:microsoft.com/office/officeart/2005/8/layout/process5"/>
    <dgm:cxn modelId="{2F83D807-B931-4E8D-944E-4D124FE1C4C2}" type="presParOf" srcId="{ADC9600F-B198-4819-99A4-78BFD732EABE}" destId="{9485A10B-60C1-4EFC-9AB0-36875B8B6DB4}" srcOrd="6" destOrd="0" presId="urn:microsoft.com/office/officeart/2005/8/layout/process5"/>
    <dgm:cxn modelId="{156D0EFA-E335-4EB1-8711-266385B940B9}" type="presParOf" srcId="{ADC9600F-B198-4819-99A4-78BFD732EABE}" destId="{5B444FBB-45C7-499E-991B-5601E384DD52}" srcOrd="7" destOrd="0" presId="urn:microsoft.com/office/officeart/2005/8/layout/process5"/>
    <dgm:cxn modelId="{0DD0D420-C1AD-4E22-9C24-037A20FBEDE9}" type="presParOf" srcId="{5B444FBB-45C7-499E-991B-5601E384DD52}" destId="{DF6A54BD-7B96-4D30-9AE5-7FD97D16682B}" srcOrd="0" destOrd="0" presId="urn:microsoft.com/office/officeart/2005/8/layout/process5"/>
    <dgm:cxn modelId="{53D751E3-561E-4D60-8FDB-18916A926201}" type="presParOf" srcId="{ADC9600F-B198-4819-99A4-78BFD732EABE}" destId="{96BBA735-FBB4-48EB-8F64-210C20BC4CE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D4F344-C080-4681-A7A9-995787855F51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1EE08DEF-212D-435A-9297-1E12F054E981}">
      <dgm:prSet phldrT="[Texto]" custT="1"/>
      <dgm:spPr/>
      <dgm:t>
        <a:bodyPr/>
        <a:lstStyle/>
        <a:p>
          <a:r>
            <a:rPr lang="en-US" sz="1200" b="1" dirty="0" smtClean="0"/>
            <a:t>Elizabeth Velázquez Barragán</a:t>
          </a:r>
        </a:p>
        <a:p>
          <a:endParaRPr lang="en-US" sz="1200" b="1" dirty="0" smtClean="0"/>
        </a:p>
        <a:p>
          <a:r>
            <a:rPr lang="en-US" sz="1200" b="1" dirty="0" smtClean="0"/>
            <a:t>Marco general de evaluación </a:t>
          </a:r>
        </a:p>
        <a:p>
          <a:endParaRPr lang="es-ES" sz="1200" dirty="0">
            <a:latin typeface="+mj-lt"/>
          </a:endParaRPr>
        </a:p>
      </dgm:t>
    </dgm:pt>
    <dgm:pt modelId="{ADD14DC3-964A-4082-BC99-A49B6F2284B7}" type="parTrans" cxnId="{1E27BF3F-B1CD-448E-948B-6D3B0BFC0187}">
      <dgm:prSet/>
      <dgm:spPr/>
      <dgm:t>
        <a:bodyPr/>
        <a:lstStyle/>
        <a:p>
          <a:endParaRPr lang="es-ES"/>
        </a:p>
      </dgm:t>
    </dgm:pt>
    <dgm:pt modelId="{95E5A316-17E5-41FB-900B-84071946D86B}" type="sibTrans" cxnId="{1E27BF3F-B1CD-448E-948B-6D3B0BFC0187}">
      <dgm:prSet/>
      <dgm:spPr/>
      <dgm:t>
        <a:bodyPr/>
        <a:lstStyle/>
        <a:p>
          <a:endParaRPr lang="es-ES"/>
        </a:p>
      </dgm:t>
    </dgm:pt>
    <dgm:pt modelId="{028E8198-4EE9-4554-9F70-5B711370B8BA}">
      <dgm:prSet phldrT="[Texto]" custT="1"/>
      <dgm:spPr/>
      <dgm:t>
        <a:bodyPr/>
        <a:lstStyle/>
        <a:p>
          <a:r>
            <a:rPr lang="en-US" sz="1400" b="1" dirty="0" smtClean="0"/>
            <a:t>Octavio González Sarmiento</a:t>
          </a:r>
        </a:p>
        <a:p>
          <a:endParaRPr lang="es-CO" sz="1400" b="1" dirty="0" smtClean="0"/>
        </a:p>
        <a:p>
          <a:r>
            <a:rPr lang="en-US" sz="1400" b="1" dirty="0" smtClean="0"/>
            <a:t>Actitudes docentes ante la inclusion </a:t>
          </a:r>
          <a:endParaRPr lang="es-ES" sz="1400" b="1" dirty="0"/>
        </a:p>
      </dgm:t>
    </dgm:pt>
    <dgm:pt modelId="{3C648F00-EA5E-4AEA-A84A-50FA6E69CCAB}" type="parTrans" cxnId="{DA8A80E9-17C3-4C94-8CF7-76E3000EA588}">
      <dgm:prSet/>
      <dgm:spPr/>
      <dgm:t>
        <a:bodyPr/>
        <a:lstStyle/>
        <a:p>
          <a:endParaRPr lang="es-ES"/>
        </a:p>
      </dgm:t>
    </dgm:pt>
    <dgm:pt modelId="{A9F6B6D5-C932-4280-AC2C-ADBB6E5DC8CD}" type="sibTrans" cxnId="{DA8A80E9-17C3-4C94-8CF7-76E3000EA588}">
      <dgm:prSet/>
      <dgm:spPr/>
      <dgm:t>
        <a:bodyPr/>
        <a:lstStyle/>
        <a:p>
          <a:endParaRPr lang="es-ES"/>
        </a:p>
      </dgm:t>
    </dgm:pt>
    <dgm:pt modelId="{43DBFB97-54FC-4395-B851-FD03C6D49CF3}">
      <dgm:prSet phldrT="[Texto]" custT="1"/>
      <dgm:spPr/>
      <dgm:t>
        <a:bodyPr/>
        <a:lstStyle/>
        <a:p>
          <a:r>
            <a:rPr lang="en-US" sz="1400" b="1" dirty="0" smtClean="0"/>
            <a:t>Dorys Soledad </a:t>
          </a:r>
          <a:r>
            <a:rPr lang="en-US" sz="1400" b="1" dirty="0" err="1" smtClean="0"/>
            <a:t>Sabando</a:t>
          </a:r>
          <a:r>
            <a:rPr lang="en-US" sz="1400" b="1" dirty="0" smtClean="0"/>
            <a:t> Rojas</a:t>
          </a:r>
        </a:p>
        <a:p>
          <a:endParaRPr lang="es-CO" sz="1400" b="1" dirty="0" smtClean="0"/>
        </a:p>
        <a:p>
          <a:r>
            <a:rPr lang="en-US" sz="1400" b="1" dirty="0" smtClean="0"/>
            <a:t>implementación de la educación inclusiva </a:t>
          </a:r>
          <a:endParaRPr lang="es-ES" sz="1400" b="1" dirty="0"/>
        </a:p>
      </dgm:t>
    </dgm:pt>
    <dgm:pt modelId="{EE9B3033-5C64-4A72-9888-3D9C1AA3E8AF}" type="parTrans" cxnId="{ACEB0BB8-C7B9-4719-9366-5C88AA01C1DB}">
      <dgm:prSet/>
      <dgm:spPr/>
      <dgm:t>
        <a:bodyPr/>
        <a:lstStyle/>
        <a:p>
          <a:endParaRPr lang="es-ES"/>
        </a:p>
      </dgm:t>
    </dgm:pt>
    <dgm:pt modelId="{91BC9EDA-D228-44F2-A949-F43033444972}" type="sibTrans" cxnId="{ACEB0BB8-C7B9-4719-9366-5C88AA01C1DB}">
      <dgm:prSet/>
      <dgm:spPr/>
      <dgm:t>
        <a:bodyPr/>
        <a:lstStyle/>
        <a:p>
          <a:endParaRPr lang="es-ES"/>
        </a:p>
      </dgm:t>
    </dgm:pt>
    <dgm:pt modelId="{2D0EE9F9-2276-4C79-80F7-586714CD8269}" type="pres">
      <dgm:prSet presAssocID="{6BD4F344-C080-4681-A7A9-995787855F51}" presName="linearFlow" presStyleCnt="0">
        <dgm:presLayoutVars>
          <dgm:resizeHandles val="exact"/>
        </dgm:presLayoutVars>
      </dgm:prSet>
      <dgm:spPr/>
    </dgm:pt>
    <dgm:pt modelId="{7129493E-7A77-43CC-BB91-56AEC26618D7}" type="pres">
      <dgm:prSet presAssocID="{1EE08DEF-212D-435A-9297-1E12F054E981}" presName="node" presStyleLbl="node1" presStyleIdx="0" presStyleCnt="3" custScaleX="1362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8D086C-042C-4668-97C0-10DF23C8E49E}" type="pres">
      <dgm:prSet presAssocID="{95E5A316-17E5-41FB-900B-84071946D86B}" presName="sibTrans" presStyleLbl="sibTrans2D1" presStyleIdx="0" presStyleCnt="2"/>
      <dgm:spPr/>
      <dgm:t>
        <a:bodyPr/>
        <a:lstStyle/>
        <a:p>
          <a:endParaRPr lang="es-CO"/>
        </a:p>
      </dgm:t>
    </dgm:pt>
    <dgm:pt modelId="{E9A79B18-9216-40B3-AB95-698F6D687938}" type="pres">
      <dgm:prSet presAssocID="{95E5A316-17E5-41FB-900B-84071946D86B}" presName="connectorText" presStyleLbl="sibTrans2D1" presStyleIdx="0" presStyleCnt="2"/>
      <dgm:spPr/>
      <dgm:t>
        <a:bodyPr/>
        <a:lstStyle/>
        <a:p>
          <a:endParaRPr lang="es-CO"/>
        </a:p>
      </dgm:t>
    </dgm:pt>
    <dgm:pt modelId="{29520CC3-D7D4-4C8A-B9DF-F5B8BB7BE08B}" type="pres">
      <dgm:prSet presAssocID="{028E8198-4EE9-4554-9F70-5B711370B8BA}" presName="node" presStyleLbl="node1" presStyleIdx="1" presStyleCnt="3" custScaleX="1433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9B92B-8B03-424F-BFDE-D64505F99AAF}" type="pres">
      <dgm:prSet presAssocID="{A9F6B6D5-C932-4280-AC2C-ADBB6E5DC8CD}" presName="sibTrans" presStyleLbl="sibTrans2D1" presStyleIdx="1" presStyleCnt="2"/>
      <dgm:spPr/>
      <dgm:t>
        <a:bodyPr/>
        <a:lstStyle/>
        <a:p>
          <a:endParaRPr lang="es-CO"/>
        </a:p>
      </dgm:t>
    </dgm:pt>
    <dgm:pt modelId="{CCA2A6D0-25C2-4F03-A17A-DB8A1483E421}" type="pres">
      <dgm:prSet presAssocID="{A9F6B6D5-C932-4280-AC2C-ADBB6E5DC8CD}" presName="connectorText" presStyleLbl="sibTrans2D1" presStyleIdx="1" presStyleCnt="2"/>
      <dgm:spPr/>
      <dgm:t>
        <a:bodyPr/>
        <a:lstStyle/>
        <a:p>
          <a:endParaRPr lang="es-CO"/>
        </a:p>
      </dgm:t>
    </dgm:pt>
    <dgm:pt modelId="{94961FAA-E595-46A6-AB37-2CC79774E88D}" type="pres">
      <dgm:prSet presAssocID="{43DBFB97-54FC-4395-B851-FD03C6D49CF3}" presName="node" presStyleLbl="node1" presStyleIdx="2" presStyleCnt="3" custScaleX="1362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2711CB-7563-4B4A-A066-2ADA6BB7C5BA}" type="presOf" srcId="{95E5A316-17E5-41FB-900B-84071946D86B}" destId="{A58D086C-042C-4668-97C0-10DF23C8E49E}" srcOrd="0" destOrd="0" presId="urn:microsoft.com/office/officeart/2005/8/layout/process2"/>
    <dgm:cxn modelId="{317B9D02-4132-4600-B2DD-2E76C6408526}" type="presOf" srcId="{028E8198-4EE9-4554-9F70-5B711370B8BA}" destId="{29520CC3-D7D4-4C8A-B9DF-F5B8BB7BE08B}" srcOrd="0" destOrd="0" presId="urn:microsoft.com/office/officeart/2005/8/layout/process2"/>
    <dgm:cxn modelId="{151B5FD9-F66B-41B7-9EB5-B0ACB22B15C2}" type="presOf" srcId="{1EE08DEF-212D-435A-9297-1E12F054E981}" destId="{7129493E-7A77-43CC-BB91-56AEC26618D7}" srcOrd="0" destOrd="0" presId="urn:microsoft.com/office/officeart/2005/8/layout/process2"/>
    <dgm:cxn modelId="{1A1343C5-432C-4176-8765-3242DB805E25}" type="presOf" srcId="{43DBFB97-54FC-4395-B851-FD03C6D49CF3}" destId="{94961FAA-E595-46A6-AB37-2CC79774E88D}" srcOrd="0" destOrd="0" presId="urn:microsoft.com/office/officeart/2005/8/layout/process2"/>
    <dgm:cxn modelId="{E40377E1-90C4-4722-954E-66FD6B465F72}" type="presOf" srcId="{95E5A316-17E5-41FB-900B-84071946D86B}" destId="{E9A79B18-9216-40B3-AB95-698F6D687938}" srcOrd="1" destOrd="0" presId="urn:microsoft.com/office/officeart/2005/8/layout/process2"/>
    <dgm:cxn modelId="{1E27BF3F-B1CD-448E-948B-6D3B0BFC0187}" srcId="{6BD4F344-C080-4681-A7A9-995787855F51}" destId="{1EE08DEF-212D-435A-9297-1E12F054E981}" srcOrd="0" destOrd="0" parTransId="{ADD14DC3-964A-4082-BC99-A49B6F2284B7}" sibTransId="{95E5A316-17E5-41FB-900B-84071946D86B}"/>
    <dgm:cxn modelId="{ACEB0BB8-C7B9-4719-9366-5C88AA01C1DB}" srcId="{6BD4F344-C080-4681-A7A9-995787855F51}" destId="{43DBFB97-54FC-4395-B851-FD03C6D49CF3}" srcOrd="2" destOrd="0" parTransId="{EE9B3033-5C64-4A72-9888-3D9C1AA3E8AF}" sibTransId="{91BC9EDA-D228-44F2-A949-F43033444972}"/>
    <dgm:cxn modelId="{D880DC89-51DB-4124-9D82-3F67215B61E0}" type="presOf" srcId="{A9F6B6D5-C932-4280-AC2C-ADBB6E5DC8CD}" destId="{0F99B92B-8B03-424F-BFDE-D64505F99AAF}" srcOrd="0" destOrd="0" presId="urn:microsoft.com/office/officeart/2005/8/layout/process2"/>
    <dgm:cxn modelId="{DA8A80E9-17C3-4C94-8CF7-76E3000EA588}" srcId="{6BD4F344-C080-4681-A7A9-995787855F51}" destId="{028E8198-4EE9-4554-9F70-5B711370B8BA}" srcOrd="1" destOrd="0" parTransId="{3C648F00-EA5E-4AEA-A84A-50FA6E69CCAB}" sibTransId="{A9F6B6D5-C932-4280-AC2C-ADBB6E5DC8CD}"/>
    <dgm:cxn modelId="{A0BFD676-2F2A-4017-96D4-B9E445E9B472}" type="presOf" srcId="{A9F6B6D5-C932-4280-AC2C-ADBB6E5DC8CD}" destId="{CCA2A6D0-25C2-4F03-A17A-DB8A1483E421}" srcOrd="1" destOrd="0" presId="urn:microsoft.com/office/officeart/2005/8/layout/process2"/>
    <dgm:cxn modelId="{91441BA5-F148-4854-8739-070ED7EE0906}" type="presOf" srcId="{6BD4F344-C080-4681-A7A9-995787855F51}" destId="{2D0EE9F9-2276-4C79-80F7-586714CD8269}" srcOrd="0" destOrd="0" presId="urn:microsoft.com/office/officeart/2005/8/layout/process2"/>
    <dgm:cxn modelId="{66487753-534E-4F54-A18D-C68FA51C93A6}" type="presParOf" srcId="{2D0EE9F9-2276-4C79-80F7-586714CD8269}" destId="{7129493E-7A77-43CC-BB91-56AEC26618D7}" srcOrd="0" destOrd="0" presId="urn:microsoft.com/office/officeart/2005/8/layout/process2"/>
    <dgm:cxn modelId="{D9D039A8-092F-44B1-B476-FEB2354025E5}" type="presParOf" srcId="{2D0EE9F9-2276-4C79-80F7-586714CD8269}" destId="{A58D086C-042C-4668-97C0-10DF23C8E49E}" srcOrd="1" destOrd="0" presId="urn:microsoft.com/office/officeart/2005/8/layout/process2"/>
    <dgm:cxn modelId="{4AD9C39D-3AE0-4366-ADE9-878B5C8FB6CC}" type="presParOf" srcId="{A58D086C-042C-4668-97C0-10DF23C8E49E}" destId="{E9A79B18-9216-40B3-AB95-698F6D687938}" srcOrd="0" destOrd="0" presId="urn:microsoft.com/office/officeart/2005/8/layout/process2"/>
    <dgm:cxn modelId="{173D1F16-A1FF-437A-A09C-C02C689D5027}" type="presParOf" srcId="{2D0EE9F9-2276-4C79-80F7-586714CD8269}" destId="{29520CC3-D7D4-4C8A-B9DF-F5B8BB7BE08B}" srcOrd="2" destOrd="0" presId="urn:microsoft.com/office/officeart/2005/8/layout/process2"/>
    <dgm:cxn modelId="{FB6D8432-F0DD-4EED-81F1-989D3D939EB0}" type="presParOf" srcId="{2D0EE9F9-2276-4C79-80F7-586714CD8269}" destId="{0F99B92B-8B03-424F-BFDE-D64505F99AAF}" srcOrd="3" destOrd="0" presId="urn:microsoft.com/office/officeart/2005/8/layout/process2"/>
    <dgm:cxn modelId="{A94E82A2-4B52-4FD9-AA54-DD390585D8F1}" type="presParOf" srcId="{0F99B92B-8B03-424F-BFDE-D64505F99AAF}" destId="{CCA2A6D0-25C2-4F03-A17A-DB8A1483E421}" srcOrd="0" destOrd="0" presId="urn:microsoft.com/office/officeart/2005/8/layout/process2"/>
    <dgm:cxn modelId="{7F1C9E2F-13D3-4F29-B131-4BACAAD9A9AA}" type="presParOf" srcId="{2D0EE9F9-2276-4C79-80F7-586714CD8269}" destId="{94961FAA-E595-46A6-AB37-2CC79774E88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D4F344-C080-4681-A7A9-995787855F51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1EE08DEF-212D-435A-9297-1E12F054E981}">
      <dgm:prSet phldrT="[Texto]" custT="1"/>
      <dgm:spPr/>
      <dgm:t>
        <a:bodyPr/>
        <a:lstStyle/>
        <a:p>
          <a:r>
            <a:rPr lang="en-US" sz="1400" b="1" dirty="0" smtClean="0"/>
            <a:t>Aracely Manyoma Mosquera </a:t>
          </a:r>
        </a:p>
        <a:p>
          <a:endParaRPr lang="en-US" sz="1400" b="1" dirty="0" smtClean="0"/>
        </a:p>
        <a:p>
          <a:r>
            <a:rPr lang="en-US" sz="1400" b="1" dirty="0" smtClean="0"/>
            <a:t>Educación de </a:t>
          </a:r>
          <a:r>
            <a:rPr lang="es-CO" sz="1400" b="1" noProof="0" dirty="0" smtClean="0"/>
            <a:t>calidad</a:t>
          </a:r>
          <a:r>
            <a:rPr lang="en-US" sz="1400" b="1" dirty="0" smtClean="0"/>
            <a:t> </a:t>
          </a:r>
          <a:endParaRPr lang="es-ES" sz="1400" b="1" dirty="0"/>
        </a:p>
      </dgm:t>
    </dgm:pt>
    <dgm:pt modelId="{ADD14DC3-964A-4082-BC99-A49B6F2284B7}" type="parTrans" cxnId="{1E27BF3F-B1CD-448E-948B-6D3B0BFC0187}">
      <dgm:prSet/>
      <dgm:spPr/>
      <dgm:t>
        <a:bodyPr/>
        <a:lstStyle/>
        <a:p>
          <a:endParaRPr lang="es-ES"/>
        </a:p>
      </dgm:t>
    </dgm:pt>
    <dgm:pt modelId="{95E5A316-17E5-41FB-900B-84071946D86B}" type="sibTrans" cxnId="{1E27BF3F-B1CD-448E-948B-6D3B0BFC0187}">
      <dgm:prSet/>
      <dgm:spPr/>
      <dgm:t>
        <a:bodyPr/>
        <a:lstStyle/>
        <a:p>
          <a:endParaRPr lang="es-ES"/>
        </a:p>
      </dgm:t>
    </dgm:pt>
    <dgm:pt modelId="{028E8198-4EE9-4554-9F70-5B711370B8BA}">
      <dgm:prSet phldrT="[Texto]" custT="1"/>
      <dgm:spPr/>
      <dgm:t>
        <a:bodyPr/>
        <a:lstStyle/>
        <a:p>
          <a:r>
            <a:rPr lang="en-US" sz="1400" b="1" dirty="0" smtClean="0"/>
            <a:t>Ruth Lorena Guerrero y Julio Rivera </a:t>
          </a:r>
        </a:p>
        <a:p>
          <a:endParaRPr lang="es-CO" sz="1400" b="1" dirty="0" smtClean="0"/>
        </a:p>
        <a:p>
          <a:r>
            <a:rPr lang="es-CO" sz="1400" b="1" noProof="0" dirty="0" smtClean="0"/>
            <a:t>Mecanismos</a:t>
          </a:r>
          <a:r>
            <a:rPr lang="en-US" sz="1400" b="1" dirty="0" smtClean="0"/>
            <a:t> homogenizantes </a:t>
          </a:r>
          <a:endParaRPr lang="es-CO" sz="1400" b="1" dirty="0" smtClean="0"/>
        </a:p>
      </dgm:t>
    </dgm:pt>
    <dgm:pt modelId="{3C648F00-EA5E-4AEA-A84A-50FA6E69CCAB}" type="parTrans" cxnId="{DA8A80E9-17C3-4C94-8CF7-76E3000EA588}">
      <dgm:prSet/>
      <dgm:spPr/>
      <dgm:t>
        <a:bodyPr/>
        <a:lstStyle/>
        <a:p>
          <a:endParaRPr lang="es-ES"/>
        </a:p>
      </dgm:t>
    </dgm:pt>
    <dgm:pt modelId="{A9F6B6D5-C932-4280-AC2C-ADBB6E5DC8CD}" type="sibTrans" cxnId="{DA8A80E9-17C3-4C94-8CF7-76E3000EA588}">
      <dgm:prSet/>
      <dgm:spPr/>
      <dgm:t>
        <a:bodyPr/>
        <a:lstStyle/>
        <a:p>
          <a:endParaRPr lang="es-ES"/>
        </a:p>
      </dgm:t>
    </dgm:pt>
    <dgm:pt modelId="{43DBFB97-54FC-4395-B851-FD03C6D49CF3}">
      <dgm:prSet phldrT="[Texto]" custT="1"/>
      <dgm:spPr/>
      <dgm:t>
        <a:bodyPr/>
        <a:lstStyle/>
        <a:p>
          <a:r>
            <a:rPr lang="en-US" sz="1400" b="1" dirty="0" smtClean="0"/>
            <a:t>Julian Uribe, Alexandra Castrillón, Adriana González y Sergio Oquendo</a:t>
          </a:r>
          <a:endParaRPr lang="es-CO" sz="1400" b="1" dirty="0" smtClean="0"/>
        </a:p>
        <a:p>
          <a:endParaRPr lang="en-US" sz="1400" b="1" dirty="0" smtClean="0"/>
        </a:p>
        <a:p>
          <a:r>
            <a:rPr lang="en-US" sz="1400" b="1" dirty="0" smtClean="0"/>
            <a:t>Resolver problemas de exclusión </a:t>
          </a:r>
          <a:endParaRPr lang="es-ES" sz="1400" b="1" dirty="0" smtClean="0"/>
        </a:p>
        <a:p>
          <a:endParaRPr lang="es-ES" sz="1200" dirty="0"/>
        </a:p>
      </dgm:t>
    </dgm:pt>
    <dgm:pt modelId="{EE9B3033-5C64-4A72-9888-3D9C1AA3E8AF}" type="parTrans" cxnId="{ACEB0BB8-C7B9-4719-9366-5C88AA01C1DB}">
      <dgm:prSet/>
      <dgm:spPr/>
      <dgm:t>
        <a:bodyPr/>
        <a:lstStyle/>
        <a:p>
          <a:endParaRPr lang="es-ES"/>
        </a:p>
      </dgm:t>
    </dgm:pt>
    <dgm:pt modelId="{91BC9EDA-D228-44F2-A949-F43033444972}" type="sibTrans" cxnId="{ACEB0BB8-C7B9-4719-9366-5C88AA01C1DB}">
      <dgm:prSet/>
      <dgm:spPr/>
      <dgm:t>
        <a:bodyPr/>
        <a:lstStyle/>
        <a:p>
          <a:endParaRPr lang="es-ES"/>
        </a:p>
      </dgm:t>
    </dgm:pt>
    <dgm:pt modelId="{2D0EE9F9-2276-4C79-80F7-586714CD8269}" type="pres">
      <dgm:prSet presAssocID="{6BD4F344-C080-4681-A7A9-995787855F51}" presName="linearFlow" presStyleCnt="0">
        <dgm:presLayoutVars>
          <dgm:resizeHandles val="exact"/>
        </dgm:presLayoutVars>
      </dgm:prSet>
      <dgm:spPr/>
    </dgm:pt>
    <dgm:pt modelId="{7129493E-7A77-43CC-BB91-56AEC26618D7}" type="pres">
      <dgm:prSet presAssocID="{1EE08DEF-212D-435A-9297-1E12F054E981}" presName="node" presStyleLbl="node1" presStyleIdx="0" presStyleCnt="3" custScaleX="913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8D086C-042C-4668-97C0-10DF23C8E49E}" type="pres">
      <dgm:prSet presAssocID="{95E5A316-17E5-41FB-900B-84071946D86B}" presName="sibTrans" presStyleLbl="sibTrans2D1" presStyleIdx="0" presStyleCnt="2"/>
      <dgm:spPr/>
      <dgm:t>
        <a:bodyPr/>
        <a:lstStyle/>
        <a:p>
          <a:endParaRPr lang="es-CO"/>
        </a:p>
      </dgm:t>
    </dgm:pt>
    <dgm:pt modelId="{E9A79B18-9216-40B3-AB95-698F6D687938}" type="pres">
      <dgm:prSet presAssocID="{95E5A316-17E5-41FB-900B-84071946D86B}" presName="connectorText" presStyleLbl="sibTrans2D1" presStyleIdx="0" presStyleCnt="2"/>
      <dgm:spPr/>
      <dgm:t>
        <a:bodyPr/>
        <a:lstStyle/>
        <a:p>
          <a:endParaRPr lang="es-CO"/>
        </a:p>
      </dgm:t>
    </dgm:pt>
    <dgm:pt modelId="{29520CC3-D7D4-4C8A-B9DF-F5B8BB7BE08B}" type="pres">
      <dgm:prSet presAssocID="{028E8198-4EE9-4554-9F70-5B711370B8BA}" presName="node" presStyleLbl="node1" presStyleIdx="1" presStyleCnt="3" custScaleX="91339" custScaleY="115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9B92B-8B03-424F-BFDE-D64505F99AAF}" type="pres">
      <dgm:prSet presAssocID="{A9F6B6D5-C932-4280-AC2C-ADBB6E5DC8CD}" presName="sibTrans" presStyleLbl="sibTrans2D1" presStyleIdx="1" presStyleCnt="2"/>
      <dgm:spPr/>
      <dgm:t>
        <a:bodyPr/>
        <a:lstStyle/>
        <a:p>
          <a:endParaRPr lang="es-CO"/>
        </a:p>
      </dgm:t>
    </dgm:pt>
    <dgm:pt modelId="{CCA2A6D0-25C2-4F03-A17A-DB8A1483E421}" type="pres">
      <dgm:prSet presAssocID="{A9F6B6D5-C932-4280-AC2C-ADBB6E5DC8CD}" presName="connectorText" presStyleLbl="sibTrans2D1" presStyleIdx="1" presStyleCnt="2"/>
      <dgm:spPr/>
      <dgm:t>
        <a:bodyPr/>
        <a:lstStyle/>
        <a:p>
          <a:endParaRPr lang="es-CO"/>
        </a:p>
      </dgm:t>
    </dgm:pt>
    <dgm:pt modelId="{94961FAA-E595-46A6-AB37-2CC79774E88D}" type="pres">
      <dgm:prSet presAssocID="{43DBFB97-54FC-4395-B851-FD03C6D49CF3}" presName="node" presStyleLbl="node1" presStyleIdx="2" presStyleCnt="3" custScaleX="89413" custScaleY="132122" custLinFactNeighborX="-1149" custLinFactNeighborY="48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2711CB-7563-4B4A-A066-2ADA6BB7C5BA}" type="presOf" srcId="{95E5A316-17E5-41FB-900B-84071946D86B}" destId="{A58D086C-042C-4668-97C0-10DF23C8E49E}" srcOrd="0" destOrd="0" presId="urn:microsoft.com/office/officeart/2005/8/layout/process2"/>
    <dgm:cxn modelId="{317B9D02-4132-4600-B2DD-2E76C6408526}" type="presOf" srcId="{028E8198-4EE9-4554-9F70-5B711370B8BA}" destId="{29520CC3-D7D4-4C8A-B9DF-F5B8BB7BE08B}" srcOrd="0" destOrd="0" presId="urn:microsoft.com/office/officeart/2005/8/layout/process2"/>
    <dgm:cxn modelId="{151B5FD9-F66B-41B7-9EB5-B0ACB22B15C2}" type="presOf" srcId="{1EE08DEF-212D-435A-9297-1E12F054E981}" destId="{7129493E-7A77-43CC-BB91-56AEC26618D7}" srcOrd="0" destOrd="0" presId="urn:microsoft.com/office/officeart/2005/8/layout/process2"/>
    <dgm:cxn modelId="{1A1343C5-432C-4176-8765-3242DB805E25}" type="presOf" srcId="{43DBFB97-54FC-4395-B851-FD03C6D49CF3}" destId="{94961FAA-E595-46A6-AB37-2CC79774E88D}" srcOrd="0" destOrd="0" presId="urn:microsoft.com/office/officeart/2005/8/layout/process2"/>
    <dgm:cxn modelId="{E40377E1-90C4-4722-954E-66FD6B465F72}" type="presOf" srcId="{95E5A316-17E5-41FB-900B-84071946D86B}" destId="{E9A79B18-9216-40B3-AB95-698F6D687938}" srcOrd="1" destOrd="0" presId="urn:microsoft.com/office/officeart/2005/8/layout/process2"/>
    <dgm:cxn modelId="{1E27BF3F-B1CD-448E-948B-6D3B0BFC0187}" srcId="{6BD4F344-C080-4681-A7A9-995787855F51}" destId="{1EE08DEF-212D-435A-9297-1E12F054E981}" srcOrd="0" destOrd="0" parTransId="{ADD14DC3-964A-4082-BC99-A49B6F2284B7}" sibTransId="{95E5A316-17E5-41FB-900B-84071946D86B}"/>
    <dgm:cxn modelId="{ACEB0BB8-C7B9-4719-9366-5C88AA01C1DB}" srcId="{6BD4F344-C080-4681-A7A9-995787855F51}" destId="{43DBFB97-54FC-4395-B851-FD03C6D49CF3}" srcOrd="2" destOrd="0" parTransId="{EE9B3033-5C64-4A72-9888-3D9C1AA3E8AF}" sibTransId="{91BC9EDA-D228-44F2-A949-F43033444972}"/>
    <dgm:cxn modelId="{D880DC89-51DB-4124-9D82-3F67215B61E0}" type="presOf" srcId="{A9F6B6D5-C932-4280-AC2C-ADBB6E5DC8CD}" destId="{0F99B92B-8B03-424F-BFDE-D64505F99AAF}" srcOrd="0" destOrd="0" presId="urn:microsoft.com/office/officeart/2005/8/layout/process2"/>
    <dgm:cxn modelId="{DA8A80E9-17C3-4C94-8CF7-76E3000EA588}" srcId="{6BD4F344-C080-4681-A7A9-995787855F51}" destId="{028E8198-4EE9-4554-9F70-5B711370B8BA}" srcOrd="1" destOrd="0" parTransId="{3C648F00-EA5E-4AEA-A84A-50FA6E69CCAB}" sibTransId="{A9F6B6D5-C932-4280-AC2C-ADBB6E5DC8CD}"/>
    <dgm:cxn modelId="{A0BFD676-2F2A-4017-96D4-B9E445E9B472}" type="presOf" srcId="{A9F6B6D5-C932-4280-AC2C-ADBB6E5DC8CD}" destId="{CCA2A6D0-25C2-4F03-A17A-DB8A1483E421}" srcOrd="1" destOrd="0" presId="urn:microsoft.com/office/officeart/2005/8/layout/process2"/>
    <dgm:cxn modelId="{91441BA5-F148-4854-8739-070ED7EE0906}" type="presOf" srcId="{6BD4F344-C080-4681-A7A9-995787855F51}" destId="{2D0EE9F9-2276-4C79-80F7-586714CD8269}" srcOrd="0" destOrd="0" presId="urn:microsoft.com/office/officeart/2005/8/layout/process2"/>
    <dgm:cxn modelId="{66487753-534E-4F54-A18D-C68FA51C93A6}" type="presParOf" srcId="{2D0EE9F9-2276-4C79-80F7-586714CD8269}" destId="{7129493E-7A77-43CC-BB91-56AEC26618D7}" srcOrd="0" destOrd="0" presId="urn:microsoft.com/office/officeart/2005/8/layout/process2"/>
    <dgm:cxn modelId="{D9D039A8-092F-44B1-B476-FEB2354025E5}" type="presParOf" srcId="{2D0EE9F9-2276-4C79-80F7-586714CD8269}" destId="{A58D086C-042C-4668-97C0-10DF23C8E49E}" srcOrd="1" destOrd="0" presId="urn:microsoft.com/office/officeart/2005/8/layout/process2"/>
    <dgm:cxn modelId="{4AD9C39D-3AE0-4366-ADE9-878B5C8FB6CC}" type="presParOf" srcId="{A58D086C-042C-4668-97C0-10DF23C8E49E}" destId="{E9A79B18-9216-40B3-AB95-698F6D687938}" srcOrd="0" destOrd="0" presId="urn:microsoft.com/office/officeart/2005/8/layout/process2"/>
    <dgm:cxn modelId="{173D1F16-A1FF-437A-A09C-C02C689D5027}" type="presParOf" srcId="{2D0EE9F9-2276-4C79-80F7-586714CD8269}" destId="{29520CC3-D7D4-4C8A-B9DF-F5B8BB7BE08B}" srcOrd="2" destOrd="0" presId="urn:microsoft.com/office/officeart/2005/8/layout/process2"/>
    <dgm:cxn modelId="{FB6D8432-F0DD-4EED-81F1-989D3D939EB0}" type="presParOf" srcId="{2D0EE9F9-2276-4C79-80F7-586714CD8269}" destId="{0F99B92B-8B03-424F-BFDE-D64505F99AAF}" srcOrd="3" destOrd="0" presId="urn:microsoft.com/office/officeart/2005/8/layout/process2"/>
    <dgm:cxn modelId="{A94E82A2-4B52-4FD9-AA54-DD390585D8F1}" type="presParOf" srcId="{0F99B92B-8B03-424F-BFDE-D64505F99AAF}" destId="{CCA2A6D0-25C2-4F03-A17A-DB8A1483E421}" srcOrd="0" destOrd="0" presId="urn:microsoft.com/office/officeart/2005/8/layout/process2"/>
    <dgm:cxn modelId="{7F1C9E2F-13D3-4F29-B131-4BACAAD9A9AA}" type="presParOf" srcId="{2D0EE9F9-2276-4C79-80F7-586714CD8269}" destId="{94961FAA-E595-46A6-AB37-2CC79774E88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8A49A9-E858-4839-8820-EBF61499713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43DDCED-1DDF-4FED-8B2A-A9688444D5FE}">
      <dgm:prSet phldrT="[Texto]" custT="1"/>
      <dgm:spPr/>
      <dgm:t>
        <a:bodyPr/>
        <a:lstStyle/>
        <a:p>
          <a:r>
            <a:rPr lang="es-CO" sz="1800" b="1" dirty="0" smtClean="0"/>
            <a:t>Convención sobre los Derechos del Niño</a:t>
          </a:r>
          <a:r>
            <a:rPr lang="es-CO" sz="1800" dirty="0" smtClean="0"/>
            <a:t> </a:t>
          </a:r>
        </a:p>
        <a:p>
          <a:endParaRPr lang="es-CO" sz="1800" dirty="0" smtClean="0"/>
        </a:p>
        <a:p>
          <a:r>
            <a:rPr lang="es-CO" sz="1800" dirty="0" smtClean="0"/>
            <a:t>Derechos garantizados</a:t>
          </a:r>
        </a:p>
        <a:p>
          <a:endParaRPr lang="es-CO" sz="1800" dirty="0"/>
        </a:p>
      </dgm:t>
    </dgm:pt>
    <dgm:pt modelId="{8F70E998-F39B-4491-AF21-48F06C9BBA21}" type="parTrans" cxnId="{6CCD7AED-B4A8-4ED5-8380-43D1CDA86EE6}">
      <dgm:prSet/>
      <dgm:spPr/>
      <dgm:t>
        <a:bodyPr/>
        <a:lstStyle/>
        <a:p>
          <a:endParaRPr lang="es-CO"/>
        </a:p>
      </dgm:t>
    </dgm:pt>
    <dgm:pt modelId="{494D9FEC-8452-4355-B5DD-955685A8990A}" type="sibTrans" cxnId="{6CCD7AED-B4A8-4ED5-8380-43D1CDA86EE6}">
      <dgm:prSet/>
      <dgm:spPr/>
      <dgm:t>
        <a:bodyPr/>
        <a:lstStyle/>
        <a:p>
          <a:endParaRPr lang="es-CO"/>
        </a:p>
      </dgm:t>
    </dgm:pt>
    <dgm:pt modelId="{56F31884-309F-4C00-BF1F-4303DC2B8EA7}">
      <dgm:prSet phldrT="[Texto]" custT="1"/>
      <dgm:spPr/>
      <dgm:t>
        <a:bodyPr/>
        <a:lstStyle/>
        <a:p>
          <a:r>
            <a:rPr lang="es-CO" sz="2000" b="1" dirty="0" smtClean="0"/>
            <a:t>Conferencia Mundial sobre Educación para Todos</a:t>
          </a:r>
          <a:r>
            <a:rPr lang="es-CO" sz="2000" dirty="0" smtClean="0"/>
            <a:t>  </a:t>
          </a:r>
        </a:p>
        <a:p>
          <a:endParaRPr lang="es-CO" sz="2000" dirty="0" smtClean="0"/>
        </a:p>
        <a:p>
          <a:r>
            <a:rPr lang="es-CO" sz="2000" dirty="0" smtClean="0"/>
            <a:t>Necesidades de aprendizaje</a:t>
          </a:r>
          <a:endParaRPr lang="es-CO" sz="2000" dirty="0"/>
        </a:p>
      </dgm:t>
    </dgm:pt>
    <dgm:pt modelId="{3886DC12-A1EE-424F-B41E-C59CBC1B410D}" type="parTrans" cxnId="{F6923172-E911-4FF4-B7FF-A4B77786E8DD}">
      <dgm:prSet/>
      <dgm:spPr/>
      <dgm:t>
        <a:bodyPr/>
        <a:lstStyle/>
        <a:p>
          <a:endParaRPr lang="es-CO"/>
        </a:p>
      </dgm:t>
    </dgm:pt>
    <dgm:pt modelId="{7DAB2756-0699-4A22-81B7-B7DDA6398D5C}" type="sibTrans" cxnId="{F6923172-E911-4FF4-B7FF-A4B77786E8DD}">
      <dgm:prSet/>
      <dgm:spPr/>
      <dgm:t>
        <a:bodyPr/>
        <a:lstStyle/>
        <a:p>
          <a:endParaRPr lang="es-CO"/>
        </a:p>
      </dgm:t>
    </dgm:pt>
    <dgm:pt modelId="{AEBCFA54-2AD3-4F48-8DFB-12163738115E}">
      <dgm:prSet phldrT="[Texto]" custT="1"/>
      <dgm:spPr/>
      <dgm:t>
        <a:bodyPr/>
        <a:lstStyle/>
        <a:p>
          <a:r>
            <a:rPr lang="es-CO" sz="2000" b="1" dirty="0" smtClean="0"/>
            <a:t>Conferencia Mundial de Derechos Humanos</a:t>
          </a:r>
          <a:r>
            <a:rPr lang="es-CO" sz="2000" dirty="0" smtClean="0"/>
            <a:t> </a:t>
          </a:r>
        </a:p>
        <a:p>
          <a:endParaRPr lang="es-CO" sz="2000" dirty="0" smtClean="0"/>
        </a:p>
        <a:p>
          <a:r>
            <a:rPr lang="es-CO" sz="2000" dirty="0" smtClean="0"/>
            <a:t>Igualdad de oportunidades</a:t>
          </a:r>
          <a:endParaRPr lang="es-CO" sz="2000" dirty="0"/>
        </a:p>
      </dgm:t>
    </dgm:pt>
    <dgm:pt modelId="{50A72001-779E-4AE2-AF73-27DC5B608EA4}" type="sibTrans" cxnId="{F67F7A28-2C64-41C1-8DEC-F4504FE9881B}">
      <dgm:prSet/>
      <dgm:spPr/>
      <dgm:t>
        <a:bodyPr/>
        <a:lstStyle/>
        <a:p>
          <a:endParaRPr lang="es-CO"/>
        </a:p>
      </dgm:t>
    </dgm:pt>
    <dgm:pt modelId="{F1139E5A-350A-45CD-AA50-9B72B2A5ACEF}" type="parTrans" cxnId="{F67F7A28-2C64-41C1-8DEC-F4504FE9881B}">
      <dgm:prSet/>
      <dgm:spPr/>
      <dgm:t>
        <a:bodyPr/>
        <a:lstStyle/>
        <a:p>
          <a:endParaRPr lang="es-CO"/>
        </a:p>
      </dgm:t>
    </dgm:pt>
    <dgm:pt modelId="{A5018983-6436-499C-BB0F-83A97BE1CFA2}" type="pres">
      <dgm:prSet presAssocID="{FA8A49A9-E858-4839-8820-EBF61499713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295B359-0691-45E8-B844-B883B3AEC11F}" type="pres">
      <dgm:prSet presAssocID="{443DDCED-1DDF-4FED-8B2A-A9688444D5FE}" presName="composite" presStyleCnt="0"/>
      <dgm:spPr/>
      <dgm:t>
        <a:bodyPr/>
        <a:lstStyle/>
        <a:p>
          <a:endParaRPr lang="es-ES"/>
        </a:p>
      </dgm:t>
    </dgm:pt>
    <dgm:pt modelId="{9474AFBA-90A0-4746-B91D-755A43C58500}" type="pres">
      <dgm:prSet presAssocID="{443DDCED-1DDF-4FED-8B2A-A9688444D5FE}" presName="LShape" presStyleLbl="alignNode1" presStyleIdx="0" presStyleCnt="5"/>
      <dgm:spPr/>
      <dgm:t>
        <a:bodyPr/>
        <a:lstStyle/>
        <a:p>
          <a:endParaRPr lang="es-ES"/>
        </a:p>
      </dgm:t>
    </dgm:pt>
    <dgm:pt modelId="{610E861B-28C4-494A-BE8C-22B469151838}" type="pres">
      <dgm:prSet presAssocID="{443DDCED-1DDF-4FED-8B2A-A9688444D5F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ADD612-AD8D-48E4-B96B-548112FCB0B8}" type="pres">
      <dgm:prSet presAssocID="{443DDCED-1DDF-4FED-8B2A-A9688444D5FE}" presName="Triangle" presStyleLbl="alignNode1" presStyleIdx="1" presStyleCnt="5"/>
      <dgm:spPr/>
      <dgm:t>
        <a:bodyPr/>
        <a:lstStyle/>
        <a:p>
          <a:endParaRPr lang="es-ES"/>
        </a:p>
      </dgm:t>
    </dgm:pt>
    <dgm:pt modelId="{B6C76A7C-E215-4B1C-BA00-E72E4CA7D0C9}" type="pres">
      <dgm:prSet presAssocID="{494D9FEC-8452-4355-B5DD-955685A8990A}" presName="sibTrans" presStyleCnt="0"/>
      <dgm:spPr/>
      <dgm:t>
        <a:bodyPr/>
        <a:lstStyle/>
        <a:p>
          <a:endParaRPr lang="es-ES"/>
        </a:p>
      </dgm:t>
    </dgm:pt>
    <dgm:pt modelId="{B3F46A23-8B57-487D-B5B0-E35DF0C3F6D3}" type="pres">
      <dgm:prSet presAssocID="{494D9FEC-8452-4355-B5DD-955685A8990A}" presName="space" presStyleCnt="0"/>
      <dgm:spPr/>
      <dgm:t>
        <a:bodyPr/>
        <a:lstStyle/>
        <a:p>
          <a:endParaRPr lang="es-ES"/>
        </a:p>
      </dgm:t>
    </dgm:pt>
    <dgm:pt modelId="{C6308995-9508-4BD9-A399-1698C5FBA6E1}" type="pres">
      <dgm:prSet presAssocID="{56F31884-309F-4C00-BF1F-4303DC2B8EA7}" presName="composite" presStyleCnt="0"/>
      <dgm:spPr/>
      <dgm:t>
        <a:bodyPr/>
        <a:lstStyle/>
        <a:p>
          <a:endParaRPr lang="es-ES"/>
        </a:p>
      </dgm:t>
    </dgm:pt>
    <dgm:pt modelId="{7CB24CC0-78E7-4530-BF45-2D878898FDBE}" type="pres">
      <dgm:prSet presAssocID="{56F31884-309F-4C00-BF1F-4303DC2B8EA7}" presName="LShape" presStyleLbl="alignNode1" presStyleIdx="2" presStyleCnt="5"/>
      <dgm:spPr/>
      <dgm:t>
        <a:bodyPr/>
        <a:lstStyle/>
        <a:p>
          <a:endParaRPr lang="es-ES"/>
        </a:p>
      </dgm:t>
    </dgm:pt>
    <dgm:pt modelId="{0FA05B94-6132-44A4-884A-CBC946808840}" type="pres">
      <dgm:prSet presAssocID="{56F31884-309F-4C00-BF1F-4303DC2B8EA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3F3B3E2-BFB1-40F6-B21C-8B2EACD6E09F}" type="pres">
      <dgm:prSet presAssocID="{56F31884-309F-4C00-BF1F-4303DC2B8EA7}" presName="Triangle" presStyleLbl="alignNode1" presStyleIdx="3" presStyleCnt="5"/>
      <dgm:spPr/>
      <dgm:t>
        <a:bodyPr/>
        <a:lstStyle/>
        <a:p>
          <a:endParaRPr lang="es-ES"/>
        </a:p>
      </dgm:t>
    </dgm:pt>
    <dgm:pt modelId="{AEA1755C-2BD1-4097-9CFA-F40CA5945C80}" type="pres">
      <dgm:prSet presAssocID="{7DAB2756-0699-4A22-81B7-B7DDA6398D5C}" presName="sibTrans" presStyleCnt="0"/>
      <dgm:spPr/>
      <dgm:t>
        <a:bodyPr/>
        <a:lstStyle/>
        <a:p>
          <a:endParaRPr lang="es-ES"/>
        </a:p>
      </dgm:t>
    </dgm:pt>
    <dgm:pt modelId="{209B0F10-B571-4D3E-8D76-08CAFF88BCFA}" type="pres">
      <dgm:prSet presAssocID="{7DAB2756-0699-4A22-81B7-B7DDA6398D5C}" presName="space" presStyleCnt="0"/>
      <dgm:spPr/>
      <dgm:t>
        <a:bodyPr/>
        <a:lstStyle/>
        <a:p>
          <a:endParaRPr lang="es-ES"/>
        </a:p>
      </dgm:t>
    </dgm:pt>
    <dgm:pt modelId="{3BBDF41A-ABE4-4002-9A65-0CB2A69C4817}" type="pres">
      <dgm:prSet presAssocID="{AEBCFA54-2AD3-4F48-8DFB-12163738115E}" presName="composite" presStyleCnt="0"/>
      <dgm:spPr/>
      <dgm:t>
        <a:bodyPr/>
        <a:lstStyle/>
        <a:p>
          <a:endParaRPr lang="es-ES"/>
        </a:p>
      </dgm:t>
    </dgm:pt>
    <dgm:pt modelId="{0797ED84-BCC7-4C40-BE1B-BDFC72EFA9A9}" type="pres">
      <dgm:prSet presAssocID="{AEBCFA54-2AD3-4F48-8DFB-12163738115E}" presName="LShape" presStyleLbl="alignNod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4D22B29-A2AC-4967-A989-038FE75BBA19}" type="pres">
      <dgm:prSet presAssocID="{AEBCFA54-2AD3-4F48-8DFB-12163738115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18DD18F-1251-4DA8-A6A6-BBD94566D094}" type="presOf" srcId="{56F31884-309F-4C00-BF1F-4303DC2B8EA7}" destId="{0FA05B94-6132-44A4-884A-CBC946808840}" srcOrd="0" destOrd="0" presId="urn:microsoft.com/office/officeart/2009/3/layout/StepUpProcess"/>
    <dgm:cxn modelId="{F6923172-E911-4FF4-B7FF-A4B77786E8DD}" srcId="{FA8A49A9-E858-4839-8820-EBF614997133}" destId="{56F31884-309F-4C00-BF1F-4303DC2B8EA7}" srcOrd="1" destOrd="0" parTransId="{3886DC12-A1EE-424F-B41E-C59CBC1B410D}" sibTransId="{7DAB2756-0699-4A22-81B7-B7DDA6398D5C}"/>
    <dgm:cxn modelId="{E65177EA-D984-462D-A0DC-B4EFD97AE8D4}" type="presOf" srcId="{443DDCED-1DDF-4FED-8B2A-A9688444D5FE}" destId="{610E861B-28C4-494A-BE8C-22B469151838}" srcOrd="0" destOrd="0" presId="urn:microsoft.com/office/officeart/2009/3/layout/StepUpProcess"/>
    <dgm:cxn modelId="{F67F7A28-2C64-41C1-8DEC-F4504FE9881B}" srcId="{FA8A49A9-E858-4839-8820-EBF614997133}" destId="{AEBCFA54-2AD3-4F48-8DFB-12163738115E}" srcOrd="2" destOrd="0" parTransId="{F1139E5A-350A-45CD-AA50-9B72B2A5ACEF}" sibTransId="{50A72001-779E-4AE2-AF73-27DC5B608EA4}"/>
    <dgm:cxn modelId="{6CCD7AED-B4A8-4ED5-8380-43D1CDA86EE6}" srcId="{FA8A49A9-E858-4839-8820-EBF614997133}" destId="{443DDCED-1DDF-4FED-8B2A-A9688444D5FE}" srcOrd="0" destOrd="0" parTransId="{8F70E998-F39B-4491-AF21-48F06C9BBA21}" sibTransId="{494D9FEC-8452-4355-B5DD-955685A8990A}"/>
    <dgm:cxn modelId="{089BE6DC-9245-4927-A861-49E07317555D}" type="presOf" srcId="{AEBCFA54-2AD3-4F48-8DFB-12163738115E}" destId="{54D22B29-A2AC-4967-A989-038FE75BBA19}" srcOrd="0" destOrd="0" presId="urn:microsoft.com/office/officeart/2009/3/layout/StepUpProcess"/>
    <dgm:cxn modelId="{0AD8BA9E-EB66-4D4B-96E3-4A68E30BCBD2}" type="presOf" srcId="{FA8A49A9-E858-4839-8820-EBF614997133}" destId="{A5018983-6436-499C-BB0F-83A97BE1CFA2}" srcOrd="0" destOrd="0" presId="urn:microsoft.com/office/officeart/2009/3/layout/StepUpProcess"/>
    <dgm:cxn modelId="{584D1AB2-01D0-4A13-AB21-66086CF3F11B}" type="presParOf" srcId="{A5018983-6436-499C-BB0F-83A97BE1CFA2}" destId="{1295B359-0691-45E8-B844-B883B3AEC11F}" srcOrd="0" destOrd="0" presId="urn:microsoft.com/office/officeart/2009/3/layout/StepUpProcess"/>
    <dgm:cxn modelId="{9E315EAB-9750-42AB-A356-7C7CBCABD18B}" type="presParOf" srcId="{1295B359-0691-45E8-B844-B883B3AEC11F}" destId="{9474AFBA-90A0-4746-B91D-755A43C58500}" srcOrd="0" destOrd="0" presId="urn:microsoft.com/office/officeart/2009/3/layout/StepUpProcess"/>
    <dgm:cxn modelId="{073814C2-4D61-462C-8E85-DD0A9A8B59A7}" type="presParOf" srcId="{1295B359-0691-45E8-B844-B883B3AEC11F}" destId="{610E861B-28C4-494A-BE8C-22B469151838}" srcOrd="1" destOrd="0" presId="urn:microsoft.com/office/officeart/2009/3/layout/StepUpProcess"/>
    <dgm:cxn modelId="{C8E0DCCF-EEC5-442A-A61C-44B98BF8B6AB}" type="presParOf" srcId="{1295B359-0691-45E8-B844-B883B3AEC11F}" destId="{8FADD612-AD8D-48E4-B96B-548112FCB0B8}" srcOrd="2" destOrd="0" presId="urn:microsoft.com/office/officeart/2009/3/layout/StepUpProcess"/>
    <dgm:cxn modelId="{13E57E4C-F649-4276-90C7-F8FFF13246BA}" type="presParOf" srcId="{A5018983-6436-499C-BB0F-83A97BE1CFA2}" destId="{B6C76A7C-E215-4B1C-BA00-E72E4CA7D0C9}" srcOrd="1" destOrd="0" presId="urn:microsoft.com/office/officeart/2009/3/layout/StepUpProcess"/>
    <dgm:cxn modelId="{436179E2-4FB3-46BA-BAA3-31D1EA6C6FA1}" type="presParOf" srcId="{B6C76A7C-E215-4B1C-BA00-E72E4CA7D0C9}" destId="{B3F46A23-8B57-487D-B5B0-E35DF0C3F6D3}" srcOrd="0" destOrd="0" presId="urn:microsoft.com/office/officeart/2009/3/layout/StepUpProcess"/>
    <dgm:cxn modelId="{7A3E8AAD-FE9B-4A6D-B88C-DD6C03839ED8}" type="presParOf" srcId="{A5018983-6436-499C-BB0F-83A97BE1CFA2}" destId="{C6308995-9508-4BD9-A399-1698C5FBA6E1}" srcOrd="2" destOrd="0" presId="urn:microsoft.com/office/officeart/2009/3/layout/StepUpProcess"/>
    <dgm:cxn modelId="{1106EFD1-0FAF-441A-8F2F-C4685346CDDA}" type="presParOf" srcId="{C6308995-9508-4BD9-A399-1698C5FBA6E1}" destId="{7CB24CC0-78E7-4530-BF45-2D878898FDBE}" srcOrd="0" destOrd="0" presId="urn:microsoft.com/office/officeart/2009/3/layout/StepUpProcess"/>
    <dgm:cxn modelId="{06434137-28A2-482A-BE1B-33B074616D52}" type="presParOf" srcId="{C6308995-9508-4BD9-A399-1698C5FBA6E1}" destId="{0FA05B94-6132-44A4-884A-CBC946808840}" srcOrd="1" destOrd="0" presId="urn:microsoft.com/office/officeart/2009/3/layout/StepUpProcess"/>
    <dgm:cxn modelId="{AB11DEBD-D96F-4B1D-A355-BC61024E2645}" type="presParOf" srcId="{C6308995-9508-4BD9-A399-1698C5FBA6E1}" destId="{13F3B3E2-BFB1-40F6-B21C-8B2EACD6E09F}" srcOrd="2" destOrd="0" presId="urn:microsoft.com/office/officeart/2009/3/layout/StepUpProcess"/>
    <dgm:cxn modelId="{EECC31C4-44F1-4AAE-B195-393D97F861D7}" type="presParOf" srcId="{A5018983-6436-499C-BB0F-83A97BE1CFA2}" destId="{AEA1755C-2BD1-4097-9CFA-F40CA5945C80}" srcOrd="3" destOrd="0" presId="urn:microsoft.com/office/officeart/2009/3/layout/StepUpProcess"/>
    <dgm:cxn modelId="{AC265E30-E1C5-469A-997A-1E0DD12DC8CB}" type="presParOf" srcId="{AEA1755C-2BD1-4097-9CFA-F40CA5945C80}" destId="{209B0F10-B571-4D3E-8D76-08CAFF88BCFA}" srcOrd="0" destOrd="0" presId="urn:microsoft.com/office/officeart/2009/3/layout/StepUpProcess"/>
    <dgm:cxn modelId="{B7F095E2-C3A2-4AE5-87FE-180D91F487DD}" type="presParOf" srcId="{A5018983-6436-499C-BB0F-83A97BE1CFA2}" destId="{3BBDF41A-ABE4-4002-9A65-0CB2A69C4817}" srcOrd="4" destOrd="0" presId="urn:microsoft.com/office/officeart/2009/3/layout/StepUpProcess"/>
    <dgm:cxn modelId="{C155FB1F-0927-48C9-AAB2-3B6C2968E34C}" type="presParOf" srcId="{3BBDF41A-ABE4-4002-9A65-0CB2A69C4817}" destId="{0797ED84-BCC7-4C40-BE1B-BDFC72EFA9A9}" srcOrd="0" destOrd="0" presId="urn:microsoft.com/office/officeart/2009/3/layout/StepUpProcess"/>
    <dgm:cxn modelId="{FF07FDB0-4A35-4CC4-834F-F98FEE255C40}" type="presParOf" srcId="{3BBDF41A-ABE4-4002-9A65-0CB2A69C4817}" destId="{54D22B29-A2AC-4967-A989-038FE75BBA1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2FCA66-E023-4DC9-9CD1-FBA8AFE67D1B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2AB180CC-237A-40A1-99AB-FE70E56E4E53}">
      <dgm:prSet phldrT="[Texto]" custT="1"/>
      <dgm:spPr/>
      <dgm:t>
        <a:bodyPr/>
        <a:lstStyle/>
        <a:p>
          <a:r>
            <a:rPr lang="es-CO" sz="1600" b="1" dirty="0" smtClean="0"/>
            <a:t>Constitución Política de 1991</a:t>
          </a:r>
          <a:r>
            <a:rPr lang="es-CO" sz="1600" dirty="0" smtClean="0"/>
            <a:t> </a:t>
          </a:r>
        </a:p>
        <a:p>
          <a:endParaRPr lang="es-CO" sz="1600" dirty="0" smtClean="0"/>
        </a:p>
        <a:p>
          <a:r>
            <a:rPr lang="es-CO" sz="1600" dirty="0" smtClean="0"/>
            <a:t>Población vulnerable</a:t>
          </a:r>
          <a:endParaRPr lang="es-CO" sz="1600" dirty="0"/>
        </a:p>
      </dgm:t>
    </dgm:pt>
    <dgm:pt modelId="{F025CEAE-4A44-460B-ADEC-BE7142A3CEBB}" type="parTrans" cxnId="{C8BF919F-26FA-45C6-B8A9-E3808A7BD095}">
      <dgm:prSet/>
      <dgm:spPr/>
      <dgm:t>
        <a:bodyPr/>
        <a:lstStyle/>
        <a:p>
          <a:endParaRPr lang="es-CO"/>
        </a:p>
      </dgm:t>
    </dgm:pt>
    <dgm:pt modelId="{7234E3C4-E370-4BBE-BE70-11D42B6D1BF0}" type="sibTrans" cxnId="{C8BF919F-26FA-45C6-B8A9-E3808A7BD095}">
      <dgm:prSet/>
      <dgm:spPr/>
      <dgm:t>
        <a:bodyPr/>
        <a:lstStyle/>
        <a:p>
          <a:endParaRPr lang="es-CO"/>
        </a:p>
      </dgm:t>
    </dgm:pt>
    <dgm:pt modelId="{C1218249-4842-4ECF-95AA-532BB43BA675}">
      <dgm:prSet phldrT="[Texto]" custT="1"/>
      <dgm:spPr/>
      <dgm:t>
        <a:bodyPr/>
        <a:lstStyle/>
        <a:p>
          <a:r>
            <a:rPr lang="es-CO" sz="1600" b="1" dirty="0" smtClean="0"/>
            <a:t>Ley 115 </a:t>
          </a:r>
        </a:p>
        <a:p>
          <a:endParaRPr lang="es-CO" sz="1600" b="1" dirty="0" smtClean="0"/>
        </a:p>
        <a:p>
          <a:r>
            <a:rPr lang="es-CO" sz="1600" b="1" dirty="0" smtClean="0"/>
            <a:t>Actividades de integración</a:t>
          </a:r>
          <a:endParaRPr lang="es-CO" sz="1600" dirty="0"/>
        </a:p>
      </dgm:t>
    </dgm:pt>
    <dgm:pt modelId="{DB1E2BE8-8EA7-4FBD-B4BF-5F54EDAB6E90}" type="parTrans" cxnId="{92617719-F178-41F6-A88C-36473C94F5E7}">
      <dgm:prSet/>
      <dgm:spPr/>
      <dgm:t>
        <a:bodyPr/>
        <a:lstStyle/>
        <a:p>
          <a:endParaRPr lang="es-CO"/>
        </a:p>
      </dgm:t>
    </dgm:pt>
    <dgm:pt modelId="{6846AB85-1BD0-4720-BFE5-B7B077E74956}" type="sibTrans" cxnId="{92617719-F178-41F6-A88C-36473C94F5E7}">
      <dgm:prSet/>
      <dgm:spPr/>
      <dgm:t>
        <a:bodyPr/>
        <a:lstStyle/>
        <a:p>
          <a:endParaRPr lang="es-CO"/>
        </a:p>
      </dgm:t>
    </dgm:pt>
    <dgm:pt modelId="{0AF16E33-0A98-4653-A838-7D1F5C26F317}">
      <dgm:prSet phldrT="[Texto]" custT="1"/>
      <dgm:spPr/>
      <dgm:t>
        <a:bodyPr/>
        <a:lstStyle/>
        <a:p>
          <a:r>
            <a:rPr lang="es-CO" sz="1600" b="1" dirty="0" smtClean="0"/>
            <a:t>Ley 1098 </a:t>
          </a:r>
        </a:p>
        <a:p>
          <a:endParaRPr lang="es-CO" sz="1600" b="1" dirty="0" smtClean="0"/>
        </a:p>
        <a:p>
          <a:r>
            <a:rPr lang="es-CO" sz="1600" b="1" dirty="0" smtClean="0"/>
            <a:t>Educación de calidad</a:t>
          </a:r>
          <a:endParaRPr lang="es-CO" sz="1600" dirty="0"/>
        </a:p>
      </dgm:t>
    </dgm:pt>
    <dgm:pt modelId="{5804D57E-57D9-4910-BBC5-1970330FDDDE}" type="parTrans" cxnId="{951BCE3C-11DC-4C93-9731-535457F08097}">
      <dgm:prSet/>
      <dgm:spPr/>
      <dgm:t>
        <a:bodyPr/>
        <a:lstStyle/>
        <a:p>
          <a:endParaRPr lang="es-CO"/>
        </a:p>
      </dgm:t>
    </dgm:pt>
    <dgm:pt modelId="{E8754CEC-F3C6-4B7D-8E5C-BA73BE728FA0}" type="sibTrans" cxnId="{951BCE3C-11DC-4C93-9731-535457F08097}">
      <dgm:prSet/>
      <dgm:spPr/>
      <dgm:t>
        <a:bodyPr/>
        <a:lstStyle/>
        <a:p>
          <a:endParaRPr lang="es-CO"/>
        </a:p>
      </dgm:t>
    </dgm:pt>
    <dgm:pt modelId="{B0528CED-9EBD-44D7-9C5C-8CFF8752644B}">
      <dgm:prSet phldrT="[Texto]" custT="1"/>
      <dgm:spPr/>
      <dgm:t>
        <a:bodyPr/>
        <a:lstStyle/>
        <a:p>
          <a:r>
            <a:rPr lang="es-CO" sz="1600" b="1" dirty="0" smtClean="0"/>
            <a:t>Ley 1346</a:t>
          </a:r>
        </a:p>
        <a:p>
          <a:endParaRPr lang="es-CO" sz="1600" b="1" dirty="0" smtClean="0"/>
        </a:p>
        <a:p>
          <a:r>
            <a:rPr lang="es-CO" sz="1600" b="1" dirty="0" smtClean="0"/>
            <a:t>Escuela inclusiva </a:t>
          </a:r>
          <a:endParaRPr lang="es-CO" sz="1600" dirty="0"/>
        </a:p>
      </dgm:t>
    </dgm:pt>
    <dgm:pt modelId="{A3B14071-D74E-4225-BA19-A1934D765606}" type="parTrans" cxnId="{D4FB97C3-2B43-4E96-876B-720CF22B7497}">
      <dgm:prSet/>
      <dgm:spPr/>
      <dgm:t>
        <a:bodyPr/>
        <a:lstStyle/>
        <a:p>
          <a:endParaRPr lang="es-CO"/>
        </a:p>
      </dgm:t>
    </dgm:pt>
    <dgm:pt modelId="{76691F42-7BAE-4C13-A4C2-922F6C3F2B22}" type="sibTrans" cxnId="{D4FB97C3-2B43-4E96-876B-720CF22B7497}">
      <dgm:prSet/>
      <dgm:spPr/>
      <dgm:t>
        <a:bodyPr/>
        <a:lstStyle/>
        <a:p>
          <a:endParaRPr lang="es-CO"/>
        </a:p>
      </dgm:t>
    </dgm:pt>
    <dgm:pt modelId="{046BAE3D-B639-4910-83E0-A73B79A62E75}" type="pres">
      <dgm:prSet presAssocID="{0D2FCA66-E023-4DC9-9CD1-FBA8AFE67D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DA3FE2-420E-4D2B-8633-4F11694F5FC4}" type="pres">
      <dgm:prSet presAssocID="{2AB180CC-237A-40A1-99AB-FE70E56E4E5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DD577F-A261-42F0-84D7-FE7F4082C59E}" type="pres">
      <dgm:prSet presAssocID="{7234E3C4-E370-4BBE-BE70-11D42B6D1BF0}" presName="space" presStyleCnt="0"/>
      <dgm:spPr/>
      <dgm:t>
        <a:bodyPr/>
        <a:lstStyle/>
        <a:p>
          <a:endParaRPr lang="es-ES"/>
        </a:p>
      </dgm:t>
    </dgm:pt>
    <dgm:pt modelId="{A9A10DE8-D95B-4683-871B-67C005728B20}" type="pres">
      <dgm:prSet presAssocID="{C1218249-4842-4ECF-95AA-532BB43BA67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78DC57-92DE-45D6-97CE-8EF4D4E90D18}" type="pres">
      <dgm:prSet presAssocID="{6846AB85-1BD0-4720-BFE5-B7B077E74956}" presName="space" presStyleCnt="0"/>
      <dgm:spPr/>
      <dgm:t>
        <a:bodyPr/>
        <a:lstStyle/>
        <a:p>
          <a:endParaRPr lang="es-ES"/>
        </a:p>
      </dgm:t>
    </dgm:pt>
    <dgm:pt modelId="{90D1A255-FF85-43AD-95ED-28B7ED9A4E45}" type="pres">
      <dgm:prSet presAssocID="{0AF16E33-0A98-4653-A838-7D1F5C26F31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AD49D3-F08F-4F3F-B921-07674F8F76E4}" type="pres">
      <dgm:prSet presAssocID="{E8754CEC-F3C6-4B7D-8E5C-BA73BE728FA0}" presName="space" presStyleCnt="0"/>
      <dgm:spPr/>
      <dgm:t>
        <a:bodyPr/>
        <a:lstStyle/>
        <a:p>
          <a:endParaRPr lang="es-ES"/>
        </a:p>
      </dgm:t>
    </dgm:pt>
    <dgm:pt modelId="{E45CA70B-6E5A-4C4C-A804-EC366309D79B}" type="pres">
      <dgm:prSet presAssocID="{B0528CED-9EBD-44D7-9C5C-8CFF8752644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23C65BD-30BD-431A-ABBB-32A887809C32}" type="presOf" srcId="{0D2FCA66-E023-4DC9-9CD1-FBA8AFE67D1B}" destId="{046BAE3D-B639-4910-83E0-A73B79A62E75}" srcOrd="0" destOrd="0" presId="urn:microsoft.com/office/officeart/2005/8/layout/venn3"/>
    <dgm:cxn modelId="{EA379D52-B3C4-4B36-8425-F77B1F72F773}" type="presOf" srcId="{C1218249-4842-4ECF-95AA-532BB43BA675}" destId="{A9A10DE8-D95B-4683-871B-67C005728B20}" srcOrd="0" destOrd="0" presId="urn:microsoft.com/office/officeart/2005/8/layout/venn3"/>
    <dgm:cxn modelId="{0DF0F7A6-3396-4798-8812-6BE726FEE19E}" type="presOf" srcId="{0AF16E33-0A98-4653-A838-7D1F5C26F317}" destId="{90D1A255-FF85-43AD-95ED-28B7ED9A4E45}" srcOrd="0" destOrd="0" presId="urn:microsoft.com/office/officeart/2005/8/layout/venn3"/>
    <dgm:cxn modelId="{D4FB97C3-2B43-4E96-876B-720CF22B7497}" srcId="{0D2FCA66-E023-4DC9-9CD1-FBA8AFE67D1B}" destId="{B0528CED-9EBD-44D7-9C5C-8CFF8752644B}" srcOrd="3" destOrd="0" parTransId="{A3B14071-D74E-4225-BA19-A1934D765606}" sibTransId="{76691F42-7BAE-4C13-A4C2-922F6C3F2B22}"/>
    <dgm:cxn modelId="{C8BF919F-26FA-45C6-B8A9-E3808A7BD095}" srcId="{0D2FCA66-E023-4DC9-9CD1-FBA8AFE67D1B}" destId="{2AB180CC-237A-40A1-99AB-FE70E56E4E53}" srcOrd="0" destOrd="0" parTransId="{F025CEAE-4A44-460B-ADEC-BE7142A3CEBB}" sibTransId="{7234E3C4-E370-4BBE-BE70-11D42B6D1BF0}"/>
    <dgm:cxn modelId="{1128C506-4EBB-4987-B02E-10ADE0E8028B}" type="presOf" srcId="{2AB180CC-237A-40A1-99AB-FE70E56E4E53}" destId="{E1DA3FE2-420E-4D2B-8633-4F11694F5FC4}" srcOrd="0" destOrd="0" presId="urn:microsoft.com/office/officeart/2005/8/layout/venn3"/>
    <dgm:cxn modelId="{951BCE3C-11DC-4C93-9731-535457F08097}" srcId="{0D2FCA66-E023-4DC9-9CD1-FBA8AFE67D1B}" destId="{0AF16E33-0A98-4653-A838-7D1F5C26F317}" srcOrd="2" destOrd="0" parTransId="{5804D57E-57D9-4910-BBC5-1970330FDDDE}" sibTransId="{E8754CEC-F3C6-4B7D-8E5C-BA73BE728FA0}"/>
    <dgm:cxn modelId="{694DE2F9-2885-4448-A7F9-9561C9CCFB25}" type="presOf" srcId="{B0528CED-9EBD-44D7-9C5C-8CFF8752644B}" destId="{E45CA70B-6E5A-4C4C-A804-EC366309D79B}" srcOrd="0" destOrd="0" presId="urn:microsoft.com/office/officeart/2005/8/layout/venn3"/>
    <dgm:cxn modelId="{92617719-F178-41F6-A88C-36473C94F5E7}" srcId="{0D2FCA66-E023-4DC9-9CD1-FBA8AFE67D1B}" destId="{C1218249-4842-4ECF-95AA-532BB43BA675}" srcOrd="1" destOrd="0" parTransId="{DB1E2BE8-8EA7-4FBD-B4BF-5F54EDAB6E90}" sibTransId="{6846AB85-1BD0-4720-BFE5-B7B077E74956}"/>
    <dgm:cxn modelId="{CE987912-CF1F-4B97-8BBF-379FC74CB83A}" type="presParOf" srcId="{046BAE3D-B639-4910-83E0-A73B79A62E75}" destId="{E1DA3FE2-420E-4D2B-8633-4F11694F5FC4}" srcOrd="0" destOrd="0" presId="urn:microsoft.com/office/officeart/2005/8/layout/venn3"/>
    <dgm:cxn modelId="{BB233C45-6C15-47FD-9AF7-1D18ADAD9B22}" type="presParOf" srcId="{046BAE3D-B639-4910-83E0-A73B79A62E75}" destId="{8FDD577F-A261-42F0-84D7-FE7F4082C59E}" srcOrd="1" destOrd="0" presId="urn:microsoft.com/office/officeart/2005/8/layout/venn3"/>
    <dgm:cxn modelId="{2391509A-7180-4E42-936D-7211C6E68AD3}" type="presParOf" srcId="{046BAE3D-B639-4910-83E0-A73B79A62E75}" destId="{A9A10DE8-D95B-4683-871B-67C005728B20}" srcOrd="2" destOrd="0" presId="urn:microsoft.com/office/officeart/2005/8/layout/venn3"/>
    <dgm:cxn modelId="{B882B037-DB10-48E3-A1FA-394F53A391D7}" type="presParOf" srcId="{046BAE3D-B639-4910-83E0-A73B79A62E75}" destId="{3C78DC57-92DE-45D6-97CE-8EF4D4E90D18}" srcOrd="3" destOrd="0" presId="urn:microsoft.com/office/officeart/2005/8/layout/venn3"/>
    <dgm:cxn modelId="{613E7F6F-6D60-49A0-927F-DCA32250CE56}" type="presParOf" srcId="{046BAE3D-B639-4910-83E0-A73B79A62E75}" destId="{90D1A255-FF85-43AD-95ED-28B7ED9A4E45}" srcOrd="4" destOrd="0" presId="urn:microsoft.com/office/officeart/2005/8/layout/venn3"/>
    <dgm:cxn modelId="{3E6B5DEE-3BC3-4A4A-B717-F875A22D4A03}" type="presParOf" srcId="{046BAE3D-B639-4910-83E0-A73B79A62E75}" destId="{F6AD49D3-F08F-4F3F-B921-07674F8F76E4}" srcOrd="5" destOrd="0" presId="urn:microsoft.com/office/officeart/2005/8/layout/venn3"/>
    <dgm:cxn modelId="{39C21444-BD22-48A8-95E3-55348A09EC4B}" type="presParOf" srcId="{046BAE3D-B639-4910-83E0-A73B79A62E75}" destId="{E45CA70B-6E5A-4C4C-A804-EC366309D79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34EFCE-E8D5-41D9-9FD2-740A67C8F8F6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1797D4CD-0601-4E8B-BB53-EEC948ACAFC7}">
      <dgm:prSet phldrT="[Texto]"/>
      <dgm:spPr/>
      <dgm:t>
        <a:bodyPr/>
        <a:lstStyle/>
        <a:p>
          <a:r>
            <a:rPr lang="es-CO" altLang="en-US" dirty="0" smtClean="0">
              <a:latin typeface="Arial" panose="020B0604020202020204" pitchFamily="34" charset="0"/>
            </a:rPr>
            <a:t>1. El desconocimiento como barrera hacia la inclusión educativa</a:t>
          </a:r>
          <a:endParaRPr lang="es-ES" dirty="0"/>
        </a:p>
      </dgm:t>
    </dgm:pt>
    <dgm:pt modelId="{52C5BC44-6186-423A-99F2-C7BB560105AC}" type="parTrans" cxnId="{D5597DA3-8480-42C9-BF63-E6A3659A769D}">
      <dgm:prSet/>
      <dgm:spPr/>
      <dgm:t>
        <a:bodyPr/>
        <a:lstStyle/>
        <a:p>
          <a:endParaRPr lang="es-ES"/>
        </a:p>
      </dgm:t>
    </dgm:pt>
    <dgm:pt modelId="{AFB2A380-498D-4879-96BF-B73C7903C06F}" type="sibTrans" cxnId="{D5597DA3-8480-42C9-BF63-E6A3659A769D}">
      <dgm:prSet/>
      <dgm:spPr/>
      <dgm:t>
        <a:bodyPr/>
        <a:lstStyle/>
        <a:p>
          <a:endParaRPr lang="es-ES"/>
        </a:p>
      </dgm:t>
    </dgm:pt>
    <dgm:pt modelId="{9F869315-CB70-4168-87BB-B14D7ACEC884}">
      <dgm:prSet phldrT="[Texto]"/>
      <dgm:spPr/>
      <dgm:t>
        <a:bodyPr/>
        <a:lstStyle/>
        <a:p>
          <a:r>
            <a:rPr lang="es-CO" altLang="en-US" dirty="0" smtClean="0">
              <a:latin typeface="Arial" panose="020B0604020202020204" pitchFamily="34" charset="0"/>
            </a:rPr>
            <a:t>2. Homogenización de las practicas pedagógicas </a:t>
          </a:r>
          <a:endParaRPr lang="es-ES" dirty="0"/>
        </a:p>
      </dgm:t>
    </dgm:pt>
    <dgm:pt modelId="{27BE70A9-E0EE-459D-8983-737296F5B383}" type="parTrans" cxnId="{1807E5AD-A87A-4652-9D22-E7945E19308D}">
      <dgm:prSet/>
      <dgm:spPr/>
      <dgm:t>
        <a:bodyPr/>
        <a:lstStyle/>
        <a:p>
          <a:endParaRPr lang="es-ES"/>
        </a:p>
      </dgm:t>
    </dgm:pt>
    <dgm:pt modelId="{48528F7E-4C9E-44CF-BFF7-FC32E7FA2115}" type="sibTrans" cxnId="{1807E5AD-A87A-4652-9D22-E7945E19308D}">
      <dgm:prSet/>
      <dgm:spPr/>
      <dgm:t>
        <a:bodyPr/>
        <a:lstStyle/>
        <a:p>
          <a:endParaRPr lang="es-ES"/>
        </a:p>
      </dgm:t>
    </dgm:pt>
    <dgm:pt modelId="{20FE6F21-3A4F-4EF1-9AB7-0B841D4805FC}">
      <dgm:prSet phldrT="[Texto]"/>
      <dgm:spPr/>
      <dgm:t>
        <a:bodyPr/>
        <a:lstStyle/>
        <a:p>
          <a:r>
            <a:rPr lang="es-CO" altLang="en-US" dirty="0" smtClean="0">
              <a:latin typeface="Arial" panose="020B0604020202020204" pitchFamily="34" charset="0"/>
            </a:rPr>
            <a:t>3. La planeación y las estrategias didácticas como medios para atender a la diversidad</a:t>
          </a:r>
          <a:endParaRPr lang="es-ES" dirty="0"/>
        </a:p>
      </dgm:t>
    </dgm:pt>
    <dgm:pt modelId="{C9746CFF-9F41-46C2-8C97-A80D23689826}" type="parTrans" cxnId="{D4C2548E-CA94-4A74-8910-B28FD2E6D7A6}">
      <dgm:prSet/>
      <dgm:spPr/>
      <dgm:t>
        <a:bodyPr/>
        <a:lstStyle/>
        <a:p>
          <a:endParaRPr lang="es-ES"/>
        </a:p>
      </dgm:t>
    </dgm:pt>
    <dgm:pt modelId="{D228D100-0F88-4CF4-9D48-70940ABE2264}" type="sibTrans" cxnId="{D4C2548E-CA94-4A74-8910-B28FD2E6D7A6}">
      <dgm:prSet/>
      <dgm:spPr/>
      <dgm:t>
        <a:bodyPr/>
        <a:lstStyle/>
        <a:p>
          <a:endParaRPr lang="es-ES"/>
        </a:p>
      </dgm:t>
    </dgm:pt>
    <dgm:pt modelId="{D042CFED-881E-45C7-9AB7-5995C76B793E}" type="pres">
      <dgm:prSet presAssocID="{7134EFCE-E8D5-41D9-9FD2-740A67C8F8F6}" presName="linearFlow" presStyleCnt="0">
        <dgm:presLayoutVars>
          <dgm:dir/>
          <dgm:resizeHandles val="exact"/>
        </dgm:presLayoutVars>
      </dgm:prSet>
      <dgm:spPr/>
    </dgm:pt>
    <dgm:pt modelId="{502889FD-94A7-42DE-9E25-B01AB98B9FEC}" type="pres">
      <dgm:prSet presAssocID="{1797D4CD-0601-4E8B-BB53-EEC948ACAFC7}" presName="composite" presStyleCnt="0"/>
      <dgm:spPr/>
    </dgm:pt>
    <dgm:pt modelId="{6943DB1B-14CB-4BC1-ACC0-13BCD06B7BE3}" type="pres">
      <dgm:prSet presAssocID="{1797D4CD-0601-4E8B-BB53-EEC948ACAFC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5782111-D71E-4E3C-B389-A4D4660C8276}" type="pres">
      <dgm:prSet presAssocID="{1797D4CD-0601-4E8B-BB53-EEC948ACAFC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72B671-AFE0-40F1-AFB0-4EDF45172D96}" type="pres">
      <dgm:prSet presAssocID="{AFB2A380-498D-4879-96BF-B73C7903C06F}" presName="spacing" presStyleCnt="0"/>
      <dgm:spPr/>
    </dgm:pt>
    <dgm:pt modelId="{C29B1068-5223-4FC2-BD40-88F1C165E3C3}" type="pres">
      <dgm:prSet presAssocID="{9F869315-CB70-4168-87BB-B14D7ACEC884}" presName="composite" presStyleCnt="0"/>
      <dgm:spPr/>
    </dgm:pt>
    <dgm:pt modelId="{3F4B252A-C6A8-40AD-B15C-4AC7E91E4F1B}" type="pres">
      <dgm:prSet presAssocID="{9F869315-CB70-4168-87BB-B14D7ACEC884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DA82F2-E31C-4DAD-97AF-477C9DAEA06B}" type="pres">
      <dgm:prSet presAssocID="{9F869315-CB70-4168-87BB-B14D7ACEC884}" presName="txShp" presStyleLbl="node1" presStyleIdx="1" presStyleCnt="3" custLinFactNeighborX="-2817" custLinFactNeighborY="-16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562CA3-2E48-4248-B364-083E7C371ADC}" type="pres">
      <dgm:prSet presAssocID="{48528F7E-4C9E-44CF-BFF7-FC32E7FA2115}" presName="spacing" presStyleCnt="0"/>
      <dgm:spPr/>
    </dgm:pt>
    <dgm:pt modelId="{8D2A6B79-B8AF-4302-ADBE-783386E39505}" type="pres">
      <dgm:prSet presAssocID="{20FE6F21-3A4F-4EF1-9AB7-0B841D4805FC}" presName="composite" presStyleCnt="0"/>
      <dgm:spPr/>
    </dgm:pt>
    <dgm:pt modelId="{CBD31CFD-E0C2-431F-961B-A45179480520}" type="pres">
      <dgm:prSet presAssocID="{20FE6F21-3A4F-4EF1-9AB7-0B841D4805FC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3B81E0A-1B72-476D-80AF-EE63FE599A2F}" type="pres">
      <dgm:prSet presAssocID="{20FE6F21-3A4F-4EF1-9AB7-0B841D4805F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C2548E-CA94-4A74-8910-B28FD2E6D7A6}" srcId="{7134EFCE-E8D5-41D9-9FD2-740A67C8F8F6}" destId="{20FE6F21-3A4F-4EF1-9AB7-0B841D4805FC}" srcOrd="2" destOrd="0" parTransId="{C9746CFF-9F41-46C2-8C97-A80D23689826}" sibTransId="{D228D100-0F88-4CF4-9D48-70940ABE2264}"/>
    <dgm:cxn modelId="{7EA34CB8-DCE0-40D0-A52F-B3DB6B6274F8}" type="presOf" srcId="{1797D4CD-0601-4E8B-BB53-EEC948ACAFC7}" destId="{F5782111-D71E-4E3C-B389-A4D4660C8276}" srcOrd="0" destOrd="0" presId="urn:microsoft.com/office/officeart/2005/8/layout/vList3"/>
    <dgm:cxn modelId="{1807E5AD-A87A-4652-9D22-E7945E19308D}" srcId="{7134EFCE-E8D5-41D9-9FD2-740A67C8F8F6}" destId="{9F869315-CB70-4168-87BB-B14D7ACEC884}" srcOrd="1" destOrd="0" parTransId="{27BE70A9-E0EE-459D-8983-737296F5B383}" sibTransId="{48528F7E-4C9E-44CF-BFF7-FC32E7FA2115}"/>
    <dgm:cxn modelId="{D5597DA3-8480-42C9-BF63-E6A3659A769D}" srcId="{7134EFCE-E8D5-41D9-9FD2-740A67C8F8F6}" destId="{1797D4CD-0601-4E8B-BB53-EEC948ACAFC7}" srcOrd="0" destOrd="0" parTransId="{52C5BC44-6186-423A-99F2-C7BB560105AC}" sibTransId="{AFB2A380-498D-4879-96BF-B73C7903C06F}"/>
    <dgm:cxn modelId="{05FD2928-083D-4187-B09B-BE651B722B16}" type="presOf" srcId="{7134EFCE-E8D5-41D9-9FD2-740A67C8F8F6}" destId="{D042CFED-881E-45C7-9AB7-5995C76B793E}" srcOrd="0" destOrd="0" presId="urn:microsoft.com/office/officeart/2005/8/layout/vList3"/>
    <dgm:cxn modelId="{85DF9ED9-61AF-44DB-80F7-F76474E6F2CE}" type="presOf" srcId="{20FE6F21-3A4F-4EF1-9AB7-0B841D4805FC}" destId="{43B81E0A-1B72-476D-80AF-EE63FE599A2F}" srcOrd="0" destOrd="0" presId="urn:microsoft.com/office/officeart/2005/8/layout/vList3"/>
    <dgm:cxn modelId="{B599596A-E4FE-41F2-9B30-72C3E62DA519}" type="presOf" srcId="{9F869315-CB70-4168-87BB-B14D7ACEC884}" destId="{47DA82F2-E31C-4DAD-97AF-477C9DAEA06B}" srcOrd="0" destOrd="0" presId="urn:microsoft.com/office/officeart/2005/8/layout/vList3"/>
    <dgm:cxn modelId="{2F31C668-6A22-49C1-9C66-0BBD9268C284}" type="presParOf" srcId="{D042CFED-881E-45C7-9AB7-5995C76B793E}" destId="{502889FD-94A7-42DE-9E25-B01AB98B9FEC}" srcOrd="0" destOrd="0" presId="urn:microsoft.com/office/officeart/2005/8/layout/vList3"/>
    <dgm:cxn modelId="{6FC40975-F606-4D5E-A53C-A8B0AA95FFC9}" type="presParOf" srcId="{502889FD-94A7-42DE-9E25-B01AB98B9FEC}" destId="{6943DB1B-14CB-4BC1-ACC0-13BCD06B7BE3}" srcOrd="0" destOrd="0" presId="urn:microsoft.com/office/officeart/2005/8/layout/vList3"/>
    <dgm:cxn modelId="{FAB66385-9060-4988-A2D2-F8AEA8AB33F7}" type="presParOf" srcId="{502889FD-94A7-42DE-9E25-B01AB98B9FEC}" destId="{F5782111-D71E-4E3C-B389-A4D4660C8276}" srcOrd="1" destOrd="0" presId="urn:microsoft.com/office/officeart/2005/8/layout/vList3"/>
    <dgm:cxn modelId="{519F3F91-55A3-4977-BCAD-4F69B4E4C09F}" type="presParOf" srcId="{D042CFED-881E-45C7-9AB7-5995C76B793E}" destId="{3072B671-AFE0-40F1-AFB0-4EDF45172D96}" srcOrd="1" destOrd="0" presId="urn:microsoft.com/office/officeart/2005/8/layout/vList3"/>
    <dgm:cxn modelId="{4FB887E8-ECA3-42C4-AECB-017B5F0D62D8}" type="presParOf" srcId="{D042CFED-881E-45C7-9AB7-5995C76B793E}" destId="{C29B1068-5223-4FC2-BD40-88F1C165E3C3}" srcOrd="2" destOrd="0" presId="urn:microsoft.com/office/officeart/2005/8/layout/vList3"/>
    <dgm:cxn modelId="{28FDF585-8DA0-47AA-AE7F-C66E74498B88}" type="presParOf" srcId="{C29B1068-5223-4FC2-BD40-88F1C165E3C3}" destId="{3F4B252A-C6A8-40AD-B15C-4AC7E91E4F1B}" srcOrd="0" destOrd="0" presId="urn:microsoft.com/office/officeart/2005/8/layout/vList3"/>
    <dgm:cxn modelId="{7B903321-D6B2-4EFB-A849-A5003D4515C8}" type="presParOf" srcId="{C29B1068-5223-4FC2-BD40-88F1C165E3C3}" destId="{47DA82F2-E31C-4DAD-97AF-477C9DAEA06B}" srcOrd="1" destOrd="0" presId="urn:microsoft.com/office/officeart/2005/8/layout/vList3"/>
    <dgm:cxn modelId="{2333C563-8870-4F50-89B9-D87132930BD3}" type="presParOf" srcId="{D042CFED-881E-45C7-9AB7-5995C76B793E}" destId="{32562CA3-2E48-4248-B364-083E7C371ADC}" srcOrd="3" destOrd="0" presId="urn:microsoft.com/office/officeart/2005/8/layout/vList3"/>
    <dgm:cxn modelId="{3569245E-BD08-4EEB-AA8E-DC0E720AB5E0}" type="presParOf" srcId="{D042CFED-881E-45C7-9AB7-5995C76B793E}" destId="{8D2A6B79-B8AF-4302-ADBE-783386E39505}" srcOrd="4" destOrd="0" presId="urn:microsoft.com/office/officeart/2005/8/layout/vList3"/>
    <dgm:cxn modelId="{F602594D-03A5-4C83-ABB5-A0E37569D41B}" type="presParOf" srcId="{8D2A6B79-B8AF-4302-ADBE-783386E39505}" destId="{CBD31CFD-E0C2-431F-961B-A45179480520}" srcOrd="0" destOrd="0" presId="urn:microsoft.com/office/officeart/2005/8/layout/vList3"/>
    <dgm:cxn modelId="{365ACCF3-E671-49F4-B890-D2F206494687}" type="presParOf" srcId="{8D2A6B79-B8AF-4302-ADBE-783386E39505}" destId="{43B81E0A-1B72-476D-80AF-EE63FE599A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BBE78B-E21D-40AE-8F8A-D95ED1C40448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241FA85-09C2-4FB0-B49F-60542030C1BE}">
      <dgm:prSet phldrT="[Texto]"/>
      <dgm:spPr/>
      <dgm:t>
        <a:bodyPr/>
        <a:lstStyle/>
        <a:p>
          <a:r>
            <a:rPr lang="es-CO" altLang="en-US" dirty="0" smtClean="0">
              <a:latin typeface="Arial" panose="020B0604020202020204" pitchFamily="34" charset="0"/>
            </a:rPr>
            <a:t>1. Cualificación docente</a:t>
          </a:r>
          <a:endParaRPr lang="es-ES" dirty="0"/>
        </a:p>
      </dgm:t>
    </dgm:pt>
    <dgm:pt modelId="{310479A3-A1FF-4F02-A0BC-8A16644273CE}" type="parTrans" cxnId="{CA77E667-58D5-4073-949C-81F414FCFDEA}">
      <dgm:prSet/>
      <dgm:spPr/>
      <dgm:t>
        <a:bodyPr/>
        <a:lstStyle/>
        <a:p>
          <a:endParaRPr lang="es-ES"/>
        </a:p>
      </dgm:t>
    </dgm:pt>
    <dgm:pt modelId="{BF144AF1-449C-4B82-9719-AF7B89162830}" type="sibTrans" cxnId="{CA77E667-58D5-4073-949C-81F414FCFDEA}">
      <dgm:prSet/>
      <dgm:spPr/>
      <dgm:t>
        <a:bodyPr/>
        <a:lstStyle/>
        <a:p>
          <a:endParaRPr lang="es-ES"/>
        </a:p>
      </dgm:t>
    </dgm:pt>
    <dgm:pt modelId="{B34B5EDD-71B8-4A07-97F6-6B5FE1896A5B}">
      <dgm:prSet phldrT="[Texto]"/>
      <dgm:spPr/>
      <dgm:t>
        <a:bodyPr/>
        <a:lstStyle/>
        <a:p>
          <a:r>
            <a:rPr lang="es-CO" altLang="en-US" dirty="0" smtClean="0">
              <a:latin typeface="Arial" panose="020B0604020202020204" pitchFamily="34" charset="0"/>
            </a:rPr>
            <a:t>2. Apoyar el trabajo docente. Acompañamiento al docente en el aula</a:t>
          </a:r>
          <a:endParaRPr lang="es-ES" dirty="0"/>
        </a:p>
      </dgm:t>
    </dgm:pt>
    <dgm:pt modelId="{B140D1A9-957B-4E1A-8380-0D36B00C7922}" type="parTrans" cxnId="{4059DC74-BD8D-4871-9A43-E874148F4D93}">
      <dgm:prSet/>
      <dgm:spPr/>
      <dgm:t>
        <a:bodyPr/>
        <a:lstStyle/>
        <a:p>
          <a:endParaRPr lang="es-ES"/>
        </a:p>
      </dgm:t>
    </dgm:pt>
    <dgm:pt modelId="{AE50B1B4-F280-46F4-983F-94FD5989036F}" type="sibTrans" cxnId="{4059DC74-BD8D-4871-9A43-E874148F4D93}">
      <dgm:prSet/>
      <dgm:spPr/>
      <dgm:t>
        <a:bodyPr/>
        <a:lstStyle/>
        <a:p>
          <a:endParaRPr lang="es-ES"/>
        </a:p>
      </dgm:t>
    </dgm:pt>
    <dgm:pt modelId="{428FCEEA-4CCC-49AE-80F9-D3E82485ABDA}">
      <dgm:prSet phldrT="[Texto]"/>
      <dgm:spPr/>
      <dgm:t>
        <a:bodyPr/>
        <a:lstStyle/>
        <a:p>
          <a:r>
            <a:rPr lang="es-CO" altLang="en-US" dirty="0" smtClean="0">
              <a:latin typeface="Arial" panose="020B0604020202020204" pitchFamily="34" charset="0"/>
            </a:rPr>
            <a:t>3. Conocimiento de las necesidades de los estudiantes</a:t>
          </a:r>
          <a:endParaRPr lang="es-ES" dirty="0"/>
        </a:p>
      </dgm:t>
    </dgm:pt>
    <dgm:pt modelId="{C8A594C9-2725-43CF-BA5F-44F03652F40C}" type="parTrans" cxnId="{4F8A5456-DE5B-4FB9-9FB9-D05EB7B8EE5C}">
      <dgm:prSet/>
      <dgm:spPr/>
      <dgm:t>
        <a:bodyPr/>
        <a:lstStyle/>
        <a:p>
          <a:endParaRPr lang="es-ES"/>
        </a:p>
      </dgm:t>
    </dgm:pt>
    <dgm:pt modelId="{58A496D7-0712-419C-BD20-0A49D5639E25}" type="sibTrans" cxnId="{4F8A5456-DE5B-4FB9-9FB9-D05EB7B8EE5C}">
      <dgm:prSet/>
      <dgm:spPr/>
      <dgm:t>
        <a:bodyPr/>
        <a:lstStyle/>
        <a:p>
          <a:endParaRPr lang="es-ES"/>
        </a:p>
      </dgm:t>
    </dgm:pt>
    <dgm:pt modelId="{2E1F4B02-802C-478F-9CCF-BFDA0A43C1BB}">
      <dgm:prSet phldrT="[Texto]"/>
      <dgm:spPr/>
      <dgm:t>
        <a:bodyPr/>
        <a:lstStyle/>
        <a:p>
          <a:r>
            <a:rPr lang="es-CO" altLang="en-US" dirty="0" smtClean="0">
              <a:latin typeface="Arial" panose="020B0604020202020204" pitchFamily="34" charset="0"/>
            </a:rPr>
            <a:t>4. Utilización de variado material didáctico</a:t>
          </a:r>
          <a:endParaRPr lang="es-ES" dirty="0"/>
        </a:p>
      </dgm:t>
    </dgm:pt>
    <dgm:pt modelId="{5DA65219-48A5-4AB0-988D-063324D77A96}" type="parTrans" cxnId="{F78831DC-4D11-461E-82AE-8634ABB6D12C}">
      <dgm:prSet/>
      <dgm:spPr/>
      <dgm:t>
        <a:bodyPr/>
        <a:lstStyle/>
        <a:p>
          <a:endParaRPr lang="es-ES"/>
        </a:p>
      </dgm:t>
    </dgm:pt>
    <dgm:pt modelId="{8053BCBB-BDC7-461F-B07F-A14620EDD004}" type="sibTrans" cxnId="{F78831DC-4D11-461E-82AE-8634ABB6D12C}">
      <dgm:prSet/>
      <dgm:spPr/>
      <dgm:t>
        <a:bodyPr/>
        <a:lstStyle/>
        <a:p>
          <a:endParaRPr lang="es-ES"/>
        </a:p>
      </dgm:t>
    </dgm:pt>
    <dgm:pt modelId="{3A685B90-3BD8-469A-8689-91F1C2EDF16B}">
      <dgm:prSet phldrT="[Texto]"/>
      <dgm:spPr/>
      <dgm:t>
        <a:bodyPr/>
        <a:lstStyle/>
        <a:p>
          <a:r>
            <a:rPr lang="es-CO" altLang="en-US" dirty="0" smtClean="0">
              <a:latin typeface="Arial" panose="020B0604020202020204" pitchFamily="34" charset="0"/>
            </a:rPr>
            <a:t>5. Creación de escenarios participativos que involucren la comunidad educativa</a:t>
          </a:r>
          <a:endParaRPr lang="es-ES" dirty="0"/>
        </a:p>
      </dgm:t>
    </dgm:pt>
    <dgm:pt modelId="{4E1E3848-B2E6-459D-B75B-68DAB137EB59}" type="parTrans" cxnId="{AD5E279C-EC59-4609-9DEE-65596082EABF}">
      <dgm:prSet/>
      <dgm:spPr/>
      <dgm:t>
        <a:bodyPr/>
        <a:lstStyle/>
        <a:p>
          <a:endParaRPr lang="es-ES"/>
        </a:p>
      </dgm:t>
    </dgm:pt>
    <dgm:pt modelId="{EEAC4D34-2777-4BBD-A354-C9D1C9A668E4}" type="sibTrans" cxnId="{AD5E279C-EC59-4609-9DEE-65596082EABF}">
      <dgm:prSet/>
      <dgm:spPr/>
      <dgm:t>
        <a:bodyPr/>
        <a:lstStyle/>
        <a:p>
          <a:endParaRPr lang="es-ES"/>
        </a:p>
      </dgm:t>
    </dgm:pt>
    <dgm:pt modelId="{E68A7F4D-CF26-4FE9-BAF8-12270031CF19}" type="pres">
      <dgm:prSet presAssocID="{92BBE78B-E21D-40AE-8F8A-D95ED1C404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1F459D-6CA6-4752-8C59-113009282E4B}" type="pres">
      <dgm:prSet presAssocID="{5241FA85-09C2-4FB0-B49F-60542030C1BE}" presName="node" presStyleLbl="node1" presStyleIdx="0" presStyleCnt="5" custScaleX="115663" custLinFactNeighborY="44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A50A72-6729-4676-9C3A-973CDFB301BC}" type="pres">
      <dgm:prSet presAssocID="{BF144AF1-449C-4B82-9719-AF7B89162830}" presName="sibTrans" presStyleLbl="sibTrans2D1" presStyleIdx="0" presStyleCnt="4"/>
      <dgm:spPr/>
      <dgm:t>
        <a:bodyPr/>
        <a:lstStyle/>
        <a:p>
          <a:endParaRPr lang="es-ES"/>
        </a:p>
      </dgm:t>
    </dgm:pt>
    <dgm:pt modelId="{A2858AAF-B9BC-4AAE-9877-5F6DBF7EB4C3}" type="pres">
      <dgm:prSet presAssocID="{BF144AF1-449C-4B82-9719-AF7B89162830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FA4E9384-DAA7-49B6-9C45-E748354A6C59}" type="pres">
      <dgm:prSet presAssocID="{B34B5EDD-71B8-4A07-97F6-6B5FE1896A5B}" presName="node" presStyleLbl="node1" presStyleIdx="1" presStyleCnt="5" custScaleX="159258" custLinFactNeighborX="1424" custLinFactNeighborY="14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B0254-B436-48B5-B920-EBA42A70422B}" type="pres">
      <dgm:prSet presAssocID="{AE50B1B4-F280-46F4-983F-94FD5989036F}" presName="sibTrans" presStyleLbl="sibTrans2D1" presStyleIdx="1" presStyleCnt="4"/>
      <dgm:spPr/>
      <dgm:t>
        <a:bodyPr/>
        <a:lstStyle/>
        <a:p>
          <a:endParaRPr lang="es-ES"/>
        </a:p>
      </dgm:t>
    </dgm:pt>
    <dgm:pt modelId="{4A828771-9DE2-45F6-A9BF-C2EAEC3F5E63}" type="pres">
      <dgm:prSet presAssocID="{AE50B1B4-F280-46F4-983F-94FD5989036F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7C53152A-EA7B-460A-97D4-3C39942CA34D}" type="pres">
      <dgm:prSet presAssocID="{428FCEEA-4CCC-49AE-80F9-D3E82485ABDA}" presName="node" presStyleLbl="node1" presStyleIdx="2" presStyleCnt="5" custScaleX="1471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980FC2-825D-4150-AF2E-F343BAA12D3E}" type="pres">
      <dgm:prSet presAssocID="{58A496D7-0712-419C-BD20-0A49D5639E25}" presName="sibTrans" presStyleLbl="sibTrans2D1" presStyleIdx="2" presStyleCnt="4"/>
      <dgm:spPr/>
      <dgm:t>
        <a:bodyPr/>
        <a:lstStyle/>
        <a:p>
          <a:endParaRPr lang="es-ES"/>
        </a:p>
      </dgm:t>
    </dgm:pt>
    <dgm:pt modelId="{44320396-9279-44D4-AB73-405FE0F4DA19}" type="pres">
      <dgm:prSet presAssocID="{58A496D7-0712-419C-BD20-0A49D5639E25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8B72CED4-DF2E-40C8-94CA-A8D161309636}" type="pres">
      <dgm:prSet presAssocID="{2E1F4B02-802C-478F-9CCF-BFDA0A43C1BB}" presName="node" presStyleLbl="node1" presStyleIdx="3" presStyleCnt="5" custScaleX="1268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D61559-DA00-47AA-B1EE-CD7BFD954CD4}" type="pres">
      <dgm:prSet presAssocID="{8053BCBB-BDC7-461F-B07F-A14620EDD004}" presName="sibTrans" presStyleLbl="sibTrans2D1" presStyleIdx="3" presStyleCnt="4"/>
      <dgm:spPr/>
      <dgm:t>
        <a:bodyPr/>
        <a:lstStyle/>
        <a:p>
          <a:endParaRPr lang="es-ES"/>
        </a:p>
      </dgm:t>
    </dgm:pt>
    <dgm:pt modelId="{8A5F3EA2-C28C-458B-BA53-A23497047D78}" type="pres">
      <dgm:prSet presAssocID="{8053BCBB-BDC7-461F-B07F-A14620EDD004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EA488D44-C9B7-4BB9-9EF9-27001D452773}" type="pres">
      <dgm:prSet presAssocID="{3A685B90-3BD8-469A-8689-91F1C2EDF16B}" presName="node" presStyleLbl="node1" presStyleIdx="4" presStyleCnt="5" custScaleX="136879" custLinFactNeighborX="-304" custLinFactNeighborY="90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63DF14-830F-4F71-856B-B4C31E2213B9}" type="presOf" srcId="{58A496D7-0712-419C-BD20-0A49D5639E25}" destId="{BF980FC2-825D-4150-AF2E-F343BAA12D3E}" srcOrd="0" destOrd="0" presId="urn:microsoft.com/office/officeart/2005/8/layout/process5"/>
    <dgm:cxn modelId="{4BDA9C01-FCFD-44D9-B079-EE2DB79E754D}" type="presOf" srcId="{2E1F4B02-802C-478F-9CCF-BFDA0A43C1BB}" destId="{8B72CED4-DF2E-40C8-94CA-A8D161309636}" srcOrd="0" destOrd="0" presId="urn:microsoft.com/office/officeart/2005/8/layout/process5"/>
    <dgm:cxn modelId="{F78831DC-4D11-461E-82AE-8634ABB6D12C}" srcId="{92BBE78B-E21D-40AE-8F8A-D95ED1C40448}" destId="{2E1F4B02-802C-478F-9CCF-BFDA0A43C1BB}" srcOrd="3" destOrd="0" parTransId="{5DA65219-48A5-4AB0-988D-063324D77A96}" sibTransId="{8053BCBB-BDC7-461F-B07F-A14620EDD004}"/>
    <dgm:cxn modelId="{CA77E667-58D5-4073-949C-81F414FCFDEA}" srcId="{92BBE78B-E21D-40AE-8F8A-D95ED1C40448}" destId="{5241FA85-09C2-4FB0-B49F-60542030C1BE}" srcOrd="0" destOrd="0" parTransId="{310479A3-A1FF-4F02-A0BC-8A16644273CE}" sibTransId="{BF144AF1-449C-4B82-9719-AF7B89162830}"/>
    <dgm:cxn modelId="{E5F807B3-BA8D-432E-ADDD-DCB0FDF87680}" type="presOf" srcId="{92BBE78B-E21D-40AE-8F8A-D95ED1C40448}" destId="{E68A7F4D-CF26-4FE9-BAF8-12270031CF19}" srcOrd="0" destOrd="0" presId="urn:microsoft.com/office/officeart/2005/8/layout/process5"/>
    <dgm:cxn modelId="{AD5E279C-EC59-4609-9DEE-65596082EABF}" srcId="{92BBE78B-E21D-40AE-8F8A-D95ED1C40448}" destId="{3A685B90-3BD8-469A-8689-91F1C2EDF16B}" srcOrd="4" destOrd="0" parTransId="{4E1E3848-B2E6-459D-B75B-68DAB137EB59}" sibTransId="{EEAC4D34-2777-4BBD-A354-C9D1C9A668E4}"/>
    <dgm:cxn modelId="{596DC449-BBD5-49DF-881F-852F974F6FB0}" type="presOf" srcId="{58A496D7-0712-419C-BD20-0A49D5639E25}" destId="{44320396-9279-44D4-AB73-405FE0F4DA19}" srcOrd="1" destOrd="0" presId="urn:microsoft.com/office/officeart/2005/8/layout/process5"/>
    <dgm:cxn modelId="{B544F1A6-BB96-4070-BB4D-AD9E188A0BCC}" type="presOf" srcId="{BF144AF1-449C-4B82-9719-AF7B89162830}" destId="{A2858AAF-B9BC-4AAE-9877-5F6DBF7EB4C3}" srcOrd="1" destOrd="0" presId="urn:microsoft.com/office/officeart/2005/8/layout/process5"/>
    <dgm:cxn modelId="{4059DC74-BD8D-4871-9A43-E874148F4D93}" srcId="{92BBE78B-E21D-40AE-8F8A-D95ED1C40448}" destId="{B34B5EDD-71B8-4A07-97F6-6B5FE1896A5B}" srcOrd="1" destOrd="0" parTransId="{B140D1A9-957B-4E1A-8380-0D36B00C7922}" sibTransId="{AE50B1B4-F280-46F4-983F-94FD5989036F}"/>
    <dgm:cxn modelId="{81CC7781-A691-4503-BDFF-92F27D19B4C9}" type="presOf" srcId="{8053BCBB-BDC7-461F-B07F-A14620EDD004}" destId="{8A5F3EA2-C28C-458B-BA53-A23497047D78}" srcOrd="1" destOrd="0" presId="urn:microsoft.com/office/officeart/2005/8/layout/process5"/>
    <dgm:cxn modelId="{4F8A5456-DE5B-4FB9-9FB9-D05EB7B8EE5C}" srcId="{92BBE78B-E21D-40AE-8F8A-D95ED1C40448}" destId="{428FCEEA-4CCC-49AE-80F9-D3E82485ABDA}" srcOrd="2" destOrd="0" parTransId="{C8A594C9-2725-43CF-BA5F-44F03652F40C}" sibTransId="{58A496D7-0712-419C-BD20-0A49D5639E25}"/>
    <dgm:cxn modelId="{503227AF-08F7-4CE4-8E27-338ACDFC7C35}" type="presOf" srcId="{B34B5EDD-71B8-4A07-97F6-6B5FE1896A5B}" destId="{FA4E9384-DAA7-49B6-9C45-E748354A6C59}" srcOrd="0" destOrd="0" presId="urn:microsoft.com/office/officeart/2005/8/layout/process5"/>
    <dgm:cxn modelId="{C86E012C-E998-4DDF-9486-7AC284D2F8F9}" type="presOf" srcId="{BF144AF1-449C-4B82-9719-AF7B89162830}" destId="{80A50A72-6729-4676-9C3A-973CDFB301BC}" srcOrd="0" destOrd="0" presId="urn:microsoft.com/office/officeart/2005/8/layout/process5"/>
    <dgm:cxn modelId="{EDE09C2D-5890-43C0-980F-CAA2E131FB60}" type="presOf" srcId="{428FCEEA-4CCC-49AE-80F9-D3E82485ABDA}" destId="{7C53152A-EA7B-460A-97D4-3C39942CA34D}" srcOrd="0" destOrd="0" presId="urn:microsoft.com/office/officeart/2005/8/layout/process5"/>
    <dgm:cxn modelId="{71597712-BE4A-443B-B43E-6D3BD990D6F0}" type="presOf" srcId="{8053BCBB-BDC7-461F-B07F-A14620EDD004}" destId="{17D61559-DA00-47AA-B1EE-CD7BFD954CD4}" srcOrd="0" destOrd="0" presId="urn:microsoft.com/office/officeart/2005/8/layout/process5"/>
    <dgm:cxn modelId="{D34A8D33-D101-4D14-8A6F-02107B6EBD8E}" type="presOf" srcId="{AE50B1B4-F280-46F4-983F-94FD5989036F}" destId="{590B0254-B436-48B5-B920-EBA42A70422B}" srcOrd="0" destOrd="0" presId="urn:microsoft.com/office/officeart/2005/8/layout/process5"/>
    <dgm:cxn modelId="{E4A8E222-091A-4EA9-8D74-27833E664ABA}" type="presOf" srcId="{AE50B1B4-F280-46F4-983F-94FD5989036F}" destId="{4A828771-9DE2-45F6-A9BF-C2EAEC3F5E63}" srcOrd="1" destOrd="0" presId="urn:microsoft.com/office/officeart/2005/8/layout/process5"/>
    <dgm:cxn modelId="{0E93DB02-C27C-4808-9D0C-B859B2DDF5A9}" type="presOf" srcId="{3A685B90-3BD8-469A-8689-91F1C2EDF16B}" destId="{EA488D44-C9B7-4BB9-9EF9-27001D452773}" srcOrd="0" destOrd="0" presId="urn:microsoft.com/office/officeart/2005/8/layout/process5"/>
    <dgm:cxn modelId="{2560247A-6665-4C70-9076-724434020CD0}" type="presOf" srcId="{5241FA85-09C2-4FB0-B49F-60542030C1BE}" destId="{BD1F459D-6CA6-4752-8C59-113009282E4B}" srcOrd="0" destOrd="0" presId="urn:microsoft.com/office/officeart/2005/8/layout/process5"/>
    <dgm:cxn modelId="{86F4069A-4521-4EF9-BE02-F34E7926EC98}" type="presParOf" srcId="{E68A7F4D-CF26-4FE9-BAF8-12270031CF19}" destId="{BD1F459D-6CA6-4752-8C59-113009282E4B}" srcOrd="0" destOrd="0" presId="urn:microsoft.com/office/officeart/2005/8/layout/process5"/>
    <dgm:cxn modelId="{62CF6D3F-A39B-45E7-8B00-105EB3CF8136}" type="presParOf" srcId="{E68A7F4D-CF26-4FE9-BAF8-12270031CF19}" destId="{80A50A72-6729-4676-9C3A-973CDFB301BC}" srcOrd="1" destOrd="0" presId="urn:microsoft.com/office/officeart/2005/8/layout/process5"/>
    <dgm:cxn modelId="{275F79F0-3E7C-4183-B08A-1B69F37F5C2C}" type="presParOf" srcId="{80A50A72-6729-4676-9C3A-973CDFB301BC}" destId="{A2858AAF-B9BC-4AAE-9877-5F6DBF7EB4C3}" srcOrd="0" destOrd="0" presId="urn:microsoft.com/office/officeart/2005/8/layout/process5"/>
    <dgm:cxn modelId="{30466652-2EAE-4191-B0B9-C7814AC0518F}" type="presParOf" srcId="{E68A7F4D-CF26-4FE9-BAF8-12270031CF19}" destId="{FA4E9384-DAA7-49B6-9C45-E748354A6C59}" srcOrd="2" destOrd="0" presId="urn:microsoft.com/office/officeart/2005/8/layout/process5"/>
    <dgm:cxn modelId="{5564C517-CD4F-41D0-8A84-9DD9ED100576}" type="presParOf" srcId="{E68A7F4D-CF26-4FE9-BAF8-12270031CF19}" destId="{590B0254-B436-48B5-B920-EBA42A70422B}" srcOrd="3" destOrd="0" presId="urn:microsoft.com/office/officeart/2005/8/layout/process5"/>
    <dgm:cxn modelId="{A4606D86-900C-4D84-9C3D-79A02DF4EC7A}" type="presParOf" srcId="{590B0254-B436-48B5-B920-EBA42A70422B}" destId="{4A828771-9DE2-45F6-A9BF-C2EAEC3F5E63}" srcOrd="0" destOrd="0" presId="urn:microsoft.com/office/officeart/2005/8/layout/process5"/>
    <dgm:cxn modelId="{A79DB32D-024C-4EBA-A6D3-DD36F4B04E15}" type="presParOf" srcId="{E68A7F4D-CF26-4FE9-BAF8-12270031CF19}" destId="{7C53152A-EA7B-460A-97D4-3C39942CA34D}" srcOrd="4" destOrd="0" presId="urn:microsoft.com/office/officeart/2005/8/layout/process5"/>
    <dgm:cxn modelId="{C82A2DFA-D933-45F8-B376-5DFCBDEC270D}" type="presParOf" srcId="{E68A7F4D-CF26-4FE9-BAF8-12270031CF19}" destId="{BF980FC2-825D-4150-AF2E-F343BAA12D3E}" srcOrd="5" destOrd="0" presId="urn:microsoft.com/office/officeart/2005/8/layout/process5"/>
    <dgm:cxn modelId="{261189B5-BA0D-4D72-9034-7CD92F8CEF18}" type="presParOf" srcId="{BF980FC2-825D-4150-AF2E-F343BAA12D3E}" destId="{44320396-9279-44D4-AB73-405FE0F4DA19}" srcOrd="0" destOrd="0" presId="urn:microsoft.com/office/officeart/2005/8/layout/process5"/>
    <dgm:cxn modelId="{ABBDD5AC-27DA-44E4-B5A4-C88643FDC37E}" type="presParOf" srcId="{E68A7F4D-CF26-4FE9-BAF8-12270031CF19}" destId="{8B72CED4-DF2E-40C8-94CA-A8D161309636}" srcOrd="6" destOrd="0" presId="urn:microsoft.com/office/officeart/2005/8/layout/process5"/>
    <dgm:cxn modelId="{15608BF1-DF45-41C0-B282-C3F3F8279A4F}" type="presParOf" srcId="{E68A7F4D-CF26-4FE9-BAF8-12270031CF19}" destId="{17D61559-DA00-47AA-B1EE-CD7BFD954CD4}" srcOrd="7" destOrd="0" presId="urn:microsoft.com/office/officeart/2005/8/layout/process5"/>
    <dgm:cxn modelId="{385B4BC4-B15F-4C5D-AD05-BEBF52AA8638}" type="presParOf" srcId="{17D61559-DA00-47AA-B1EE-CD7BFD954CD4}" destId="{8A5F3EA2-C28C-458B-BA53-A23497047D78}" srcOrd="0" destOrd="0" presId="urn:microsoft.com/office/officeart/2005/8/layout/process5"/>
    <dgm:cxn modelId="{334927B5-14B6-472E-BE62-C938A315B78D}" type="presParOf" srcId="{E68A7F4D-CF26-4FE9-BAF8-12270031CF19}" destId="{EA488D44-C9B7-4BB9-9EF9-27001D45277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A617BC-0C3F-45B0-8307-FF2ACAC9D35A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7A8C751-4143-48F5-BFCE-C37D790DB22E}">
      <dgm:prSet phldrT="[Texto]" custT="1"/>
      <dgm:spPr/>
      <dgm:t>
        <a:bodyPr/>
        <a:lstStyle/>
        <a:p>
          <a:r>
            <a:rPr lang="es-MX" sz="1600" b="1" dirty="0" smtClean="0"/>
            <a:t>integración y sensibilización </a:t>
          </a:r>
          <a:endParaRPr lang="es-CO" sz="1600" b="1" dirty="0"/>
        </a:p>
      </dgm:t>
    </dgm:pt>
    <dgm:pt modelId="{48CC9F96-3FF7-4075-AEA2-5A37C8B71059}" type="parTrans" cxnId="{92C5B905-96D9-4683-B261-8B6E4752608F}">
      <dgm:prSet/>
      <dgm:spPr/>
      <dgm:t>
        <a:bodyPr/>
        <a:lstStyle/>
        <a:p>
          <a:endParaRPr lang="es-CO"/>
        </a:p>
      </dgm:t>
    </dgm:pt>
    <dgm:pt modelId="{0298D79D-3F69-409C-A9DB-05CF42A3A665}" type="sibTrans" cxnId="{92C5B905-96D9-4683-B261-8B6E4752608F}">
      <dgm:prSet/>
      <dgm:spPr/>
      <dgm:t>
        <a:bodyPr/>
        <a:lstStyle/>
        <a:p>
          <a:endParaRPr lang="es-CO"/>
        </a:p>
      </dgm:t>
    </dgm:pt>
    <dgm:pt modelId="{4FE6C7B2-6F16-4229-868D-F8ACA7F7C9F2}">
      <dgm:prSet phldrT="[Texto]" custT="1"/>
      <dgm:spPr/>
      <dgm:t>
        <a:bodyPr/>
        <a:lstStyle/>
        <a:p>
          <a:r>
            <a:rPr lang="es-MX" sz="1600" b="1" dirty="0" smtClean="0"/>
            <a:t>Cultura de inclusión </a:t>
          </a:r>
          <a:endParaRPr lang="es-CO" sz="1600" b="1" dirty="0"/>
        </a:p>
      </dgm:t>
    </dgm:pt>
    <dgm:pt modelId="{1C31202E-497E-46EC-BB05-50417B91AAEA}" type="parTrans" cxnId="{F5CE8D6C-04E0-4710-9C9E-7997BD4D646B}">
      <dgm:prSet/>
      <dgm:spPr/>
      <dgm:t>
        <a:bodyPr/>
        <a:lstStyle/>
        <a:p>
          <a:endParaRPr lang="es-CO"/>
        </a:p>
      </dgm:t>
    </dgm:pt>
    <dgm:pt modelId="{FDB85269-6CEC-49FB-88E9-B84D606A45A2}" type="sibTrans" cxnId="{F5CE8D6C-04E0-4710-9C9E-7997BD4D646B}">
      <dgm:prSet/>
      <dgm:spPr/>
      <dgm:t>
        <a:bodyPr/>
        <a:lstStyle/>
        <a:p>
          <a:endParaRPr lang="es-CO"/>
        </a:p>
      </dgm:t>
    </dgm:pt>
    <dgm:pt modelId="{55DA54D4-D255-45A9-B49C-43A1D86C05D8}">
      <dgm:prSet phldrT="[Texto]" custT="1"/>
      <dgm:spPr/>
      <dgm:t>
        <a:bodyPr/>
        <a:lstStyle/>
        <a:p>
          <a:r>
            <a:rPr lang="es-CO" sz="1600" b="1" dirty="0" smtClean="0"/>
            <a:t>cultura de formación e interacción </a:t>
          </a:r>
          <a:endParaRPr lang="es-CO" sz="1600" b="1" dirty="0"/>
        </a:p>
      </dgm:t>
    </dgm:pt>
    <dgm:pt modelId="{63B28A88-9F70-490D-909A-085F54ED8A7D}" type="parTrans" cxnId="{1888C944-46B1-4219-A1EB-1D19D8090845}">
      <dgm:prSet/>
      <dgm:spPr/>
      <dgm:t>
        <a:bodyPr/>
        <a:lstStyle/>
        <a:p>
          <a:endParaRPr lang="es-CO"/>
        </a:p>
      </dgm:t>
    </dgm:pt>
    <dgm:pt modelId="{AE318B73-1CC8-4EC5-A84A-33D07BE83D81}" type="sibTrans" cxnId="{1888C944-46B1-4219-A1EB-1D19D8090845}">
      <dgm:prSet/>
      <dgm:spPr/>
      <dgm:t>
        <a:bodyPr/>
        <a:lstStyle/>
        <a:p>
          <a:endParaRPr lang="es-CO"/>
        </a:p>
      </dgm:t>
    </dgm:pt>
    <dgm:pt modelId="{2D2D4150-A497-4984-9764-03735F577AD7}">
      <dgm:prSet phldrT="[Texto]" custT="1"/>
      <dgm:spPr/>
      <dgm:t>
        <a:bodyPr/>
        <a:lstStyle/>
        <a:p>
          <a:r>
            <a:rPr lang="es-MX" sz="1600" b="1" dirty="0" smtClean="0"/>
            <a:t>Escenarios de reflexión  </a:t>
          </a:r>
          <a:endParaRPr lang="es-CO" sz="1600" b="1" dirty="0"/>
        </a:p>
      </dgm:t>
    </dgm:pt>
    <dgm:pt modelId="{7A0D8784-AC4E-4983-AA19-D18CCA0B03EB}" type="parTrans" cxnId="{50C41CE4-F64C-49E9-BA36-8F273B55B171}">
      <dgm:prSet/>
      <dgm:spPr/>
      <dgm:t>
        <a:bodyPr/>
        <a:lstStyle/>
        <a:p>
          <a:endParaRPr lang="es-CO"/>
        </a:p>
      </dgm:t>
    </dgm:pt>
    <dgm:pt modelId="{01C2F75D-78B5-4C08-A10E-D082CEA9D6D2}" type="sibTrans" cxnId="{50C41CE4-F64C-49E9-BA36-8F273B55B171}">
      <dgm:prSet/>
      <dgm:spPr/>
      <dgm:t>
        <a:bodyPr/>
        <a:lstStyle/>
        <a:p>
          <a:endParaRPr lang="es-CO"/>
        </a:p>
      </dgm:t>
    </dgm:pt>
    <dgm:pt modelId="{4A2CAE55-FBA5-4481-895D-7A071BAC13F5}">
      <dgm:prSet phldrT="[Texto]" custT="1"/>
      <dgm:spPr/>
      <dgm:t>
        <a:bodyPr/>
        <a:lstStyle/>
        <a:p>
          <a:r>
            <a:rPr lang="es-MX" sz="1600" b="1" dirty="0" smtClean="0"/>
            <a:t>Espacios  de  dialogo </a:t>
          </a:r>
          <a:endParaRPr lang="es-CO" sz="1600" b="1" dirty="0"/>
        </a:p>
      </dgm:t>
    </dgm:pt>
    <dgm:pt modelId="{83C41A48-D4D3-430C-849E-49A5B072E889}" type="parTrans" cxnId="{F1B5D88C-944E-4412-9059-15A8D4F8F427}">
      <dgm:prSet/>
      <dgm:spPr/>
      <dgm:t>
        <a:bodyPr/>
        <a:lstStyle/>
        <a:p>
          <a:endParaRPr lang="es-CO"/>
        </a:p>
      </dgm:t>
    </dgm:pt>
    <dgm:pt modelId="{A00BD5A3-71F3-41A8-BB0A-DD9907527111}" type="sibTrans" cxnId="{F1B5D88C-944E-4412-9059-15A8D4F8F427}">
      <dgm:prSet/>
      <dgm:spPr/>
      <dgm:t>
        <a:bodyPr/>
        <a:lstStyle/>
        <a:p>
          <a:endParaRPr lang="es-CO"/>
        </a:p>
      </dgm:t>
    </dgm:pt>
    <dgm:pt modelId="{67C4350B-F58E-4D1E-B7E3-93C8F0E98252}" type="pres">
      <dgm:prSet presAssocID="{F8A617BC-0C3F-45B0-8307-FF2ACAC9D3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8E95BF-8B1A-469F-9CC0-11C642AA5933}" type="pres">
      <dgm:prSet presAssocID="{97A8C751-4143-48F5-BFCE-C37D790DB22E}" presName="centerShape" presStyleLbl="node0" presStyleIdx="0" presStyleCnt="1"/>
      <dgm:spPr/>
      <dgm:t>
        <a:bodyPr/>
        <a:lstStyle/>
        <a:p>
          <a:endParaRPr lang="es-CO"/>
        </a:p>
      </dgm:t>
    </dgm:pt>
    <dgm:pt modelId="{ACCF384B-D626-4A46-9C23-812C1DCF67ED}" type="pres">
      <dgm:prSet presAssocID="{4FE6C7B2-6F16-4229-868D-F8ACA7F7C9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70781C-0726-42DC-AF39-5AE9151324A6}" type="pres">
      <dgm:prSet presAssocID="{4FE6C7B2-6F16-4229-868D-F8ACA7F7C9F2}" presName="dummy" presStyleCnt="0"/>
      <dgm:spPr/>
      <dgm:t>
        <a:bodyPr/>
        <a:lstStyle/>
        <a:p>
          <a:endParaRPr lang="es-ES"/>
        </a:p>
      </dgm:t>
    </dgm:pt>
    <dgm:pt modelId="{2B292D07-013C-4DA9-BA3F-59EB958A5FE7}" type="pres">
      <dgm:prSet presAssocID="{FDB85269-6CEC-49FB-88E9-B84D606A45A2}" presName="sibTrans" presStyleLbl="sibTrans2D1" presStyleIdx="0" presStyleCnt="4"/>
      <dgm:spPr/>
      <dgm:t>
        <a:bodyPr/>
        <a:lstStyle/>
        <a:p>
          <a:endParaRPr lang="es-ES"/>
        </a:p>
      </dgm:t>
    </dgm:pt>
    <dgm:pt modelId="{C0B54DBA-D7E0-4ABE-A847-1B97904E31C4}" type="pres">
      <dgm:prSet presAssocID="{55DA54D4-D255-45A9-B49C-43A1D86C05D8}" presName="node" presStyleLbl="node1" presStyleIdx="1" presStyleCnt="4" custScaleX="11252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E886F3-7561-453E-BE51-0ABA71D61B45}" type="pres">
      <dgm:prSet presAssocID="{55DA54D4-D255-45A9-B49C-43A1D86C05D8}" presName="dummy" presStyleCnt="0"/>
      <dgm:spPr/>
      <dgm:t>
        <a:bodyPr/>
        <a:lstStyle/>
        <a:p>
          <a:endParaRPr lang="es-ES"/>
        </a:p>
      </dgm:t>
    </dgm:pt>
    <dgm:pt modelId="{0BFFE7E6-6DE4-4730-AB4A-2902340AFA0A}" type="pres">
      <dgm:prSet presAssocID="{AE318B73-1CC8-4EC5-A84A-33D07BE83D81}" presName="sibTrans" presStyleLbl="sibTrans2D1" presStyleIdx="1" presStyleCnt="4"/>
      <dgm:spPr/>
      <dgm:t>
        <a:bodyPr/>
        <a:lstStyle/>
        <a:p>
          <a:endParaRPr lang="es-ES"/>
        </a:p>
      </dgm:t>
    </dgm:pt>
    <dgm:pt modelId="{BBCC0B96-085B-43E8-BE8F-FAE48D19FC8A}" type="pres">
      <dgm:prSet presAssocID="{2D2D4150-A497-4984-9764-03735F577A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67A1AC-9CE6-4CA7-ABE6-E6999A125E8D}" type="pres">
      <dgm:prSet presAssocID="{2D2D4150-A497-4984-9764-03735F577AD7}" presName="dummy" presStyleCnt="0"/>
      <dgm:spPr/>
      <dgm:t>
        <a:bodyPr/>
        <a:lstStyle/>
        <a:p>
          <a:endParaRPr lang="es-ES"/>
        </a:p>
      </dgm:t>
    </dgm:pt>
    <dgm:pt modelId="{93191B21-7319-4ACC-9AA4-D2388AAFD647}" type="pres">
      <dgm:prSet presAssocID="{01C2F75D-78B5-4C08-A10E-D082CEA9D6D2}" presName="sibTrans" presStyleLbl="sibTrans2D1" presStyleIdx="2" presStyleCnt="4"/>
      <dgm:spPr/>
      <dgm:t>
        <a:bodyPr/>
        <a:lstStyle/>
        <a:p>
          <a:endParaRPr lang="es-ES"/>
        </a:p>
      </dgm:t>
    </dgm:pt>
    <dgm:pt modelId="{F88350AB-5507-4E2C-B01C-19AF9DCE75ED}" type="pres">
      <dgm:prSet presAssocID="{4A2CAE55-FBA5-4481-895D-7A071BAC13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BF9441-9242-43F1-B923-BAF82A8A4553}" type="pres">
      <dgm:prSet presAssocID="{4A2CAE55-FBA5-4481-895D-7A071BAC13F5}" presName="dummy" presStyleCnt="0"/>
      <dgm:spPr/>
      <dgm:t>
        <a:bodyPr/>
        <a:lstStyle/>
        <a:p>
          <a:endParaRPr lang="es-ES"/>
        </a:p>
      </dgm:t>
    </dgm:pt>
    <dgm:pt modelId="{2C8D4537-26A9-42D4-A0C9-894B05B26E73}" type="pres">
      <dgm:prSet presAssocID="{A00BD5A3-71F3-41A8-BB0A-DD9907527111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F1B5D88C-944E-4412-9059-15A8D4F8F427}" srcId="{97A8C751-4143-48F5-BFCE-C37D790DB22E}" destId="{4A2CAE55-FBA5-4481-895D-7A071BAC13F5}" srcOrd="3" destOrd="0" parTransId="{83C41A48-D4D3-430C-849E-49A5B072E889}" sibTransId="{A00BD5A3-71F3-41A8-BB0A-DD9907527111}"/>
    <dgm:cxn modelId="{50C41CE4-F64C-49E9-BA36-8F273B55B171}" srcId="{97A8C751-4143-48F5-BFCE-C37D790DB22E}" destId="{2D2D4150-A497-4984-9764-03735F577AD7}" srcOrd="2" destOrd="0" parTransId="{7A0D8784-AC4E-4983-AA19-D18CCA0B03EB}" sibTransId="{01C2F75D-78B5-4C08-A10E-D082CEA9D6D2}"/>
    <dgm:cxn modelId="{81F36EFD-A69D-46C9-A25D-3BC63E006DD7}" type="presOf" srcId="{F8A617BC-0C3F-45B0-8307-FF2ACAC9D35A}" destId="{67C4350B-F58E-4D1E-B7E3-93C8F0E98252}" srcOrd="0" destOrd="0" presId="urn:microsoft.com/office/officeart/2005/8/layout/radial6"/>
    <dgm:cxn modelId="{1888C944-46B1-4219-A1EB-1D19D8090845}" srcId="{97A8C751-4143-48F5-BFCE-C37D790DB22E}" destId="{55DA54D4-D255-45A9-B49C-43A1D86C05D8}" srcOrd="1" destOrd="0" parTransId="{63B28A88-9F70-490D-909A-085F54ED8A7D}" sibTransId="{AE318B73-1CC8-4EC5-A84A-33D07BE83D81}"/>
    <dgm:cxn modelId="{96C346C2-0BA7-4C4C-BBD5-BA927D3DD177}" type="presOf" srcId="{01C2F75D-78B5-4C08-A10E-D082CEA9D6D2}" destId="{93191B21-7319-4ACC-9AA4-D2388AAFD647}" srcOrd="0" destOrd="0" presId="urn:microsoft.com/office/officeart/2005/8/layout/radial6"/>
    <dgm:cxn modelId="{F5CE8D6C-04E0-4710-9C9E-7997BD4D646B}" srcId="{97A8C751-4143-48F5-BFCE-C37D790DB22E}" destId="{4FE6C7B2-6F16-4229-868D-F8ACA7F7C9F2}" srcOrd="0" destOrd="0" parTransId="{1C31202E-497E-46EC-BB05-50417B91AAEA}" sibTransId="{FDB85269-6CEC-49FB-88E9-B84D606A45A2}"/>
    <dgm:cxn modelId="{8FFF8E2D-C059-4D2C-A4D7-7C25E77C09FC}" type="presOf" srcId="{4FE6C7B2-6F16-4229-868D-F8ACA7F7C9F2}" destId="{ACCF384B-D626-4A46-9C23-812C1DCF67ED}" srcOrd="0" destOrd="0" presId="urn:microsoft.com/office/officeart/2005/8/layout/radial6"/>
    <dgm:cxn modelId="{6AA5488F-D569-4A03-A1D5-30D9F55A5C3C}" type="presOf" srcId="{4A2CAE55-FBA5-4481-895D-7A071BAC13F5}" destId="{F88350AB-5507-4E2C-B01C-19AF9DCE75ED}" srcOrd="0" destOrd="0" presId="urn:microsoft.com/office/officeart/2005/8/layout/radial6"/>
    <dgm:cxn modelId="{8A667810-C590-49C7-819E-85E3CEDACD82}" type="presOf" srcId="{55DA54D4-D255-45A9-B49C-43A1D86C05D8}" destId="{C0B54DBA-D7E0-4ABE-A847-1B97904E31C4}" srcOrd="0" destOrd="0" presId="urn:microsoft.com/office/officeart/2005/8/layout/radial6"/>
    <dgm:cxn modelId="{D2E6B9A9-B48F-4E0C-A6F9-D64B6E3235B9}" type="presOf" srcId="{AE318B73-1CC8-4EC5-A84A-33D07BE83D81}" destId="{0BFFE7E6-6DE4-4730-AB4A-2902340AFA0A}" srcOrd="0" destOrd="0" presId="urn:microsoft.com/office/officeart/2005/8/layout/radial6"/>
    <dgm:cxn modelId="{D69B4790-F1F5-49B5-AA81-BF807DDDD7EE}" type="presOf" srcId="{97A8C751-4143-48F5-BFCE-C37D790DB22E}" destId="{618E95BF-8B1A-469F-9CC0-11C642AA5933}" srcOrd="0" destOrd="0" presId="urn:microsoft.com/office/officeart/2005/8/layout/radial6"/>
    <dgm:cxn modelId="{92C5B905-96D9-4683-B261-8B6E4752608F}" srcId="{F8A617BC-0C3F-45B0-8307-FF2ACAC9D35A}" destId="{97A8C751-4143-48F5-BFCE-C37D790DB22E}" srcOrd="0" destOrd="0" parTransId="{48CC9F96-3FF7-4075-AEA2-5A37C8B71059}" sibTransId="{0298D79D-3F69-409C-A9DB-05CF42A3A665}"/>
    <dgm:cxn modelId="{5F9444FE-0488-4471-811A-F9A17F7372C9}" type="presOf" srcId="{2D2D4150-A497-4984-9764-03735F577AD7}" destId="{BBCC0B96-085B-43E8-BE8F-FAE48D19FC8A}" srcOrd="0" destOrd="0" presId="urn:microsoft.com/office/officeart/2005/8/layout/radial6"/>
    <dgm:cxn modelId="{B469FB8F-3095-4DA2-9438-A69D6A2BA31B}" type="presOf" srcId="{FDB85269-6CEC-49FB-88E9-B84D606A45A2}" destId="{2B292D07-013C-4DA9-BA3F-59EB958A5FE7}" srcOrd="0" destOrd="0" presId="urn:microsoft.com/office/officeart/2005/8/layout/radial6"/>
    <dgm:cxn modelId="{06DD59F4-D55A-4CF8-AA9D-D8335C923C63}" type="presOf" srcId="{A00BD5A3-71F3-41A8-BB0A-DD9907527111}" destId="{2C8D4537-26A9-42D4-A0C9-894B05B26E73}" srcOrd="0" destOrd="0" presId="urn:microsoft.com/office/officeart/2005/8/layout/radial6"/>
    <dgm:cxn modelId="{3211B54A-4CED-4512-BC26-85B6009DEDA5}" type="presParOf" srcId="{67C4350B-F58E-4D1E-B7E3-93C8F0E98252}" destId="{618E95BF-8B1A-469F-9CC0-11C642AA5933}" srcOrd="0" destOrd="0" presId="urn:microsoft.com/office/officeart/2005/8/layout/radial6"/>
    <dgm:cxn modelId="{3D0991C4-45A2-4DE6-BDFB-5F97461964FB}" type="presParOf" srcId="{67C4350B-F58E-4D1E-B7E3-93C8F0E98252}" destId="{ACCF384B-D626-4A46-9C23-812C1DCF67ED}" srcOrd="1" destOrd="0" presId="urn:microsoft.com/office/officeart/2005/8/layout/radial6"/>
    <dgm:cxn modelId="{AB0DAD56-F71F-4611-8A64-F76A0776E20D}" type="presParOf" srcId="{67C4350B-F58E-4D1E-B7E3-93C8F0E98252}" destId="{3070781C-0726-42DC-AF39-5AE9151324A6}" srcOrd="2" destOrd="0" presId="urn:microsoft.com/office/officeart/2005/8/layout/radial6"/>
    <dgm:cxn modelId="{3BED0D54-DBB8-4F12-A451-FD9CBB232474}" type="presParOf" srcId="{67C4350B-F58E-4D1E-B7E3-93C8F0E98252}" destId="{2B292D07-013C-4DA9-BA3F-59EB958A5FE7}" srcOrd="3" destOrd="0" presId="urn:microsoft.com/office/officeart/2005/8/layout/radial6"/>
    <dgm:cxn modelId="{690C945E-90D9-40B8-A48C-142E04F3A3E1}" type="presParOf" srcId="{67C4350B-F58E-4D1E-B7E3-93C8F0E98252}" destId="{C0B54DBA-D7E0-4ABE-A847-1B97904E31C4}" srcOrd="4" destOrd="0" presId="urn:microsoft.com/office/officeart/2005/8/layout/radial6"/>
    <dgm:cxn modelId="{8F045630-3D2E-44C3-BD5C-FF25D71192C1}" type="presParOf" srcId="{67C4350B-F58E-4D1E-B7E3-93C8F0E98252}" destId="{DAE886F3-7561-453E-BE51-0ABA71D61B45}" srcOrd="5" destOrd="0" presId="urn:microsoft.com/office/officeart/2005/8/layout/radial6"/>
    <dgm:cxn modelId="{A0F0BB41-B56A-48DB-9ECA-A8D851E79B33}" type="presParOf" srcId="{67C4350B-F58E-4D1E-B7E3-93C8F0E98252}" destId="{0BFFE7E6-6DE4-4730-AB4A-2902340AFA0A}" srcOrd="6" destOrd="0" presId="urn:microsoft.com/office/officeart/2005/8/layout/radial6"/>
    <dgm:cxn modelId="{4FC45BE2-671C-4385-AC55-7B570A72823E}" type="presParOf" srcId="{67C4350B-F58E-4D1E-B7E3-93C8F0E98252}" destId="{BBCC0B96-085B-43E8-BE8F-FAE48D19FC8A}" srcOrd="7" destOrd="0" presId="urn:microsoft.com/office/officeart/2005/8/layout/radial6"/>
    <dgm:cxn modelId="{EF4585E0-5D08-4AFE-9792-0DEA18CB1D60}" type="presParOf" srcId="{67C4350B-F58E-4D1E-B7E3-93C8F0E98252}" destId="{6C67A1AC-9CE6-4CA7-ABE6-E6999A125E8D}" srcOrd="8" destOrd="0" presId="urn:microsoft.com/office/officeart/2005/8/layout/radial6"/>
    <dgm:cxn modelId="{CAD7D392-27A7-4FED-9092-530655E140D8}" type="presParOf" srcId="{67C4350B-F58E-4D1E-B7E3-93C8F0E98252}" destId="{93191B21-7319-4ACC-9AA4-D2388AAFD647}" srcOrd="9" destOrd="0" presId="urn:microsoft.com/office/officeart/2005/8/layout/radial6"/>
    <dgm:cxn modelId="{F99B7360-2E1F-4BB0-B55E-DAD150607ED8}" type="presParOf" srcId="{67C4350B-F58E-4D1E-B7E3-93C8F0E98252}" destId="{F88350AB-5507-4E2C-B01C-19AF9DCE75ED}" srcOrd="10" destOrd="0" presId="urn:microsoft.com/office/officeart/2005/8/layout/radial6"/>
    <dgm:cxn modelId="{A1760538-2000-4392-B37B-928F8BB562DE}" type="presParOf" srcId="{67C4350B-F58E-4D1E-B7E3-93C8F0E98252}" destId="{85BF9441-9242-43F1-B923-BAF82A8A4553}" srcOrd="11" destOrd="0" presId="urn:microsoft.com/office/officeart/2005/8/layout/radial6"/>
    <dgm:cxn modelId="{2CE5CF23-41A0-4542-8DD5-01C7CBEF8214}" type="presParOf" srcId="{67C4350B-F58E-4D1E-B7E3-93C8F0E98252}" destId="{2C8D4537-26A9-42D4-A0C9-894B05B26E7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B8C06-22CE-4BEA-AD7D-7BD7E27C0235}">
      <dsp:nvSpPr>
        <dsp:cNvPr id="0" name=""/>
        <dsp:cNvSpPr/>
      </dsp:nvSpPr>
      <dsp:spPr>
        <a:xfrm>
          <a:off x="2877821" y="0"/>
          <a:ext cx="2668771" cy="26691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9EFB18-7BA1-429F-BD99-6ACE3BEA800D}">
      <dsp:nvSpPr>
        <dsp:cNvPr id="0" name=""/>
        <dsp:cNvSpPr/>
      </dsp:nvSpPr>
      <dsp:spPr>
        <a:xfrm>
          <a:off x="3467707" y="963654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Visualizar y accionar</a:t>
          </a:r>
          <a:endParaRPr lang="es-CO" sz="1400" kern="1200" dirty="0"/>
        </a:p>
      </dsp:txBody>
      <dsp:txXfrm>
        <a:off x="3467707" y="963654"/>
        <a:ext cx="1482985" cy="741315"/>
      </dsp:txXfrm>
    </dsp:sp>
    <dsp:sp modelId="{E3CE0B4F-95D4-4427-A1C3-B03345BCB4E9}">
      <dsp:nvSpPr>
        <dsp:cNvPr id="0" name=""/>
        <dsp:cNvSpPr/>
      </dsp:nvSpPr>
      <dsp:spPr>
        <a:xfrm>
          <a:off x="2136578" y="1533640"/>
          <a:ext cx="2668771" cy="26691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79F28C-D7E5-4E0C-BC4B-B90688D2B352}">
      <dsp:nvSpPr>
        <dsp:cNvPr id="0" name=""/>
        <dsp:cNvSpPr/>
      </dsp:nvSpPr>
      <dsp:spPr>
        <a:xfrm>
          <a:off x="2729472" y="2506166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Practicas pedagógicas que promuevan</a:t>
          </a:r>
          <a:endParaRPr lang="es-CO" sz="1400" kern="1200" dirty="0"/>
        </a:p>
      </dsp:txBody>
      <dsp:txXfrm>
        <a:off x="2729472" y="2506166"/>
        <a:ext cx="1482985" cy="741315"/>
      </dsp:txXfrm>
    </dsp:sp>
    <dsp:sp modelId="{24C342F9-9662-4D45-8AA7-8E65682B06E2}">
      <dsp:nvSpPr>
        <dsp:cNvPr id="0" name=""/>
        <dsp:cNvSpPr/>
      </dsp:nvSpPr>
      <dsp:spPr>
        <a:xfrm>
          <a:off x="3067767" y="3250808"/>
          <a:ext cx="2292888" cy="22938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826D26-D292-4FA8-8EF9-983E07670159}">
      <dsp:nvSpPr>
        <dsp:cNvPr id="0" name=""/>
        <dsp:cNvSpPr/>
      </dsp:nvSpPr>
      <dsp:spPr>
        <a:xfrm>
          <a:off x="3471215" y="4050896"/>
          <a:ext cx="1482985" cy="74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Inclusión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Respeto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Diversidad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Diferencia</a:t>
          </a:r>
          <a:endParaRPr lang="es-CO" sz="1400" kern="1200" dirty="0"/>
        </a:p>
      </dsp:txBody>
      <dsp:txXfrm>
        <a:off x="3471215" y="4050896"/>
        <a:ext cx="1482985" cy="741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591DE-FEB0-4B65-BA10-A244C067D203}">
      <dsp:nvSpPr>
        <dsp:cNvPr id="0" name=""/>
        <dsp:cNvSpPr/>
      </dsp:nvSpPr>
      <dsp:spPr>
        <a:xfrm>
          <a:off x="6416" y="825683"/>
          <a:ext cx="1917968" cy="11507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Transformación social</a:t>
          </a:r>
          <a:endParaRPr lang="es-CO" sz="2000" b="1" kern="1200" dirty="0"/>
        </a:p>
      </dsp:txBody>
      <dsp:txXfrm>
        <a:off x="40121" y="859388"/>
        <a:ext cx="1850558" cy="1083370"/>
      </dsp:txXfrm>
    </dsp:sp>
    <dsp:sp modelId="{5ED3641C-531E-42D5-9A28-590C38ABEDD7}">
      <dsp:nvSpPr>
        <dsp:cNvPr id="0" name=""/>
        <dsp:cNvSpPr/>
      </dsp:nvSpPr>
      <dsp:spPr>
        <a:xfrm rot="21557381">
          <a:off x="2061937" y="1147596"/>
          <a:ext cx="331432" cy="475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2061941" y="1243343"/>
        <a:ext cx="232002" cy="285394"/>
      </dsp:txXfrm>
    </dsp:sp>
    <dsp:sp modelId="{8092CAA1-73C3-4EBB-BBED-8FEE62354BF5}">
      <dsp:nvSpPr>
        <dsp:cNvPr id="0" name=""/>
        <dsp:cNvSpPr/>
      </dsp:nvSpPr>
      <dsp:spPr>
        <a:xfrm>
          <a:off x="2549681" y="794152"/>
          <a:ext cx="1917968" cy="1150780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Dinámicas y oportunidades</a:t>
          </a:r>
          <a:r>
            <a:rPr lang="es-CO" sz="2000" kern="1200" dirty="0" smtClean="0"/>
            <a:t>	</a:t>
          </a:r>
          <a:endParaRPr lang="es-CO" sz="2000" kern="1200" dirty="0"/>
        </a:p>
      </dsp:txBody>
      <dsp:txXfrm>
        <a:off x="2583386" y="827857"/>
        <a:ext cx="1850558" cy="1083370"/>
      </dsp:txXfrm>
    </dsp:sp>
    <dsp:sp modelId="{48A5D0AF-7B2E-489F-B59D-88D3D2629BC6}">
      <dsp:nvSpPr>
        <dsp:cNvPr id="0" name=""/>
        <dsp:cNvSpPr/>
      </dsp:nvSpPr>
      <dsp:spPr>
        <a:xfrm rot="38341">
          <a:off x="4667631" y="1147328"/>
          <a:ext cx="481841" cy="475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4667635" y="1241663"/>
        <a:ext cx="339144" cy="285394"/>
      </dsp:txXfrm>
    </dsp:sp>
    <dsp:sp modelId="{F005E226-11CD-412A-90D3-F86CFA265259}">
      <dsp:nvSpPr>
        <dsp:cNvPr id="0" name=""/>
        <dsp:cNvSpPr/>
      </dsp:nvSpPr>
      <dsp:spPr>
        <a:xfrm>
          <a:off x="5376727" y="825683"/>
          <a:ext cx="1917968" cy="115078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Facilitando la inclusión</a:t>
          </a:r>
          <a:endParaRPr lang="es-CO" sz="2000" b="1" kern="1200" dirty="0"/>
        </a:p>
      </dsp:txBody>
      <dsp:txXfrm>
        <a:off x="5410432" y="859388"/>
        <a:ext cx="1850558" cy="1083370"/>
      </dsp:txXfrm>
    </dsp:sp>
    <dsp:sp modelId="{0F351069-3DD4-4D10-A632-A83BDE0029C5}">
      <dsp:nvSpPr>
        <dsp:cNvPr id="0" name=""/>
        <dsp:cNvSpPr/>
      </dsp:nvSpPr>
      <dsp:spPr>
        <a:xfrm rot="5400000">
          <a:off x="6132407" y="2110722"/>
          <a:ext cx="406609" cy="475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 rot="-5400000">
        <a:off x="6193015" y="2145246"/>
        <a:ext cx="285394" cy="284626"/>
      </dsp:txXfrm>
    </dsp:sp>
    <dsp:sp modelId="{9485A10B-60C1-4EFC-9AB0-36875B8B6DB4}">
      <dsp:nvSpPr>
        <dsp:cNvPr id="0" name=""/>
        <dsp:cNvSpPr/>
      </dsp:nvSpPr>
      <dsp:spPr>
        <a:xfrm>
          <a:off x="5376727" y="2743652"/>
          <a:ext cx="1917968" cy="1150780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smtClean="0"/>
            <a:t>Atención a la diversidad</a:t>
          </a:r>
          <a:endParaRPr lang="es-CO" sz="2000" b="1" kern="1200" dirty="0"/>
        </a:p>
      </dsp:txBody>
      <dsp:txXfrm>
        <a:off x="5410432" y="2777357"/>
        <a:ext cx="1850558" cy="1083370"/>
      </dsp:txXfrm>
    </dsp:sp>
    <dsp:sp modelId="{5B444FBB-45C7-499E-991B-5601E384DD52}">
      <dsp:nvSpPr>
        <dsp:cNvPr id="0" name=""/>
        <dsp:cNvSpPr/>
      </dsp:nvSpPr>
      <dsp:spPr>
        <a:xfrm rot="10800000">
          <a:off x="4801337" y="3081214"/>
          <a:ext cx="406609" cy="475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 rot="10800000">
        <a:off x="4923320" y="3176345"/>
        <a:ext cx="284626" cy="285394"/>
      </dsp:txXfrm>
    </dsp:sp>
    <dsp:sp modelId="{96BBA735-FBB4-48EB-8F64-210C20BC4CEA}">
      <dsp:nvSpPr>
        <dsp:cNvPr id="0" name=""/>
        <dsp:cNvSpPr/>
      </dsp:nvSpPr>
      <dsp:spPr>
        <a:xfrm>
          <a:off x="2691572" y="2743652"/>
          <a:ext cx="1917968" cy="115078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Generando un ambiente de respeto</a:t>
          </a:r>
          <a:endParaRPr lang="es-CO" sz="2000" kern="1200" dirty="0"/>
        </a:p>
      </dsp:txBody>
      <dsp:txXfrm>
        <a:off x="2725277" y="2777357"/>
        <a:ext cx="1850558" cy="1083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9493E-7A77-43CC-BB91-56AEC26618D7}">
      <dsp:nvSpPr>
        <dsp:cNvPr id="0" name=""/>
        <dsp:cNvSpPr/>
      </dsp:nvSpPr>
      <dsp:spPr>
        <a:xfrm>
          <a:off x="1476430" y="0"/>
          <a:ext cx="3242838" cy="11170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Elizabeth Velázquez Barragán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Marco general de evaluación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+mj-lt"/>
          </a:endParaRPr>
        </a:p>
      </dsp:txBody>
      <dsp:txXfrm>
        <a:off x="1509148" y="32718"/>
        <a:ext cx="3177402" cy="1051629"/>
      </dsp:txXfrm>
    </dsp:sp>
    <dsp:sp modelId="{A58D086C-042C-4668-97C0-10DF23C8E49E}">
      <dsp:nvSpPr>
        <dsp:cNvPr id="0" name=""/>
        <dsp:cNvSpPr/>
      </dsp:nvSpPr>
      <dsp:spPr>
        <a:xfrm rot="5400000">
          <a:off x="2888400" y="1144992"/>
          <a:ext cx="418899" cy="502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-5400000">
        <a:off x="2947046" y="1186882"/>
        <a:ext cx="301607" cy="293229"/>
      </dsp:txXfrm>
    </dsp:sp>
    <dsp:sp modelId="{29520CC3-D7D4-4C8A-B9DF-F5B8BB7BE08B}">
      <dsp:nvSpPr>
        <dsp:cNvPr id="0" name=""/>
        <dsp:cNvSpPr/>
      </dsp:nvSpPr>
      <dsp:spPr>
        <a:xfrm>
          <a:off x="1391191" y="1675598"/>
          <a:ext cx="3413316" cy="1117065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Octavio González Sarmiento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Actitudes docentes ante la inclusion </a:t>
          </a:r>
          <a:endParaRPr lang="es-ES" sz="1400" b="1" kern="1200" dirty="0"/>
        </a:p>
      </dsp:txBody>
      <dsp:txXfrm>
        <a:off x="1423909" y="1708316"/>
        <a:ext cx="3347880" cy="1051629"/>
      </dsp:txXfrm>
    </dsp:sp>
    <dsp:sp modelId="{0F99B92B-8B03-424F-BFDE-D64505F99AAF}">
      <dsp:nvSpPr>
        <dsp:cNvPr id="0" name=""/>
        <dsp:cNvSpPr/>
      </dsp:nvSpPr>
      <dsp:spPr>
        <a:xfrm rot="5400000">
          <a:off x="2888400" y="2820590"/>
          <a:ext cx="418899" cy="502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-5400000">
        <a:off x="2947046" y="2862480"/>
        <a:ext cx="301607" cy="293229"/>
      </dsp:txXfrm>
    </dsp:sp>
    <dsp:sp modelId="{94961FAA-E595-46A6-AB37-2CC79774E88D}">
      <dsp:nvSpPr>
        <dsp:cNvPr id="0" name=""/>
        <dsp:cNvSpPr/>
      </dsp:nvSpPr>
      <dsp:spPr>
        <a:xfrm>
          <a:off x="1476430" y="3351196"/>
          <a:ext cx="3242838" cy="111706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Dorys Soledad </a:t>
          </a:r>
          <a:r>
            <a:rPr lang="en-US" sz="1400" b="1" kern="1200" dirty="0" err="1" smtClean="0"/>
            <a:t>Sabando</a:t>
          </a:r>
          <a:r>
            <a:rPr lang="en-US" sz="1400" b="1" kern="1200" dirty="0" smtClean="0"/>
            <a:t> Rojas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implementación de la educación inclusiva </a:t>
          </a:r>
          <a:endParaRPr lang="es-ES" sz="1400" b="1" kern="1200" dirty="0"/>
        </a:p>
      </dsp:txBody>
      <dsp:txXfrm>
        <a:off x="1509148" y="3383914"/>
        <a:ext cx="3177402" cy="1051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9493E-7A77-43CC-BB91-56AEC26618D7}">
      <dsp:nvSpPr>
        <dsp:cNvPr id="0" name=""/>
        <dsp:cNvSpPr/>
      </dsp:nvSpPr>
      <dsp:spPr>
        <a:xfrm>
          <a:off x="962303" y="4788"/>
          <a:ext cx="3787688" cy="10367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Aracely Manyoma Mosquera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Educación de </a:t>
          </a:r>
          <a:r>
            <a:rPr lang="es-CO" sz="1400" b="1" kern="1200" noProof="0" dirty="0" smtClean="0"/>
            <a:t>calidad</a:t>
          </a:r>
          <a:r>
            <a:rPr lang="en-US" sz="1400" b="1" kern="1200" dirty="0" smtClean="0"/>
            <a:t> </a:t>
          </a:r>
          <a:endParaRPr lang="es-ES" sz="1400" b="1" kern="1200" dirty="0"/>
        </a:p>
      </dsp:txBody>
      <dsp:txXfrm>
        <a:off x="992667" y="35152"/>
        <a:ext cx="3726960" cy="975983"/>
      </dsp:txXfrm>
    </dsp:sp>
    <dsp:sp modelId="{A58D086C-042C-4668-97C0-10DF23C8E49E}">
      <dsp:nvSpPr>
        <dsp:cNvPr id="0" name=""/>
        <dsp:cNvSpPr/>
      </dsp:nvSpPr>
      <dsp:spPr>
        <a:xfrm rot="5400000">
          <a:off x="2661764" y="1067418"/>
          <a:ext cx="388766" cy="466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-5400000">
        <a:off x="2716191" y="1106295"/>
        <a:ext cx="279912" cy="272136"/>
      </dsp:txXfrm>
    </dsp:sp>
    <dsp:sp modelId="{29520CC3-D7D4-4C8A-B9DF-F5B8BB7BE08B}">
      <dsp:nvSpPr>
        <dsp:cNvPr id="0" name=""/>
        <dsp:cNvSpPr/>
      </dsp:nvSpPr>
      <dsp:spPr>
        <a:xfrm>
          <a:off x="962303" y="1559856"/>
          <a:ext cx="3787688" cy="1192653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Ruth Lorena Guerrero y Julio Rivera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noProof="0" dirty="0" smtClean="0"/>
            <a:t>Mecanismos</a:t>
          </a:r>
          <a:r>
            <a:rPr lang="en-US" sz="1400" b="1" kern="1200" dirty="0" smtClean="0"/>
            <a:t> homogenizantes </a:t>
          </a:r>
          <a:endParaRPr lang="es-CO" sz="1400" b="1" kern="1200" dirty="0" smtClean="0"/>
        </a:p>
      </dsp:txBody>
      <dsp:txXfrm>
        <a:off x="997235" y="1594788"/>
        <a:ext cx="3717824" cy="1122789"/>
      </dsp:txXfrm>
    </dsp:sp>
    <dsp:sp modelId="{0F99B92B-8B03-424F-BFDE-D64505F99AAF}">
      <dsp:nvSpPr>
        <dsp:cNvPr id="0" name=""/>
        <dsp:cNvSpPr/>
      </dsp:nvSpPr>
      <dsp:spPr>
        <a:xfrm rot="5490760">
          <a:off x="2637245" y="2780822"/>
          <a:ext cx="392495" cy="466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-5400000">
        <a:off x="2695091" y="2817855"/>
        <a:ext cx="279912" cy="274747"/>
      </dsp:txXfrm>
    </dsp:sp>
    <dsp:sp modelId="{94961FAA-E595-46A6-AB37-2CC79774E88D}">
      <dsp:nvSpPr>
        <dsp:cNvPr id="0" name=""/>
        <dsp:cNvSpPr/>
      </dsp:nvSpPr>
      <dsp:spPr>
        <a:xfrm>
          <a:off x="954590" y="3275654"/>
          <a:ext cx="3707819" cy="136972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Julian Uribe, Alexandra Castrillón, Adriana González y Sergio Oquendo</a:t>
          </a:r>
          <a:endParaRPr lang="es-CO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Resolver problemas de exclusión </a:t>
          </a:r>
          <a:endParaRPr lang="es-E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994708" y="3315772"/>
        <a:ext cx="3627583" cy="12894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4AFBA-90A0-4746-B91D-755A43C58500}">
      <dsp:nvSpPr>
        <dsp:cNvPr id="0" name=""/>
        <dsp:cNvSpPr/>
      </dsp:nvSpPr>
      <dsp:spPr>
        <a:xfrm rot="5400000">
          <a:off x="402355" y="1338901"/>
          <a:ext cx="1197071" cy="199189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E861B-28C4-494A-BE8C-22B469151838}">
      <dsp:nvSpPr>
        <dsp:cNvPr id="0" name=""/>
        <dsp:cNvSpPr/>
      </dsp:nvSpPr>
      <dsp:spPr>
        <a:xfrm>
          <a:off x="202534" y="1934050"/>
          <a:ext cx="1798298" cy="1576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Convención sobre los Derechos del Niño</a:t>
          </a:r>
          <a:r>
            <a:rPr lang="es-CO" sz="1800" kern="1200" dirty="0" smtClean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Derechos garantizados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/>
        </a:p>
      </dsp:txBody>
      <dsp:txXfrm>
        <a:off x="202534" y="1934050"/>
        <a:ext cx="1798298" cy="1576314"/>
      </dsp:txXfrm>
    </dsp:sp>
    <dsp:sp modelId="{8FADD612-AD8D-48E4-B96B-548112FCB0B8}">
      <dsp:nvSpPr>
        <dsp:cNvPr id="0" name=""/>
        <dsp:cNvSpPr/>
      </dsp:nvSpPr>
      <dsp:spPr>
        <a:xfrm>
          <a:off x="1661531" y="1192255"/>
          <a:ext cx="339301" cy="339301"/>
        </a:xfrm>
        <a:prstGeom prst="triangle">
          <a:avLst>
            <a:gd name="adj" fmla="val 10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24CC0-78E7-4530-BF45-2D878898FDBE}">
      <dsp:nvSpPr>
        <dsp:cNvPr id="0" name=""/>
        <dsp:cNvSpPr/>
      </dsp:nvSpPr>
      <dsp:spPr>
        <a:xfrm rot="5400000">
          <a:off x="2603824" y="794145"/>
          <a:ext cx="1197071" cy="199189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05B94-6132-44A4-884A-CBC946808840}">
      <dsp:nvSpPr>
        <dsp:cNvPr id="0" name=""/>
        <dsp:cNvSpPr/>
      </dsp:nvSpPr>
      <dsp:spPr>
        <a:xfrm>
          <a:off x="2404003" y="1389294"/>
          <a:ext cx="1798298" cy="1576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Conferencia Mundial sobre Educación para Todos</a:t>
          </a:r>
          <a:r>
            <a:rPr lang="es-CO" sz="2000" kern="1200" dirty="0" smtClean="0"/>
            <a:t>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Necesidades de aprendizaje</a:t>
          </a:r>
          <a:endParaRPr lang="es-CO" sz="2000" kern="1200" dirty="0"/>
        </a:p>
      </dsp:txBody>
      <dsp:txXfrm>
        <a:off x="2404003" y="1389294"/>
        <a:ext cx="1798298" cy="1576314"/>
      </dsp:txXfrm>
    </dsp:sp>
    <dsp:sp modelId="{13F3B3E2-BFB1-40F6-B21C-8B2EACD6E09F}">
      <dsp:nvSpPr>
        <dsp:cNvPr id="0" name=""/>
        <dsp:cNvSpPr/>
      </dsp:nvSpPr>
      <dsp:spPr>
        <a:xfrm>
          <a:off x="3863000" y="647499"/>
          <a:ext cx="339301" cy="339301"/>
        </a:xfrm>
        <a:prstGeom prst="triangle">
          <a:avLst>
            <a:gd name="adj" fmla="val 1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7ED84-BCC7-4C40-BE1B-BDFC72EFA9A9}">
      <dsp:nvSpPr>
        <dsp:cNvPr id="0" name=""/>
        <dsp:cNvSpPr/>
      </dsp:nvSpPr>
      <dsp:spPr>
        <a:xfrm rot="5400000">
          <a:off x="4805292" y="249390"/>
          <a:ext cx="1197071" cy="1991899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22B29-A2AC-4967-A989-038FE75BBA19}">
      <dsp:nvSpPr>
        <dsp:cNvPr id="0" name=""/>
        <dsp:cNvSpPr/>
      </dsp:nvSpPr>
      <dsp:spPr>
        <a:xfrm>
          <a:off x="4605472" y="844539"/>
          <a:ext cx="1798298" cy="1576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Conferencia Mundial de Derechos Humanos</a:t>
          </a:r>
          <a:r>
            <a:rPr lang="es-CO" sz="2000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Igualdad de oportunidades</a:t>
          </a:r>
          <a:endParaRPr lang="es-CO" sz="2000" kern="1200" dirty="0"/>
        </a:p>
      </dsp:txBody>
      <dsp:txXfrm>
        <a:off x="4605472" y="844539"/>
        <a:ext cx="1798298" cy="1576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A3FE2-420E-4D2B-8633-4F11694F5FC4}">
      <dsp:nvSpPr>
        <dsp:cNvPr id="0" name=""/>
        <dsp:cNvSpPr/>
      </dsp:nvSpPr>
      <dsp:spPr>
        <a:xfrm>
          <a:off x="2067" y="1339109"/>
          <a:ext cx="2074308" cy="207430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56" tIns="20320" rIns="11415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Constitución Política de 1991</a:t>
          </a:r>
          <a:r>
            <a:rPr lang="es-CO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Población vulnerable</a:t>
          </a:r>
          <a:endParaRPr lang="es-CO" sz="1600" kern="1200" dirty="0"/>
        </a:p>
      </dsp:txBody>
      <dsp:txXfrm>
        <a:off x="305842" y="1642884"/>
        <a:ext cx="1466758" cy="1466758"/>
      </dsp:txXfrm>
    </dsp:sp>
    <dsp:sp modelId="{A9A10DE8-D95B-4683-871B-67C005728B20}">
      <dsp:nvSpPr>
        <dsp:cNvPr id="0" name=""/>
        <dsp:cNvSpPr/>
      </dsp:nvSpPr>
      <dsp:spPr>
        <a:xfrm>
          <a:off x="1661514" y="1339109"/>
          <a:ext cx="2074308" cy="2074308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56" tIns="20320" rIns="11415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Ley 115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Actividades de integración</a:t>
          </a:r>
          <a:endParaRPr lang="es-CO" sz="1600" kern="1200" dirty="0"/>
        </a:p>
      </dsp:txBody>
      <dsp:txXfrm>
        <a:off x="1965289" y="1642884"/>
        <a:ext cx="1466758" cy="1466758"/>
      </dsp:txXfrm>
    </dsp:sp>
    <dsp:sp modelId="{90D1A255-FF85-43AD-95ED-28B7ED9A4E45}">
      <dsp:nvSpPr>
        <dsp:cNvPr id="0" name=""/>
        <dsp:cNvSpPr/>
      </dsp:nvSpPr>
      <dsp:spPr>
        <a:xfrm>
          <a:off x="3320961" y="1339109"/>
          <a:ext cx="2074308" cy="2074308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56" tIns="20320" rIns="11415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Ley 1098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Educación de calidad</a:t>
          </a:r>
          <a:endParaRPr lang="es-CO" sz="1600" kern="1200" dirty="0"/>
        </a:p>
      </dsp:txBody>
      <dsp:txXfrm>
        <a:off x="3624736" y="1642884"/>
        <a:ext cx="1466758" cy="1466758"/>
      </dsp:txXfrm>
    </dsp:sp>
    <dsp:sp modelId="{E45CA70B-6E5A-4C4C-A804-EC366309D79B}">
      <dsp:nvSpPr>
        <dsp:cNvPr id="0" name=""/>
        <dsp:cNvSpPr/>
      </dsp:nvSpPr>
      <dsp:spPr>
        <a:xfrm>
          <a:off x="4980408" y="1339109"/>
          <a:ext cx="2074308" cy="207430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56" tIns="20320" rIns="114156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Ley 1346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Escuela inclusiva </a:t>
          </a:r>
          <a:endParaRPr lang="es-CO" sz="1600" kern="1200" dirty="0"/>
        </a:p>
      </dsp:txBody>
      <dsp:txXfrm>
        <a:off x="5284183" y="1642884"/>
        <a:ext cx="1466758" cy="1466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82111-D71E-4E3C-B389-A4D4660C8276}">
      <dsp:nvSpPr>
        <dsp:cNvPr id="0" name=""/>
        <dsp:cNvSpPr/>
      </dsp:nvSpPr>
      <dsp:spPr>
        <a:xfrm rot="10800000">
          <a:off x="1860011" y="632"/>
          <a:ext cx="5987135" cy="140789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84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n-US" sz="2500" kern="1200" dirty="0" smtClean="0">
              <a:latin typeface="Arial" panose="020B0604020202020204" pitchFamily="34" charset="0"/>
            </a:rPr>
            <a:t>1. El desconocimiento como barrera hacia la inclusión educativa</a:t>
          </a:r>
          <a:endParaRPr lang="es-ES" sz="2500" kern="1200" dirty="0"/>
        </a:p>
      </dsp:txBody>
      <dsp:txXfrm rot="10800000">
        <a:off x="2211984" y="632"/>
        <a:ext cx="5635162" cy="1407894"/>
      </dsp:txXfrm>
    </dsp:sp>
    <dsp:sp modelId="{6943DB1B-14CB-4BC1-ACC0-13BCD06B7BE3}">
      <dsp:nvSpPr>
        <dsp:cNvPr id="0" name=""/>
        <dsp:cNvSpPr/>
      </dsp:nvSpPr>
      <dsp:spPr>
        <a:xfrm>
          <a:off x="1156064" y="632"/>
          <a:ext cx="1407894" cy="14078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A82F2-E31C-4DAD-97AF-477C9DAEA06B}">
      <dsp:nvSpPr>
        <dsp:cNvPr id="0" name=""/>
        <dsp:cNvSpPr/>
      </dsp:nvSpPr>
      <dsp:spPr>
        <a:xfrm rot="10800000">
          <a:off x="1691353" y="1805113"/>
          <a:ext cx="5987135" cy="1407894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84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n-US" sz="2500" kern="1200" dirty="0" smtClean="0">
              <a:latin typeface="Arial" panose="020B0604020202020204" pitchFamily="34" charset="0"/>
            </a:rPr>
            <a:t>2. Homogenización de las practicas pedagógicas </a:t>
          </a:r>
          <a:endParaRPr lang="es-ES" sz="2500" kern="1200" dirty="0"/>
        </a:p>
      </dsp:txBody>
      <dsp:txXfrm rot="10800000">
        <a:off x="2043326" y="1805113"/>
        <a:ext cx="5635162" cy="1407894"/>
      </dsp:txXfrm>
    </dsp:sp>
    <dsp:sp modelId="{3F4B252A-C6A8-40AD-B15C-4AC7E91E4F1B}">
      <dsp:nvSpPr>
        <dsp:cNvPr id="0" name=""/>
        <dsp:cNvSpPr/>
      </dsp:nvSpPr>
      <dsp:spPr>
        <a:xfrm>
          <a:off x="1156064" y="1828794"/>
          <a:ext cx="1407894" cy="140789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81E0A-1B72-476D-80AF-EE63FE599A2F}">
      <dsp:nvSpPr>
        <dsp:cNvPr id="0" name=""/>
        <dsp:cNvSpPr/>
      </dsp:nvSpPr>
      <dsp:spPr>
        <a:xfrm rot="10800000">
          <a:off x="1860011" y="3656956"/>
          <a:ext cx="5987135" cy="140789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84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n-US" sz="2500" kern="1200" dirty="0" smtClean="0">
              <a:latin typeface="Arial" panose="020B0604020202020204" pitchFamily="34" charset="0"/>
            </a:rPr>
            <a:t>3. La planeación y las estrategias didácticas como medios para atender a la diversidad</a:t>
          </a:r>
          <a:endParaRPr lang="es-ES" sz="2500" kern="1200" dirty="0"/>
        </a:p>
      </dsp:txBody>
      <dsp:txXfrm rot="10800000">
        <a:off x="2211984" y="3656956"/>
        <a:ext cx="5635162" cy="1407894"/>
      </dsp:txXfrm>
    </dsp:sp>
    <dsp:sp modelId="{CBD31CFD-E0C2-431F-961B-A45179480520}">
      <dsp:nvSpPr>
        <dsp:cNvPr id="0" name=""/>
        <dsp:cNvSpPr/>
      </dsp:nvSpPr>
      <dsp:spPr>
        <a:xfrm>
          <a:off x="1156064" y="3656956"/>
          <a:ext cx="1407894" cy="140789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F459D-6CA6-4752-8C59-113009282E4B}">
      <dsp:nvSpPr>
        <dsp:cNvPr id="0" name=""/>
        <dsp:cNvSpPr/>
      </dsp:nvSpPr>
      <dsp:spPr>
        <a:xfrm>
          <a:off x="697696" y="48548"/>
          <a:ext cx="2105176" cy="10920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n-US" sz="1600" kern="1200" dirty="0" smtClean="0">
              <a:latin typeface="Arial" panose="020B0604020202020204" pitchFamily="34" charset="0"/>
            </a:rPr>
            <a:t>1. Cualificación docente</a:t>
          </a:r>
          <a:endParaRPr lang="es-ES" sz="1600" kern="1200" dirty="0"/>
        </a:p>
      </dsp:txBody>
      <dsp:txXfrm>
        <a:off x="729681" y="80533"/>
        <a:ext cx="2041206" cy="1028086"/>
      </dsp:txXfrm>
    </dsp:sp>
    <dsp:sp modelId="{80A50A72-6729-4676-9C3A-973CDFB301BC}">
      <dsp:nvSpPr>
        <dsp:cNvPr id="0" name=""/>
        <dsp:cNvSpPr/>
      </dsp:nvSpPr>
      <dsp:spPr>
        <a:xfrm rot="21565398">
          <a:off x="2968733" y="354609"/>
          <a:ext cx="399616" cy="451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2968736" y="445489"/>
        <a:ext cx="279731" cy="270829"/>
      </dsp:txXfrm>
    </dsp:sp>
    <dsp:sp modelId="{FA4E9384-DAA7-49B6-9C45-E748354A6C59}">
      <dsp:nvSpPr>
        <dsp:cNvPr id="0" name=""/>
        <dsp:cNvSpPr/>
      </dsp:nvSpPr>
      <dsp:spPr>
        <a:xfrm>
          <a:off x="3556828" y="15775"/>
          <a:ext cx="2898646" cy="1092056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n-US" sz="1600" kern="1200" dirty="0" smtClean="0">
              <a:latin typeface="Arial" panose="020B0604020202020204" pitchFamily="34" charset="0"/>
            </a:rPr>
            <a:t>2. Apoyar el trabajo docente. Acompañamiento al docente en el aula</a:t>
          </a:r>
          <a:endParaRPr lang="es-ES" sz="1600" kern="1200" dirty="0"/>
        </a:p>
      </dsp:txBody>
      <dsp:txXfrm>
        <a:off x="3588813" y="47760"/>
        <a:ext cx="2834676" cy="1028086"/>
      </dsp:txXfrm>
    </dsp:sp>
    <dsp:sp modelId="{590B0254-B436-48B5-B920-EBA42A70422B}">
      <dsp:nvSpPr>
        <dsp:cNvPr id="0" name=""/>
        <dsp:cNvSpPr/>
      </dsp:nvSpPr>
      <dsp:spPr>
        <a:xfrm rot="5239600">
          <a:off x="4858799" y="1227633"/>
          <a:ext cx="377959" cy="451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4909720" y="1264407"/>
        <a:ext cx="270829" cy="264571"/>
      </dsp:txXfrm>
    </dsp:sp>
    <dsp:sp modelId="{7C53152A-EA7B-460A-97D4-3C39942CA34D}">
      <dsp:nvSpPr>
        <dsp:cNvPr id="0" name=""/>
        <dsp:cNvSpPr/>
      </dsp:nvSpPr>
      <dsp:spPr>
        <a:xfrm>
          <a:off x="3751251" y="1820188"/>
          <a:ext cx="2678305" cy="109205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n-US" sz="1600" kern="1200" dirty="0" smtClean="0">
              <a:latin typeface="Arial" panose="020B0604020202020204" pitchFamily="34" charset="0"/>
            </a:rPr>
            <a:t>3. Conocimiento de las necesidades de los estudiantes</a:t>
          </a:r>
          <a:endParaRPr lang="es-ES" sz="1600" kern="1200" dirty="0"/>
        </a:p>
      </dsp:txBody>
      <dsp:txXfrm>
        <a:off x="3783236" y="1852173"/>
        <a:ext cx="2614335" cy="1028086"/>
      </dsp:txXfrm>
    </dsp:sp>
    <dsp:sp modelId="{BF980FC2-825D-4150-AF2E-F343BAA12D3E}">
      <dsp:nvSpPr>
        <dsp:cNvPr id="0" name=""/>
        <dsp:cNvSpPr/>
      </dsp:nvSpPr>
      <dsp:spPr>
        <a:xfrm rot="10800000">
          <a:off x="3205223" y="2140525"/>
          <a:ext cx="385860" cy="451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3320981" y="2230802"/>
        <a:ext cx="270102" cy="270829"/>
      </dsp:txXfrm>
    </dsp:sp>
    <dsp:sp modelId="{8B72CED4-DF2E-40C8-94CA-A8D161309636}">
      <dsp:nvSpPr>
        <dsp:cNvPr id="0" name=""/>
        <dsp:cNvSpPr/>
      </dsp:nvSpPr>
      <dsp:spPr>
        <a:xfrm>
          <a:off x="713986" y="1820188"/>
          <a:ext cx="2309226" cy="1092056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n-US" sz="1600" kern="1200" dirty="0" smtClean="0">
              <a:latin typeface="Arial" panose="020B0604020202020204" pitchFamily="34" charset="0"/>
            </a:rPr>
            <a:t>4. Utilización de variado material didáctico</a:t>
          </a:r>
          <a:endParaRPr lang="es-ES" sz="1600" kern="1200" dirty="0"/>
        </a:p>
      </dsp:txBody>
      <dsp:txXfrm>
        <a:off x="745971" y="1852173"/>
        <a:ext cx="2245256" cy="1028086"/>
      </dsp:txXfrm>
    </dsp:sp>
    <dsp:sp modelId="{17D61559-DA00-47AA-B1EE-CD7BFD954CD4}">
      <dsp:nvSpPr>
        <dsp:cNvPr id="0" name=""/>
        <dsp:cNvSpPr/>
      </dsp:nvSpPr>
      <dsp:spPr>
        <a:xfrm rot="5238604">
          <a:off x="1717677" y="3039697"/>
          <a:ext cx="386335" cy="451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1772710" y="3072285"/>
        <a:ext cx="270829" cy="270435"/>
      </dsp:txXfrm>
    </dsp:sp>
    <dsp:sp modelId="{EA488D44-C9B7-4BB9-9EF9-27001D452773}">
      <dsp:nvSpPr>
        <dsp:cNvPr id="0" name=""/>
        <dsp:cNvSpPr/>
      </dsp:nvSpPr>
      <dsp:spPr>
        <a:xfrm>
          <a:off x="708453" y="3640377"/>
          <a:ext cx="2491327" cy="109205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n-US" sz="1600" kern="1200" dirty="0" smtClean="0">
              <a:latin typeface="Arial" panose="020B0604020202020204" pitchFamily="34" charset="0"/>
            </a:rPr>
            <a:t>5. Creación de escenarios participativos que involucren la comunidad educativa</a:t>
          </a:r>
          <a:endParaRPr lang="es-ES" sz="1600" kern="1200" dirty="0"/>
        </a:p>
      </dsp:txBody>
      <dsp:txXfrm>
        <a:off x="740438" y="3672362"/>
        <a:ext cx="2427357" cy="10280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D4537-26A9-42D4-A0C9-894B05B26E73}">
      <dsp:nvSpPr>
        <dsp:cNvPr id="0" name=""/>
        <dsp:cNvSpPr/>
      </dsp:nvSpPr>
      <dsp:spPr>
        <a:xfrm>
          <a:off x="1492862" y="622837"/>
          <a:ext cx="4154924" cy="4154924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91B21-7319-4ACC-9AA4-D2388AAFD647}">
      <dsp:nvSpPr>
        <dsp:cNvPr id="0" name=""/>
        <dsp:cNvSpPr/>
      </dsp:nvSpPr>
      <dsp:spPr>
        <a:xfrm>
          <a:off x="1492862" y="622837"/>
          <a:ext cx="4154924" cy="4154924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FE7E6-6DE4-4730-AB4A-2902340AFA0A}">
      <dsp:nvSpPr>
        <dsp:cNvPr id="0" name=""/>
        <dsp:cNvSpPr/>
      </dsp:nvSpPr>
      <dsp:spPr>
        <a:xfrm>
          <a:off x="1492862" y="622837"/>
          <a:ext cx="4154924" cy="4154924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92D07-013C-4DA9-BA3F-59EB958A5FE7}">
      <dsp:nvSpPr>
        <dsp:cNvPr id="0" name=""/>
        <dsp:cNvSpPr/>
      </dsp:nvSpPr>
      <dsp:spPr>
        <a:xfrm>
          <a:off x="1492862" y="622837"/>
          <a:ext cx="4154924" cy="4154924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E95BF-8B1A-469F-9CC0-11C642AA5933}">
      <dsp:nvSpPr>
        <dsp:cNvPr id="0" name=""/>
        <dsp:cNvSpPr/>
      </dsp:nvSpPr>
      <dsp:spPr>
        <a:xfrm>
          <a:off x="2614353" y="1744328"/>
          <a:ext cx="1911943" cy="19119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integración y sensibilización </a:t>
          </a:r>
          <a:endParaRPr lang="es-CO" sz="1600" b="1" kern="1200" dirty="0"/>
        </a:p>
      </dsp:txBody>
      <dsp:txXfrm>
        <a:off x="2894351" y="2024326"/>
        <a:ext cx="1351947" cy="1351947"/>
      </dsp:txXfrm>
    </dsp:sp>
    <dsp:sp modelId="{ACCF384B-D626-4A46-9C23-812C1DCF67ED}">
      <dsp:nvSpPr>
        <dsp:cNvPr id="0" name=""/>
        <dsp:cNvSpPr/>
      </dsp:nvSpPr>
      <dsp:spPr>
        <a:xfrm>
          <a:off x="2901144" y="1838"/>
          <a:ext cx="1338360" cy="13383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Cultura de inclusión </a:t>
          </a:r>
          <a:endParaRPr lang="es-CO" sz="1600" b="1" kern="1200" dirty="0"/>
        </a:p>
      </dsp:txBody>
      <dsp:txXfrm>
        <a:off x="3097142" y="197836"/>
        <a:ext cx="946364" cy="946364"/>
      </dsp:txXfrm>
    </dsp:sp>
    <dsp:sp modelId="{C0B54DBA-D7E0-4ABE-A847-1B97904E31C4}">
      <dsp:nvSpPr>
        <dsp:cNvPr id="0" name=""/>
        <dsp:cNvSpPr/>
      </dsp:nvSpPr>
      <dsp:spPr>
        <a:xfrm>
          <a:off x="4846610" y="2031119"/>
          <a:ext cx="1505989" cy="1338360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cultura de formación e interacción </a:t>
          </a:r>
          <a:endParaRPr lang="es-CO" sz="1600" b="1" kern="1200" dirty="0"/>
        </a:p>
      </dsp:txBody>
      <dsp:txXfrm>
        <a:off x="5067157" y="2227117"/>
        <a:ext cx="1064895" cy="946364"/>
      </dsp:txXfrm>
    </dsp:sp>
    <dsp:sp modelId="{BBCC0B96-085B-43E8-BE8F-FAE48D19FC8A}">
      <dsp:nvSpPr>
        <dsp:cNvPr id="0" name=""/>
        <dsp:cNvSpPr/>
      </dsp:nvSpPr>
      <dsp:spPr>
        <a:xfrm>
          <a:off x="2901144" y="4060401"/>
          <a:ext cx="1338360" cy="1338360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Escenarios de reflexión  </a:t>
          </a:r>
          <a:endParaRPr lang="es-CO" sz="1600" b="1" kern="1200" dirty="0"/>
        </a:p>
      </dsp:txBody>
      <dsp:txXfrm>
        <a:off x="3097142" y="4256399"/>
        <a:ext cx="946364" cy="946364"/>
      </dsp:txXfrm>
    </dsp:sp>
    <dsp:sp modelId="{F88350AB-5507-4E2C-B01C-19AF9DCE75ED}">
      <dsp:nvSpPr>
        <dsp:cNvPr id="0" name=""/>
        <dsp:cNvSpPr/>
      </dsp:nvSpPr>
      <dsp:spPr>
        <a:xfrm>
          <a:off x="871863" y="2031119"/>
          <a:ext cx="1338360" cy="133836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Espacios  de  dialogo </a:t>
          </a:r>
          <a:endParaRPr lang="es-CO" sz="1600" b="1" kern="1200" dirty="0"/>
        </a:p>
      </dsp:txBody>
      <dsp:txXfrm>
        <a:off x="1067861" y="2227117"/>
        <a:ext cx="946364" cy="94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DE1F-A851-45E6-BD3F-C1FE28938B90}" type="datetimeFigureOut">
              <a:rPr lang="es-CO" smtClean="0"/>
              <a:t>21/11/2018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6.jpg"/><Relationship Id="rId12" Type="http://schemas.microsoft.com/office/2007/relationships/hdphoto" Target="../media/hdphoto2.wdp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39.png"/><Relationship Id="rId5" Type="http://schemas.openxmlformats.org/officeDocument/2006/relationships/diagramColors" Target="../diagrams/colors8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8.png"/><Relationship Id="rId1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lusioneducativa.org/content/documents/Escuelas_Para_Todo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fop.com/aufop/uploaded_files/articulos/1396551140.pdf" TargetMode="External"/><Relationship Id="rId2" Type="http://schemas.openxmlformats.org/officeDocument/2006/relationships/hyperlink" Target="http://colombiaaprende.edu.co/html/micrositios/1752/articles-320693_Pdf_1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36913"/>
            <a:ext cx="8352992" cy="2736304"/>
          </a:xfrm>
        </p:spPr>
        <p:txBody>
          <a:bodyPr>
            <a:noAutofit/>
          </a:bodyPr>
          <a:lstStyle/>
          <a:p>
            <a:r>
              <a:rPr lang="es-CO" altLang="es-CO" sz="1600" b="1" dirty="0">
                <a:latin typeface="Arial" panose="020B0604020202020204" pitchFamily="34" charset="0"/>
              </a:rPr>
              <a:t>Diana Lucia Jiménez </a:t>
            </a:r>
            <a:r>
              <a:rPr lang="es-CO" altLang="es-CO" sz="1600" b="1" dirty="0" smtClean="0">
                <a:latin typeface="Arial" panose="020B0604020202020204" pitchFamily="34" charset="0"/>
              </a:rPr>
              <a:t>Lorza</a:t>
            </a:r>
            <a:br>
              <a:rPr lang="es-CO" altLang="es-CO" sz="1600" b="1" dirty="0" smtClean="0">
                <a:latin typeface="Arial" panose="020B0604020202020204" pitchFamily="34" charset="0"/>
              </a:rPr>
            </a:br>
            <a:r>
              <a:rPr lang="es-CO" altLang="es-CO" sz="1600" b="1" dirty="0" smtClean="0">
                <a:latin typeface="Arial" panose="020B0604020202020204" pitchFamily="34" charset="0"/>
              </a:rPr>
              <a:t>Yuri Stefania </a:t>
            </a:r>
            <a:r>
              <a:rPr lang="es-CO" altLang="es-CO" sz="1600" b="1" dirty="0">
                <a:latin typeface="Arial" panose="020B0604020202020204" pitchFamily="34" charset="0"/>
              </a:rPr>
              <a:t>Vásquez Jiménez</a:t>
            </a:r>
            <a:br>
              <a:rPr lang="es-CO" altLang="es-CO" sz="1600" b="1" dirty="0">
                <a:latin typeface="Arial" panose="020B0604020202020204" pitchFamily="34" charset="0"/>
              </a:rPr>
            </a:br>
            <a:r>
              <a:rPr lang="es-CO" altLang="es-CO" sz="1600" b="1" dirty="0">
                <a:latin typeface="Arial" panose="020B0604020202020204" pitchFamily="34" charset="0"/>
              </a:rPr>
              <a:t/>
            </a:r>
            <a:br>
              <a:rPr lang="es-CO" altLang="es-CO" sz="1600" b="1" dirty="0">
                <a:latin typeface="Arial" panose="020B0604020202020204" pitchFamily="34" charset="0"/>
              </a:rPr>
            </a:br>
            <a:r>
              <a:rPr lang="es-CO" altLang="es-CO" sz="1600" b="1" dirty="0">
                <a:latin typeface="Arial" panose="020B0604020202020204" pitchFamily="34" charset="0"/>
              </a:rPr>
              <a:t/>
            </a:r>
            <a:br>
              <a:rPr lang="es-CO" altLang="es-CO" sz="1600" b="1" dirty="0">
                <a:latin typeface="Arial" panose="020B0604020202020204" pitchFamily="34" charset="0"/>
              </a:rPr>
            </a:br>
            <a:r>
              <a:rPr lang="es-CO" altLang="es-CO" sz="1600" b="1" dirty="0">
                <a:latin typeface="Arial" panose="020B0604020202020204" pitchFamily="34" charset="0"/>
              </a:rPr>
              <a:t>Asesor: Osmander Gómez M</a:t>
            </a:r>
            <a:br>
              <a:rPr lang="es-CO" altLang="es-CO" sz="1600" b="1" dirty="0">
                <a:latin typeface="Arial" panose="020B0604020202020204" pitchFamily="34" charset="0"/>
              </a:rPr>
            </a:br>
            <a:r>
              <a:rPr lang="es-CO" altLang="es-CO" sz="1600" b="1" dirty="0">
                <a:latin typeface="Arial" panose="020B0604020202020204" pitchFamily="34" charset="0"/>
              </a:rPr>
              <a:t/>
            </a:r>
            <a:br>
              <a:rPr lang="es-CO" altLang="es-CO" sz="1600" b="1" dirty="0">
                <a:latin typeface="Arial" panose="020B0604020202020204" pitchFamily="34" charset="0"/>
              </a:rPr>
            </a:br>
            <a:r>
              <a:rPr lang="es-CO" altLang="es-CO" sz="1600" b="1" dirty="0">
                <a:latin typeface="Arial" panose="020B0604020202020204" pitchFamily="34" charset="0"/>
              </a:rPr>
              <a:t/>
            </a:r>
            <a:br>
              <a:rPr lang="es-CO" altLang="es-CO" sz="1600" b="1" dirty="0">
                <a:latin typeface="Arial" panose="020B0604020202020204" pitchFamily="34" charset="0"/>
              </a:rPr>
            </a:br>
            <a:r>
              <a:rPr lang="es-CO" altLang="es-CO" sz="1600" b="1" dirty="0">
                <a:latin typeface="Arial" panose="020B0604020202020204" pitchFamily="34" charset="0"/>
              </a:rPr>
              <a:t>Lic.  En Pedagogía Infantil</a:t>
            </a:r>
            <a:br>
              <a:rPr lang="es-CO" altLang="es-CO" sz="1600" b="1" dirty="0">
                <a:latin typeface="Arial" panose="020B0604020202020204" pitchFamily="34" charset="0"/>
              </a:rPr>
            </a:br>
            <a:r>
              <a:rPr lang="es-CO" altLang="es-CO" sz="1600" b="1" dirty="0">
                <a:latin typeface="Arial" panose="020B0604020202020204" pitchFamily="34" charset="0"/>
              </a:rPr>
              <a:t>X</a:t>
            </a:r>
            <a:r>
              <a:rPr lang="es-CO" altLang="es-CO" sz="1600" b="1" dirty="0" smtClean="0">
                <a:latin typeface="Arial" panose="020B0604020202020204" pitchFamily="34" charset="0"/>
              </a:rPr>
              <a:t> </a:t>
            </a:r>
            <a:r>
              <a:rPr lang="es-CO" altLang="es-CO" sz="1600" b="1" dirty="0">
                <a:latin typeface="Arial" panose="020B0604020202020204" pitchFamily="34" charset="0"/>
              </a:rPr>
              <a:t>Semestre</a:t>
            </a:r>
            <a:br>
              <a:rPr lang="es-CO" altLang="es-CO" sz="1600" b="1" dirty="0">
                <a:latin typeface="Arial" panose="020B0604020202020204" pitchFamily="34" charset="0"/>
              </a:rPr>
            </a:br>
            <a:endParaRPr lang="es-CO" altLang="es-CO" sz="1600" b="1" dirty="0">
              <a:latin typeface="Arial" panose="020B0604020202020204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0" y="2600574"/>
            <a:ext cx="2134258" cy="280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3 CuadroTexto"/>
          <p:cNvSpPr txBox="1"/>
          <p:nvPr/>
        </p:nvSpPr>
        <p:spPr>
          <a:xfrm>
            <a:off x="1666628" y="1108059"/>
            <a:ext cx="547846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O" sz="2800" b="1" kern="0" dirty="0">
                <a:solidFill>
                  <a:srgbClr val="FF0000"/>
                </a:solidFill>
                <a:latin typeface="Arial" pitchFamily="34" charset="0"/>
              </a:rPr>
              <a:t>¿QUE SE BUSCA CON ESTE PROYECTO DE INVESTIGACIÓN?</a:t>
            </a:r>
            <a:r>
              <a:rPr lang="es-CO" b="1" kern="0" dirty="0"/>
              <a:t/>
            </a:r>
            <a:br>
              <a:rPr lang="es-CO" b="1" kern="0" dirty="0"/>
            </a:br>
            <a:r>
              <a:rPr lang="es-CO" b="1" kern="0" dirty="0"/>
              <a:t/>
            </a:r>
            <a:br>
              <a:rPr lang="es-CO" b="1" kern="0" dirty="0"/>
            </a:br>
            <a:endParaRPr lang="es-CO" b="1" kern="0" dirty="0"/>
          </a:p>
        </p:txBody>
      </p:sp>
      <p:graphicFrame>
        <p:nvGraphicFramePr>
          <p:cNvPr id="7" name="4 Diagrama"/>
          <p:cNvGraphicFramePr/>
          <p:nvPr>
            <p:extLst>
              <p:ext uri="{D42A27DB-BD31-4B8C-83A1-F6EECF244321}">
                <p14:modId xmlns:p14="http://schemas.microsoft.com/office/powerpoint/2010/main" val="3474430901"/>
              </p:ext>
            </p:extLst>
          </p:nvPr>
        </p:nvGraphicFramePr>
        <p:xfrm>
          <a:off x="899592" y="2276872"/>
          <a:ext cx="7301113" cy="472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9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107504" y="1124743"/>
            <a:ext cx="3546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ANTECEDENTES </a:t>
            </a:r>
          </a:p>
          <a:p>
            <a:pPr algn="ctr" eaLnBrk="1" hangingPunct="1"/>
            <a:r>
              <a:rPr lang="es-CO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INTERNACIONALES</a:t>
            </a:r>
            <a:endParaRPr lang="es-CO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5508104" y="1124743"/>
            <a:ext cx="31683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ANTECEDENTES </a:t>
            </a:r>
          </a:p>
          <a:p>
            <a:pPr algn="ctr" eaLnBrk="1" hangingPunct="1"/>
            <a:r>
              <a:rPr lang="es-CO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NACIONALES</a:t>
            </a:r>
            <a:endParaRPr lang="es-CO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85986538"/>
              </p:ext>
            </p:extLst>
          </p:nvPr>
        </p:nvGraphicFramePr>
        <p:xfrm>
          <a:off x="-975628" y="2132857"/>
          <a:ext cx="6195700" cy="446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49170023"/>
              </p:ext>
            </p:extLst>
          </p:nvPr>
        </p:nvGraphicFramePr>
        <p:xfrm>
          <a:off x="4139952" y="1955740"/>
          <a:ext cx="5712296" cy="464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24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6145009" y="3169682"/>
            <a:ext cx="1909956" cy="1644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CO" sz="1400" b="1" kern="0" dirty="0">
              <a:solidFill>
                <a:srgbClr val="9933FF"/>
              </a:solidFill>
            </a:endParaRPr>
          </a:p>
          <a:p>
            <a:pPr eaLnBrk="1" hangingPunct="1">
              <a:defRPr/>
            </a:pPr>
            <a:r>
              <a:rPr lang="es-CO" sz="1400" b="1" kern="0" dirty="0">
                <a:solidFill>
                  <a:schemeClr val="bg1"/>
                </a:solidFill>
              </a:rPr>
              <a:t>LOPEZ </a:t>
            </a:r>
            <a:r>
              <a:rPr lang="es-CO" sz="1400" b="1" kern="0" dirty="0" smtClean="0">
                <a:solidFill>
                  <a:schemeClr val="bg1"/>
                </a:solidFill>
              </a:rPr>
              <a:t>MELERO </a:t>
            </a:r>
            <a:r>
              <a:rPr lang="es-CO" sz="1400" b="1" kern="0" dirty="0">
                <a:solidFill>
                  <a:schemeClr val="bg1"/>
                </a:solidFill>
              </a:rPr>
              <a:t>2011</a:t>
            </a:r>
            <a:r>
              <a:rPr lang="es-CO" sz="1400" b="1" kern="0" dirty="0">
                <a:solidFill>
                  <a:srgbClr val="FF0000"/>
                </a:solidFill>
              </a:rPr>
              <a:t/>
            </a:r>
            <a:br>
              <a:rPr lang="es-CO" sz="1400" b="1" kern="0" dirty="0">
                <a:solidFill>
                  <a:srgbClr val="FF0000"/>
                </a:solidFill>
              </a:rPr>
            </a:br>
            <a:r>
              <a:rPr lang="es-CO" sz="1400" b="1" kern="0" dirty="0">
                <a:solidFill>
                  <a:srgbClr val="FF0000"/>
                </a:solidFill>
              </a:rPr>
              <a:t>               </a:t>
            </a:r>
          </a:p>
          <a:p>
            <a:pPr eaLnBrk="1" hangingPunct="1">
              <a:defRPr/>
            </a:pPr>
            <a:r>
              <a:rPr lang="es-CO" sz="1400" kern="0" dirty="0">
                <a:solidFill>
                  <a:schemeClr val="tx1"/>
                </a:solidFill>
              </a:rPr>
              <a:t>BARRERAS:  Físicas y mentales que impiden el aprendizaje.</a:t>
            </a:r>
          </a:p>
          <a:p>
            <a:pPr eaLnBrk="1" hangingPunct="1">
              <a:defRPr/>
            </a:pPr>
            <a:r>
              <a:rPr lang="es-CO" sz="1400" dirty="0">
                <a:solidFill>
                  <a:schemeClr val="tx1"/>
                </a:solidFill>
              </a:rPr>
              <a:t>Escuela inclusiva</a:t>
            </a:r>
          </a:p>
          <a:p>
            <a:pPr eaLnBrk="1" hangingPunct="1">
              <a:defRPr/>
            </a:pPr>
            <a:endParaRPr lang="es-CO" kern="0" dirty="0"/>
          </a:p>
        </p:txBody>
      </p:sp>
      <p:sp>
        <p:nvSpPr>
          <p:cNvPr id="7" name="7 Rectángulo redondeado"/>
          <p:cNvSpPr/>
          <p:nvPr/>
        </p:nvSpPr>
        <p:spPr>
          <a:xfrm>
            <a:off x="6845139" y="5150084"/>
            <a:ext cx="2059833" cy="14750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O" sz="1400" b="1" kern="0" dirty="0">
                <a:solidFill>
                  <a:srgbClr val="9933FF"/>
                </a:solidFill>
              </a:rPr>
              <a:t>DEVALLE Y </a:t>
            </a:r>
            <a:r>
              <a:rPr lang="es-CO" sz="1400" b="1" kern="0" dirty="0" smtClean="0">
                <a:solidFill>
                  <a:srgbClr val="9933FF"/>
                </a:solidFill>
              </a:rPr>
              <a:t>VEGA 2016</a:t>
            </a:r>
            <a:r>
              <a:rPr lang="es-CO" sz="1400" b="1" kern="0" dirty="0">
                <a:solidFill>
                  <a:srgbClr val="FF0000"/>
                </a:solidFill>
              </a:rPr>
              <a:t/>
            </a:r>
            <a:br>
              <a:rPr lang="es-CO" sz="1400" b="1" kern="0" dirty="0">
                <a:solidFill>
                  <a:srgbClr val="FF0000"/>
                </a:solidFill>
              </a:rPr>
            </a:br>
            <a:r>
              <a:rPr lang="es-CO" sz="1400" kern="0" dirty="0">
                <a:solidFill>
                  <a:srgbClr val="FF0000"/>
                </a:solidFill>
              </a:rPr>
              <a:t/>
            </a:r>
            <a:br>
              <a:rPr lang="es-CO" sz="1400" kern="0" dirty="0">
                <a:solidFill>
                  <a:srgbClr val="FF0000"/>
                </a:solidFill>
              </a:rPr>
            </a:br>
            <a:r>
              <a:rPr lang="es-CO" sz="1400" kern="0" dirty="0">
                <a:solidFill>
                  <a:schemeClr val="tx1"/>
                </a:solidFill>
              </a:rPr>
              <a:t>Aprender a respetar la diversidad para ser una persona inclusiva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8" name="9 Rectángulo redondeado"/>
          <p:cNvSpPr/>
          <p:nvPr/>
        </p:nvSpPr>
        <p:spPr>
          <a:xfrm>
            <a:off x="2036560" y="3283769"/>
            <a:ext cx="2065337" cy="1504950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O" sz="1400" b="1" kern="0" dirty="0">
                <a:solidFill>
                  <a:srgbClr val="9933FF"/>
                </a:solidFill>
              </a:rPr>
              <a:t>MEL </a:t>
            </a:r>
            <a:r>
              <a:rPr lang="es-CO" sz="1400" b="1" kern="0" dirty="0" smtClean="0">
                <a:solidFill>
                  <a:srgbClr val="9933FF"/>
                </a:solidFill>
              </a:rPr>
              <a:t>AINSCOW </a:t>
            </a:r>
            <a:r>
              <a:rPr lang="es-CO" sz="1400" b="1" kern="0" dirty="0">
                <a:solidFill>
                  <a:srgbClr val="9933FF"/>
                </a:solidFill>
              </a:rPr>
              <a:t>2004</a:t>
            </a:r>
            <a:r>
              <a:rPr lang="es-CO" sz="1400" b="1" kern="0" dirty="0">
                <a:solidFill>
                  <a:srgbClr val="FF0000"/>
                </a:solidFill>
              </a:rPr>
              <a:t/>
            </a:r>
            <a:br>
              <a:rPr lang="es-CO" sz="1400" b="1" kern="0" dirty="0">
                <a:solidFill>
                  <a:srgbClr val="FF0000"/>
                </a:solidFill>
              </a:rPr>
            </a:br>
            <a:r>
              <a:rPr lang="es-CO" sz="1400" kern="0" dirty="0">
                <a:solidFill>
                  <a:srgbClr val="FF0000"/>
                </a:solidFill>
              </a:rPr>
              <a:t/>
            </a:r>
            <a:br>
              <a:rPr lang="es-CO" sz="1400" kern="0" dirty="0">
                <a:solidFill>
                  <a:srgbClr val="FF0000"/>
                </a:solidFill>
              </a:rPr>
            </a:br>
            <a:r>
              <a:rPr lang="es-CO" sz="1400" kern="0" dirty="0">
                <a:solidFill>
                  <a:schemeClr val="tx1"/>
                </a:solidFill>
              </a:rPr>
              <a:t>Lograr un cambio</a:t>
            </a:r>
          </a:p>
          <a:p>
            <a:pPr eaLnBrk="1" hangingPunct="1">
              <a:defRPr/>
            </a:pPr>
            <a:r>
              <a:rPr lang="es-CO" sz="1400" dirty="0">
                <a:solidFill>
                  <a:schemeClr val="tx1"/>
                </a:solidFill>
              </a:rPr>
              <a:t>Los profesores: actores principales</a:t>
            </a:r>
          </a:p>
        </p:txBody>
      </p:sp>
      <p:sp>
        <p:nvSpPr>
          <p:cNvPr id="9" name="10 Rectángulo redondeado"/>
          <p:cNvSpPr/>
          <p:nvPr/>
        </p:nvSpPr>
        <p:spPr>
          <a:xfrm>
            <a:off x="4101897" y="1567782"/>
            <a:ext cx="2043112" cy="162898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O" sz="1400" b="1" kern="0" dirty="0">
                <a:solidFill>
                  <a:srgbClr val="9933FF"/>
                </a:solidFill>
              </a:rPr>
              <a:t>ROSA </a:t>
            </a:r>
            <a:r>
              <a:rPr lang="es-CO" sz="1400" b="1" kern="0" dirty="0" smtClean="0">
                <a:solidFill>
                  <a:srgbClr val="9933FF"/>
                </a:solidFill>
              </a:rPr>
              <a:t>BLANCO </a:t>
            </a:r>
            <a:r>
              <a:rPr lang="es-CO" sz="1400" b="1" kern="0" dirty="0">
                <a:solidFill>
                  <a:srgbClr val="9933FF"/>
                </a:solidFill>
              </a:rPr>
              <a:t>2006</a:t>
            </a:r>
            <a:r>
              <a:rPr lang="es-CO" sz="1400" b="1" kern="0" dirty="0">
                <a:solidFill>
                  <a:srgbClr val="FF0000"/>
                </a:solidFill>
              </a:rPr>
              <a:t/>
            </a:r>
            <a:br>
              <a:rPr lang="es-CO" sz="1400" b="1" kern="0" dirty="0">
                <a:solidFill>
                  <a:srgbClr val="FF0000"/>
                </a:solidFill>
              </a:rPr>
            </a:br>
            <a:endParaRPr lang="es-CO" sz="1400" b="1" kern="0" dirty="0"/>
          </a:p>
          <a:p>
            <a:pPr eaLnBrk="1" hangingPunct="1">
              <a:defRPr/>
            </a:pPr>
            <a:r>
              <a:rPr lang="es-CO" sz="1400" kern="0" dirty="0">
                <a:solidFill>
                  <a:schemeClr val="tx1"/>
                </a:solidFill>
              </a:rPr>
              <a:t>Cada persona es un miembro importante y valioso</a:t>
            </a:r>
            <a:br>
              <a:rPr lang="es-CO" sz="1400" kern="0" dirty="0">
                <a:solidFill>
                  <a:schemeClr val="tx1"/>
                </a:solidFill>
              </a:rPr>
            </a:b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10" name="11 Rectángulo redondeado"/>
          <p:cNvSpPr/>
          <p:nvPr/>
        </p:nvSpPr>
        <p:spPr>
          <a:xfrm>
            <a:off x="188883" y="5086236"/>
            <a:ext cx="2359027" cy="1391978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CO" sz="1400" b="1" kern="0" dirty="0">
                <a:solidFill>
                  <a:srgbClr val="9933FF"/>
                </a:solidFill>
              </a:rPr>
              <a:t>SUSAN Y WILLIAM </a:t>
            </a:r>
            <a:r>
              <a:rPr lang="es-CO" sz="1400" b="1" kern="0" dirty="0" smtClean="0">
                <a:solidFill>
                  <a:srgbClr val="9933FF"/>
                </a:solidFill>
              </a:rPr>
              <a:t>STAINBACK </a:t>
            </a:r>
            <a:r>
              <a:rPr lang="es-CO" sz="1400" b="1" kern="0" dirty="0">
                <a:solidFill>
                  <a:srgbClr val="9933FF"/>
                </a:solidFill>
              </a:rPr>
              <a:t>1992</a:t>
            </a:r>
            <a:r>
              <a:rPr lang="es-CO" sz="1400" b="1" kern="0" dirty="0">
                <a:solidFill>
                  <a:srgbClr val="FF0000"/>
                </a:solidFill>
              </a:rPr>
              <a:t/>
            </a:r>
            <a:br>
              <a:rPr lang="es-CO" sz="1400" b="1" kern="0" dirty="0">
                <a:solidFill>
                  <a:srgbClr val="FF0000"/>
                </a:solidFill>
              </a:rPr>
            </a:br>
            <a:r>
              <a:rPr lang="es-CO" sz="1400" kern="0" dirty="0">
                <a:solidFill>
                  <a:srgbClr val="FF0000"/>
                </a:solidFill>
              </a:rPr>
              <a:t/>
            </a:r>
            <a:br>
              <a:rPr lang="es-CO" sz="1400" kern="0" dirty="0">
                <a:solidFill>
                  <a:srgbClr val="FF0000"/>
                </a:solidFill>
              </a:rPr>
            </a:br>
            <a:r>
              <a:rPr lang="es-CO" sz="1400" kern="0" dirty="0">
                <a:solidFill>
                  <a:schemeClr val="tx1"/>
                </a:solidFill>
              </a:rPr>
              <a:t>Educar a todos los estudiantes</a:t>
            </a:r>
            <a:r>
              <a:rPr lang="es-CO" sz="1400" dirty="0">
                <a:solidFill>
                  <a:schemeClr val="tx1"/>
                </a:solidFill>
              </a:rPr>
              <a:t> dentro de un único sistema educativo</a:t>
            </a:r>
            <a:endParaRPr lang="es-CO" sz="1400" kern="0" dirty="0">
              <a:solidFill>
                <a:schemeClr val="tx1"/>
              </a:solidFill>
            </a:endParaRPr>
          </a:p>
        </p:txBody>
      </p:sp>
      <p:sp>
        <p:nvSpPr>
          <p:cNvPr id="11" name="12 Flecha doblada hacia arriba"/>
          <p:cNvSpPr/>
          <p:nvPr/>
        </p:nvSpPr>
        <p:spPr>
          <a:xfrm flipV="1">
            <a:off x="8172400" y="3933149"/>
            <a:ext cx="693737" cy="1012825"/>
          </a:xfrm>
          <a:prstGeom prst="bentUpArrow">
            <a:avLst/>
          </a:prstGeom>
          <a:solidFill>
            <a:srgbClr val="00CC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/>
          </a:p>
        </p:txBody>
      </p:sp>
      <p:sp>
        <p:nvSpPr>
          <p:cNvPr id="12" name="13 Flecha doblada hacia arriba"/>
          <p:cNvSpPr/>
          <p:nvPr/>
        </p:nvSpPr>
        <p:spPr>
          <a:xfrm flipV="1">
            <a:off x="6268142" y="2229597"/>
            <a:ext cx="906463" cy="869950"/>
          </a:xfrm>
          <a:prstGeom prst="bentUpArrow">
            <a:avLst/>
          </a:prstGeom>
          <a:solidFill>
            <a:srgbClr val="FFCC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/>
          </a:p>
        </p:txBody>
      </p:sp>
      <p:sp>
        <p:nvSpPr>
          <p:cNvPr id="13" name="14 Flecha doblada hacia arriba"/>
          <p:cNvSpPr/>
          <p:nvPr/>
        </p:nvSpPr>
        <p:spPr>
          <a:xfrm rot="16200000" flipV="1">
            <a:off x="3092349" y="2165304"/>
            <a:ext cx="798512" cy="876300"/>
          </a:xfrm>
          <a:prstGeom prst="bentUpArrow">
            <a:avLst/>
          </a:prstGeom>
          <a:solidFill>
            <a:srgbClr val="99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/>
          </a:p>
        </p:txBody>
      </p:sp>
      <p:sp>
        <p:nvSpPr>
          <p:cNvPr id="14" name="15 Flecha doblada hacia arriba"/>
          <p:cNvSpPr/>
          <p:nvPr/>
        </p:nvSpPr>
        <p:spPr>
          <a:xfrm rot="16200000" flipV="1">
            <a:off x="950545" y="4079936"/>
            <a:ext cx="798512" cy="876300"/>
          </a:xfrm>
          <a:prstGeom prst="bentUpArrow">
            <a:avLst/>
          </a:prstGeom>
          <a:solidFill>
            <a:srgbClr val="FF99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/>
          </a:p>
        </p:txBody>
      </p:sp>
      <p:pic>
        <p:nvPicPr>
          <p:cNvPr id="15" name="Picture 4" descr="http://www.diariosur.es/noticias/201508/30/media/cortadas/melerook--575x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9837"/>
          <a:stretch>
            <a:fillRect/>
          </a:stretch>
        </p:blipFill>
        <p:spPr bwMode="auto">
          <a:xfrm>
            <a:off x="7325978" y="1405097"/>
            <a:ext cx="1457973" cy="12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6" r="23627"/>
          <a:stretch>
            <a:fillRect/>
          </a:stretch>
        </p:blipFill>
        <p:spPr bwMode="auto">
          <a:xfrm>
            <a:off x="4427984" y="3289106"/>
            <a:ext cx="1390365" cy="152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Resultado de imagen para alicia devalle y viviana ve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81330"/>
            <a:ext cx="121759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CuadroTexto"/>
          <p:cNvSpPr txBox="1">
            <a:spLocks noChangeArrowheads="1"/>
          </p:cNvSpPr>
          <p:nvPr/>
        </p:nvSpPr>
        <p:spPr bwMode="auto">
          <a:xfrm>
            <a:off x="1458016" y="1022821"/>
            <a:ext cx="6415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REFERENTES TEÓRICOS</a:t>
            </a:r>
          </a:p>
        </p:txBody>
      </p:sp>
      <p:pic>
        <p:nvPicPr>
          <p:cNvPr id="19" name="Picture 2" descr="http://static.guim.co.uk/sys-images/Education/Pix/pictures/2011/1/20/1295547797879/Professor-Mel-Ainscow-of--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2" y="1843050"/>
            <a:ext cx="1296514" cy="12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Resultado de imagen para susan stainback y william stainba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08" y="4994499"/>
            <a:ext cx="1338592" cy="156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1763688" y="1052736"/>
            <a:ext cx="5308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MARCO LEGAL</a:t>
            </a:r>
            <a:endParaRPr lang="es-CO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62957359"/>
              </p:ext>
            </p:extLst>
          </p:nvPr>
        </p:nvGraphicFramePr>
        <p:xfrm>
          <a:off x="281588" y="2315867"/>
          <a:ext cx="6408712" cy="4157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37907" y="349707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1.989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969489" y="302574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1.990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5220072" y="25242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1.993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2627784" y="2339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37907" y="1908701"/>
            <a:ext cx="262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tx2">
                    <a:lumMod val="75000"/>
                  </a:schemeClr>
                </a:solidFill>
              </a:rPr>
              <a:t>Internacionales</a:t>
            </a:r>
            <a:endParaRPr lang="es-CO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orma en L 13"/>
          <p:cNvSpPr/>
          <p:nvPr/>
        </p:nvSpPr>
        <p:spPr>
          <a:xfrm rot="5400000">
            <a:off x="7225987" y="2126840"/>
            <a:ext cx="1197071" cy="199189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FFF00"/>
          </a:solidFill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riángulo isósceles 16"/>
          <p:cNvSpPr/>
          <p:nvPr/>
        </p:nvSpPr>
        <p:spPr>
          <a:xfrm>
            <a:off x="6359224" y="2478352"/>
            <a:ext cx="339301" cy="339301"/>
          </a:xfrm>
          <a:prstGeom prst="triangle">
            <a:avLst>
              <a:gd name="adj" fmla="val 10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hueOff val="8437698"/>
              <a:satOff val="-12660"/>
              <a:lumOff val="-2059"/>
              <a:alphaOff val="0"/>
            </a:schemeClr>
          </a:lnRef>
          <a:fillRef idx="1">
            <a:schemeClr val="accent3">
              <a:hueOff val="8437698"/>
              <a:satOff val="-12660"/>
              <a:lumOff val="-2059"/>
              <a:alphaOff val="0"/>
            </a:schemeClr>
          </a:fillRef>
          <a:effectRef idx="0">
            <a:schemeClr val="accent3">
              <a:hueOff val="8437698"/>
              <a:satOff val="-12660"/>
              <a:lumOff val="-2059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upo 18"/>
          <p:cNvGrpSpPr/>
          <p:nvPr/>
        </p:nvGrpSpPr>
        <p:grpSpPr>
          <a:xfrm>
            <a:off x="7022174" y="2708920"/>
            <a:ext cx="2145139" cy="2137114"/>
            <a:chOff x="4258631" y="283739"/>
            <a:chExt cx="2145139" cy="2137114"/>
          </a:xfrm>
        </p:grpSpPr>
        <p:sp>
          <p:nvSpPr>
            <p:cNvPr id="20" name="Rectángulo 19"/>
            <p:cNvSpPr/>
            <p:nvPr/>
          </p:nvSpPr>
          <p:spPr>
            <a:xfrm>
              <a:off x="4605472" y="844539"/>
              <a:ext cx="1798298" cy="15763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4258631" y="283739"/>
              <a:ext cx="1798298" cy="1576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kern="1200" dirty="0" smtClean="0"/>
                <a:t>Conferencia Mundial sobre Necesidades Educativas Especiales</a:t>
              </a:r>
              <a:r>
                <a:rPr lang="es-CO" sz="2000" kern="1200" dirty="0" smtClean="0"/>
                <a:t> 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kern="1200" dirty="0" smtClean="0"/>
                <a:t>(UNESCO)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2000" dirty="0"/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kern="1200" dirty="0" smtClean="0"/>
                <a:t>Educaci</a:t>
              </a:r>
              <a:r>
                <a:rPr lang="es-CO" sz="2000" dirty="0" smtClean="0"/>
                <a:t>ón para todos</a:t>
              </a:r>
              <a:endParaRPr lang="es-CO" sz="2000" kern="1200" dirty="0"/>
            </a:p>
          </p:txBody>
        </p:sp>
      </p:grpSp>
      <p:sp>
        <p:nvSpPr>
          <p:cNvPr id="22" name="6 CuadroTexto"/>
          <p:cNvSpPr txBox="1"/>
          <p:nvPr/>
        </p:nvSpPr>
        <p:spPr>
          <a:xfrm>
            <a:off x="7391813" y="21090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1.994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21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Diagrama"/>
          <p:cNvGraphicFramePr/>
          <p:nvPr>
            <p:extLst>
              <p:ext uri="{D42A27DB-BD31-4B8C-83A1-F6EECF244321}">
                <p14:modId xmlns:p14="http://schemas.microsoft.com/office/powerpoint/2010/main" val="2442710076"/>
              </p:ext>
            </p:extLst>
          </p:nvPr>
        </p:nvGraphicFramePr>
        <p:xfrm>
          <a:off x="1033647" y="1437959"/>
          <a:ext cx="70567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2 CuadroTexto"/>
          <p:cNvSpPr txBox="1"/>
          <p:nvPr/>
        </p:nvSpPr>
        <p:spPr>
          <a:xfrm>
            <a:off x="3576716" y="1437959"/>
            <a:ext cx="197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s-CO" sz="2800" b="1" dirty="0" smtClean="0">
                <a:solidFill>
                  <a:schemeClr val="tx2">
                    <a:lumMod val="75000"/>
                  </a:schemeClr>
                </a:solidFill>
              </a:rPr>
              <a:t>acionales</a:t>
            </a:r>
            <a:endParaRPr lang="es-CO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3311860" y="4974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1.994</a:t>
            </a:r>
            <a:endParaRPr lang="es-CO" dirty="0"/>
          </a:p>
        </p:txBody>
      </p:sp>
      <p:sp>
        <p:nvSpPr>
          <p:cNvPr id="7" name="9 CuadroTexto"/>
          <p:cNvSpPr txBox="1"/>
          <p:nvPr/>
        </p:nvSpPr>
        <p:spPr>
          <a:xfrm>
            <a:off x="5305101" y="4974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2.006</a:t>
            </a:r>
            <a:endParaRPr lang="es-CO" dirty="0"/>
          </a:p>
        </p:txBody>
      </p:sp>
      <p:sp>
        <p:nvSpPr>
          <p:cNvPr id="8" name="10 CuadroTexto"/>
          <p:cNvSpPr txBox="1"/>
          <p:nvPr/>
        </p:nvSpPr>
        <p:spPr>
          <a:xfrm>
            <a:off x="6791744" y="4974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2.009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75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Hexágono 4"/>
          <p:cNvSpPr/>
          <p:nvPr/>
        </p:nvSpPr>
        <p:spPr>
          <a:xfrm rot="5400000">
            <a:off x="3063144" y="2110705"/>
            <a:ext cx="3816350" cy="3911600"/>
          </a:xfrm>
          <a:prstGeom prst="hexagon">
            <a:avLst/>
          </a:prstGeom>
          <a:solidFill>
            <a:srgbClr val="A3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dirty="0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3501294" y="2510755"/>
            <a:ext cx="37957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O" altLang="es-C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s-CO" altLang="es-CO" sz="1600" b="1">
                <a:solidFill>
                  <a:srgbClr val="FF0000"/>
                </a:solidFill>
                <a:latin typeface="Arial" panose="020B0604020202020204" pitchFamily="34" charset="0"/>
              </a:rPr>
              <a:t>Mel Ainscow:</a:t>
            </a:r>
          </a:p>
          <a:p>
            <a:pPr eaLnBrk="1" hangingPunct="1"/>
            <a:r>
              <a:rPr lang="es-CO" altLang="es-CO" sz="1600">
                <a:latin typeface="Arial" panose="020B0604020202020204" pitchFamily="34" charset="0"/>
              </a:rPr>
              <a:t>         Revolución educativa</a:t>
            </a:r>
          </a:p>
          <a:p>
            <a:pPr eaLnBrk="1" hangingPunct="1"/>
            <a:r>
              <a:rPr lang="es-CO" altLang="es-CO" sz="1600" b="1">
                <a:solidFill>
                  <a:srgbClr val="FF0000"/>
                </a:solidFill>
                <a:latin typeface="Arial" panose="020B0604020202020204" pitchFamily="34" charset="0"/>
              </a:rPr>
              <a:t>Rosa Blanco:</a:t>
            </a:r>
          </a:p>
          <a:p>
            <a:pPr eaLnBrk="1" hangingPunct="1"/>
            <a:r>
              <a:rPr lang="es-CO" altLang="es-CO" sz="1600">
                <a:latin typeface="Arial" panose="020B0604020202020204" pitchFamily="34" charset="0"/>
              </a:rPr>
              <a:t>         Cuestión de derecho</a:t>
            </a:r>
          </a:p>
          <a:p>
            <a:pPr eaLnBrk="1" hangingPunct="1"/>
            <a:r>
              <a:rPr lang="es-CO" altLang="es-CO" sz="1600" b="1">
                <a:solidFill>
                  <a:srgbClr val="FF0000"/>
                </a:solidFill>
                <a:latin typeface="Arial" panose="020B0604020202020204" pitchFamily="34" charset="0"/>
              </a:rPr>
              <a:t>Miguel López Melero:</a:t>
            </a:r>
          </a:p>
          <a:p>
            <a:pPr eaLnBrk="1" hangingPunct="1"/>
            <a:r>
              <a:rPr lang="es-CO" altLang="es-CO" sz="1600">
                <a:latin typeface="Arial" panose="020B0604020202020204" pitchFamily="34" charset="0"/>
              </a:rPr>
              <a:t>         Barrera físicas y mentales</a:t>
            </a:r>
          </a:p>
          <a:p>
            <a:pPr eaLnBrk="1" hangingPunct="1"/>
            <a:r>
              <a:rPr lang="es-CO" altLang="es-CO" sz="1600" b="1">
                <a:solidFill>
                  <a:srgbClr val="FF0000"/>
                </a:solidFill>
                <a:latin typeface="Arial" panose="020B0604020202020204" pitchFamily="34" charset="0"/>
              </a:rPr>
              <a:t>Devalle y Vega:</a:t>
            </a:r>
          </a:p>
          <a:p>
            <a:pPr eaLnBrk="1" hangingPunct="1"/>
            <a:r>
              <a:rPr lang="es-CO" altLang="es-CO" sz="1600">
                <a:latin typeface="Arial" panose="020B0604020202020204" pitchFamily="34" charset="0"/>
              </a:rPr>
              <a:t>         Modelo educativo globalizado</a:t>
            </a:r>
          </a:p>
          <a:p>
            <a:pPr eaLnBrk="1" hangingPunct="1"/>
            <a:r>
              <a:rPr lang="es-CO" altLang="es-CO" sz="1600" b="1">
                <a:solidFill>
                  <a:srgbClr val="FF0000"/>
                </a:solidFill>
                <a:latin typeface="Arial" panose="020B0604020202020204" pitchFamily="34" charset="0"/>
              </a:rPr>
              <a:t>Stainback’s</a:t>
            </a:r>
          </a:p>
          <a:p>
            <a:pPr eaLnBrk="1" hangingPunct="1"/>
            <a:r>
              <a:rPr lang="es-CO" altLang="es-CO" sz="1600">
                <a:latin typeface="Arial" panose="020B0604020202020204" pitchFamily="34" charset="0"/>
              </a:rPr>
              <a:t>         Único sistema educativo</a:t>
            </a:r>
          </a:p>
          <a:p>
            <a:pPr eaLnBrk="1" hangingPunct="1"/>
            <a:endParaRPr lang="es-CO" altLang="es-CO" sz="1600">
              <a:latin typeface="Arial" panose="020B0604020202020204" pitchFamily="34" charset="0"/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854932" y="1415380"/>
            <a:ext cx="21605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RECURSOS</a:t>
            </a:r>
            <a:r>
              <a:rPr lang="es-CO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s-CO" alt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McMillan</a:t>
            </a:r>
            <a:r>
              <a:rPr lang="es-CO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(2.001)</a:t>
            </a:r>
            <a:endParaRPr lang="es-CO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s-CO" altLang="en-US" sz="1400" dirty="0">
                <a:latin typeface="Arial" panose="020B0604020202020204" pitchFamily="34" charset="0"/>
              </a:rPr>
              <a:t>- </a:t>
            </a:r>
            <a:r>
              <a:rPr lang="es-CO" altLang="en-US" sz="1400" dirty="0" smtClean="0">
                <a:latin typeface="Arial" panose="020B0604020202020204" pitchFamily="34" charset="0"/>
              </a:rPr>
              <a:t>Entrevistas </a:t>
            </a:r>
            <a:endParaRPr lang="es-CO" altLang="en-US" sz="1400" dirty="0">
              <a:latin typeface="Arial" panose="020B0604020202020204" pitchFamily="34" charset="0"/>
            </a:endParaRPr>
          </a:p>
          <a:p>
            <a:pPr eaLnBrk="1" hangingPunct="1"/>
            <a:r>
              <a:rPr lang="es-CO" altLang="en-US" sz="1400" dirty="0">
                <a:latin typeface="Arial" panose="020B0604020202020204" pitchFamily="34" charset="0"/>
              </a:rPr>
              <a:t>- Descripciones</a:t>
            </a:r>
          </a:p>
          <a:p>
            <a:pPr eaLnBrk="1" hangingPunct="1"/>
            <a:r>
              <a:rPr lang="es-CO" altLang="en-US" sz="1400" dirty="0">
                <a:latin typeface="Arial" panose="020B0604020202020204" pitchFamily="34" charset="0"/>
              </a:rPr>
              <a:t>- Observaciones de clase</a:t>
            </a:r>
          </a:p>
          <a:p>
            <a:pPr eaLnBrk="1" hangingPunct="1"/>
            <a:r>
              <a:rPr lang="es-CO" altLang="en-US" sz="1400" dirty="0">
                <a:latin typeface="Arial" panose="020B0604020202020204" pitchFamily="34" charset="0"/>
              </a:rPr>
              <a:t>- Diarios de campo</a:t>
            </a:r>
          </a:p>
          <a:p>
            <a:pPr eaLnBrk="1" hangingPunct="1"/>
            <a:r>
              <a:rPr lang="es-CO" altLang="en-US" sz="1400" dirty="0">
                <a:latin typeface="Arial" panose="020B0604020202020204" pitchFamily="34" charset="0"/>
              </a:rPr>
              <a:t>- Grabaciones</a:t>
            </a: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442182" y="3558505"/>
            <a:ext cx="26844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400" b="1" dirty="0" smtClean="0">
                <a:solidFill>
                  <a:srgbClr val="FF0000"/>
                </a:solidFill>
              </a:rPr>
              <a:t>ROL DEL MAESTRO: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CO" altLang="es-CO" sz="1400" dirty="0" smtClean="0"/>
              <a:t>Prepararse para enseñar  diferentes contextos y realidades</a:t>
            </a:r>
            <a:r>
              <a:rPr lang="es-CO" altLang="es-CO" dirty="0" smtClean="0"/>
              <a:t>.</a:t>
            </a:r>
          </a:p>
          <a:p>
            <a:pPr eaLnBrk="1" hangingPunct="1">
              <a:defRPr/>
            </a:pPr>
            <a:endParaRPr lang="es-CO" altLang="es-CO" dirty="0" smtClean="0"/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1067657" y="5076155"/>
            <a:ext cx="1735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400" b="1">
                <a:solidFill>
                  <a:srgbClr val="FF0000"/>
                </a:solidFill>
                <a:latin typeface="Arial" panose="020B0604020202020204" pitchFamily="34" charset="0"/>
              </a:rPr>
              <a:t>METODOLOGIA:</a:t>
            </a:r>
          </a:p>
          <a:p>
            <a:pPr algn="ctr" eaLnBrk="1" hangingPunct="1"/>
            <a:endParaRPr lang="es-CO" altLang="es-CO" sz="14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s-CO" altLang="es-CO" sz="1400">
                <a:latin typeface="Arial" panose="020B0604020202020204" pitchFamily="34" charset="0"/>
              </a:rPr>
              <a:t>- Cualitativa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480657" y="5898480"/>
            <a:ext cx="1982787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O" sz="1400" b="1" dirty="0">
                <a:solidFill>
                  <a:srgbClr val="FF0000"/>
                </a:solidFill>
              </a:rPr>
              <a:t>SECUENCIA: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CO" sz="1400" dirty="0"/>
              <a:t>Inclusiva</a:t>
            </a:r>
          </a:p>
          <a:p>
            <a:pPr eaLnBrk="1" hangingPunct="1">
              <a:defRPr/>
            </a:pP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231794" y="5444455"/>
            <a:ext cx="1641475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O" sz="1400" b="1" dirty="0">
                <a:solidFill>
                  <a:srgbClr val="FF0000"/>
                </a:solidFill>
              </a:rPr>
              <a:t>CONTENIDOS: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CO" sz="1400" dirty="0"/>
              <a:t>Amor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CO" sz="1400" dirty="0"/>
              <a:t>Justicia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CO" sz="1400" dirty="0"/>
              <a:t>Equidad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CO" sz="1400" dirty="0"/>
              <a:t>Respeto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044594" y="3634705"/>
            <a:ext cx="23971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O" sz="1400" b="1" dirty="0">
                <a:solidFill>
                  <a:srgbClr val="FF0000"/>
                </a:solidFill>
              </a:rPr>
              <a:t>ROL DE LA ESCUELA: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CO" sz="1400" dirty="0"/>
              <a:t>Evitar las diferencias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CO" sz="1400" dirty="0"/>
              <a:t>Crear un ambiente inclusivo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598132" y="1340768"/>
            <a:ext cx="3244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O" sz="1400" b="1" dirty="0">
                <a:solidFill>
                  <a:srgbClr val="FF0000"/>
                </a:solidFill>
              </a:rPr>
              <a:t>EVALUACIÓN</a:t>
            </a:r>
            <a:r>
              <a:rPr lang="es-CO" sz="1400" b="1" dirty="0" smtClean="0">
                <a:solidFill>
                  <a:srgbClr val="FF0000"/>
                </a:solidFill>
              </a:rPr>
              <a:t>: Bartolomé (1.986)</a:t>
            </a:r>
            <a:endParaRPr lang="es-CO" sz="1400" b="1" dirty="0">
              <a:solidFill>
                <a:srgbClr val="FF0000"/>
              </a:solidFill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es-CO" sz="1400" dirty="0"/>
              <a:t>Investigación--acción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552469" y="1845593"/>
            <a:ext cx="239712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O" sz="1400" b="1" dirty="0" smtClean="0">
                <a:solidFill>
                  <a:srgbClr val="FF0000"/>
                </a:solidFill>
              </a:rPr>
              <a:t>PROPÓSITOS</a:t>
            </a:r>
            <a:r>
              <a:rPr lang="es-CO" sz="1400" b="1" dirty="0">
                <a:solidFill>
                  <a:srgbClr val="FF0000"/>
                </a:solidFill>
              </a:rPr>
              <a:t>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CO" sz="1400" dirty="0"/>
              <a:t>Generar cambios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CO" sz="1400" dirty="0"/>
              <a:t>Escuela para todos</a:t>
            </a:r>
          </a:p>
        </p:txBody>
      </p:sp>
    </p:spTree>
    <p:extLst>
      <p:ext uri="{BB962C8B-B14F-4D97-AF65-F5344CB8AC3E}">
        <p14:creationId xmlns:p14="http://schemas.microsoft.com/office/powerpoint/2010/main" val="27253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7 Rectángulo"/>
          <p:cNvSpPr/>
          <p:nvPr/>
        </p:nvSpPr>
        <p:spPr>
          <a:xfrm>
            <a:off x="3347864" y="889556"/>
            <a:ext cx="212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CO" sz="2800" b="1" kern="0" dirty="0">
                <a:solidFill>
                  <a:srgbClr val="FF0000"/>
                </a:solidFill>
              </a:rPr>
              <a:t> </a:t>
            </a:r>
            <a:r>
              <a:rPr lang="es-CO" sz="2800" b="1" kern="0" dirty="0" smtClean="0">
                <a:solidFill>
                  <a:srgbClr val="FF0000"/>
                </a:solidFill>
              </a:rPr>
              <a:t>RESULTADOS</a:t>
            </a:r>
            <a:endParaRPr lang="es-CO" sz="28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61645798"/>
              </p:ext>
            </p:extLst>
          </p:nvPr>
        </p:nvGraphicFramePr>
        <p:xfrm>
          <a:off x="140789" y="1628800"/>
          <a:ext cx="9003211" cy="506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55575" y="1259468"/>
            <a:ext cx="31922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(Stauss A. y Corbin J. (2002)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27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7 Rectángulo"/>
          <p:cNvSpPr/>
          <p:nvPr/>
        </p:nvSpPr>
        <p:spPr>
          <a:xfrm>
            <a:off x="3175785" y="963390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CO" sz="2800" b="1" kern="0" dirty="0" smtClean="0">
                <a:solidFill>
                  <a:srgbClr val="FF0000"/>
                </a:solidFill>
              </a:rPr>
              <a:t>CONCLUSIONES</a:t>
            </a:r>
            <a:endParaRPr lang="es-CO" sz="28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1495614"/>
              </p:ext>
            </p:extLst>
          </p:nvPr>
        </p:nvGraphicFramePr>
        <p:xfrm>
          <a:off x="779690" y="1825045"/>
          <a:ext cx="7127254" cy="473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0" y="1488819"/>
            <a:ext cx="1858241" cy="15110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9" y="3527522"/>
            <a:ext cx="1227265" cy="12943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" b="100000" l="0" r="99023">
                        <a14:foregroundMark x1="24707" y1="32520" x2="16895" y2="28125"/>
                        <a14:foregroundMark x1="24902" y1="36133" x2="18066" y2="38184"/>
                        <a14:foregroundMark x1="24512" y1="41406" x2="19043" y2="4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71" y="3527522"/>
            <a:ext cx="1433945" cy="1433945"/>
          </a:xfrm>
          <a:prstGeom prst="rect">
            <a:avLst/>
          </a:prstGeom>
        </p:spPr>
      </p:pic>
      <p:pic>
        <p:nvPicPr>
          <p:cNvPr id="11" name="Picture 2" descr="Resultado de imagen para docentes haciendo inclusion animado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444" b="98889" l="56563" r="99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29" t="15663"/>
          <a:stretch/>
        </p:blipFill>
        <p:spPr bwMode="auto">
          <a:xfrm>
            <a:off x="4134661" y="5326466"/>
            <a:ext cx="1439441" cy="15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n para docentes haciendo inclusion animados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288" b="91041" l="16250" r="85625">
                        <a14:foregroundMark x1="36875" y1="39709" x2="47500" y2="86199"/>
                        <a14:foregroundMark x1="34063" y1="88378" x2="36563" y2="59322"/>
                        <a14:foregroundMark x1="36875" y1="58596" x2="23438" y2="69492"/>
                        <a14:foregroundMark x1="62813" y1="79177" x2="56250" y2="87167"/>
                        <a14:foregroundMark x1="52812" y1="48668" x2="53750" y2="53269"/>
                        <a14:foregroundMark x1="29688" y1="50121" x2="29688" y2="53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37799" r="15730" b="9967"/>
          <a:stretch/>
        </p:blipFill>
        <p:spPr bwMode="auto">
          <a:xfrm>
            <a:off x="159620" y="1671394"/>
            <a:ext cx="1328522" cy="132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/>
        </p:nvSpPr>
        <p:spPr>
          <a:xfrm>
            <a:off x="2771800" y="908720"/>
            <a:ext cx="335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CO" sz="2800" b="1" kern="0" dirty="0" smtClean="0">
                <a:solidFill>
                  <a:srgbClr val="FF0000"/>
                </a:solidFill>
              </a:rPr>
              <a:t>RECOMENDACIONES</a:t>
            </a:r>
            <a:endParaRPr lang="es-CO" sz="28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82602106"/>
              </p:ext>
            </p:extLst>
          </p:nvPr>
        </p:nvGraphicFramePr>
        <p:xfrm>
          <a:off x="971600" y="1412776"/>
          <a:ext cx="72244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/>
        </p:nvSpPr>
        <p:spPr>
          <a:xfrm>
            <a:off x="3298388" y="980728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CO" sz="2800" b="1" kern="0" dirty="0" smtClean="0">
                <a:solidFill>
                  <a:srgbClr val="FF0000"/>
                </a:solidFill>
              </a:rPr>
              <a:t>BIBLIOGRAFÍA</a:t>
            </a:r>
            <a:endParaRPr lang="es-CO" sz="2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1772816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dirty="0" err="1" smtClean="0"/>
              <a:t>Ainscow</a:t>
            </a:r>
            <a:r>
              <a:rPr lang="es-MX" dirty="0" smtClean="0"/>
              <a:t> </a:t>
            </a:r>
            <a:r>
              <a:rPr lang="es-MX" dirty="0"/>
              <a:t>M. (2004). Desarrollo de escuelas inclusivas. Ideas, propuestas y experiencias </a:t>
            </a:r>
            <a:r>
              <a:rPr lang="es-MX" dirty="0" smtClean="0"/>
              <a:t>	para </a:t>
            </a:r>
            <a:r>
              <a:rPr lang="es-MX" dirty="0"/>
              <a:t>mejorar las instituciones escolares. Narcea, S.A. de Ediciones. Madrid</a:t>
            </a:r>
            <a:endParaRPr lang="es-CO" dirty="0"/>
          </a:p>
          <a:p>
            <a:pPr lvl="0"/>
            <a:r>
              <a:rPr lang="es-MX" dirty="0"/>
              <a:t>Arnaiz P. (1996). La escuelas son para todos. Publicado en </a:t>
            </a:r>
            <a:r>
              <a:rPr lang="es-CO" dirty="0"/>
              <a:t>Siglo Cero 27 (2) pp. 25-34</a:t>
            </a:r>
            <a:r>
              <a:rPr lang="es-MX" dirty="0"/>
              <a:t>. 	España. Extraído de: 	</a:t>
            </a:r>
            <a:r>
              <a:rPr lang="es-MX" u="sng" dirty="0">
                <a:hlinkClick r:id="rId2"/>
              </a:rPr>
              <a:t>http://www.inclusioneducativa.org/content/documents/Escuelas_Para_Todos.	</a:t>
            </a:r>
            <a:r>
              <a:rPr lang="es-MX" u="sng" dirty="0" err="1" smtClean="0">
                <a:hlinkClick r:id="rId2"/>
              </a:rPr>
              <a:t>pdf</a:t>
            </a:r>
            <a:endParaRPr lang="es-MX" dirty="0" smtClean="0"/>
          </a:p>
          <a:p>
            <a:pPr lvl="0"/>
            <a:r>
              <a:rPr lang="es-MX" dirty="0" smtClean="0"/>
              <a:t>Blanco </a:t>
            </a:r>
            <a:r>
              <a:rPr lang="es-MX" dirty="0"/>
              <a:t>R. (2015). Hacia una escuela para todos y con todos. </a:t>
            </a:r>
            <a:r>
              <a:rPr lang="es-CO" dirty="0"/>
              <a:t>Publicado en </a:t>
            </a:r>
            <a:r>
              <a:rPr lang="es-CO" dirty="0" err="1"/>
              <a:t>Boletin</a:t>
            </a:r>
            <a:r>
              <a:rPr lang="es-CO" dirty="0"/>
              <a:t> del 	Proyecto Principal de Educación para América Latina y el Caribe, nº 48, </a:t>
            </a:r>
            <a:r>
              <a:rPr lang="es-CO" dirty="0" err="1"/>
              <a:t>pp</a:t>
            </a:r>
            <a:r>
              <a:rPr lang="es-CO" dirty="0"/>
              <a:t> 55-	72. Oficina Regional de Educación de UNESCO para América Latina y el Caribe. 	UNESCO/Santiago</a:t>
            </a:r>
            <a:r>
              <a:rPr lang="es-CO" dirty="0" smtClean="0"/>
              <a:t>.</a:t>
            </a:r>
            <a:endParaRPr lang="es-MX" dirty="0" smtClean="0"/>
          </a:p>
          <a:p>
            <a:r>
              <a:rPr lang="es-MX" dirty="0" smtClean="0"/>
              <a:t>Colegio </a:t>
            </a:r>
            <a:r>
              <a:rPr lang="es-MX" dirty="0"/>
              <a:t>Académico. Manual de calidad. Sistema de gestión de calidad. </a:t>
            </a:r>
            <a:r>
              <a:rPr lang="es-MX" dirty="0" err="1"/>
              <a:t>Estraido</a:t>
            </a:r>
            <a:r>
              <a:rPr lang="es-MX" dirty="0"/>
              <a:t> de </a:t>
            </a:r>
            <a:r>
              <a:rPr lang="es-MX" dirty="0" smtClean="0"/>
              <a:t>	http</a:t>
            </a:r>
            <a:r>
              <a:rPr lang="es-MX" dirty="0"/>
              <a:t>://</a:t>
            </a:r>
            <a:r>
              <a:rPr lang="es-MX" dirty="0" smtClean="0"/>
              <a:t>www.institucioneducativaacademico.edu.co/Manualdecalidad.pdf</a:t>
            </a:r>
            <a:endParaRPr lang="es-CO" dirty="0" smtClean="0"/>
          </a:p>
          <a:p>
            <a:pPr lvl="0"/>
            <a:r>
              <a:rPr lang="es-CO" dirty="0" err="1"/>
              <a:t>Devalle</a:t>
            </a:r>
            <a:r>
              <a:rPr lang="es-CO" dirty="0"/>
              <a:t>, A. Vega, V. (2006). Una escuela en y para la diversidad. El </a:t>
            </a:r>
            <a:r>
              <a:rPr lang="es-CO" dirty="0" err="1"/>
              <a:t>entremado</a:t>
            </a:r>
            <a:r>
              <a:rPr lang="es-CO" dirty="0"/>
              <a:t> de la 	diversidad. Buenos Aires, Argentina. </a:t>
            </a:r>
            <a:r>
              <a:rPr lang="es-CO" dirty="0" err="1"/>
              <a:t>Aique</a:t>
            </a:r>
            <a:r>
              <a:rPr lang="es-CO" dirty="0" smtClean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95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pSp>
        <p:nvGrpSpPr>
          <p:cNvPr id="6" name="13 Grupo"/>
          <p:cNvGrpSpPr>
            <a:grpSpLocks/>
          </p:cNvGrpSpPr>
          <p:nvPr/>
        </p:nvGrpSpPr>
        <p:grpSpPr bwMode="auto">
          <a:xfrm>
            <a:off x="827584" y="1916832"/>
            <a:ext cx="7452320" cy="4392488"/>
            <a:chOff x="1095892" y="1231812"/>
            <a:chExt cx="7301230" cy="5295265"/>
          </a:xfrm>
        </p:grpSpPr>
        <p:grpSp>
          <p:nvGrpSpPr>
            <p:cNvPr id="7" name="9 Grupo"/>
            <p:cNvGrpSpPr>
              <a:grpSpLocks/>
            </p:cNvGrpSpPr>
            <p:nvPr/>
          </p:nvGrpSpPr>
          <p:grpSpPr bwMode="auto">
            <a:xfrm>
              <a:off x="2717553" y="1724423"/>
              <a:ext cx="4212609" cy="4100903"/>
              <a:chOff x="3375999" y="1135862"/>
              <a:chExt cx="4212609" cy="4100903"/>
            </a:xfrm>
          </p:grpSpPr>
          <p:pic>
            <p:nvPicPr>
              <p:cNvPr id="10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025383">
                <a:off x="3437917" y="2722617"/>
                <a:ext cx="1324099" cy="14479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958032">
                <a:off x="6155096" y="1952489"/>
                <a:ext cx="1352550" cy="151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" name="6 Grupo"/>
              <p:cNvGrpSpPr>
                <a:grpSpLocks/>
              </p:cNvGrpSpPr>
              <p:nvPr/>
            </p:nvGrpSpPr>
            <p:grpSpPr bwMode="auto">
              <a:xfrm>
                <a:off x="3679761" y="1400526"/>
                <a:ext cx="1462188" cy="1347506"/>
                <a:chOff x="3351011" y="1162754"/>
                <a:chExt cx="1462188" cy="1347506"/>
              </a:xfrm>
            </p:grpSpPr>
            <p:pic>
              <p:nvPicPr>
                <p:cNvPr id="21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2890549">
                  <a:off x="3408352" y="1105413"/>
                  <a:ext cx="1347506" cy="1462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920" y="1772816"/>
                  <a:ext cx="651774" cy="6016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3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73457">
                <a:off x="5188592" y="1135862"/>
                <a:ext cx="1343025" cy="1447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1930" y="1798913"/>
                <a:ext cx="636350" cy="663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2147" y="2479324"/>
                <a:ext cx="724423" cy="686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56173">
                <a:off x="5802029" y="3262034"/>
                <a:ext cx="1304925" cy="1438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962" y="3477506"/>
                <a:ext cx="659357" cy="652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141018">
                <a:off x="4450649" y="3703240"/>
                <a:ext cx="1333500" cy="1533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8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3128" y="3025249"/>
                <a:ext cx="767301" cy="686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373" y="3753547"/>
                <a:ext cx="798220" cy="753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9 CuadroTexto"/>
            <p:cNvSpPr txBox="1"/>
            <p:nvPr/>
          </p:nvSpPr>
          <p:spPr>
            <a:xfrm>
              <a:off x="4013607" y="3068199"/>
              <a:ext cx="1350757" cy="14894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ES" sz="1600" b="1" dirty="0">
                  <a:solidFill>
                    <a:schemeClr val="accent6">
                      <a:lumMod val="75000"/>
                    </a:schemeClr>
                  </a:solidFill>
                  <a:latin typeface="Kristen ITC" panose="03050502040202030202" pitchFamily="66" charset="0"/>
                </a:rPr>
                <a:t>Todos somos iguales</a:t>
              </a:r>
              <a:endParaRPr lang="es-CO" sz="1600" b="1" dirty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</a:endParaRPr>
            </a:p>
          </p:txBody>
        </p:sp>
        <p:sp>
          <p:nvSpPr>
            <p:cNvPr id="9" name="4 Rectángulo"/>
            <p:cNvSpPr/>
            <p:nvPr/>
          </p:nvSpPr>
          <p:spPr>
            <a:xfrm>
              <a:off x="1095892" y="1231812"/>
              <a:ext cx="7301230" cy="5295265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0527282"/>
                </a:avLst>
              </a:prstTxWarp>
            </a:bodyPr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es-ES" sz="5400" b="1" dirty="0">
                  <a:ln w="24498" cap="flat" cmpd="dbl" algn="ctr">
                    <a:solidFill>
                      <a:srgbClr val="D02E29"/>
                    </a:solidFill>
                    <a:prstDash val="solid"/>
                    <a:miter lim="100000"/>
                  </a:ln>
                  <a:gradFill>
                    <a:gsLst>
                      <a:gs pos="10000">
                        <a:srgbClr val="FBF3F3"/>
                      </a:gs>
                      <a:gs pos="60000">
                        <a:srgbClr val="F3D8D8"/>
                      </a:gs>
                      <a:gs pos="100000">
                        <a:srgbClr val="E38C8A"/>
                      </a:gs>
                    </a:gsLst>
                    <a:lin ang="5400000" scaled="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Arial"/>
                  <a:ea typeface="Times New Roman"/>
                </a:rPr>
                <a:t>Inclusión Educativa</a:t>
              </a:r>
              <a:endParaRPr lang="es-CO" sz="1200" dirty="0">
                <a:latin typeface="Times New Roman"/>
                <a:ea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/>
        </p:nvSpPr>
        <p:spPr>
          <a:xfrm>
            <a:off x="3298388" y="980728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CO" sz="2800" b="1" kern="0" dirty="0" smtClean="0">
                <a:solidFill>
                  <a:srgbClr val="FF0000"/>
                </a:solidFill>
              </a:rPr>
              <a:t>BIBLIOGRAFÍA</a:t>
            </a:r>
            <a:endParaRPr lang="es-CO" sz="2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46412" y="1628800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/>
              <a:t>Indice</a:t>
            </a:r>
            <a:r>
              <a:rPr lang="es-CO" dirty="0"/>
              <a:t> de inclusión. Programa de educación inclusiva con calidad 	"construyendo 	capacidad institucional para la atención a la diversidad" (2009). Publicado por 	Colombia aprende.  Extraído de: 	</a:t>
            </a:r>
            <a:r>
              <a:rPr lang="es-CO" u="sng" dirty="0">
                <a:hlinkClick r:id="rId2"/>
              </a:rPr>
              <a:t>http://colombiaaprende.edu.co/html/micrositios/1752/articles-	</a:t>
            </a:r>
            <a:r>
              <a:rPr lang="es-CO" u="sng" dirty="0" smtClean="0">
                <a:hlinkClick r:id="rId2"/>
              </a:rPr>
              <a:t>320693_Pdf_1.pdf</a:t>
            </a:r>
            <a:endParaRPr lang="es-MX" dirty="0" smtClean="0"/>
          </a:p>
          <a:p>
            <a:r>
              <a:rPr lang="es-MX" dirty="0" err="1" smtClean="0"/>
              <a:t>McMillan</a:t>
            </a:r>
            <a:r>
              <a:rPr lang="es-MX" dirty="0" smtClean="0"/>
              <a:t> </a:t>
            </a:r>
            <a:r>
              <a:rPr lang="es-MX" dirty="0"/>
              <a:t>J, Schumacher S. (2001) Investigación educativa. Una introducción conceptual. 	5º edición. Pearson Addison Wesley. Madrid. España</a:t>
            </a:r>
            <a:r>
              <a:rPr lang="es-MX" dirty="0" smtClean="0"/>
              <a:t>.</a:t>
            </a:r>
            <a:endParaRPr lang="es-CO" dirty="0" smtClean="0"/>
          </a:p>
          <a:p>
            <a:pPr lvl="0"/>
            <a:r>
              <a:rPr lang="es-CO" dirty="0" smtClean="0"/>
              <a:t>Melero </a:t>
            </a:r>
            <a:r>
              <a:rPr lang="es-CO" dirty="0"/>
              <a:t>L. (2012). La escuela inclusiva: una oportunidad para humanizarnos. Revista 	interuniversitaria de formación del profesorado, 74 (26,2), 131-160. Extraído 	de: </a:t>
            </a:r>
            <a:r>
              <a:rPr lang="es-CO" u="sng" dirty="0">
                <a:hlinkClick r:id="rId3"/>
              </a:rPr>
              <a:t>https://www.aufop.com/aufop/uploaded_files/articulos/1396551140.pdf</a:t>
            </a:r>
            <a:r>
              <a:rPr lang="es-CO" dirty="0"/>
              <a:t> </a:t>
            </a:r>
            <a:endParaRPr lang="es-CO" dirty="0" smtClean="0"/>
          </a:p>
          <a:p>
            <a:r>
              <a:rPr lang="es-CO" dirty="0" smtClean="0"/>
              <a:t>Strauss </a:t>
            </a:r>
            <a:r>
              <a:rPr lang="es-CO" dirty="0"/>
              <a:t>A, Corbin J. (2002). Bases de la investigación cualitativa. Técnicas y 	procedimientos para desarrollar la teoría fundamentada. Editorial Universidad 	de Antioquia</a:t>
            </a:r>
            <a:r>
              <a:rPr lang="es-CO" b="1" dirty="0"/>
              <a:t>. </a:t>
            </a:r>
            <a:r>
              <a:rPr lang="es-CO" dirty="0"/>
              <a:t>Medellín</a:t>
            </a:r>
            <a:r>
              <a:rPr lang="es-CO" dirty="0" smtClean="0"/>
              <a:t>.</a:t>
            </a:r>
            <a:endParaRPr lang="en-US" dirty="0" smtClean="0"/>
          </a:p>
          <a:p>
            <a:pPr lvl="0"/>
            <a:r>
              <a:rPr lang="en-US" dirty="0" smtClean="0"/>
              <a:t>Stainback </a:t>
            </a:r>
            <a:r>
              <a:rPr lang="en-US" dirty="0"/>
              <a:t>S, Stainback W. (2017). </a:t>
            </a:r>
            <a:r>
              <a:rPr lang="en-US" dirty="0" err="1"/>
              <a:t>Aulas</a:t>
            </a:r>
            <a:r>
              <a:rPr lang="en-US" dirty="0"/>
              <a:t> </a:t>
            </a:r>
            <a:r>
              <a:rPr lang="en-US" dirty="0" err="1"/>
              <a:t>inclusivas</a:t>
            </a:r>
            <a:r>
              <a:rPr lang="en-US" dirty="0"/>
              <a:t>. </a:t>
            </a:r>
            <a:r>
              <a:rPr lang="es-CO" dirty="0"/>
              <a:t>Un Nuevo modo de enfocar y vivir el </a:t>
            </a:r>
            <a:r>
              <a:rPr lang="es-CO" dirty="0" smtClean="0"/>
              <a:t>	currículo</a:t>
            </a:r>
            <a:r>
              <a:rPr lang="es-CO" dirty="0"/>
              <a:t>. </a:t>
            </a:r>
            <a:r>
              <a:rPr lang="es-MX" dirty="0"/>
              <a:t>Narcea, S.A. de Ediciones. Madrid. </a:t>
            </a:r>
            <a:r>
              <a:rPr lang="es-MX" dirty="0" smtClean="0"/>
              <a:t>España</a:t>
            </a:r>
          </a:p>
          <a:p>
            <a:r>
              <a:rPr lang="es-ES_tradnl" dirty="0"/>
              <a:t> </a:t>
            </a:r>
            <a:r>
              <a:rPr lang="es-ES_tradnl" dirty="0" smtClean="0"/>
              <a:t>Ministerio </a:t>
            </a:r>
            <a:r>
              <a:rPr lang="es-ES_tradnl" dirty="0"/>
              <a:t>de Educación Nacional (2.009), Desarrollo infantil y competencias en la </a:t>
            </a:r>
            <a:r>
              <a:rPr lang="es-ES_tradnl" dirty="0" smtClean="0"/>
              <a:t>	primera </a:t>
            </a:r>
            <a:r>
              <a:rPr lang="es-ES_tradnl" dirty="0"/>
              <a:t>infancia, Bogotá, Revolución educativa Colombia Aprende</a:t>
            </a:r>
            <a:r>
              <a:rPr lang="es-ES_tradnl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46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1" y="1340768"/>
            <a:ext cx="8996362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2605333" y="5004718"/>
            <a:ext cx="4071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>
                <a:latin typeface="Arial" panose="020B0604020202020204" pitchFamily="34" charset="0"/>
              </a:rPr>
              <a:t>Ser parte de algo</a:t>
            </a:r>
          </a:p>
          <a:p>
            <a:pPr algn="ctr" eaLnBrk="1" hangingPunct="1"/>
            <a:r>
              <a:rPr lang="es-CO" altLang="es-CO">
                <a:latin typeface="Arial" panose="020B0604020202020204" pitchFamily="34" charset="0"/>
              </a:rPr>
              <a:t>Formar parte de un todo.</a:t>
            </a:r>
          </a:p>
        </p:txBody>
      </p:sp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5345358" y="5806406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i="1">
                <a:latin typeface="Arial" panose="020B0604020202020204" pitchFamily="34" charset="0"/>
              </a:rPr>
              <a:t>Blanco R</a:t>
            </a:r>
            <a:r>
              <a:rPr lang="es-CO" altLang="es-CO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para GRA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0" name="Picture 4" descr="Resultado de imagen para GRAC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568009" cy="504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7" name="3 Rectángulo"/>
          <p:cNvSpPr/>
          <p:nvPr/>
        </p:nvSpPr>
        <p:spPr>
          <a:xfrm>
            <a:off x="1" y="1462583"/>
            <a:ext cx="9143999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5400" b="1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Prácticas Inclusivas</a:t>
            </a:r>
          </a:p>
          <a:p>
            <a:pPr algn="ctr" eaLnBrk="1" hangingPunct="1">
              <a:defRPr/>
            </a:pPr>
            <a:r>
              <a:rPr lang="es-ES" sz="5400" b="1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 la I.E </a:t>
            </a:r>
            <a:r>
              <a:rPr lang="es-ES" sz="5400" b="1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Ciudadela Académico</a:t>
            </a:r>
            <a:endParaRPr lang="es-ES" sz="5400" b="1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s-ES" sz="5400" b="1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Guadalajara de Buga</a:t>
            </a:r>
          </a:p>
        </p:txBody>
      </p:sp>
      <p:pic>
        <p:nvPicPr>
          <p:cNvPr id="58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5" y="4221088"/>
            <a:ext cx="84963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AutoShape 2" descr="blob:https://web.whatsapp.com/5938abd5-6cea-4bf4-91c4-aff2a1550c7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blob:https://web.whatsapp.com/5938abd5-6cea-4bf4-91c4-aff2a1550c76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3" name="AutoShape 6" descr="blob:https://web.whatsapp.com/5938abd5-6cea-4bf4-91c4-aff2a1550c76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3"/>
          <a:stretch/>
        </p:blipFill>
        <p:spPr bwMode="auto">
          <a:xfrm>
            <a:off x="1259632" y="1628800"/>
            <a:ext cx="3086062" cy="452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6"/>
          <a:stretch/>
        </p:blipFill>
        <p:spPr bwMode="auto">
          <a:xfrm>
            <a:off x="4788024" y="1625533"/>
            <a:ext cx="2877844" cy="453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3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7" t="17049" r="4102" b="12276"/>
          <a:stretch>
            <a:fillRect/>
          </a:stretch>
        </p:blipFill>
        <p:spPr bwMode="auto">
          <a:xfrm>
            <a:off x="1835696" y="2996267"/>
            <a:ext cx="5472608" cy="354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1292895" y="1302842"/>
            <a:ext cx="6653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CONTEXTO DE LA INVESTIGACIÓN</a:t>
            </a:r>
            <a:endParaRPr lang="es-CO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24943" y="1826717"/>
            <a:ext cx="6447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2300 estudiantes</a:t>
            </a:r>
          </a:p>
          <a:p>
            <a:r>
              <a:rPr lang="es-CO" sz="1600" dirty="0" smtClean="0"/>
              <a:t>2 </a:t>
            </a:r>
            <a:r>
              <a:rPr lang="es-CO" sz="1600" dirty="0"/>
              <a:t>salones de transición cada uno con 43 </a:t>
            </a:r>
            <a:r>
              <a:rPr lang="es-CO" sz="1600" dirty="0" smtClean="0"/>
              <a:t>estudiantes</a:t>
            </a:r>
          </a:p>
          <a:p>
            <a:r>
              <a:rPr lang="es-CO" sz="1600" dirty="0" smtClean="0"/>
              <a:t>3 aulas especiales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57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4165620" y="992790"/>
            <a:ext cx="4859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s-CO" altLang="es-CO" b="1">
                <a:solidFill>
                  <a:srgbClr val="FF0000"/>
                </a:solidFill>
                <a:latin typeface="Arial" panose="020B0604020202020204" pitchFamily="34" charset="0"/>
              </a:rPr>
              <a:t>PLANTEAMIENTO DEL PROBLEMA:</a:t>
            </a:r>
          </a:p>
          <a:p>
            <a:pPr eaLnBrk="1" hangingPunct="1"/>
            <a:endParaRPr lang="es-CO" altLang="es-CO">
              <a:latin typeface="Arial" panose="020B0604020202020204" pitchFamily="34" charset="0"/>
            </a:endParaRPr>
          </a:p>
        </p:txBody>
      </p:sp>
      <p:pic>
        <p:nvPicPr>
          <p:cNvPr id="7" name="Picture 2" descr="http://thumbs.dreamstime.com/z/la-diversidad-colorea-la-mano-humana-32018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2" b="6476"/>
          <a:stretch>
            <a:fillRect/>
          </a:stretch>
        </p:blipFill>
        <p:spPr bwMode="auto">
          <a:xfrm>
            <a:off x="5486420" y="1891315"/>
            <a:ext cx="2754313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5 Diagrama"/>
          <p:cNvGraphicFramePr/>
          <p:nvPr>
            <p:extLst>
              <p:ext uri="{D42A27DB-BD31-4B8C-83A1-F6EECF244321}">
                <p14:modId xmlns:p14="http://schemas.microsoft.com/office/powerpoint/2010/main" val="3052992069"/>
              </p:ext>
            </p:extLst>
          </p:nvPr>
        </p:nvGraphicFramePr>
        <p:xfrm>
          <a:off x="-1332656" y="1026009"/>
          <a:ext cx="76831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6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-540568" y="1740644"/>
            <a:ext cx="945038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umanst521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umanst521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umanst521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umanst521 B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umanst521 B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umanst521 B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umanst521 B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umanst521 BT" pitchFamily="34" charset="0"/>
              </a:defRPr>
            </a:lvl9pPr>
          </a:lstStyle>
          <a:p>
            <a:pPr>
              <a:defRPr/>
            </a:pPr>
            <a:r>
              <a:rPr lang="es-CO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 PROBLEMATIZADORA</a:t>
            </a:r>
            <a:r>
              <a:rPr lang="es-CO" sz="3200" kern="0" dirty="0" smtClean="0">
                <a:solidFill>
                  <a:srgbClr val="FF0000"/>
                </a:solidFill>
              </a:rPr>
              <a:t/>
            </a:r>
            <a:br>
              <a:rPr lang="es-CO" sz="3200" kern="0" dirty="0" smtClean="0">
                <a:solidFill>
                  <a:srgbClr val="FF0000"/>
                </a:solidFill>
              </a:rPr>
            </a:br>
            <a:r>
              <a:rPr lang="es-CO" sz="3200" kern="0" dirty="0" smtClean="0">
                <a:solidFill>
                  <a:srgbClr val="FF0000"/>
                </a:solidFill>
              </a:rPr>
              <a:t/>
            </a:r>
            <a:br>
              <a:rPr lang="es-CO" sz="3200" kern="0" dirty="0" smtClean="0">
                <a:solidFill>
                  <a:srgbClr val="FF0000"/>
                </a:solidFill>
              </a:rPr>
            </a:br>
            <a:r>
              <a:rPr lang="es-CO" sz="3200" kern="0" dirty="0" smtClean="0"/>
              <a:t>¿ Cuales son las prácticas pedagógicas </a:t>
            </a:r>
            <a:br>
              <a:rPr lang="es-CO" sz="3200" kern="0" dirty="0" smtClean="0"/>
            </a:br>
            <a:r>
              <a:rPr lang="es-CO" sz="3200" kern="0" dirty="0" smtClean="0"/>
              <a:t>que instauran los docentes para promover </a:t>
            </a:r>
            <a:br>
              <a:rPr lang="es-CO" sz="3200" kern="0" dirty="0" smtClean="0"/>
            </a:br>
            <a:r>
              <a:rPr lang="es-CO" sz="3200" kern="0" dirty="0" smtClean="0"/>
              <a:t>una cultura de inclusión y respeto por</a:t>
            </a:r>
            <a:br>
              <a:rPr lang="es-CO" sz="3200" kern="0" dirty="0" smtClean="0"/>
            </a:br>
            <a:r>
              <a:rPr lang="es-CO" sz="3200" kern="0" dirty="0" smtClean="0"/>
              <a:t> la diversidad?</a:t>
            </a:r>
            <a:br>
              <a:rPr lang="es-CO" sz="3200" kern="0" dirty="0" smtClean="0"/>
            </a:br>
            <a:r>
              <a:rPr lang="es-CO" sz="3200" kern="0" dirty="0" smtClean="0"/>
              <a:t/>
            </a:r>
            <a:br>
              <a:rPr lang="es-CO" sz="3200" kern="0" dirty="0" smtClean="0"/>
            </a:br>
            <a:endParaRPr lang="es-CO" sz="3200" kern="0" dirty="0"/>
          </a:p>
        </p:txBody>
      </p:sp>
      <p:pic>
        <p:nvPicPr>
          <p:cNvPr id="7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3" y="4725144"/>
            <a:ext cx="1679492" cy="16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3629178" cy="323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1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3 CuadroTexto"/>
          <p:cNvSpPr txBox="1"/>
          <p:nvPr/>
        </p:nvSpPr>
        <p:spPr>
          <a:xfrm>
            <a:off x="150242" y="1364774"/>
            <a:ext cx="867023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sz="3200" b="1" kern="0" dirty="0">
                <a:solidFill>
                  <a:srgbClr val="FF0000"/>
                </a:solidFill>
              </a:rPr>
              <a:t>OBJETIVO GENERAL</a:t>
            </a:r>
            <a:r>
              <a:rPr lang="es-CO" sz="3200" b="1" kern="0" dirty="0"/>
              <a:t>:</a:t>
            </a:r>
            <a:r>
              <a:rPr lang="es-CO" sz="3200" kern="0" dirty="0"/>
              <a:t/>
            </a:r>
            <a:br>
              <a:rPr lang="es-CO" sz="3200" kern="0" dirty="0"/>
            </a:br>
            <a:r>
              <a:rPr lang="es-CO" sz="3200" kern="0" dirty="0"/>
              <a:t/>
            </a:r>
            <a:br>
              <a:rPr lang="es-CO" sz="3200" kern="0" dirty="0"/>
            </a:br>
            <a:r>
              <a:rPr lang="es-ES_tradnl" sz="3000" dirty="0"/>
              <a:t>Identificar las prácticas pedagógicas, que potencian la inclusión y el respeto por la diversidad y la diferencia en niños de transición que estudian en la Institución </a:t>
            </a:r>
            <a:r>
              <a:rPr lang="es-ES_tradnl" sz="3000" dirty="0" smtClean="0"/>
              <a:t>Educativa Ciudadela </a:t>
            </a:r>
            <a:r>
              <a:rPr lang="es-ES_tradnl" sz="3000" dirty="0"/>
              <a:t>Académico De Buga Valle.</a:t>
            </a:r>
            <a:r>
              <a:rPr lang="es-CO" kern="0" dirty="0"/>
              <a:t/>
            </a:r>
            <a:br>
              <a:rPr lang="es-CO" kern="0" dirty="0"/>
            </a:br>
            <a:endParaRPr lang="es-CO" kern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2" y="4365104"/>
            <a:ext cx="89582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ensayo argumentativo anima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4 CuadroTexto"/>
          <p:cNvSpPr txBox="1"/>
          <p:nvPr/>
        </p:nvSpPr>
        <p:spPr>
          <a:xfrm>
            <a:off x="189467" y="1812282"/>
            <a:ext cx="338455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CO" sz="2000" b="1" kern="0" dirty="0" smtClean="0"/>
              <a:t>1. </a:t>
            </a:r>
            <a:r>
              <a:rPr lang="es-ES_tradnl" sz="2000" b="1" dirty="0" smtClean="0"/>
              <a:t>Caracterizar </a:t>
            </a:r>
            <a:r>
              <a:rPr lang="es-ES_tradnl" sz="2000" b="1" dirty="0"/>
              <a:t>las prácticas pedagógicas que dinamiza el docente de transición en la institución educativa Académico de Buga. Valle</a:t>
            </a:r>
            <a:endParaRPr lang="es-CO" sz="2000" b="1" kern="0" dirty="0">
              <a:latin typeface="Arial" pitchFamily="34" charset="0"/>
            </a:endParaRPr>
          </a:p>
        </p:txBody>
      </p:sp>
      <p:sp>
        <p:nvSpPr>
          <p:cNvPr id="7" name="2 CuadroTexto"/>
          <p:cNvSpPr txBox="1">
            <a:spLocks noChangeArrowheads="1"/>
          </p:cNvSpPr>
          <p:nvPr/>
        </p:nvSpPr>
        <p:spPr bwMode="auto">
          <a:xfrm>
            <a:off x="285080" y="5520714"/>
            <a:ext cx="374491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sz="2000" b="1" dirty="0" smtClean="0">
                <a:latin typeface="Arial" panose="020B0604020202020204" pitchFamily="34" charset="0"/>
              </a:rPr>
              <a:t>3. </a:t>
            </a:r>
            <a:r>
              <a:rPr lang="es-ES_tradnl" sz="2000" b="1" dirty="0" smtClean="0"/>
              <a:t>Disertar </a:t>
            </a:r>
            <a:r>
              <a:rPr lang="es-ES_tradnl" sz="2000" b="1" dirty="0"/>
              <a:t>acerca de la necesidad de la generación de una cultura incluyente y participativa</a:t>
            </a:r>
            <a:r>
              <a:rPr lang="es-ES_tradnl" sz="2000" b="1" dirty="0" smtClean="0"/>
              <a:t>.</a:t>
            </a:r>
            <a:r>
              <a:rPr lang="es-CO" altLang="es-CO" dirty="0">
                <a:latin typeface="Arial" panose="020B0604020202020204" pitchFamily="34" charset="0"/>
              </a:rPr>
              <a:t/>
            </a:r>
            <a:br>
              <a:rPr lang="es-CO" altLang="es-CO" dirty="0">
                <a:latin typeface="Arial" panose="020B0604020202020204" pitchFamily="34" charset="0"/>
              </a:rPr>
            </a:br>
            <a:endParaRPr lang="es-CO" altLang="es-CO" dirty="0">
              <a:latin typeface="Arial" panose="020B0604020202020204" pitchFamily="34" charset="0"/>
            </a:endParaRP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4029993" y="3491036"/>
            <a:ext cx="48466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sz="2000" b="1" dirty="0" smtClean="0">
                <a:latin typeface="Arial" panose="020B0604020202020204" pitchFamily="34" charset="0"/>
              </a:rPr>
              <a:t>2. </a:t>
            </a:r>
            <a:r>
              <a:rPr lang="es-ES_tradnl" sz="2000" b="1" dirty="0" smtClean="0"/>
              <a:t>Proyectar </a:t>
            </a:r>
            <a:r>
              <a:rPr lang="es-ES_tradnl" sz="2000" b="1" dirty="0"/>
              <a:t>espacios pedagógicos dinámicos y dialógicos donde se le dé prioridad a la importancia del fortalecimiento de un  discurso autónomo en contextos de la ética y el respeto por el otro desde su diversidad.</a:t>
            </a:r>
            <a:endParaRPr lang="es-CO" altLang="es-CO" sz="2000" b="1" dirty="0">
              <a:latin typeface="Arial" panose="020B0604020202020204" pitchFamily="34" charset="0"/>
            </a:endParaRPr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2157536" y="1151088"/>
            <a:ext cx="484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OBJETIVOS ESPECÍFICOS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45518"/>
            <a:ext cx="2150735" cy="16130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087774"/>
            <a:ext cx="2635977" cy="158158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8" y="3523435"/>
            <a:ext cx="2477028" cy="18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564</Words>
  <Application>Microsoft Office PowerPoint</Application>
  <PresentationFormat>Presentación en pantalla (4:3)</PresentationFormat>
  <Paragraphs>167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Diana Lucia Jiménez Lorza Yuri Stefania Vásquez Jiménez   Asesor: Osmander Gómez M   Lic.  En Pedagogía Infantil X Semestre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gloria.cuadros</dc:creator>
  <cp:lastModifiedBy>hh</cp:lastModifiedBy>
  <cp:revision>76</cp:revision>
  <dcterms:created xsi:type="dcterms:W3CDTF">2017-01-23T22:40:33Z</dcterms:created>
  <dcterms:modified xsi:type="dcterms:W3CDTF">2018-11-21T23:01:42Z</dcterms:modified>
</cp:coreProperties>
</file>